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6858000" cx="12192000"/>
  <p:notesSz cx="7104050" cy="102346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78163" cy="512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024313" y="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721850"/>
            <a:ext cx="3078163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1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1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4" name="Google Shape;244;p10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0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1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0" name="Google Shape;280;p11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1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9" name="Google Shape;299;p12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12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6" name="Google Shape;336;p13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13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7" name="Google Shape;357;p14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14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15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9" name="Google Shape;389;p15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15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16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8" name="Google Shape;408;p16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16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17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4" name="Google Shape;424;p17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5" name="Google Shape;425;p17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18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7" name="Google Shape;447;p18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18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19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1" name="Google Shape;501;p19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19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2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2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0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6" name="Google Shape;526;p20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20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21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0" name="Google Shape;560;p21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1" name="Google Shape;561;p21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9" name="Google Shape;579;p22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0" name="Google Shape;580;p22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3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23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5" name="Google Shape;605;p23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6" name="Google Shape;606;p23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24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8" name="Google Shape;638;p24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9" name="Google Shape;639;p24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0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25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2" name="Google Shape;672;p25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3" name="Google Shape;673;p25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2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94" name="Google Shape;694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3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3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4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p5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5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6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6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p7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7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8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09" name="Google Shape;209;p8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8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3" name="Google Shape;223;p9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9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 Black"/>
              <a:buNone/>
              <a:defRPr b="0" i="0" sz="60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1" name="Google Shape;21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blank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 Black"/>
              <a:buNone/>
              <a:defRPr b="0" i="0" sz="44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>
  <p:cSld name="Slide 4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">
  <p:cSld name="3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idx="10" type="dt"/>
          </p:nvPr>
        </p:nvSpPr>
        <p:spPr>
          <a:xfrm>
            <a:off x="609601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798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798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>
  <p:cSld name="Slide 5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 Black"/>
              <a:buNone/>
              <a:defRPr b="0" i="0" sz="44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1" name="Google Shape;41;p7"/>
          <p:cNvSpPr/>
          <p:nvPr/>
        </p:nvSpPr>
        <p:spPr>
          <a:xfrm>
            <a:off x="8325228" y="6164425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4.xml"/><Relationship Id="rId10" Type="http://schemas.openxmlformats.org/officeDocument/2006/relationships/slideLayout" Target="../slideLayouts/slideLayout3.xml"/><Relationship Id="rId13" Type="http://schemas.openxmlformats.org/officeDocument/2006/relationships/slideLayout" Target="../slideLayouts/slideLayout6.xml"/><Relationship Id="rId12" Type="http://schemas.openxmlformats.org/officeDocument/2006/relationships/slideLayout" Target="../slideLayouts/slideLayout5.xml"/><Relationship Id="rId1" Type="http://schemas.openxmlformats.org/officeDocument/2006/relationships/image" Target="../media/image10.png"/><Relationship Id="rId2" Type="http://schemas.openxmlformats.org/officeDocument/2006/relationships/image" Target="../media/image4.png"/><Relationship Id="rId3" Type="http://schemas.openxmlformats.org/officeDocument/2006/relationships/image" Target="../media/image1.png"/><Relationship Id="rId4" Type="http://schemas.openxmlformats.org/officeDocument/2006/relationships/image" Target="../media/image14.png"/><Relationship Id="rId9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5" Type="http://schemas.openxmlformats.org/officeDocument/2006/relationships/image" Target="../media/image18.png"/><Relationship Id="rId6" Type="http://schemas.openxmlformats.org/officeDocument/2006/relationships/image" Target="../media/image21.png"/><Relationship Id="rId7" Type="http://schemas.openxmlformats.org/officeDocument/2006/relationships/image" Target="../media/image2.png"/><Relationship Id="rId8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资源 11@4x3"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-67310" y="-27940"/>
            <a:ext cx="12270740" cy="69132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11" name="Google Shape;11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97320" y="-8890"/>
            <a:ext cx="56940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12" name="Google Shape;1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4835" y="-8890"/>
            <a:ext cx="62655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13" name="Google Shape;1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222885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14" name="Google Shape;1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27700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"/>
          <p:cNvSpPr/>
          <p:nvPr/>
        </p:nvSpPr>
        <p:spPr>
          <a:xfrm>
            <a:off x="173990" y="275590"/>
            <a:ext cx="11696700" cy="61912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资源 6@4x3" id="16" name="Google Shape;1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4835" y="5991860"/>
            <a:ext cx="760730" cy="70739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8@4x3" id="17" name="Google Shape;17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513820" y="2526665"/>
            <a:ext cx="677545" cy="6807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7@4x3" id="18" name="Google Shape;18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1043285" y="6042660"/>
            <a:ext cx="694055" cy="65659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8"/>
    <p:sldLayoutId id="2147483649" r:id="rId9"/>
    <p:sldLayoutId id="2147483650" r:id="rId10"/>
    <p:sldLayoutId id="2147483651" r:id="rId11"/>
    <p:sldLayoutId id="2147483652" r:id="rId12"/>
    <p:sldLayoutId id="2147483653" r:id="rId13"/>
  </p:sldLayoutIdLst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5.png"/><Relationship Id="rId13" Type="http://schemas.openxmlformats.org/officeDocument/2006/relationships/image" Target="../media/image37.png"/><Relationship Id="rId1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6.png"/><Relationship Id="rId14" Type="http://schemas.openxmlformats.org/officeDocument/2006/relationships/image" Target="../media/image41.png"/><Relationship Id="rId5" Type="http://schemas.openxmlformats.org/officeDocument/2006/relationships/image" Target="../media/image1.png"/><Relationship Id="rId6" Type="http://schemas.openxmlformats.org/officeDocument/2006/relationships/image" Target="../media/image19.png"/><Relationship Id="rId7" Type="http://schemas.openxmlformats.org/officeDocument/2006/relationships/image" Target="../media/image12.png"/><Relationship Id="rId8" Type="http://schemas.openxmlformats.org/officeDocument/2006/relationships/image" Target="../media/image1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1" Type="http://schemas.openxmlformats.org/officeDocument/2006/relationships/image" Target="../media/image31.png"/><Relationship Id="rId1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24.png"/><Relationship Id="rId7" Type="http://schemas.openxmlformats.org/officeDocument/2006/relationships/image" Target="../media/image27.png"/><Relationship Id="rId8" Type="http://schemas.openxmlformats.org/officeDocument/2006/relationships/image" Target="../media/image1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6.png"/><Relationship Id="rId4" Type="http://schemas.openxmlformats.org/officeDocument/2006/relationships/image" Target="../media/image42.png"/><Relationship Id="rId5" Type="http://schemas.openxmlformats.org/officeDocument/2006/relationships/image" Target="../media/image40.png"/><Relationship Id="rId6" Type="http://schemas.openxmlformats.org/officeDocument/2006/relationships/image" Target="../media/image25.png"/><Relationship Id="rId7" Type="http://schemas.openxmlformats.org/officeDocument/2006/relationships/image" Target="../media/image29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1" Type="http://schemas.openxmlformats.org/officeDocument/2006/relationships/image" Target="../media/image31.png"/><Relationship Id="rId1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24.png"/><Relationship Id="rId7" Type="http://schemas.openxmlformats.org/officeDocument/2006/relationships/image" Target="../media/image27.png"/><Relationship Id="rId8" Type="http://schemas.openxmlformats.org/officeDocument/2006/relationships/image" Target="../media/image14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Relationship Id="rId4" Type="http://schemas.openxmlformats.org/officeDocument/2006/relationships/image" Target="../media/image4.png"/><Relationship Id="rId5" Type="http://schemas.openxmlformats.org/officeDocument/2006/relationships/image" Target="../media/image1.png"/><Relationship Id="rId6" Type="http://schemas.openxmlformats.org/officeDocument/2006/relationships/image" Target="../media/image14.png"/><Relationship Id="rId7" Type="http://schemas.openxmlformats.org/officeDocument/2006/relationships/image" Target="../media/image36.png"/><Relationship Id="rId8" Type="http://schemas.openxmlformats.org/officeDocument/2006/relationships/image" Target="../media/image6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1" Type="http://schemas.openxmlformats.org/officeDocument/2006/relationships/image" Target="../media/image31.png"/><Relationship Id="rId1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24.png"/><Relationship Id="rId7" Type="http://schemas.openxmlformats.org/officeDocument/2006/relationships/image" Target="../media/image27.png"/><Relationship Id="rId8" Type="http://schemas.openxmlformats.org/officeDocument/2006/relationships/image" Target="../media/image14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5.png"/><Relationship Id="rId13" Type="http://schemas.openxmlformats.org/officeDocument/2006/relationships/image" Target="../media/image37.png"/><Relationship Id="rId1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6.png"/><Relationship Id="rId15" Type="http://schemas.openxmlformats.org/officeDocument/2006/relationships/image" Target="../media/image43.png"/><Relationship Id="rId14" Type="http://schemas.openxmlformats.org/officeDocument/2006/relationships/image" Target="../media/image41.png"/><Relationship Id="rId5" Type="http://schemas.openxmlformats.org/officeDocument/2006/relationships/image" Target="../media/image1.png"/><Relationship Id="rId6" Type="http://schemas.openxmlformats.org/officeDocument/2006/relationships/image" Target="../media/image19.png"/><Relationship Id="rId7" Type="http://schemas.openxmlformats.org/officeDocument/2006/relationships/image" Target="../media/image12.png"/><Relationship Id="rId8" Type="http://schemas.openxmlformats.org/officeDocument/2006/relationships/image" Target="../media/image14.png"/></Relationships>
</file>

<file path=ppt/slides/_rels/slide26.xml.rels><?xml version="1.0" encoding="UTF-8" standalone="yes"?><Relationships xmlns="http://schemas.openxmlformats.org/package/2006/relationships"><Relationship Id="rId11" Type="http://schemas.openxmlformats.org/officeDocument/2006/relationships/hyperlink" Target="https://www.freepptbackgrounds.net/flowers" TargetMode="External"/><Relationship Id="rId10" Type="http://schemas.openxmlformats.org/officeDocument/2006/relationships/hyperlink" Target="https://www.freepptbackgrounds.net/education" TargetMode="External"/><Relationship Id="rId13" Type="http://schemas.openxmlformats.org/officeDocument/2006/relationships/hyperlink" Target="https://www.freepptbackgrounds.net/flags" TargetMode="External"/><Relationship Id="rId12" Type="http://schemas.openxmlformats.org/officeDocument/2006/relationships/hyperlink" Target="https://www.freepptbackgrounds.net/food-drink" TargetMode="Externa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s://www.freepptbackgrounds.net/browse" TargetMode="External"/><Relationship Id="rId4" Type="http://schemas.openxmlformats.org/officeDocument/2006/relationships/hyperlink" Target="https://www.freepptbackgrounds.net/abstract" TargetMode="External"/><Relationship Id="rId9" Type="http://schemas.openxmlformats.org/officeDocument/2006/relationships/hyperlink" Target="https://www.freepptbackgrounds.net/christmas" TargetMode="External"/><Relationship Id="rId15" Type="http://schemas.openxmlformats.org/officeDocument/2006/relationships/hyperlink" Target="https://www.freepptbackgrounds.net/nature" TargetMode="External"/><Relationship Id="rId14" Type="http://schemas.openxmlformats.org/officeDocument/2006/relationships/hyperlink" Target="https://www.freepptbackgrounds.net/healthcare-medical" TargetMode="External"/><Relationship Id="rId17" Type="http://schemas.openxmlformats.org/officeDocument/2006/relationships/hyperlink" Target="https://www.freepptbackgrounds.net/sports" TargetMode="External"/><Relationship Id="rId16" Type="http://schemas.openxmlformats.org/officeDocument/2006/relationships/hyperlink" Target="https://www.freepptbackgrounds.net/religious" TargetMode="External"/><Relationship Id="rId5" Type="http://schemas.openxmlformats.org/officeDocument/2006/relationships/hyperlink" Target="https://www.freepptbackgrounds.net/animals-wildlife" TargetMode="External"/><Relationship Id="rId19" Type="http://schemas.openxmlformats.org/officeDocument/2006/relationships/hyperlink" Target="https://www.freepptbackgrounds.net/car-transportation" TargetMode="External"/><Relationship Id="rId6" Type="http://schemas.openxmlformats.org/officeDocument/2006/relationships/hyperlink" Target="https://www.freepptbackgrounds.net/love" TargetMode="External"/><Relationship Id="rId18" Type="http://schemas.openxmlformats.org/officeDocument/2006/relationships/hyperlink" Target="https://www.freepptbackgrounds.net/technologies" TargetMode="External"/><Relationship Id="rId7" Type="http://schemas.openxmlformats.org/officeDocument/2006/relationships/hyperlink" Target="https://www.freepptbackgrounds.net/business-finance" TargetMode="External"/><Relationship Id="rId8" Type="http://schemas.openxmlformats.org/officeDocument/2006/relationships/hyperlink" Target="https://www.freepptbackgrounds.net/music" TargetMode="External"/></Relationships>
</file>

<file path=ppt/slides/_rels/slide3.xml.rels><?xml version="1.0" encoding="UTF-8" standalone="yes"?><Relationships xmlns="http://schemas.openxmlformats.org/package/2006/relationships"><Relationship Id="rId11" Type="http://schemas.openxmlformats.org/officeDocument/2006/relationships/image" Target="../media/image31.png"/><Relationship Id="rId1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24.png"/><Relationship Id="rId7" Type="http://schemas.openxmlformats.org/officeDocument/2006/relationships/image" Target="../media/image27.png"/><Relationship Id="rId8" Type="http://schemas.openxmlformats.org/officeDocument/2006/relationships/image" Target="../media/image1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资源 11@4x3" id="47" name="Google Shape;4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7310" y="-27940"/>
            <a:ext cx="12270740" cy="69132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48" name="Google Shape;48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97320" y="-8890"/>
            <a:ext cx="56940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49" name="Google Shape;49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4835" y="-8890"/>
            <a:ext cx="62655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50" name="Google Shape;50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67310" y="3639820"/>
            <a:ext cx="5080635" cy="25539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51" name="Google Shape;51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012055" y="3639820"/>
            <a:ext cx="5080635" cy="25539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52" name="Google Shape;52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92690" y="3639820"/>
            <a:ext cx="2089785" cy="25539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53" name="Google Shape;53;p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-222885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54" name="Google Shape;54;p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27700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55" name="Google Shape;55;p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883275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56" name="Google Shape;56;p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-67310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@4x3" id="57" name="Google Shape;57;p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61951" y="3028623"/>
            <a:ext cx="3004818" cy="31816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8@4x3" id="58" name="Google Shape;58;p8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5012055" y="5067935"/>
            <a:ext cx="715645" cy="7188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6@4x3" id="59" name="Google Shape;59;p8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5369877" y="3695065"/>
            <a:ext cx="969645" cy="90106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7@4x3" id="60" name="Google Shape;60;p8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098925" y="4394834"/>
            <a:ext cx="914400" cy="8655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4@4x3" id="61" name="Google Shape;61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0277475" y="4019550"/>
            <a:ext cx="1990090" cy="1908175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8"/>
          <p:cNvSpPr/>
          <p:nvPr/>
        </p:nvSpPr>
        <p:spPr>
          <a:xfrm flipH="1">
            <a:off x="1902142" y="894294"/>
            <a:ext cx="8331835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SPRING TIME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PRESENTATION TEMPLATE</a:t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7" name="Google Shape;247;p17"/>
          <p:cNvCxnSpPr/>
          <p:nvPr/>
        </p:nvCxnSpPr>
        <p:spPr>
          <a:xfrm>
            <a:off x="2293257" y="3441457"/>
            <a:ext cx="0" cy="1729483"/>
          </a:xfrm>
          <a:prstGeom prst="straightConnector1">
            <a:avLst/>
          </a:prstGeom>
          <a:noFill/>
          <a:ln cap="flat" cmpd="sng" w="12700">
            <a:solidFill>
              <a:schemeClr val="accent5"/>
            </a:solidFill>
            <a:prstDash val="dash"/>
            <a:miter lim="800000"/>
            <a:headEnd len="sm" w="sm" type="none"/>
            <a:tailEnd len="lg" w="lg" type="oval"/>
          </a:ln>
        </p:spPr>
      </p:cxnSp>
      <p:cxnSp>
        <p:nvCxnSpPr>
          <p:cNvPr id="248" name="Google Shape;248;p17"/>
          <p:cNvCxnSpPr/>
          <p:nvPr/>
        </p:nvCxnSpPr>
        <p:spPr>
          <a:xfrm>
            <a:off x="7504935" y="3142723"/>
            <a:ext cx="0" cy="2144759"/>
          </a:xfrm>
          <a:prstGeom prst="straightConnector1">
            <a:avLst/>
          </a:prstGeom>
          <a:noFill/>
          <a:ln cap="flat" cmpd="sng" w="12700">
            <a:solidFill>
              <a:schemeClr val="accent3"/>
            </a:solidFill>
            <a:prstDash val="dash"/>
            <a:miter lim="800000"/>
            <a:headEnd len="sm" w="sm" type="none"/>
            <a:tailEnd len="lg" w="lg" type="oval"/>
          </a:ln>
        </p:spPr>
      </p:cxnSp>
      <p:grpSp>
        <p:nvGrpSpPr>
          <p:cNvPr id="249" name="Google Shape;249;p17"/>
          <p:cNvGrpSpPr/>
          <p:nvPr/>
        </p:nvGrpSpPr>
        <p:grpSpPr>
          <a:xfrm>
            <a:off x="2" y="3391837"/>
            <a:ext cx="12177487" cy="1711979"/>
            <a:chOff x="-1" y="3391836"/>
            <a:chExt cx="12177486" cy="1711978"/>
          </a:xfrm>
        </p:grpSpPr>
        <p:sp>
          <p:nvSpPr>
            <p:cNvPr id="250" name="Google Shape;250;p17"/>
            <p:cNvSpPr/>
            <p:nvPr/>
          </p:nvSpPr>
          <p:spPr>
            <a:xfrm>
              <a:off x="0" y="3579814"/>
              <a:ext cx="12177485" cy="1524000"/>
            </a:xfrm>
            <a:custGeom>
              <a:rect b="b" l="l" r="r" t="t"/>
              <a:pathLst>
                <a:path extrusionOk="0" h="1791715" w="12177485">
                  <a:moveTo>
                    <a:pt x="0" y="1791715"/>
                  </a:moveTo>
                  <a:cubicBezTo>
                    <a:pt x="834571" y="1011572"/>
                    <a:pt x="1669143" y="231430"/>
                    <a:pt x="2699657" y="195144"/>
                  </a:cubicBezTo>
                  <a:cubicBezTo>
                    <a:pt x="3730171" y="158858"/>
                    <a:pt x="4995333" y="1603029"/>
                    <a:pt x="6183085" y="1574001"/>
                  </a:cubicBezTo>
                  <a:cubicBezTo>
                    <a:pt x="7370837" y="1544973"/>
                    <a:pt x="8827104" y="146763"/>
                    <a:pt x="9826171" y="20973"/>
                  </a:cubicBezTo>
                  <a:cubicBezTo>
                    <a:pt x="10825238" y="-104818"/>
                    <a:pt x="11501361" y="357220"/>
                    <a:pt x="12177485" y="819258"/>
                  </a:cubicBezTo>
                </a:path>
              </a:pathLst>
            </a:cu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17"/>
            <p:cNvSpPr/>
            <p:nvPr/>
          </p:nvSpPr>
          <p:spPr>
            <a:xfrm rot="10800000">
              <a:off x="-1" y="3391836"/>
              <a:ext cx="12177485" cy="1184928"/>
            </a:xfrm>
            <a:custGeom>
              <a:rect b="b" l="l" r="r" t="t"/>
              <a:pathLst>
                <a:path extrusionOk="0" h="1791715" w="12177485">
                  <a:moveTo>
                    <a:pt x="0" y="1791715"/>
                  </a:moveTo>
                  <a:cubicBezTo>
                    <a:pt x="834571" y="1011572"/>
                    <a:pt x="1669143" y="231430"/>
                    <a:pt x="2699657" y="195144"/>
                  </a:cubicBezTo>
                  <a:cubicBezTo>
                    <a:pt x="3730171" y="158858"/>
                    <a:pt x="4995333" y="1603029"/>
                    <a:pt x="6183085" y="1574001"/>
                  </a:cubicBezTo>
                  <a:cubicBezTo>
                    <a:pt x="7370837" y="1544973"/>
                    <a:pt x="8827104" y="146763"/>
                    <a:pt x="9826171" y="20973"/>
                  </a:cubicBezTo>
                  <a:cubicBezTo>
                    <a:pt x="10825238" y="-104818"/>
                    <a:pt x="11501361" y="357220"/>
                    <a:pt x="12177485" y="819258"/>
                  </a:cubicBezTo>
                </a:path>
              </a:pathLst>
            </a:cu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52" name="Google Shape;252;p17"/>
          <p:cNvCxnSpPr/>
          <p:nvPr/>
        </p:nvCxnSpPr>
        <p:spPr>
          <a:xfrm>
            <a:off x="10043885" y="2110018"/>
            <a:ext cx="0" cy="1269895"/>
          </a:xfrm>
          <a:prstGeom prst="straightConnector1">
            <a:avLst/>
          </a:prstGeom>
          <a:noFill/>
          <a:ln cap="flat" cmpd="sng" w="12700">
            <a:solidFill>
              <a:schemeClr val="accent4"/>
            </a:solidFill>
            <a:prstDash val="dash"/>
            <a:miter lim="800000"/>
            <a:headEnd len="lg" w="lg" type="oval"/>
            <a:tailEnd len="sm" w="sm" type="none"/>
          </a:ln>
        </p:spPr>
      </p:cxnSp>
      <p:cxnSp>
        <p:nvCxnSpPr>
          <p:cNvPr id="253" name="Google Shape;253;p17"/>
          <p:cNvCxnSpPr/>
          <p:nvPr/>
        </p:nvCxnSpPr>
        <p:spPr>
          <a:xfrm>
            <a:off x="5277808" y="2110017"/>
            <a:ext cx="0" cy="2075543"/>
          </a:xfrm>
          <a:prstGeom prst="straightConnector1">
            <a:avLst/>
          </a:prstGeom>
          <a:noFill/>
          <a:ln cap="flat" cmpd="sng" w="12700">
            <a:solidFill>
              <a:schemeClr val="accent2"/>
            </a:solidFill>
            <a:prstDash val="dash"/>
            <a:miter lim="800000"/>
            <a:headEnd len="lg" w="lg" type="oval"/>
            <a:tailEnd len="sm" w="sm" type="none"/>
          </a:ln>
        </p:spPr>
      </p:cxnSp>
      <p:grpSp>
        <p:nvGrpSpPr>
          <p:cNvPr id="254" name="Google Shape;254;p17"/>
          <p:cNvGrpSpPr/>
          <p:nvPr/>
        </p:nvGrpSpPr>
        <p:grpSpPr>
          <a:xfrm>
            <a:off x="9479923" y="3214438"/>
            <a:ext cx="1129750" cy="1129752"/>
            <a:chOff x="9479928" y="3214435"/>
            <a:chExt cx="1129750" cy="1129750"/>
          </a:xfrm>
        </p:grpSpPr>
        <p:sp>
          <p:nvSpPr>
            <p:cNvPr id="255" name="Google Shape;255;p17"/>
            <p:cNvSpPr/>
            <p:nvPr/>
          </p:nvSpPr>
          <p:spPr>
            <a:xfrm rot="8100000">
              <a:off x="9645376" y="3379883"/>
              <a:ext cx="798854" cy="798854"/>
            </a:xfrm>
            <a:prstGeom prst="teardrop">
              <a:avLst>
                <a:gd fmla="val 100000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17"/>
            <p:cNvSpPr txBox="1"/>
            <p:nvPr/>
          </p:nvSpPr>
          <p:spPr>
            <a:xfrm>
              <a:off x="9574846" y="3603501"/>
              <a:ext cx="938077" cy="461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20XX</a:t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7" name="Google Shape;257;p17"/>
          <p:cNvGrpSpPr/>
          <p:nvPr/>
        </p:nvGrpSpPr>
        <p:grpSpPr>
          <a:xfrm>
            <a:off x="7006059" y="2873677"/>
            <a:ext cx="997756" cy="997756"/>
            <a:chOff x="7006057" y="2873677"/>
            <a:chExt cx="997756" cy="997756"/>
          </a:xfrm>
        </p:grpSpPr>
        <p:sp>
          <p:nvSpPr>
            <p:cNvPr id="258" name="Google Shape;258;p17"/>
            <p:cNvSpPr/>
            <p:nvPr/>
          </p:nvSpPr>
          <p:spPr>
            <a:xfrm rot="8100000">
              <a:off x="7152175" y="3019795"/>
              <a:ext cx="705520" cy="705520"/>
            </a:xfrm>
            <a:prstGeom prst="teardrop">
              <a:avLst>
                <a:gd fmla="val 10000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17"/>
            <p:cNvSpPr txBox="1"/>
            <p:nvPr/>
          </p:nvSpPr>
          <p:spPr>
            <a:xfrm>
              <a:off x="7069558" y="3152450"/>
              <a:ext cx="870751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2019</a:t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0" name="Google Shape;260;p17"/>
          <p:cNvGrpSpPr/>
          <p:nvPr/>
        </p:nvGrpSpPr>
        <p:grpSpPr>
          <a:xfrm>
            <a:off x="4756475" y="3639409"/>
            <a:ext cx="1129750" cy="1129752"/>
            <a:chOff x="4756475" y="3639408"/>
            <a:chExt cx="1129750" cy="1129750"/>
          </a:xfrm>
        </p:grpSpPr>
        <p:sp>
          <p:nvSpPr>
            <p:cNvPr id="261" name="Google Shape;261;p17"/>
            <p:cNvSpPr/>
            <p:nvPr/>
          </p:nvSpPr>
          <p:spPr>
            <a:xfrm rot="8100000">
              <a:off x="4921923" y="3804856"/>
              <a:ext cx="798854" cy="798854"/>
            </a:xfrm>
            <a:prstGeom prst="teardrop">
              <a:avLst>
                <a:gd fmla="val 10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17"/>
            <p:cNvSpPr txBox="1"/>
            <p:nvPr/>
          </p:nvSpPr>
          <p:spPr>
            <a:xfrm>
              <a:off x="4885976" y="4002001"/>
              <a:ext cx="870751" cy="461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2015</a:t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3" name="Google Shape;263;p17"/>
          <p:cNvGrpSpPr/>
          <p:nvPr/>
        </p:nvGrpSpPr>
        <p:grpSpPr>
          <a:xfrm>
            <a:off x="1753707" y="2798913"/>
            <a:ext cx="1129752" cy="997756"/>
            <a:chOff x="1753703" y="2798912"/>
            <a:chExt cx="1129752" cy="997756"/>
          </a:xfrm>
        </p:grpSpPr>
        <p:sp>
          <p:nvSpPr>
            <p:cNvPr id="264" name="Google Shape;264;p17"/>
            <p:cNvSpPr/>
            <p:nvPr/>
          </p:nvSpPr>
          <p:spPr>
            <a:xfrm rot="8100000">
              <a:off x="1943294" y="2945030"/>
              <a:ext cx="705520" cy="705520"/>
            </a:xfrm>
            <a:prstGeom prst="teardrop">
              <a:avLst>
                <a:gd fmla="val 100000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17"/>
            <p:cNvSpPr txBox="1"/>
            <p:nvPr/>
          </p:nvSpPr>
          <p:spPr>
            <a:xfrm>
              <a:off x="1753703" y="3136194"/>
              <a:ext cx="1129752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2014</a:t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6" name="Google Shape;266;p17"/>
          <p:cNvGrpSpPr/>
          <p:nvPr/>
        </p:nvGrpSpPr>
        <p:grpSpPr>
          <a:xfrm>
            <a:off x="2501711" y="4875292"/>
            <a:ext cx="3327637" cy="1528587"/>
            <a:chOff x="2501711" y="4875289"/>
            <a:chExt cx="3327637" cy="1528586"/>
          </a:xfrm>
        </p:grpSpPr>
        <p:sp>
          <p:nvSpPr>
            <p:cNvPr id="267" name="Google Shape;267;p17"/>
            <p:cNvSpPr/>
            <p:nvPr/>
          </p:nvSpPr>
          <p:spPr>
            <a:xfrm>
              <a:off x="2501712" y="5227913"/>
              <a:ext cx="3327636" cy="11759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A complex idea can be conveyed with just a single still image, namely making it possible to absorb large amounts of data quickly.</a:t>
              </a:r>
              <a:endParaRPr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17"/>
            <p:cNvSpPr/>
            <p:nvPr/>
          </p:nvSpPr>
          <p:spPr>
            <a:xfrm>
              <a:off x="2501711" y="4875289"/>
              <a:ext cx="2241973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01</a:t>
              </a:r>
              <a:endParaRPr b="1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9" name="Google Shape;269;p17"/>
          <p:cNvGrpSpPr/>
          <p:nvPr/>
        </p:nvGrpSpPr>
        <p:grpSpPr>
          <a:xfrm>
            <a:off x="7713390" y="4875292"/>
            <a:ext cx="3327637" cy="1528588"/>
            <a:chOff x="7713388" y="4875289"/>
            <a:chExt cx="3327637" cy="1528587"/>
          </a:xfrm>
        </p:grpSpPr>
        <p:sp>
          <p:nvSpPr>
            <p:cNvPr id="270" name="Google Shape;270;p17"/>
            <p:cNvSpPr/>
            <p:nvPr/>
          </p:nvSpPr>
          <p:spPr>
            <a:xfrm>
              <a:off x="7713389" y="5227914"/>
              <a:ext cx="3327636" cy="11759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A complex idea can be conveyed with just a single still image, namely making it possible to absorb large amounts of data quickly.</a:t>
              </a:r>
              <a:endParaRPr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17"/>
            <p:cNvSpPr/>
            <p:nvPr/>
          </p:nvSpPr>
          <p:spPr>
            <a:xfrm>
              <a:off x="7713388" y="4875289"/>
              <a:ext cx="2241973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03</a:t>
              </a:r>
              <a:endParaRPr b="1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2" name="Google Shape;272;p17"/>
          <p:cNvGrpSpPr/>
          <p:nvPr/>
        </p:nvGrpSpPr>
        <p:grpSpPr>
          <a:xfrm>
            <a:off x="6627731" y="1617782"/>
            <a:ext cx="3327639" cy="1528587"/>
            <a:chOff x="6627726" y="1617780"/>
            <a:chExt cx="3327638" cy="1528587"/>
          </a:xfrm>
        </p:grpSpPr>
        <p:sp>
          <p:nvSpPr>
            <p:cNvPr id="273" name="Google Shape;273;p17"/>
            <p:cNvSpPr/>
            <p:nvPr/>
          </p:nvSpPr>
          <p:spPr>
            <a:xfrm>
              <a:off x="6627726" y="1970404"/>
              <a:ext cx="3327635" cy="1175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A complex idea can be conveyed with just a single still image, namely making it possible to absorb large amounts of data quickly.</a:t>
              </a:r>
              <a:endParaRPr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17"/>
            <p:cNvSpPr/>
            <p:nvPr/>
          </p:nvSpPr>
          <p:spPr>
            <a:xfrm>
              <a:off x="7713388" y="1617780"/>
              <a:ext cx="2241976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04</a:t>
              </a:r>
              <a:endParaRPr b="1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5" name="Google Shape;275;p17"/>
          <p:cNvGrpSpPr/>
          <p:nvPr/>
        </p:nvGrpSpPr>
        <p:grpSpPr>
          <a:xfrm>
            <a:off x="1797797" y="1617782"/>
            <a:ext cx="3327639" cy="1528587"/>
            <a:chOff x="1797793" y="1617780"/>
            <a:chExt cx="3327638" cy="1528587"/>
          </a:xfrm>
        </p:grpSpPr>
        <p:sp>
          <p:nvSpPr>
            <p:cNvPr id="276" name="Google Shape;276;p17"/>
            <p:cNvSpPr/>
            <p:nvPr/>
          </p:nvSpPr>
          <p:spPr>
            <a:xfrm>
              <a:off x="1797793" y="1970404"/>
              <a:ext cx="3327635" cy="1175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A complex idea can be conveyed with just a single still image, namely making it possible to absorb large amounts of data quickly.</a:t>
              </a:r>
              <a:endParaRPr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17"/>
            <p:cNvSpPr/>
            <p:nvPr/>
          </p:nvSpPr>
          <p:spPr>
            <a:xfrm>
              <a:off x="2883455" y="1617780"/>
              <a:ext cx="2241976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02</a:t>
              </a:r>
              <a:endParaRPr b="1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资源 11@4x3" id="283" name="Google Shape;28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7310" y="-27940"/>
            <a:ext cx="12270740" cy="69132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284" name="Google Shape;284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97320" y="-8890"/>
            <a:ext cx="56940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285" name="Google Shape;285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4835" y="-8890"/>
            <a:ext cx="62655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286" name="Google Shape;286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67310" y="882650"/>
            <a:ext cx="10194925" cy="5125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287" name="Google Shape;287;p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92690" y="1296670"/>
            <a:ext cx="2101850" cy="48971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288" name="Google Shape;288;p1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-222885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289" name="Google Shape;289;p1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27700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290" name="Google Shape;290;p1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883275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291" name="Google Shape;291;p1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-67310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@4x3" id="292" name="Google Shape;292;p1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-855345" y="444500"/>
            <a:ext cx="5253990" cy="55632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4@4x3" id="293" name="Google Shape;293;p18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3131185" y="4792345"/>
            <a:ext cx="1267460" cy="1215390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p18"/>
          <p:cNvSpPr txBox="1"/>
          <p:nvPr/>
        </p:nvSpPr>
        <p:spPr>
          <a:xfrm>
            <a:off x="7817822" y="3437475"/>
            <a:ext cx="2590453" cy="837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SUMMER</a:t>
            </a:r>
            <a:endParaRPr sz="3600">
              <a:solidFill>
                <a:srgbClr val="7AC6FF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95" name="Google Shape;295;p18"/>
          <p:cNvSpPr/>
          <p:nvPr/>
        </p:nvSpPr>
        <p:spPr>
          <a:xfrm>
            <a:off x="6992620" y="4347845"/>
            <a:ext cx="3732530" cy="7853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AC6F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296" name="Google Shape;296;p18"/>
          <p:cNvSpPr txBox="1"/>
          <p:nvPr/>
        </p:nvSpPr>
        <p:spPr>
          <a:xfrm>
            <a:off x="8378189" y="1636395"/>
            <a:ext cx="1749425" cy="16496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36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02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9"/>
          <p:cNvSpPr/>
          <p:nvPr/>
        </p:nvSpPr>
        <p:spPr>
          <a:xfrm rot="-5400000">
            <a:off x="2458121" y="1515680"/>
            <a:ext cx="1867411" cy="3664933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cubicBezTo>
                  <a:pt x="11925" y="21600"/>
                  <a:pt x="21600" y="16767"/>
                  <a:pt x="21600" y="10804"/>
                </a:cubicBezTo>
                <a:cubicBezTo>
                  <a:pt x="21600" y="4840"/>
                  <a:pt x="11925" y="0"/>
                  <a:pt x="0" y="0"/>
                </a:cubicBezTo>
              </a:path>
            </a:pathLst>
          </a:custGeom>
          <a:noFill/>
          <a:ln cap="flat" cmpd="sng" w="19050">
            <a:solidFill>
              <a:srgbClr val="546E7A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3F509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3" name="Google Shape;303;p19"/>
          <p:cNvGrpSpPr/>
          <p:nvPr/>
        </p:nvGrpSpPr>
        <p:grpSpPr>
          <a:xfrm>
            <a:off x="1949844" y="2938159"/>
            <a:ext cx="2730539" cy="3272271"/>
            <a:chOff x="2097288" y="2827131"/>
            <a:chExt cx="2730538" cy="3272271"/>
          </a:xfrm>
        </p:grpSpPr>
        <p:sp>
          <p:nvSpPr>
            <p:cNvPr id="304" name="Google Shape;304;p19"/>
            <p:cNvSpPr/>
            <p:nvPr/>
          </p:nvSpPr>
          <p:spPr>
            <a:xfrm>
              <a:off x="2097288" y="5658815"/>
              <a:ext cx="2730538" cy="44058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05" name="Google Shape;305;p19"/>
            <p:cNvGrpSpPr/>
            <p:nvPr/>
          </p:nvGrpSpPr>
          <p:grpSpPr>
            <a:xfrm>
              <a:off x="2975285" y="2827131"/>
              <a:ext cx="923403" cy="3272271"/>
              <a:chOff x="0" y="0"/>
              <a:chExt cx="966" cy="3423"/>
            </a:xfrm>
          </p:grpSpPr>
          <p:sp>
            <p:nvSpPr>
              <p:cNvPr id="306" name="Google Shape;306;p19"/>
              <p:cNvSpPr/>
              <p:nvPr/>
            </p:nvSpPr>
            <p:spPr>
              <a:xfrm>
                <a:off x="0" y="0"/>
                <a:ext cx="966" cy="3423"/>
              </a:xfrm>
              <a:custGeom>
                <a:rect b="b" l="l" r="r" t="t"/>
                <a:pathLst>
                  <a:path extrusionOk="0" h="21600" w="20967">
                    <a:moveTo>
                      <a:pt x="12347" y="0"/>
                    </a:moveTo>
                    <a:cubicBezTo>
                      <a:pt x="10928" y="0"/>
                      <a:pt x="8721" y="414"/>
                      <a:pt x="8721" y="1059"/>
                    </a:cubicBezTo>
                    <a:cubicBezTo>
                      <a:pt x="8721" y="1704"/>
                      <a:pt x="8879" y="1980"/>
                      <a:pt x="9036" y="2211"/>
                    </a:cubicBezTo>
                    <a:cubicBezTo>
                      <a:pt x="9194" y="2395"/>
                      <a:pt x="9509" y="2395"/>
                      <a:pt x="9509" y="2395"/>
                    </a:cubicBezTo>
                    <a:cubicBezTo>
                      <a:pt x="9509" y="2395"/>
                      <a:pt x="9352" y="2809"/>
                      <a:pt x="9824" y="2901"/>
                    </a:cubicBezTo>
                    <a:cubicBezTo>
                      <a:pt x="10298" y="3040"/>
                      <a:pt x="10455" y="3040"/>
                      <a:pt x="10455" y="3178"/>
                    </a:cubicBezTo>
                    <a:cubicBezTo>
                      <a:pt x="10455" y="3316"/>
                      <a:pt x="10140" y="3454"/>
                      <a:pt x="9667" y="3592"/>
                    </a:cubicBezTo>
                    <a:cubicBezTo>
                      <a:pt x="9352" y="3730"/>
                      <a:pt x="7617" y="3869"/>
                      <a:pt x="6671" y="3961"/>
                    </a:cubicBezTo>
                    <a:cubicBezTo>
                      <a:pt x="5568" y="4099"/>
                      <a:pt x="4937" y="4237"/>
                      <a:pt x="4306" y="4606"/>
                    </a:cubicBezTo>
                    <a:cubicBezTo>
                      <a:pt x="3833" y="4928"/>
                      <a:pt x="3045" y="5388"/>
                      <a:pt x="1941" y="5665"/>
                    </a:cubicBezTo>
                    <a:cubicBezTo>
                      <a:pt x="995" y="5987"/>
                      <a:pt x="-266" y="6448"/>
                      <a:pt x="49" y="6908"/>
                    </a:cubicBezTo>
                    <a:cubicBezTo>
                      <a:pt x="522" y="7323"/>
                      <a:pt x="2572" y="7691"/>
                      <a:pt x="3833" y="7507"/>
                    </a:cubicBezTo>
                    <a:cubicBezTo>
                      <a:pt x="4937" y="7323"/>
                      <a:pt x="5410" y="7277"/>
                      <a:pt x="5410" y="7277"/>
                    </a:cubicBezTo>
                    <a:cubicBezTo>
                      <a:pt x="5410" y="7277"/>
                      <a:pt x="4622" y="8290"/>
                      <a:pt x="4306" y="9257"/>
                    </a:cubicBezTo>
                    <a:cubicBezTo>
                      <a:pt x="3991" y="10270"/>
                      <a:pt x="3045" y="11238"/>
                      <a:pt x="3518" y="11284"/>
                    </a:cubicBezTo>
                    <a:cubicBezTo>
                      <a:pt x="4149" y="11376"/>
                      <a:pt x="4937" y="11514"/>
                      <a:pt x="4937" y="11514"/>
                    </a:cubicBezTo>
                    <a:cubicBezTo>
                      <a:pt x="4937" y="11514"/>
                      <a:pt x="5095" y="12896"/>
                      <a:pt x="5883" y="14093"/>
                    </a:cubicBezTo>
                    <a:cubicBezTo>
                      <a:pt x="6671" y="15290"/>
                      <a:pt x="6987" y="15843"/>
                      <a:pt x="7144" y="16580"/>
                    </a:cubicBezTo>
                    <a:cubicBezTo>
                      <a:pt x="7302" y="17317"/>
                      <a:pt x="7460" y="17823"/>
                      <a:pt x="7302" y="18146"/>
                    </a:cubicBezTo>
                    <a:cubicBezTo>
                      <a:pt x="7144" y="18422"/>
                      <a:pt x="5725" y="19021"/>
                      <a:pt x="4779" y="19159"/>
                    </a:cubicBezTo>
                    <a:cubicBezTo>
                      <a:pt x="3991" y="19251"/>
                      <a:pt x="2572" y="19251"/>
                      <a:pt x="1941" y="19343"/>
                    </a:cubicBezTo>
                    <a:cubicBezTo>
                      <a:pt x="1311" y="19389"/>
                      <a:pt x="838" y="19620"/>
                      <a:pt x="2257" y="19712"/>
                    </a:cubicBezTo>
                    <a:cubicBezTo>
                      <a:pt x="3676" y="19758"/>
                      <a:pt x="6198" y="19666"/>
                      <a:pt x="6829" y="19574"/>
                    </a:cubicBezTo>
                    <a:cubicBezTo>
                      <a:pt x="7460" y="19527"/>
                      <a:pt x="8563" y="19389"/>
                      <a:pt x="8563" y="19389"/>
                    </a:cubicBezTo>
                    <a:cubicBezTo>
                      <a:pt x="8563" y="19389"/>
                      <a:pt x="8248" y="19620"/>
                      <a:pt x="9667" y="19620"/>
                    </a:cubicBezTo>
                    <a:cubicBezTo>
                      <a:pt x="11243" y="19620"/>
                      <a:pt x="11401" y="19574"/>
                      <a:pt x="11559" y="19297"/>
                    </a:cubicBezTo>
                    <a:cubicBezTo>
                      <a:pt x="11559" y="19021"/>
                      <a:pt x="11559" y="18652"/>
                      <a:pt x="11716" y="18468"/>
                    </a:cubicBezTo>
                    <a:cubicBezTo>
                      <a:pt x="12032" y="18284"/>
                      <a:pt x="10928" y="17777"/>
                      <a:pt x="11401" y="17501"/>
                    </a:cubicBezTo>
                    <a:cubicBezTo>
                      <a:pt x="12032" y="17271"/>
                      <a:pt x="12505" y="16534"/>
                      <a:pt x="12032" y="16119"/>
                    </a:cubicBezTo>
                    <a:cubicBezTo>
                      <a:pt x="11559" y="15705"/>
                      <a:pt x="12189" y="15290"/>
                      <a:pt x="12032" y="15014"/>
                    </a:cubicBezTo>
                    <a:cubicBezTo>
                      <a:pt x="11874" y="14738"/>
                      <a:pt x="11716" y="14369"/>
                      <a:pt x="11716" y="13955"/>
                    </a:cubicBezTo>
                    <a:cubicBezTo>
                      <a:pt x="11716" y="13540"/>
                      <a:pt x="11716" y="13264"/>
                      <a:pt x="11716" y="13264"/>
                    </a:cubicBezTo>
                    <a:cubicBezTo>
                      <a:pt x="11716" y="13264"/>
                      <a:pt x="12662" y="14830"/>
                      <a:pt x="12978" y="15244"/>
                    </a:cubicBezTo>
                    <a:cubicBezTo>
                      <a:pt x="13293" y="15659"/>
                      <a:pt x="13766" y="17133"/>
                      <a:pt x="13766" y="17593"/>
                    </a:cubicBezTo>
                    <a:cubicBezTo>
                      <a:pt x="13766" y="18054"/>
                      <a:pt x="14870" y="18652"/>
                      <a:pt x="14870" y="19021"/>
                    </a:cubicBezTo>
                    <a:cubicBezTo>
                      <a:pt x="15027" y="19435"/>
                      <a:pt x="15027" y="19666"/>
                      <a:pt x="15343" y="19666"/>
                    </a:cubicBezTo>
                    <a:cubicBezTo>
                      <a:pt x="15816" y="19666"/>
                      <a:pt x="15027" y="20126"/>
                      <a:pt x="14712" y="20495"/>
                    </a:cubicBezTo>
                    <a:cubicBezTo>
                      <a:pt x="14554" y="20817"/>
                      <a:pt x="13608" y="21600"/>
                      <a:pt x="15185" y="21600"/>
                    </a:cubicBezTo>
                    <a:cubicBezTo>
                      <a:pt x="16919" y="21600"/>
                      <a:pt x="18654" y="21416"/>
                      <a:pt x="18654" y="20909"/>
                    </a:cubicBezTo>
                    <a:cubicBezTo>
                      <a:pt x="18811" y="20449"/>
                      <a:pt x="18496" y="19988"/>
                      <a:pt x="18969" y="19804"/>
                    </a:cubicBezTo>
                    <a:cubicBezTo>
                      <a:pt x="19442" y="19620"/>
                      <a:pt x="19442" y="19205"/>
                      <a:pt x="19442" y="18929"/>
                    </a:cubicBezTo>
                    <a:cubicBezTo>
                      <a:pt x="19284" y="18699"/>
                      <a:pt x="19600" y="18238"/>
                      <a:pt x="19442" y="17731"/>
                    </a:cubicBezTo>
                    <a:cubicBezTo>
                      <a:pt x="19127" y="17179"/>
                      <a:pt x="19127" y="16258"/>
                      <a:pt x="18811" y="15567"/>
                    </a:cubicBezTo>
                    <a:cubicBezTo>
                      <a:pt x="18338" y="14876"/>
                      <a:pt x="18181" y="13817"/>
                      <a:pt x="18023" y="12988"/>
                    </a:cubicBezTo>
                    <a:cubicBezTo>
                      <a:pt x="17708" y="12159"/>
                      <a:pt x="17550" y="11744"/>
                      <a:pt x="17865" y="11606"/>
                    </a:cubicBezTo>
                    <a:cubicBezTo>
                      <a:pt x="18181" y="11514"/>
                      <a:pt x="19757" y="11376"/>
                      <a:pt x="20230" y="11330"/>
                    </a:cubicBezTo>
                    <a:cubicBezTo>
                      <a:pt x="20703" y="11330"/>
                      <a:pt x="19757" y="10455"/>
                      <a:pt x="19284" y="9718"/>
                    </a:cubicBezTo>
                    <a:cubicBezTo>
                      <a:pt x="18969" y="9027"/>
                      <a:pt x="18496" y="8566"/>
                      <a:pt x="18181" y="8060"/>
                    </a:cubicBezTo>
                    <a:cubicBezTo>
                      <a:pt x="17708" y="7553"/>
                      <a:pt x="17708" y="7323"/>
                      <a:pt x="18496" y="6954"/>
                    </a:cubicBezTo>
                    <a:cubicBezTo>
                      <a:pt x="19127" y="6586"/>
                      <a:pt x="20073" y="6356"/>
                      <a:pt x="20388" y="5527"/>
                    </a:cubicBezTo>
                    <a:cubicBezTo>
                      <a:pt x="20861" y="4698"/>
                      <a:pt x="21334" y="4145"/>
                      <a:pt x="20546" y="3915"/>
                    </a:cubicBezTo>
                    <a:cubicBezTo>
                      <a:pt x="19757" y="3730"/>
                      <a:pt x="18338" y="3823"/>
                      <a:pt x="17235" y="3592"/>
                    </a:cubicBezTo>
                    <a:cubicBezTo>
                      <a:pt x="16131" y="3316"/>
                      <a:pt x="15973" y="3040"/>
                      <a:pt x="15500" y="2994"/>
                    </a:cubicBezTo>
                    <a:cubicBezTo>
                      <a:pt x="15027" y="2948"/>
                      <a:pt x="14870" y="2948"/>
                      <a:pt x="14870" y="2763"/>
                    </a:cubicBezTo>
                    <a:cubicBezTo>
                      <a:pt x="14870" y="2579"/>
                      <a:pt x="15027" y="2395"/>
                      <a:pt x="15027" y="2395"/>
                    </a:cubicBezTo>
                    <a:cubicBezTo>
                      <a:pt x="15027" y="2395"/>
                      <a:pt x="15816" y="2257"/>
                      <a:pt x="15973" y="2026"/>
                    </a:cubicBezTo>
                    <a:cubicBezTo>
                      <a:pt x="16131" y="1796"/>
                      <a:pt x="16289" y="1243"/>
                      <a:pt x="16131" y="875"/>
                    </a:cubicBezTo>
                    <a:cubicBezTo>
                      <a:pt x="15816" y="507"/>
                      <a:pt x="14712" y="0"/>
                      <a:pt x="12347" y="0"/>
                    </a:cubicBezTo>
                    <a:close/>
                    <a:moveTo>
                      <a:pt x="12347" y="0"/>
                    </a:move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7" name="Google Shape;307;p19"/>
              <p:cNvSpPr/>
              <p:nvPr/>
            </p:nvSpPr>
            <p:spPr>
              <a:xfrm>
                <a:off x="460" y="446"/>
                <a:ext cx="246" cy="188"/>
              </a:xfrm>
              <a:custGeom>
                <a:rect b="b" l="l" r="r" t="t"/>
                <a:pathLst>
                  <a:path extrusionOk="0" h="21600" w="21600">
                    <a:moveTo>
                      <a:pt x="1271" y="9969"/>
                    </a:moveTo>
                    <a:cubicBezTo>
                      <a:pt x="635" y="10800"/>
                      <a:pt x="635" y="11631"/>
                      <a:pt x="0" y="12462"/>
                    </a:cubicBezTo>
                    <a:cubicBezTo>
                      <a:pt x="635" y="15785"/>
                      <a:pt x="635" y="19108"/>
                      <a:pt x="635" y="21600"/>
                    </a:cubicBezTo>
                    <a:cubicBezTo>
                      <a:pt x="4447" y="19108"/>
                      <a:pt x="2541" y="13292"/>
                      <a:pt x="5082" y="12462"/>
                    </a:cubicBezTo>
                    <a:cubicBezTo>
                      <a:pt x="8259" y="12462"/>
                      <a:pt x="8259" y="14123"/>
                      <a:pt x="8894" y="16615"/>
                    </a:cubicBezTo>
                    <a:cubicBezTo>
                      <a:pt x="9529" y="18277"/>
                      <a:pt x="9529" y="20769"/>
                      <a:pt x="9529" y="20769"/>
                    </a:cubicBezTo>
                    <a:cubicBezTo>
                      <a:pt x="9529" y="20769"/>
                      <a:pt x="19059" y="7477"/>
                      <a:pt x="21600" y="3323"/>
                    </a:cubicBezTo>
                    <a:cubicBezTo>
                      <a:pt x="20329" y="2492"/>
                      <a:pt x="19694" y="1662"/>
                      <a:pt x="19694" y="0"/>
                    </a:cubicBezTo>
                    <a:cubicBezTo>
                      <a:pt x="16518" y="4154"/>
                      <a:pt x="9529" y="11631"/>
                      <a:pt x="5718" y="11631"/>
                    </a:cubicBezTo>
                    <a:cubicBezTo>
                      <a:pt x="3812" y="11631"/>
                      <a:pt x="2541" y="10800"/>
                      <a:pt x="1271" y="9969"/>
                    </a:cubicBezTo>
                    <a:close/>
                    <a:moveTo>
                      <a:pt x="1271" y="9969"/>
                    </a:move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8" name="Google Shape;308;p19"/>
              <p:cNvSpPr/>
              <p:nvPr/>
            </p:nvSpPr>
            <p:spPr>
              <a:xfrm>
                <a:off x="343" y="958"/>
                <a:ext cx="102" cy="145"/>
              </a:xfrm>
              <a:custGeom>
                <a:rect b="b" l="l" r="r" t="t"/>
                <a:pathLst>
                  <a:path extrusionOk="0" h="21600" w="20000">
                    <a:moveTo>
                      <a:pt x="8480" y="1080"/>
                    </a:moveTo>
                    <a:cubicBezTo>
                      <a:pt x="20000" y="0"/>
                      <a:pt x="20000" y="0"/>
                      <a:pt x="20000" y="0"/>
                    </a:cubicBezTo>
                    <a:cubicBezTo>
                      <a:pt x="20000" y="0"/>
                      <a:pt x="9920" y="5400"/>
                      <a:pt x="9920" y="11880"/>
                    </a:cubicBezTo>
                    <a:cubicBezTo>
                      <a:pt x="9920" y="17280"/>
                      <a:pt x="9920" y="19440"/>
                      <a:pt x="9920" y="19440"/>
                    </a:cubicBezTo>
                    <a:cubicBezTo>
                      <a:pt x="1280" y="21600"/>
                      <a:pt x="1280" y="21600"/>
                      <a:pt x="1280" y="21600"/>
                    </a:cubicBezTo>
                    <a:cubicBezTo>
                      <a:pt x="1280" y="21600"/>
                      <a:pt x="-1600" y="15120"/>
                      <a:pt x="1280" y="9720"/>
                    </a:cubicBezTo>
                    <a:cubicBezTo>
                      <a:pt x="4160" y="4320"/>
                      <a:pt x="7040" y="2160"/>
                      <a:pt x="8480" y="1080"/>
                    </a:cubicBezTo>
                    <a:close/>
                    <a:moveTo>
                      <a:pt x="8480" y="1080"/>
                    </a:move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9" name="Google Shape;309;p19"/>
              <p:cNvSpPr/>
              <p:nvPr/>
            </p:nvSpPr>
            <p:spPr>
              <a:xfrm>
                <a:off x="344" y="1306"/>
                <a:ext cx="43" cy="126"/>
              </a:xfrm>
              <a:custGeom>
                <a:rect b="b" l="l" r="r" t="t"/>
                <a:pathLst>
                  <a:path extrusionOk="0" h="21600" w="21600">
                    <a:moveTo>
                      <a:pt x="14400" y="0"/>
                    </a:moveTo>
                    <a:cubicBezTo>
                      <a:pt x="14400" y="0"/>
                      <a:pt x="18000" y="11435"/>
                      <a:pt x="18000" y="16518"/>
                    </a:cubicBezTo>
                    <a:cubicBezTo>
                      <a:pt x="21600" y="20329"/>
                      <a:pt x="21600" y="21600"/>
                      <a:pt x="21600" y="21600"/>
                    </a:cubicBezTo>
                    <a:cubicBezTo>
                      <a:pt x="0" y="20329"/>
                      <a:pt x="0" y="20329"/>
                      <a:pt x="0" y="20329"/>
                    </a:cubicBezTo>
                    <a:cubicBezTo>
                      <a:pt x="0" y="20329"/>
                      <a:pt x="3600" y="10165"/>
                      <a:pt x="14400" y="0"/>
                    </a:cubicBezTo>
                    <a:close/>
                    <a:moveTo>
                      <a:pt x="14400" y="0"/>
                    </a:move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10" name="Google Shape;310;p19"/>
          <p:cNvSpPr/>
          <p:nvPr/>
        </p:nvSpPr>
        <p:spPr>
          <a:xfrm>
            <a:off x="7034983" y="3731381"/>
            <a:ext cx="633853" cy="63385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 b="1" sz="2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19"/>
          <p:cNvSpPr/>
          <p:nvPr/>
        </p:nvSpPr>
        <p:spPr>
          <a:xfrm>
            <a:off x="7034983" y="4632254"/>
            <a:ext cx="633853" cy="63385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 b="1" sz="2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19"/>
          <p:cNvSpPr/>
          <p:nvPr/>
        </p:nvSpPr>
        <p:spPr>
          <a:xfrm>
            <a:off x="7034983" y="1929637"/>
            <a:ext cx="633853" cy="63385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b="1"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19"/>
          <p:cNvSpPr/>
          <p:nvPr/>
        </p:nvSpPr>
        <p:spPr>
          <a:xfrm>
            <a:off x="7034983" y="2830509"/>
            <a:ext cx="633853" cy="63385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b="1" sz="2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4" name="Google Shape;314;p19"/>
          <p:cNvGrpSpPr/>
          <p:nvPr/>
        </p:nvGrpSpPr>
        <p:grpSpPr>
          <a:xfrm>
            <a:off x="671767" y="3992757"/>
            <a:ext cx="1164807" cy="646331"/>
            <a:chOff x="819208" y="3881731"/>
            <a:chExt cx="1164806" cy="646331"/>
          </a:xfrm>
        </p:grpSpPr>
        <p:sp>
          <p:nvSpPr>
            <p:cNvPr id="315" name="Google Shape;315;p19"/>
            <p:cNvSpPr/>
            <p:nvPr/>
          </p:nvSpPr>
          <p:spPr>
            <a:xfrm>
              <a:off x="1436281" y="3967265"/>
              <a:ext cx="547733" cy="551431"/>
            </a:xfrm>
            <a:custGeom>
              <a:rect b="b" l="l" r="r" t="t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  <a:moveTo>
                    <a:pt x="16796" y="2882"/>
                  </a:move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19"/>
            <p:cNvSpPr/>
            <p:nvPr/>
          </p:nvSpPr>
          <p:spPr>
            <a:xfrm>
              <a:off x="1560548" y="4088637"/>
              <a:ext cx="297286" cy="297219"/>
            </a:xfrm>
            <a:custGeom>
              <a:rect b="b" l="l" r="r" t="t"/>
              <a:pathLst>
                <a:path extrusionOk="0" h="21600" w="21600">
                  <a:moveTo>
                    <a:pt x="17909" y="6867"/>
                  </a:moveTo>
                  <a:cubicBezTo>
                    <a:pt x="18210" y="7364"/>
                    <a:pt x="18439" y="7917"/>
                    <a:pt x="18600" y="8530"/>
                  </a:cubicBezTo>
                  <a:cubicBezTo>
                    <a:pt x="19045" y="8620"/>
                    <a:pt x="19513" y="8680"/>
                    <a:pt x="20005" y="8705"/>
                  </a:cubicBezTo>
                  <a:cubicBezTo>
                    <a:pt x="20498" y="8733"/>
                    <a:pt x="20957" y="8821"/>
                    <a:pt x="21382" y="8976"/>
                  </a:cubicBezTo>
                  <a:cubicBezTo>
                    <a:pt x="21526" y="9013"/>
                    <a:pt x="21600" y="9092"/>
                    <a:pt x="21600" y="9219"/>
                  </a:cubicBezTo>
                  <a:lnTo>
                    <a:pt x="21600" y="12410"/>
                  </a:lnTo>
                  <a:cubicBezTo>
                    <a:pt x="21600" y="12517"/>
                    <a:pt x="21464" y="12613"/>
                    <a:pt x="21198" y="12697"/>
                  </a:cubicBezTo>
                  <a:cubicBezTo>
                    <a:pt x="20932" y="12788"/>
                    <a:pt x="20623" y="12853"/>
                    <a:pt x="20269" y="12909"/>
                  </a:cubicBezTo>
                  <a:cubicBezTo>
                    <a:pt x="19918" y="12963"/>
                    <a:pt x="19575" y="13003"/>
                    <a:pt x="19241" y="13031"/>
                  </a:cubicBezTo>
                  <a:cubicBezTo>
                    <a:pt x="18904" y="13056"/>
                    <a:pt x="18683" y="13079"/>
                    <a:pt x="18575" y="13098"/>
                  </a:cubicBezTo>
                  <a:cubicBezTo>
                    <a:pt x="18448" y="13612"/>
                    <a:pt x="18238" y="14137"/>
                    <a:pt x="17938" y="14680"/>
                  </a:cubicBezTo>
                  <a:cubicBezTo>
                    <a:pt x="18433" y="15417"/>
                    <a:pt x="18983" y="16125"/>
                    <a:pt x="19578" y="16803"/>
                  </a:cubicBezTo>
                  <a:lnTo>
                    <a:pt x="19660" y="17006"/>
                  </a:lnTo>
                  <a:cubicBezTo>
                    <a:pt x="19660" y="17077"/>
                    <a:pt x="19535" y="17252"/>
                    <a:pt x="19286" y="17523"/>
                  </a:cubicBezTo>
                  <a:cubicBezTo>
                    <a:pt x="19037" y="17800"/>
                    <a:pt x="18756" y="18096"/>
                    <a:pt x="18439" y="18412"/>
                  </a:cubicBezTo>
                  <a:cubicBezTo>
                    <a:pt x="18122" y="18726"/>
                    <a:pt x="17822" y="19008"/>
                    <a:pt x="17538" y="19257"/>
                  </a:cubicBezTo>
                  <a:cubicBezTo>
                    <a:pt x="17252" y="19505"/>
                    <a:pt x="17068" y="19626"/>
                    <a:pt x="16989" y="19626"/>
                  </a:cubicBezTo>
                  <a:cubicBezTo>
                    <a:pt x="16969" y="19626"/>
                    <a:pt x="16850" y="19542"/>
                    <a:pt x="16629" y="19378"/>
                  </a:cubicBezTo>
                  <a:cubicBezTo>
                    <a:pt x="16408" y="19211"/>
                    <a:pt x="16165" y="19025"/>
                    <a:pt x="15896" y="18822"/>
                  </a:cubicBezTo>
                  <a:cubicBezTo>
                    <a:pt x="15629" y="18621"/>
                    <a:pt x="15377" y="18426"/>
                    <a:pt x="15136" y="18240"/>
                  </a:cubicBezTo>
                  <a:cubicBezTo>
                    <a:pt x="14899" y="18056"/>
                    <a:pt x="14746" y="17946"/>
                    <a:pt x="14683" y="17910"/>
                  </a:cubicBezTo>
                  <a:cubicBezTo>
                    <a:pt x="14420" y="18054"/>
                    <a:pt x="14156" y="18178"/>
                    <a:pt x="13890" y="18282"/>
                  </a:cubicBezTo>
                  <a:cubicBezTo>
                    <a:pt x="13624" y="18384"/>
                    <a:pt x="13355" y="18472"/>
                    <a:pt x="13083" y="18545"/>
                  </a:cubicBezTo>
                  <a:cubicBezTo>
                    <a:pt x="13066" y="18655"/>
                    <a:pt x="13040" y="18875"/>
                    <a:pt x="13009" y="19214"/>
                  </a:cubicBezTo>
                  <a:cubicBezTo>
                    <a:pt x="12978" y="19553"/>
                    <a:pt x="12933" y="19895"/>
                    <a:pt x="12879" y="20242"/>
                  </a:cubicBezTo>
                  <a:cubicBezTo>
                    <a:pt x="12825" y="20589"/>
                    <a:pt x="12763" y="20903"/>
                    <a:pt x="12692" y="21179"/>
                  </a:cubicBezTo>
                  <a:cubicBezTo>
                    <a:pt x="12618" y="21462"/>
                    <a:pt x="12522" y="21600"/>
                    <a:pt x="12406" y="21600"/>
                  </a:cubicBezTo>
                  <a:lnTo>
                    <a:pt x="9191" y="21600"/>
                  </a:lnTo>
                  <a:cubicBezTo>
                    <a:pt x="9064" y="21600"/>
                    <a:pt x="8979" y="21521"/>
                    <a:pt x="8933" y="21371"/>
                  </a:cubicBezTo>
                  <a:cubicBezTo>
                    <a:pt x="8806" y="20928"/>
                    <a:pt x="8721" y="20462"/>
                    <a:pt x="8679" y="19979"/>
                  </a:cubicBezTo>
                  <a:cubicBezTo>
                    <a:pt x="8630" y="19494"/>
                    <a:pt x="8582" y="19031"/>
                    <a:pt x="8528" y="18585"/>
                  </a:cubicBezTo>
                  <a:cubicBezTo>
                    <a:pt x="7976" y="18424"/>
                    <a:pt x="7446" y="18198"/>
                    <a:pt x="6942" y="17910"/>
                  </a:cubicBezTo>
                  <a:cubicBezTo>
                    <a:pt x="6568" y="18192"/>
                    <a:pt x="6203" y="18460"/>
                    <a:pt x="5843" y="18726"/>
                  </a:cubicBezTo>
                  <a:cubicBezTo>
                    <a:pt x="5481" y="18994"/>
                    <a:pt x="5124" y="19276"/>
                    <a:pt x="4773" y="19573"/>
                  </a:cubicBezTo>
                  <a:lnTo>
                    <a:pt x="4608" y="19626"/>
                  </a:lnTo>
                  <a:cubicBezTo>
                    <a:pt x="4555" y="19626"/>
                    <a:pt x="4387" y="19505"/>
                    <a:pt x="4107" y="19256"/>
                  </a:cubicBezTo>
                  <a:cubicBezTo>
                    <a:pt x="3827" y="19008"/>
                    <a:pt x="3535" y="18726"/>
                    <a:pt x="3232" y="18412"/>
                  </a:cubicBezTo>
                  <a:cubicBezTo>
                    <a:pt x="2929" y="18096"/>
                    <a:pt x="2654" y="17800"/>
                    <a:pt x="2405" y="17523"/>
                  </a:cubicBezTo>
                  <a:cubicBezTo>
                    <a:pt x="2155" y="17252"/>
                    <a:pt x="2031" y="17077"/>
                    <a:pt x="2031" y="17006"/>
                  </a:cubicBezTo>
                  <a:cubicBezTo>
                    <a:pt x="2031" y="16986"/>
                    <a:pt x="2104" y="16868"/>
                    <a:pt x="2249" y="16648"/>
                  </a:cubicBezTo>
                  <a:cubicBezTo>
                    <a:pt x="2393" y="16427"/>
                    <a:pt x="2563" y="16184"/>
                    <a:pt x="2759" y="15925"/>
                  </a:cubicBezTo>
                  <a:cubicBezTo>
                    <a:pt x="2951" y="15662"/>
                    <a:pt x="3141" y="15411"/>
                    <a:pt x="3328" y="15174"/>
                  </a:cubicBezTo>
                  <a:cubicBezTo>
                    <a:pt x="3512" y="14934"/>
                    <a:pt x="3631" y="14778"/>
                    <a:pt x="3688" y="14705"/>
                  </a:cubicBezTo>
                  <a:cubicBezTo>
                    <a:pt x="3388" y="14211"/>
                    <a:pt x="3158" y="13658"/>
                    <a:pt x="2997" y="13045"/>
                  </a:cubicBezTo>
                  <a:cubicBezTo>
                    <a:pt x="2535" y="12952"/>
                    <a:pt x="2062" y="12898"/>
                    <a:pt x="1578" y="12870"/>
                  </a:cubicBezTo>
                  <a:cubicBezTo>
                    <a:pt x="1093" y="12841"/>
                    <a:pt x="640" y="12751"/>
                    <a:pt x="215" y="12599"/>
                  </a:cubicBezTo>
                  <a:cubicBezTo>
                    <a:pt x="71" y="12562"/>
                    <a:pt x="0" y="12480"/>
                    <a:pt x="0" y="12353"/>
                  </a:cubicBezTo>
                  <a:lnTo>
                    <a:pt x="0" y="9162"/>
                  </a:lnTo>
                  <a:cubicBezTo>
                    <a:pt x="0" y="9055"/>
                    <a:pt x="136" y="8959"/>
                    <a:pt x="414" y="8874"/>
                  </a:cubicBezTo>
                  <a:cubicBezTo>
                    <a:pt x="688" y="8790"/>
                    <a:pt x="997" y="8716"/>
                    <a:pt x="1340" y="8666"/>
                  </a:cubicBezTo>
                  <a:cubicBezTo>
                    <a:pt x="1685" y="8612"/>
                    <a:pt x="2020" y="8570"/>
                    <a:pt x="2345" y="8544"/>
                  </a:cubicBezTo>
                  <a:cubicBezTo>
                    <a:pt x="2668" y="8516"/>
                    <a:pt x="2886" y="8493"/>
                    <a:pt x="2997" y="8473"/>
                  </a:cubicBezTo>
                  <a:cubicBezTo>
                    <a:pt x="3158" y="7926"/>
                    <a:pt x="3379" y="7398"/>
                    <a:pt x="3659" y="6895"/>
                  </a:cubicBezTo>
                  <a:cubicBezTo>
                    <a:pt x="3161" y="6155"/>
                    <a:pt x="2620" y="5447"/>
                    <a:pt x="2031" y="4772"/>
                  </a:cubicBezTo>
                  <a:lnTo>
                    <a:pt x="1937" y="4571"/>
                  </a:lnTo>
                  <a:cubicBezTo>
                    <a:pt x="1937" y="4498"/>
                    <a:pt x="2065" y="4323"/>
                    <a:pt x="2317" y="4049"/>
                  </a:cubicBezTo>
                  <a:cubicBezTo>
                    <a:pt x="2569" y="3775"/>
                    <a:pt x="2852" y="3479"/>
                    <a:pt x="3164" y="3162"/>
                  </a:cubicBezTo>
                  <a:cubicBezTo>
                    <a:pt x="3478" y="2849"/>
                    <a:pt x="3778" y="2569"/>
                    <a:pt x="4067" y="2321"/>
                  </a:cubicBezTo>
                  <a:cubicBezTo>
                    <a:pt x="4356" y="2073"/>
                    <a:pt x="4538" y="1945"/>
                    <a:pt x="4608" y="1945"/>
                  </a:cubicBezTo>
                  <a:cubicBezTo>
                    <a:pt x="4625" y="1945"/>
                    <a:pt x="4747" y="2030"/>
                    <a:pt x="4968" y="2197"/>
                  </a:cubicBezTo>
                  <a:cubicBezTo>
                    <a:pt x="5189" y="2363"/>
                    <a:pt x="5435" y="2550"/>
                    <a:pt x="5707" y="2750"/>
                  </a:cubicBezTo>
                  <a:cubicBezTo>
                    <a:pt x="5976" y="2953"/>
                    <a:pt x="6234" y="3148"/>
                    <a:pt x="6472" y="3332"/>
                  </a:cubicBezTo>
                  <a:cubicBezTo>
                    <a:pt x="6713" y="3515"/>
                    <a:pt x="6860" y="3628"/>
                    <a:pt x="6914" y="3662"/>
                  </a:cubicBezTo>
                  <a:cubicBezTo>
                    <a:pt x="7175" y="3518"/>
                    <a:pt x="7441" y="3399"/>
                    <a:pt x="7707" y="3303"/>
                  </a:cubicBezTo>
                  <a:cubicBezTo>
                    <a:pt x="7973" y="3210"/>
                    <a:pt x="8248" y="3120"/>
                    <a:pt x="8528" y="3030"/>
                  </a:cubicBezTo>
                  <a:cubicBezTo>
                    <a:pt x="8528" y="2922"/>
                    <a:pt x="8540" y="2699"/>
                    <a:pt x="8568" y="2363"/>
                  </a:cubicBezTo>
                  <a:cubicBezTo>
                    <a:pt x="8596" y="2033"/>
                    <a:pt x="8636" y="1694"/>
                    <a:pt x="8690" y="1352"/>
                  </a:cubicBezTo>
                  <a:cubicBezTo>
                    <a:pt x="8744" y="1011"/>
                    <a:pt x="8814" y="697"/>
                    <a:pt x="8899" y="418"/>
                  </a:cubicBezTo>
                  <a:cubicBezTo>
                    <a:pt x="8984" y="141"/>
                    <a:pt x="9084" y="0"/>
                    <a:pt x="9191" y="0"/>
                  </a:cubicBezTo>
                  <a:lnTo>
                    <a:pt x="12406" y="0"/>
                  </a:lnTo>
                  <a:cubicBezTo>
                    <a:pt x="12531" y="0"/>
                    <a:pt x="12618" y="68"/>
                    <a:pt x="12664" y="203"/>
                  </a:cubicBezTo>
                  <a:cubicBezTo>
                    <a:pt x="12771" y="644"/>
                    <a:pt x="12848" y="1107"/>
                    <a:pt x="12893" y="1595"/>
                  </a:cubicBezTo>
                  <a:cubicBezTo>
                    <a:pt x="12938" y="2084"/>
                    <a:pt x="13001" y="2561"/>
                    <a:pt x="13083" y="3030"/>
                  </a:cubicBezTo>
                  <a:cubicBezTo>
                    <a:pt x="13363" y="3100"/>
                    <a:pt x="13632" y="3185"/>
                    <a:pt x="13890" y="3284"/>
                  </a:cubicBezTo>
                  <a:cubicBezTo>
                    <a:pt x="14148" y="3385"/>
                    <a:pt x="14403" y="3512"/>
                    <a:pt x="14655" y="3662"/>
                  </a:cubicBezTo>
                  <a:cubicBezTo>
                    <a:pt x="14729" y="3611"/>
                    <a:pt x="14882" y="3490"/>
                    <a:pt x="15117" y="3303"/>
                  </a:cubicBezTo>
                  <a:cubicBezTo>
                    <a:pt x="15352" y="3120"/>
                    <a:pt x="15604" y="2925"/>
                    <a:pt x="15870" y="2722"/>
                  </a:cubicBezTo>
                  <a:cubicBezTo>
                    <a:pt x="16136" y="2521"/>
                    <a:pt x="16377" y="2341"/>
                    <a:pt x="16589" y="2183"/>
                  </a:cubicBezTo>
                  <a:cubicBezTo>
                    <a:pt x="16802" y="2024"/>
                    <a:pt x="16935" y="1945"/>
                    <a:pt x="16989" y="1945"/>
                  </a:cubicBezTo>
                  <a:cubicBezTo>
                    <a:pt x="17043" y="1945"/>
                    <a:pt x="17210" y="2072"/>
                    <a:pt x="17490" y="2321"/>
                  </a:cubicBezTo>
                  <a:cubicBezTo>
                    <a:pt x="17771" y="2569"/>
                    <a:pt x="18065" y="2849"/>
                    <a:pt x="18371" y="3162"/>
                  </a:cubicBezTo>
                  <a:cubicBezTo>
                    <a:pt x="18680" y="3479"/>
                    <a:pt x="18957" y="3775"/>
                    <a:pt x="19207" y="4049"/>
                  </a:cubicBezTo>
                  <a:cubicBezTo>
                    <a:pt x="19453" y="4323"/>
                    <a:pt x="19578" y="4498"/>
                    <a:pt x="19578" y="4571"/>
                  </a:cubicBezTo>
                  <a:cubicBezTo>
                    <a:pt x="19578" y="4605"/>
                    <a:pt x="19498" y="4735"/>
                    <a:pt x="19343" y="4955"/>
                  </a:cubicBezTo>
                  <a:cubicBezTo>
                    <a:pt x="19184" y="5175"/>
                    <a:pt x="19008" y="5416"/>
                    <a:pt x="18813" y="5678"/>
                  </a:cubicBezTo>
                  <a:cubicBezTo>
                    <a:pt x="18617" y="5938"/>
                    <a:pt x="18428" y="6189"/>
                    <a:pt x="18241" y="6429"/>
                  </a:cubicBezTo>
                  <a:cubicBezTo>
                    <a:pt x="18057" y="6667"/>
                    <a:pt x="17946" y="6813"/>
                    <a:pt x="17909" y="6867"/>
                  </a:cubicBezTo>
                  <a:moveTo>
                    <a:pt x="10806" y="14044"/>
                  </a:moveTo>
                  <a:cubicBezTo>
                    <a:pt x="11248" y="14044"/>
                    <a:pt x="11670" y="13957"/>
                    <a:pt x="12066" y="13779"/>
                  </a:cubicBezTo>
                  <a:cubicBezTo>
                    <a:pt x="12463" y="13607"/>
                    <a:pt x="12805" y="13370"/>
                    <a:pt x="13091" y="13070"/>
                  </a:cubicBezTo>
                  <a:cubicBezTo>
                    <a:pt x="13375" y="12774"/>
                    <a:pt x="13604" y="12430"/>
                    <a:pt x="13783" y="12031"/>
                  </a:cubicBezTo>
                  <a:cubicBezTo>
                    <a:pt x="13958" y="11633"/>
                    <a:pt x="14046" y="11215"/>
                    <a:pt x="14046" y="10775"/>
                  </a:cubicBezTo>
                  <a:cubicBezTo>
                    <a:pt x="14046" y="10334"/>
                    <a:pt x="13958" y="9919"/>
                    <a:pt x="13783" y="9530"/>
                  </a:cubicBezTo>
                  <a:cubicBezTo>
                    <a:pt x="13604" y="9143"/>
                    <a:pt x="13375" y="8801"/>
                    <a:pt x="13091" y="8502"/>
                  </a:cubicBezTo>
                  <a:cubicBezTo>
                    <a:pt x="12805" y="8206"/>
                    <a:pt x="12463" y="7974"/>
                    <a:pt x="12066" y="7808"/>
                  </a:cubicBezTo>
                  <a:cubicBezTo>
                    <a:pt x="11670" y="7641"/>
                    <a:pt x="11248" y="7556"/>
                    <a:pt x="10806" y="7556"/>
                  </a:cubicBezTo>
                  <a:cubicBezTo>
                    <a:pt x="10361" y="7556"/>
                    <a:pt x="9939" y="7641"/>
                    <a:pt x="9537" y="7808"/>
                  </a:cubicBezTo>
                  <a:cubicBezTo>
                    <a:pt x="9135" y="7974"/>
                    <a:pt x="8786" y="8206"/>
                    <a:pt x="8494" y="8502"/>
                  </a:cubicBezTo>
                  <a:cubicBezTo>
                    <a:pt x="8200" y="8801"/>
                    <a:pt x="7970" y="9143"/>
                    <a:pt x="7800" y="9530"/>
                  </a:cubicBezTo>
                  <a:cubicBezTo>
                    <a:pt x="7633" y="9919"/>
                    <a:pt x="7551" y="10334"/>
                    <a:pt x="7551" y="10775"/>
                  </a:cubicBezTo>
                  <a:cubicBezTo>
                    <a:pt x="7551" y="11215"/>
                    <a:pt x="7633" y="11633"/>
                    <a:pt x="7800" y="12031"/>
                  </a:cubicBezTo>
                  <a:cubicBezTo>
                    <a:pt x="7970" y="12430"/>
                    <a:pt x="8200" y="12774"/>
                    <a:pt x="8494" y="13070"/>
                  </a:cubicBezTo>
                  <a:cubicBezTo>
                    <a:pt x="8786" y="13370"/>
                    <a:pt x="9135" y="13607"/>
                    <a:pt x="9537" y="13779"/>
                  </a:cubicBezTo>
                  <a:cubicBezTo>
                    <a:pt x="9939" y="13957"/>
                    <a:pt x="10361" y="14044"/>
                    <a:pt x="10806" y="14044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" name="Google Shape;317;p19"/>
            <p:cNvSpPr txBox="1"/>
            <p:nvPr/>
          </p:nvSpPr>
          <p:spPr>
            <a:xfrm>
              <a:off x="819208" y="3881731"/>
              <a:ext cx="697626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01</a:t>
              </a:r>
              <a:endParaRPr sz="3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8" name="Google Shape;318;p19"/>
          <p:cNvGrpSpPr/>
          <p:nvPr/>
        </p:nvGrpSpPr>
        <p:grpSpPr>
          <a:xfrm>
            <a:off x="1011739" y="2769001"/>
            <a:ext cx="1211973" cy="646331"/>
            <a:chOff x="1159182" y="2657971"/>
            <a:chExt cx="1211973" cy="646331"/>
          </a:xfrm>
        </p:grpSpPr>
        <p:sp>
          <p:nvSpPr>
            <p:cNvPr id="319" name="Google Shape;319;p19"/>
            <p:cNvSpPr/>
            <p:nvPr/>
          </p:nvSpPr>
          <p:spPr>
            <a:xfrm>
              <a:off x="1823422" y="2731563"/>
              <a:ext cx="547733" cy="550475"/>
            </a:xfrm>
            <a:custGeom>
              <a:rect b="b" l="l" r="r" t="t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  <a:moveTo>
                    <a:pt x="16796" y="2882"/>
                  </a:move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19"/>
            <p:cNvSpPr/>
            <p:nvPr/>
          </p:nvSpPr>
          <p:spPr>
            <a:xfrm>
              <a:off x="1954381" y="2836688"/>
              <a:ext cx="297286" cy="298174"/>
            </a:xfrm>
            <a:custGeom>
              <a:rect b="b" l="l" r="r" t="t"/>
              <a:pathLst>
                <a:path extrusionOk="0" h="21600" w="21376">
                  <a:moveTo>
                    <a:pt x="21036" y="18604"/>
                  </a:moveTo>
                  <a:cubicBezTo>
                    <a:pt x="21454" y="19262"/>
                    <a:pt x="21486" y="19923"/>
                    <a:pt x="21135" y="20587"/>
                  </a:cubicBezTo>
                  <a:cubicBezTo>
                    <a:pt x="20970" y="20916"/>
                    <a:pt x="20732" y="21168"/>
                    <a:pt x="20427" y="21339"/>
                  </a:cubicBezTo>
                  <a:cubicBezTo>
                    <a:pt x="20123" y="21515"/>
                    <a:pt x="19798" y="21600"/>
                    <a:pt x="19455" y="21600"/>
                  </a:cubicBezTo>
                  <a:lnTo>
                    <a:pt x="1928" y="21600"/>
                  </a:lnTo>
                  <a:cubicBezTo>
                    <a:pt x="1586" y="21600"/>
                    <a:pt x="1264" y="21515"/>
                    <a:pt x="965" y="21339"/>
                  </a:cubicBezTo>
                  <a:cubicBezTo>
                    <a:pt x="663" y="21168"/>
                    <a:pt x="426" y="20916"/>
                    <a:pt x="249" y="20587"/>
                  </a:cubicBezTo>
                  <a:cubicBezTo>
                    <a:pt x="-114" y="19914"/>
                    <a:pt x="-79" y="19250"/>
                    <a:pt x="344" y="18604"/>
                  </a:cubicBezTo>
                  <a:lnTo>
                    <a:pt x="7510" y="7314"/>
                  </a:lnTo>
                  <a:lnTo>
                    <a:pt x="7510" y="2168"/>
                  </a:lnTo>
                  <a:lnTo>
                    <a:pt x="6428" y="2168"/>
                  </a:lnTo>
                  <a:cubicBezTo>
                    <a:pt x="6123" y="2168"/>
                    <a:pt x="5871" y="2062"/>
                    <a:pt x="5670" y="1850"/>
                  </a:cubicBezTo>
                  <a:cubicBezTo>
                    <a:pt x="5473" y="1639"/>
                    <a:pt x="5372" y="1380"/>
                    <a:pt x="5372" y="1072"/>
                  </a:cubicBezTo>
                  <a:cubicBezTo>
                    <a:pt x="5372" y="778"/>
                    <a:pt x="5473" y="529"/>
                    <a:pt x="5670" y="320"/>
                  </a:cubicBezTo>
                  <a:cubicBezTo>
                    <a:pt x="5871" y="109"/>
                    <a:pt x="6123" y="0"/>
                    <a:pt x="6428" y="0"/>
                  </a:cubicBezTo>
                  <a:lnTo>
                    <a:pt x="14953" y="0"/>
                  </a:lnTo>
                  <a:cubicBezTo>
                    <a:pt x="15261" y="0"/>
                    <a:pt x="15516" y="109"/>
                    <a:pt x="15725" y="320"/>
                  </a:cubicBezTo>
                  <a:cubicBezTo>
                    <a:pt x="15934" y="529"/>
                    <a:pt x="16038" y="778"/>
                    <a:pt x="16038" y="1072"/>
                  </a:cubicBezTo>
                  <a:cubicBezTo>
                    <a:pt x="16038" y="1380"/>
                    <a:pt x="15934" y="1639"/>
                    <a:pt x="15725" y="1850"/>
                  </a:cubicBezTo>
                  <a:cubicBezTo>
                    <a:pt x="15516" y="2062"/>
                    <a:pt x="15261" y="2168"/>
                    <a:pt x="14953" y="2168"/>
                  </a:cubicBezTo>
                  <a:lnTo>
                    <a:pt x="13900" y="2168"/>
                  </a:lnTo>
                  <a:lnTo>
                    <a:pt x="13900" y="7340"/>
                  </a:lnTo>
                  <a:lnTo>
                    <a:pt x="21036" y="18604"/>
                  </a:lnTo>
                  <a:close/>
                  <a:moveTo>
                    <a:pt x="5261" y="14865"/>
                  </a:moveTo>
                  <a:lnTo>
                    <a:pt x="16122" y="14865"/>
                  </a:lnTo>
                  <a:lnTo>
                    <a:pt x="11774" y="7974"/>
                  </a:lnTo>
                  <a:lnTo>
                    <a:pt x="11774" y="2168"/>
                  </a:lnTo>
                  <a:lnTo>
                    <a:pt x="9636" y="2168"/>
                  </a:lnTo>
                  <a:lnTo>
                    <a:pt x="9636" y="7948"/>
                  </a:lnTo>
                  <a:lnTo>
                    <a:pt x="5261" y="14865"/>
                  </a:lnTo>
                  <a:close/>
                  <a:moveTo>
                    <a:pt x="5261" y="14865"/>
                  </a:move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19"/>
            <p:cNvSpPr txBox="1"/>
            <p:nvPr/>
          </p:nvSpPr>
          <p:spPr>
            <a:xfrm>
              <a:off x="1159182" y="2657971"/>
              <a:ext cx="69762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02</a:t>
              </a:r>
              <a:endParaRPr sz="3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2" name="Google Shape;322;p19"/>
          <p:cNvGrpSpPr/>
          <p:nvPr/>
        </p:nvGrpSpPr>
        <p:grpSpPr>
          <a:xfrm>
            <a:off x="4954726" y="4047812"/>
            <a:ext cx="1259432" cy="646331"/>
            <a:chOff x="5102170" y="3936778"/>
            <a:chExt cx="1259432" cy="646329"/>
          </a:xfrm>
        </p:grpSpPr>
        <p:sp>
          <p:nvSpPr>
            <p:cNvPr id="323" name="Google Shape;323;p19"/>
            <p:cNvSpPr/>
            <p:nvPr/>
          </p:nvSpPr>
          <p:spPr>
            <a:xfrm>
              <a:off x="5102170" y="3967265"/>
              <a:ext cx="547733" cy="551431"/>
            </a:xfrm>
            <a:custGeom>
              <a:rect b="b" l="l" r="r" t="t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  <a:moveTo>
                    <a:pt x="16796" y="2882"/>
                  </a:move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19"/>
            <p:cNvSpPr/>
            <p:nvPr/>
          </p:nvSpPr>
          <p:spPr>
            <a:xfrm>
              <a:off x="5215923" y="4076214"/>
              <a:ext cx="297286" cy="297219"/>
            </a:xfrm>
            <a:custGeom>
              <a:rect b="b" l="l" r="r" t="t"/>
              <a:pathLst>
                <a:path extrusionOk="0" h="21600" w="21600">
                  <a:moveTo>
                    <a:pt x="21329" y="11544"/>
                  </a:moveTo>
                  <a:cubicBezTo>
                    <a:pt x="21493" y="11931"/>
                    <a:pt x="21572" y="12338"/>
                    <a:pt x="21572" y="12758"/>
                  </a:cubicBezTo>
                  <a:cubicBezTo>
                    <a:pt x="21572" y="13464"/>
                    <a:pt x="21388" y="14105"/>
                    <a:pt x="21018" y="14679"/>
                  </a:cubicBezTo>
                  <a:cubicBezTo>
                    <a:pt x="21111" y="15215"/>
                    <a:pt x="21077" y="15746"/>
                    <a:pt x="20925" y="16285"/>
                  </a:cubicBezTo>
                  <a:cubicBezTo>
                    <a:pt x="20769" y="16819"/>
                    <a:pt x="20512" y="17288"/>
                    <a:pt x="20142" y="17697"/>
                  </a:cubicBezTo>
                  <a:cubicBezTo>
                    <a:pt x="20105" y="18451"/>
                    <a:pt x="19902" y="19081"/>
                    <a:pt x="19532" y="19581"/>
                  </a:cubicBezTo>
                  <a:cubicBezTo>
                    <a:pt x="19161" y="20081"/>
                    <a:pt x="18701" y="20482"/>
                    <a:pt x="18147" y="20784"/>
                  </a:cubicBezTo>
                  <a:cubicBezTo>
                    <a:pt x="17593" y="21089"/>
                    <a:pt x="16983" y="21298"/>
                    <a:pt x="16322" y="21419"/>
                  </a:cubicBezTo>
                  <a:cubicBezTo>
                    <a:pt x="15660" y="21541"/>
                    <a:pt x="15010" y="21600"/>
                    <a:pt x="14380" y="21600"/>
                  </a:cubicBezTo>
                  <a:cubicBezTo>
                    <a:pt x="13730" y="21600"/>
                    <a:pt x="13078" y="21555"/>
                    <a:pt x="12425" y="21462"/>
                  </a:cubicBezTo>
                  <a:cubicBezTo>
                    <a:pt x="11772" y="21363"/>
                    <a:pt x="11128" y="21236"/>
                    <a:pt x="10498" y="21075"/>
                  </a:cubicBezTo>
                  <a:cubicBezTo>
                    <a:pt x="9865" y="20894"/>
                    <a:pt x="9237" y="20702"/>
                    <a:pt x="8610" y="20493"/>
                  </a:cubicBezTo>
                  <a:cubicBezTo>
                    <a:pt x="7983" y="20287"/>
                    <a:pt x="7341" y="20182"/>
                    <a:pt x="6680" y="20182"/>
                  </a:cubicBezTo>
                  <a:lnTo>
                    <a:pt x="1608" y="20182"/>
                  </a:lnTo>
                  <a:cubicBezTo>
                    <a:pt x="1167" y="20182"/>
                    <a:pt x="786" y="20030"/>
                    <a:pt x="472" y="19714"/>
                  </a:cubicBezTo>
                  <a:cubicBezTo>
                    <a:pt x="158" y="19406"/>
                    <a:pt x="0" y="19025"/>
                    <a:pt x="0" y="18573"/>
                  </a:cubicBezTo>
                  <a:lnTo>
                    <a:pt x="0" y="9881"/>
                  </a:lnTo>
                  <a:cubicBezTo>
                    <a:pt x="0" y="9440"/>
                    <a:pt x="158" y="9065"/>
                    <a:pt x="472" y="8754"/>
                  </a:cubicBezTo>
                  <a:cubicBezTo>
                    <a:pt x="786" y="8441"/>
                    <a:pt x="1167" y="8285"/>
                    <a:pt x="1608" y="8285"/>
                  </a:cubicBezTo>
                  <a:lnTo>
                    <a:pt x="6316" y="8285"/>
                  </a:lnTo>
                  <a:cubicBezTo>
                    <a:pt x="6559" y="8161"/>
                    <a:pt x="6751" y="8023"/>
                    <a:pt x="6898" y="7873"/>
                  </a:cubicBezTo>
                  <a:cubicBezTo>
                    <a:pt x="7042" y="7723"/>
                    <a:pt x="7197" y="7548"/>
                    <a:pt x="7370" y="7342"/>
                  </a:cubicBezTo>
                  <a:cubicBezTo>
                    <a:pt x="7514" y="7161"/>
                    <a:pt x="7663" y="6986"/>
                    <a:pt x="7810" y="6820"/>
                  </a:cubicBezTo>
                  <a:cubicBezTo>
                    <a:pt x="7957" y="6653"/>
                    <a:pt x="8113" y="6484"/>
                    <a:pt x="8277" y="6311"/>
                  </a:cubicBezTo>
                  <a:cubicBezTo>
                    <a:pt x="8570" y="5998"/>
                    <a:pt x="8918" y="5690"/>
                    <a:pt x="9302" y="5385"/>
                  </a:cubicBezTo>
                  <a:cubicBezTo>
                    <a:pt x="9692" y="5086"/>
                    <a:pt x="9989" y="4750"/>
                    <a:pt x="10195" y="4380"/>
                  </a:cubicBezTo>
                  <a:cubicBezTo>
                    <a:pt x="10339" y="4117"/>
                    <a:pt x="10444" y="3826"/>
                    <a:pt x="10506" y="3507"/>
                  </a:cubicBezTo>
                  <a:cubicBezTo>
                    <a:pt x="10565" y="3188"/>
                    <a:pt x="10628" y="2866"/>
                    <a:pt x="10676" y="2539"/>
                  </a:cubicBezTo>
                  <a:cubicBezTo>
                    <a:pt x="10727" y="2217"/>
                    <a:pt x="10780" y="1900"/>
                    <a:pt x="10845" y="1593"/>
                  </a:cubicBezTo>
                  <a:cubicBezTo>
                    <a:pt x="10907" y="1288"/>
                    <a:pt x="11015" y="1017"/>
                    <a:pt x="11162" y="777"/>
                  </a:cubicBezTo>
                  <a:cubicBezTo>
                    <a:pt x="11311" y="537"/>
                    <a:pt x="11523" y="350"/>
                    <a:pt x="11800" y="209"/>
                  </a:cubicBezTo>
                  <a:cubicBezTo>
                    <a:pt x="12074" y="68"/>
                    <a:pt x="12442" y="0"/>
                    <a:pt x="12902" y="0"/>
                  </a:cubicBezTo>
                  <a:cubicBezTo>
                    <a:pt x="13451" y="0"/>
                    <a:pt x="13956" y="113"/>
                    <a:pt x="14411" y="345"/>
                  </a:cubicBezTo>
                  <a:cubicBezTo>
                    <a:pt x="14869" y="573"/>
                    <a:pt x="15251" y="881"/>
                    <a:pt x="15567" y="1271"/>
                  </a:cubicBezTo>
                  <a:cubicBezTo>
                    <a:pt x="15881" y="1658"/>
                    <a:pt x="16127" y="2101"/>
                    <a:pt x="16305" y="2601"/>
                  </a:cubicBezTo>
                  <a:cubicBezTo>
                    <a:pt x="16480" y="3104"/>
                    <a:pt x="16570" y="3609"/>
                    <a:pt x="16570" y="4123"/>
                  </a:cubicBezTo>
                  <a:cubicBezTo>
                    <a:pt x="16570" y="4654"/>
                    <a:pt x="16491" y="5162"/>
                    <a:pt x="16333" y="5645"/>
                  </a:cubicBezTo>
                  <a:cubicBezTo>
                    <a:pt x="16175" y="6125"/>
                    <a:pt x="15982" y="6611"/>
                    <a:pt x="15759" y="7097"/>
                  </a:cubicBezTo>
                  <a:cubicBezTo>
                    <a:pt x="16073" y="7080"/>
                    <a:pt x="16389" y="7057"/>
                    <a:pt x="16706" y="7035"/>
                  </a:cubicBezTo>
                  <a:cubicBezTo>
                    <a:pt x="17019" y="7012"/>
                    <a:pt x="17336" y="7001"/>
                    <a:pt x="17652" y="7001"/>
                  </a:cubicBezTo>
                  <a:cubicBezTo>
                    <a:pt x="18150" y="7001"/>
                    <a:pt x="18630" y="7049"/>
                    <a:pt x="19099" y="7145"/>
                  </a:cubicBezTo>
                  <a:cubicBezTo>
                    <a:pt x="19568" y="7238"/>
                    <a:pt x="19986" y="7396"/>
                    <a:pt x="20357" y="7616"/>
                  </a:cubicBezTo>
                  <a:cubicBezTo>
                    <a:pt x="20727" y="7839"/>
                    <a:pt x="21026" y="8144"/>
                    <a:pt x="21255" y="8528"/>
                  </a:cubicBezTo>
                  <a:cubicBezTo>
                    <a:pt x="21487" y="8918"/>
                    <a:pt x="21600" y="9409"/>
                    <a:pt x="21600" y="10002"/>
                  </a:cubicBezTo>
                  <a:cubicBezTo>
                    <a:pt x="21600" y="10265"/>
                    <a:pt x="21580" y="10519"/>
                    <a:pt x="21535" y="10773"/>
                  </a:cubicBezTo>
                  <a:cubicBezTo>
                    <a:pt x="21484" y="11030"/>
                    <a:pt x="21419" y="11284"/>
                    <a:pt x="21329" y="11544"/>
                  </a:cubicBezTo>
                  <a:moveTo>
                    <a:pt x="4258" y="18519"/>
                  </a:moveTo>
                  <a:cubicBezTo>
                    <a:pt x="4555" y="18519"/>
                    <a:pt x="4809" y="18417"/>
                    <a:pt x="5024" y="18214"/>
                  </a:cubicBezTo>
                  <a:cubicBezTo>
                    <a:pt x="5233" y="18014"/>
                    <a:pt x="5341" y="17759"/>
                    <a:pt x="5341" y="17454"/>
                  </a:cubicBezTo>
                  <a:cubicBezTo>
                    <a:pt x="5341" y="17155"/>
                    <a:pt x="5233" y="16901"/>
                    <a:pt x="5024" y="16686"/>
                  </a:cubicBezTo>
                  <a:cubicBezTo>
                    <a:pt x="4812" y="16477"/>
                    <a:pt x="4558" y="16373"/>
                    <a:pt x="4258" y="16373"/>
                  </a:cubicBezTo>
                  <a:cubicBezTo>
                    <a:pt x="3942" y="16373"/>
                    <a:pt x="3685" y="16477"/>
                    <a:pt x="3487" y="16686"/>
                  </a:cubicBezTo>
                  <a:cubicBezTo>
                    <a:pt x="3289" y="16901"/>
                    <a:pt x="3190" y="17155"/>
                    <a:pt x="3190" y="17454"/>
                  </a:cubicBezTo>
                  <a:cubicBezTo>
                    <a:pt x="3190" y="17768"/>
                    <a:pt x="3289" y="18025"/>
                    <a:pt x="3487" y="18223"/>
                  </a:cubicBezTo>
                  <a:cubicBezTo>
                    <a:pt x="3682" y="18420"/>
                    <a:pt x="3939" y="18519"/>
                    <a:pt x="4258" y="18519"/>
                  </a:cubicBezTo>
                  <a:moveTo>
                    <a:pt x="19164" y="14343"/>
                  </a:moveTo>
                  <a:cubicBezTo>
                    <a:pt x="19704" y="13902"/>
                    <a:pt x="19975" y="13346"/>
                    <a:pt x="19975" y="12679"/>
                  </a:cubicBezTo>
                  <a:cubicBezTo>
                    <a:pt x="19975" y="12473"/>
                    <a:pt x="19919" y="12281"/>
                    <a:pt x="19806" y="12098"/>
                  </a:cubicBezTo>
                  <a:cubicBezTo>
                    <a:pt x="19695" y="11920"/>
                    <a:pt x="19577" y="11762"/>
                    <a:pt x="19447" y="11623"/>
                  </a:cubicBezTo>
                  <a:cubicBezTo>
                    <a:pt x="19591" y="11363"/>
                    <a:pt x="19721" y="11106"/>
                    <a:pt x="19834" y="10849"/>
                  </a:cubicBezTo>
                  <a:cubicBezTo>
                    <a:pt x="19944" y="10592"/>
                    <a:pt x="20003" y="10313"/>
                    <a:pt x="20003" y="10002"/>
                  </a:cubicBezTo>
                  <a:cubicBezTo>
                    <a:pt x="20003" y="9689"/>
                    <a:pt x="19924" y="9440"/>
                    <a:pt x="19766" y="9251"/>
                  </a:cubicBezTo>
                  <a:cubicBezTo>
                    <a:pt x="19608" y="9070"/>
                    <a:pt x="19416" y="8929"/>
                    <a:pt x="19184" y="8833"/>
                  </a:cubicBezTo>
                  <a:cubicBezTo>
                    <a:pt x="18955" y="8740"/>
                    <a:pt x="18698" y="8683"/>
                    <a:pt x="18418" y="8664"/>
                  </a:cubicBezTo>
                  <a:cubicBezTo>
                    <a:pt x="18138" y="8644"/>
                    <a:pt x="17884" y="8635"/>
                    <a:pt x="17650" y="8635"/>
                  </a:cubicBezTo>
                  <a:cubicBezTo>
                    <a:pt x="17243" y="8635"/>
                    <a:pt x="16836" y="8650"/>
                    <a:pt x="16423" y="8678"/>
                  </a:cubicBezTo>
                  <a:cubicBezTo>
                    <a:pt x="16011" y="8706"/>
                    <a:pt x="15607" y="8720"/>
                    <a:pt x="15200" y="8720"/>
                  </a:cubicBezTo>
                  <a:cubicBezTo>
                    <a:pt x="14917" y="8720"/>
                    <a:pt x="14643" y="8706"/>
                    <a:pt x="14366" y="8678"/>
                  </a:cubicBezTo>
                  <a:cubicBezTo>
                    <a:pt x="14089" y="8650"/>
                    <a:pt x="13829" y="8585"/>
                    <a:pt x="13575" y="8475"/>
                  </a:cubicBezTo>
                  <a:cubicBezTo>
                    <a:pt x="13575" y="8105"/>
                    <a:pt x="13646" y="7754"/>
                    <a:pt x="13792" y="7421"/>
                  </a:cubicBezTo>
                  <a:cubicBezTo>
                    <a:pt x="13937" y="7088"/>
                    <a:pt x="14095" y="6752"/>
                    <a:pt x="14276" y="6413"/>
                  </a:cubicBezTo>
                  <a:cubicBezTo>
                    <a:pt x="14448" y="6074"/>
                    <a:pt x="14606" y="5721"/>
                    <a:pt x="14748" y="5351"/>
                  </a:cubicBezTo>
                  <a:cubicBezTo>
                    <a:pt x="14886" y="4984"/>
                    <a:pt x="14954" y="4575"/>
                    <a:pt x="14954" y="4123"/>
                  </a:cubicBezTo>
                  <a:cubicBezTo>
                    <a:pt x="14954" y="3824"/>
                    <a:pt x="14906" y="3530"/>
                    <a:pt x="14813" y="3236"/>
                  </a:cubicBezTo>
                  <a:cubicBezTo>
                    <a:pt x="14717" y="2945"/>
                    <a:pt x="14584" y="2677"/>
                    <a:pt x="14411" y="2440"/>
                  </a:cubicBezTo>
                  <a:cubicBezTo>
                    <a:pt x="14239" y="2200"/>
                    <a:pt x="14027" y="2002"/>
                    <a:pt x="13776" y="1844"/>
                  </a:cubicBezTo>
                  <a:cubicBezTo>
                    <a:pt x="13521" y="1689"/>
                    <a:pt x="13230" y="1607"/>
                    <a:pt x="12894" y="1607"/>
                  </a:cubicBezTo>
                  <a:lnTo>
                    <a:pt x="12744" y="1607"/>
                  </a:lnTo>
                  <a:cubicBezTo>
                    <a:pt x="12682" y="1607"/>
                    <a:pt x="12631" y="1618"/>
                    <a:pt x="12594" y="1635"/>
                  </a:cubicBezTo>
                  <a:cubicBezTo>
                    <a:pt x="12524" y="1672"/>
                    <a:pt x="12481" y="1706"/>
                    <a:pt x="12473" y="1742"/>
                  </a:cubicBezTo>
                  <a:cubicBezTo>
                    <a:pt x="12464" y="1779"/>
                    <a:pt x="12450" y="1838"/>
                    <a:pt x="12430" y="1920"/>
                  </a:cubicBezTo>
                  <a:cubicBezTo>
                    <a:pt x="12323" y="2451"/>
                    <a:pt x="12221" y="3007"/>
                    <a:pt x="12128" y="3586"/>
                  </a:cubicBezTo>
                  <a:cubicBezTo>
                    <a:pt x="12035" y="4168"/>
                    <a:pt x="11854" y="4699"/>
                    <a:pt x="11597" y="5176"/>
                  </a:cubicBezTo>
                  <a:cubicBezTo>
                    <a:pt x="11334" y="5636"/>
                    <a:pt x="11001" y="6035"/>
                    <a:pt x="10597" y="6368"/>
                  </a:cubicBezTo>
                  <a:cubicBezTo>
                    <a:pt x="10190" y="6701"/>
                    <a:pt x="9803" y="7051"/>
                    <a:pt x="9432" y="7421"/>
                  </a:cubicBezTo>
                  <a:cubicBezTo>
                    <a:pt x="9170" y="7701"/>
                    <a:pt x="8949" y="7955"/>
                    <a:pt x="8771" y="8183"/>
                  </a:cubicBezTo>
                  <a:cubicBezTo>
                    <a:pt x="8593" y="8412"/>
                    <a:pt x="8404" y="8632"/>
                    <a:pt x="8212" y="8833"/>
                  </a:cubicBezTo>
                  <a:cubicBezTo>
                    <a:pt x="8017" y="9036"/>
                    <a:pt x="7799" y="9223"/>
                    <a:pt x="7556" y="9401"/>
                  </a:cubicBezTo>
                  <a:cubicBezTo>
                    <a:pt x="7313" y="9576"/>
                    <a:pt x="7019" y="9737"/>
                    <a:pt x="6674" y="9881"/>
                  </a:cubicBezTo>
                  <a:lnTo>
                    <a:pt x="6646" y="9881"/>
                  </a:lnTo>
                  <a:lnTo>
                    <a:pt x="6646" y="18573"/>
                  </a:lnTo>
                  <a:cubicBezTo>
                    <a:pt x="7279" y="18573"/>
                    <a:pt x="7889" y="18649"/>
                    <a:pt x="8486" y="18796"/>
                  </a:cubicBezTo>
                  <a:cubicBezTo>
                    <a:pt x="9082" y="18946"/>
                    <a:pt x="9684" y="19104"/>
                    <a:pt x="10294" y="19270"/>
                  </a:cubicBezTo>
                  <a:cubicBezTo>
                    <a:pt x="10902" y="19440"/>
                    <a:pt x="11538" y="19592"/>
                    <a:pt x="12207" y="19742"/>
                  </a:cubicBezTo>
                  <a:cubicBezTo>
                    <a:pt x="12874" y="19892"/>
                    <a:pt x="13595" y="19965"/>
                    <a:pt x="14375" y="19965"/>
                  </a:cubicBezTo>
                  <a:cubicBezTo>
                    <a:pt x="14781" y="19965"/>
                    <a:pt x="15222" y="19940"/>
                    <a:pt x="15700" y="19886"/>
                  </a:cubicBezTo>
                  <a:cubicBezTo>
                    <a:pt x="16177" y="19830"/>
                    <a:pt x="16627" y="19711"/>
                    <a:pt x="17048" y="19527"/>
                  </a:cubicBezTo>
                  <a:cubicBezTo>
                    <a:pt x="17469" y="19344"/>
                    <a:pt x="17816" y="19087"/>
                    <a:pt x="18102" y="18762"/>
                  </a:cubicBezTo>
                  <a:cubicBezTo>
                    <a:pt x="18387" y="18440"/>
                    <a:pt x="18526" y="18011"/>
                    <a:pt x="18526" y="17477"/>
                  </a:cubicBezTo>
                  <a:cubicBezTo>
                    <a:pt x="18526" y="17387"/>
                    <a:pt x="18523" y="17305"/>
                    <a:pt x="18517" y="17226"/>
                  </a:cubicBezTo>
                  <a:cubicBezTo>
                    <a:pt x="18503" y="17152"/>
                    <a:pt x="18489" y="17071"/>
                    <a:pt x="18472" y="16980"/>
                  </a:cubicBezTo>
                  <a:cubicBezTo>
                    <a:pt x="18786" y="16836"/>
                    <a:pt x="19029" y="16596"/>
                    <a:pt x="19195" y="16263"/>
                  </a:cubicBezTo>
                  <a:cubicBezTo>
                    <a:pt x="19365" y="15930"/>
                    <a:pt x="19447" y="15594"/>
                    <a:pt x="19447" y="15263"/>
                  </a:cubicBezTo>
                  <a:cubicBezTo>
                    <a:pt x="19450" y="14913"/>
                    <a:pt x="19351" y="14605"/>
                    <a:pt x="19164" y="14343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19"/>
            <p:cNvSpPr txBox="1"/>
            <p:nvPr/>
          </p:nvSpPr>
          <p:spPr>
            <a:xfrm>
              <a:off x="5663975" y="3936778"/>
              <a:ext cx="697627" cy="6463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04</a:t>
              </a:r>
              <a:endParaRPr sz="3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6" name="Google Shape;326;p19"/>
          <p:cNvGrpSpPr/>
          <p:nvPr/>
        </p:nvGrpSpPr>
        <p:grpSpPr>
          <a:xfrm>
            <a:off x="4571408" y="2785510"/>
            <a:ext cx="1254623" cy="646331"/>
            <a:chOff x="4718853" y="2674485"/>
            <a:chExt cx="1254623" cy="646331"/>
          </a:xfrm>
        </p:grpSpPr>
        <p:sp>
          <p:nvSpPr>
            <p:cNvPr id="327" name="Google Shape;327;p19"/>
            <p:cNvSpPr/>
            <p:nvPr/>
          </p:nvSpPr>
          <p:spPr>
            <a:xfrm>
              <a:off x="4718853" y="2731563"/>
              <a:ext cx="547733" cy="550475"/>
            </a:xfrm>
            <a:custGeom>
              <a:rect b="b" l="l" r="r" t="t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  <a:moveTo>
                    <a:pt x="16796" y="2882"/>
                  </a:move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19"/>
            <p:cNvSpPr/>
            <p:nvPr/>
          </p:nvSpPr>
          <p:spPr>
            <a:xfrm>
              <a:off x="4827826" y="2859625"/>
              <a:ext cx="297286" cy="297219"/>
            </a:xfrm>
            <a:custGeom>
              <a:rect b="b" l="l" r="r" t="t"/>
              <a:pathLst>
                <a:path extrusionOk="0" h="21600" w="21564">
                  <a:moveTo>
                    <a:pt x="20681" y="3131"/>
                  </a:moveTo>
                  <a:cubicBezTo>
                    <a:pt x="20952" y="3131"/>
                    <a:pt x="21180" y="3257"/>
                    <a:pt x="21358" y="3515"/>
                  </a:cubicBezTo>
                  <a:cubicBezTo>
                    <a:pt x="21536" y="3768"/>
                    <a:pt x="21600" y="4044"/>
                    <a:pt x="21544" y="4341"/>
                  </a:cubicBezTo>
                  <a:lnTo>
                    <a:pt x="20280" y="12471"/>
                  </a:lnTo>
                  <a:cubicBezTo>
                    <a:pt x="20231" y="12706"/>
                    <a:pt x="20128" y="12900"/>
                    <a:pt x="19969" y="13061"/>
                  </a:cubicBezTo>
                  <a:cubicBezTo>
                    <a:pt x="19810" y="13223"/>
                    <a:pt x="19615" y="13296"/>
                    <a:pt x="19390" y="13296"/>
                  </a:cubicBezTo>
                  <a:lnTo>
                    <a:pt x="6706" y="13296"/>
                  </a:lnTo>
                  <a:lnTo>
                    <a:pt x="7114" y="15661"/>
                  </a:lnTo>
                  <a:cubicBezTo>
                    <a:pt x="7146" y="15811"/>
                    <a:pt x="7215" y="15937"/>
                    <a:pt x="7320" y="16034"/>
                  </a:cubicBezTo>
                  <a:cubicBezTo>
                    <a:pt x="7425" y="16131"/>
                    <a:pt x="7540" y="16184"/>
                    <a:pt x="7667" y="16184"/>
                  </a:cubicBezTo>
                  <a:lnTo>
                    <a:pt x="17686" y="16184"/>
                  </a:lnTo>
                  <a:cubicBezTo>
                    <a:pt x="17811" y="16184"/>
                    <a:pt x="17918" y="16237"/>
                    <a:pt x="18009" y="16345"/>
                  </a:cubicBezTo>
                  <a:cubicBezTo>
                    <a:pt x="18097" y="16454"/>
                    <a:pt x="18143" y="16580"/>
                    <a:pt x="18143" y="16736"/>
                  </a:cubicBezTo>
                  <a:lnTo>
                    <a:pt x="18143" y="17831"/>
                  </a:lnTo>
                  <a:cubicBezTo>
                    <a:pt x="18143" y="17981"/>
                    <a:pt x="18099" y="18108"/>
                    <a:pt x="18013" y="18205"/>
                  </a:cubicBezTo>
                  <a:cubicBezTo>
                    <a:pt x="17928" y="18302"/>
                    <a:pt x="17818" y="18348"/>
                    <a:pt x="17686" y="18348"/>
                  </a:cubicBezTo>
                  <a:lnTo>
                    <a:pt x="15776" y="18348"/>
                  </a:lnTo>
                  <a:lnTo>
                    <a:pt x="8146" y="18348"/>
                  </a:lnTo>
                  <a:lnTo>
                    <a:pt x="6929" y="18348"/>
                  </a:lnTo>
                  <a:cubicBezTo>
                    <a:pt x="6801" y="18348"/>
                    <a:pt x="6662" y="18337"/>
                    <a:pt x="6501" y="18302"/>
                  </a:cubicBezTo>
                  <a:cubicBezTo>
                    <a:pt x="6339" y="18266"/>
                    <a:pt x="6202" y="18222"/>
                    <a:pt x="6085" y="18169"/>
                  </a:cubicBezTo>
                  <a:cubicBezTo>
                    <a:pt x="6036" y="18146"/>
                    <a:pt x="5982" y="18090"/>
                    <a:pt x="5921" y="17987"/>
                  </a:cubicBezTo>
                  <a:cubicBezTo>
                    <a:pt x="5860" y="17884"/>
                    <a:pt x="5799" y="17770"/>
                    <a:pt x="5740" y="17644"/>
                  </a:cubicBezTo>
                  <a:cubicBezTo>
                    <a:pt x="5684" y="17517"/>
                    <a:pt x="5633" y="17391"/>
                    <a:pt x="5594" y="17259"/>
                  </a:cubicBezTo>
                  <a:cubicBezTo>
                    <a:pt x="5552" y="17133"/>
                    <a:pt x="5528" y="17036"/>
                    <a:pt x="5513" y="16959"/>
                  </a:cubicBezTo>
                  <a:lnTo>
                    <a:pt x="2997" y="2670"/>
                  </a:lnTo>
                  <a:cubicBezTo>
                    <a:pt x="2966" y="2520"/>
                    <a:pt x="2897" y="2400"/>
                    <a:pt x="2792" y="2309"/>
                  </a:cubicBezTo>
                  <a:cubicBezTo>
                    <a:pt x="2687" y="2212"/>
                    <a:pt x="2569" y="2165"/>
                    <a:pt x="2445" y="2165"/>
                  </a:cubicBezTo>
                  <a:lnTo>
                    <a:pt x="457" y="2165"/>
                  </a:lnTo>
                  <a:cubicBezTo>
                    <a:pt x="152" y="2165"/>
                    <a:pt x="0" y="1982"/>
                    <a:pt x="0" y="1618"/>
                  </a:cubicBezTo>
                  <a:lnTo>
                    <a:pt x="0" y="546"/>
                  </a:lnTo>
                  <a:cubicBezTo>
                    <a:pt x="0" y="185"/>
                    <a:pt x="152" y="0"/>
                    <a:pt x="457" y="0"/>
                  </a:cubicBezTo>
                  <a:lnTo>
                    <a:pt x="3159" y="0"/>
                  </a:lnTo>
                  <a:cubicBezTo>
                    <a:pt x="3286" y="0"/>
                    <a:pt x="3433" y="18"/>
                    <a:pt x="3606" y="59"/>
                  </a:cubicBezTo>
                  <a:cubicBezTo>
                    <a:pt x="3775" y="94"/>
                    <a:pt x="3917" y="132"/>
                    <a:pt x="4027" y="167"/>
                  </a:cubicBezTo>
                  <a:cubicBezTo>
                    <a:pt x="4075" y="208"/>
                    <a:pt x="4129" y="276"/>
                    <a:pt x="4193" y="373"/>
                  </a:cubicBezTo>
                  <a:cubicBezTo>
                    <a:pt x="4261" y="470"/>
                    <a:pt x="4322" y="585"/>
                    <a:pt x="4376" y="705"/>
                  </a:cubicBezTo>
                  <a:cubicBezTo>
                    <a:pt x="4430" y="825"/>
                    <a:pt x="4479" y="952"/>
                    <a:pt x="4518" y="1072"/>
                  </a:cubicBezTo>
                  <a:cubicBezTo>
                    <a:pt x="4557" y="1198"/>
                    <a:pt x="4584" y="1301"/>
                    <a:pt x="4599" y="1378"/>
                  </a:cubicBezTo>
                  <a:lnTo>
                    <a:pt x="4917" y="3134"/>
                  </a:lnTo>
                  <a:lnTo>
                    <a:pt x="20681" y="3134"/>
                  </a:lnTo>
                  <a:lnTo>
                    <a:pt x="20681" y="3131"/>
                  </a:lnTo>
                  <a:close/>
                  <a:moveTo>
                    <a:pt x="6811" y="19982"/>
                  </a:moveTo>
                  <a:cubicBezTo>
                    <a:pt x="6811" y="19541"/>
                    <a:pt x="6941" y="19156"/>
                    <a:pt x="7202" y="18833"/>
                  </a:cubicBezTo>
                  <a:cubicBezTo>
                    <a:pt x="7462" y="18513"/>
                    <a:pt x="7777" y="18345"/>
                    <a:pt x="8146" y="18345"/>
                  </a:cubicBezTo>
                  <a:cubicBezTo>
                    <a:pt x="8528" y="18345"/>
                    <a:pt x="8850" y="18513"/>
                    <a:pt x="9114" y="18833"/>
                  </a:cubicBezTo>
                  <a:cubicBezTo>
                    <a:pt x="9381" y="19153"/>
                    <a:pt x="9513" y="19538"/>
                    <a:pt x="9513" y="19982"/>
                  </a:cubicBezTo>
                  <a:cubicBezTo>
                    <a:pt x="9513" y="20425"/>
                    <a:pt x="9381" y="20801"/>
                    <a:pt x="9114" y="21118"/>
                  </a:cubicBezTo>
                  <a:cubicBezTo>
                    <a:pt x="8850" y="21438"/>
                    <a:pt x="8528" y="21600"/>
                    <a:pt x="8146" y="21600"/>
                  </a:cubicBezTo>
                  <a:cubicBezTo>
                    <a:pt x="7779" y="21600"/>
                    <a:pt x="7464" y="21438"/>
                    <a:pt x="7202" y="21118"/>
                  </a:cubicBezTo>
                  <a:cubicBezTo>
                    <a:pt x="6941" y="20801"/>
                    <a:pt x="6811" y="20422"/>
                    <a:pt x="6811" y="19982"/>
                  </a:cubicBezTo>
                  <a:moveTo>
                    <a:pt x="14432" y="19982"/>
                  </a:moveTo>
                  <a:cubicBezTo>
                    <a:pt x="14432" y="19541"/>
                    <a:pt x="14564" y="19156"/>
                    <a:pt x="14823" y="18833"/>
                  </a:cubicBezTo>
                  <a:cubicBezTo>
                    <a:pt x="15085" y="18513"/>
                    <a:pt x="15400" y="18345"/>
                    <a:pt x="15779" y="18345"/>
                  </a:cubicBezTo>
                  <a:cubicBezTo>
                    <a:pt x="16143" y="18345"/>
                    <a:pt x="16459" y="18513"/>
                    <a:pt x="16720" y="18833"/>
                  </a:cubicBezTo>
                  <a:cubicBezTo>
                    <a:pt x="16982" y="19153"/>
                    <a:pt x="17114" y="19538"/>
                    <a:pt x="17114" y="19982"/>
                  </a:cubicBezTo>
                  <a:cubicBezTo>
                    <a:pt x="17114" y="20425"/>
                    <a:pt x="16982" y="20801"/>
                    <a:pt x="16720" y="21118"/>
                  </a:cubicBezTo>
                  <a:cubicBezTo>
                    <a:pt x="16461" y="21438"/>
                    <a:pt x="16146" y="21600"/>
                    <a:pt x="15779" y="21600"/>
                  </a:cubicBezTo>
                  <a:cubicBezTo>
                    <a:pt x="15412" y="21600"/>
                    <a:pt x="15094" y="21438"/>
                    <a:pt x="14830" y="21118"/>
                  </a:cubicBezTo>
                  <a:cubicBezTo>
                    <a:pt x="14564" y="20801"/>
                    <a:pt x="14432" y="20422"/>
                    <a:pt x="14432" y="19982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19"/>
            <p:cNvSpPr txBox="1"/>
            <p:nvPr/>
          </p:nvSpPr>
          <p:spPr>
            <a:xfrm>
              <a:off x="5275849" y="2674485"/>
              <a:ext cx="69762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03</a:t>
              </a:r>
              <a:endParaRPr sz="3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0" name="Google Shape;330;p19"/>
          <p:cNvSpPr txBox="1"/>
          <p:nvPr/>
        </p:nvSpPr>
        <p:spPr>
          <a:xfrm>
            <a:off x="7746682" y="1972189"/>
            <a:ext cx="3601189" cy="5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STEP 01</a:t>
            </a:r>
            <a:endParaRPr sz="14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</a:t>
            </a:r>
            <a:endParaRPr sz="10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19"/>
          <p:cNvSpPr txBox="1"/>
          <p:nvPr/>
        </p:nvSpPr>
        <p:spPr>
          <a:xfrm>
            <a:off x="7746682" y="4682644"/>
            <a:ext cx="3601189" cy="5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STEP 04</a:t>
            </a:r>
            <a:endParaRPr sz="14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</a:t>
            </a:r>
            <a:endParaRPr sz="10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19"/>
          <p:cNvSpPr txBox="1"/>
          <p:nvPr/>
        </p:nvSpPr>
        <p:spPr>
          <a:xfrm>
            <a:off x="7746682" y="3779160"/>
            <a:ext cx="3601189" cy="5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STEP 03</a:t>
            </a:r>
            <a:endParaRPr sz="14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</a:t>
            </a:r>
            <a:endParaRPr sz="10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19"/>
          <p:cNvSpPr txBox="1"/>
          <p:nvPr/>
        </p:nvSpPr>
        <p:spPr>
          <a:xfrm>
            <a:off x="7746682" y="2875673"/>
            <a:ext cx="3601189" cy="5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STEP 02</a:t>
            </a:r>
            <a:endParaRPr sz="14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</a:t>
            </a:r>
            <a:endParaRPr sz="10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9" name="Google Shape;339;p20"/>
          <p:cNvCxnSpPr/>
          <p:nvPr/>
        </p:nvCxnSpPr>
        <p:spPr>
          <a:xfrm>
            <a:off x="1135214" y="3266321"/>
            <a:ext cx="10118455" cy="1588"/>
          </a:xfrm>
          <a:prstGeom prst="straightConnector1">
            <a:avLst/>
          </a:prstGeom>
          <a:noFill/>
          <a:ln cap="flat" cmpd="sng" w="28575">
            <a:solidFill>
              <a:srgbClr val="BFBFBF"/>
            </a:solidFill>
            <a:prstDash val="dash"/>
            <a:miter lim="800000"/>
            <a:headEnd len="med" w="med" type="none"/>
            <a:tailEnd len="med" w="med" type="none"/>
          </a:ln>
        </p:spPr>
      </p:cxnSp>
      <p:sp>
        <p:nvSpPr>
          <p:cNvPr id="340" name="Google Shape;340;p20"/>
          <p:cNvSpPr/>
          <p:nvPr/>
        </p:nvSpPr>
        <p:spPr>
          <a:xfrm>
            <a:off x="5072725" y="2196593"/>
            <a:ext cx="2052904" cy="205216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20"/>
          <p:cNvSpPr/>
          <p:nvPr/>
        </p:nvSpPr>
        <p:spPr>
          <a:xfrm>
            <a:off x="2918209" y="2558458"/>
            <a:ext cx="1308271" cy="13077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20"/>
          <p:cNvSpPr/>
          <p:nvPr/>
        </p:nvSpPr>
        <p:spPr>
          <a:xfrm>
            <a:off x="770042" y="2569569"/>
            <a:ext cx="1308271" cy="13077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20"/>
          <p:cNvSpPr/>
          <p:nvPr/>
        </p:nvSpPr>
        <p:spPr>
          <a:xfrm>
            <a:off x="7968703" y="2567982"/>
            <a:ext cx="1308271" cy="130779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20"/>
          <p:cNvSpPr/>
          <p:nvPr/>
        </p:nvSpPr>
        <p:spPr>
          <a:xfrm>
            <a:off x="10118458" y="2569569"/>
            <a:ext cx="1308271" cy="13077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20"/>
          <p:cNvSpPr/>
          <p:nvPr/>
        </p:nvSpPr>
        <p:spPr>
          <a:xfrm>
            <a:off x="431855" y="4570942"/>
            <a:ext cx="2168809" cy="1446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</a:pPr>
            <a:r>
              <a:rPr lang="tr-T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TITLE 01</a:t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6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20"/>
          <p:cNvSpPr/>
          <p:nvPr/>
        </p:nvSpPr>
        <p:spPr>
          <a:xfrm>
            <a:off x="2600665" y="4553484"/>
            <a:ext cx="2216995" cy="14640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</a:pPr>
            <a:r>
              <a:rPr lang="tr-T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TITLE 02</a:t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6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20"/>
          <p:cNvSpPr/>
          <p:nvPr/>
        </p:nvSpPr>
        <p:spPr>
          <a:xfrm>
            <a:off x="7660685" y="4539197"/>
            <a:ext cx="2124354" cy="14576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</a:pPr>
            <a:r>
              <a:rPr lang="tr-T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TITLE 04</a:t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6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8" name="Google Shape;348;p20"/>
          <p:cNvSpPr/>
          <p:nvPr/>
        </p:nvSpPr>
        <p:spPr>
          <a:xfrm>
            <a:off x="9785039" y="4553484"/>
            <a:ext cx="2224991" cy="1446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</a:pPr>
            <a:r>
              <a:rPr lang="tr-T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TITLE 05</a:t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</a:t>
            </a:r>
            <a:endParaRPr sz="16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and Reputation.</a:t>
            </a:r>
            <a:endParaRPr sz="16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20"/>
          <p:cNvSpPr/>
          <p:nvPr/>
        </p:nvSpPr>
        <p:spPr>
          <a:xfrm>
            <a:off x="5069549" y="4550313"/>
            <a:ext cx="2313890" cy="1446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</a:pPr>
            <a:r>
              <a:rPr lang="tr-T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TITLE 03</a:t>
            </a:r>
            <a:endParaRPr b="1"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b="1" sz="1333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0" name="Google Shape;350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64043" y="2952069"/>
            <a:ext cx="568399" cy="539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" name="Google Shape;351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269093" y="2898107"/>
            <a:ext cx="662073" cy="647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" name="Google Shape;352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470930" y="2925089"/>
            <a:ext cx="600153" cy="604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" name="Google Shape;353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572852" y="2788595"/>
            <a:ext cx="1052651" cy="757061"/>
          </a:xfrm>
          <a:prstGeom prst="rect">
            <a:avLst/>
          </a:prstGeom>
          <a:noFill/>
          <a:ln>
            <a:noFill/>
          </a:ln>
        </p:spPr>
      </p:pic>
      <p:pic>
        <p:nvPicPr>
          <p:cNvPr id="354" name="Google Shape;354;p2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108220" y="2925088"/>
            <a:ext cx="574749" cy="5745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0" name="Google Shape;360;p21"/>
          <p:cNvGrpSpPr/>
          <p:nvPr/>
        </p:nvGrpSpPr>
        <p:grpSpPr>
          <a:xfrm>
            <a:off x="1639543" y="1833563"/>
            <a:ext cx="2140469" cy="2139693"/>
            <a:chOff x="1706504" y="1443930"/>
            <a:chExt cx="2140189" cy="2140189"/>
          </a:xfrm>
        </p:grpSpPr>
        <p:grpSp>
          <p:nvGrpSpPr>
            <p:cNvPr id="361" name="Google Shape;361;p21"/>
            <p:cNvGrpSpPr/>
            <p:nvPr/>
          </p:nvGrpSpPr>
          <p:grpSpPr>
            <a:xfrm>
              <a:off x="1706504" y="1443930"/>
              <a:ext cx="2140189" cy="2140189"/>
              <a:chOff x="1706504" y="1380870"/>
              <a:chExt cx="2140189" cy="2140189"/>
            </a:xfrm>
          </p:grpSpPr>
          <p:sp>
            <p:nvSpPr>
              <p:cNvPr id="362" name="Google Shape;362;p21"/>
              <p:cNvSpPr/>
              <p:nvPr/>
            </p:nvSpPr>
            <p:spPr>
              <a:xfrm rot="8028697">
                <a:off x="2019765" y="1694131"/>
                <a:ext cx="1513668" cy="1513668"/>
              </a:xfrm>
              <a:prstGeom prst="teardrop">
                <a:avLst>
                  <a:gd fmla="val 10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21"/>
              <p:cNvSpPr/>
              <p:nvPr/>
            </p:nvSpPr>
            <p:spPr>
              <a:xfrm rot="8028697">
                <a:off x="2084879" y="1759244"/>
                <a:ext cx="1383446" cy="1383446"/>
              </a:xfrm>
              <a:prstGeom prst="teardrop">
                <a:avLst>
                  <a:gd fmla="val 10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64" name="Google Shape;364;p21"/>
            <p:cNvSpPr/>
            <p:nvPr/>
          </p:nvSpPr>
          <p:spPr>
            <a:xfrm>
              <a:off x="2229794" y="2294437"/>
              <a:ext cx="1143112" cy="3386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IMAGE 01</a:t>
              </a:r>
              <a:endParaRPr b="1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5" name="Google Shape;365;p21"/>
          <p:cNvGrpSpPr/>
          <p:nvPr/>
        </p:nvGrpSpPr>
        <p:grpSpPr>
          <a:xfrm>
            <a:off x="4983260" y="1802454"/>
            <a:ext cx="2140468" cy="2139693"/>
            <a:chOff x="5025904" y="1443930"/>
            <a:chExt cx="2140189" cy="2140189"/>
          </a:xfrm>
        </p:grpSpPr>
        <p:grpSp>
          <p:nvGrpSpPr>
            <p:cNvPr id="366" name="Google Shape;366;p21"/>
            <p:cNvGrpSpPr/>
            <p:nvPr/>
          </p:nvGrpSpPr>
          <p:grpSpPr>
            <a:xfrm>
              <a:off x="5025904" y="1443930"/>
              <a:ext cx="2140189" cy="2140189"/>
              <a:chOff x="5025904" y="1380870"/>
              <a:chExt cx="2140189" cy="2140189"/>
            </a:xfrm>
          </p:grpSpPr>
          <p:sp>
            <p:nvSpPr>
              <p:cNvPr id="367" name="Google Shape;367;p21"/>
              <p:cNvSpPr/>
              <p:nvPr/>
            </p:nvSpPr>
            <p:spPr>
              <a:xfrm rot="8028697">
                <a:off x="5339165" y="1694131"/>
                <a:ext cx="1513668" cy="1513668"/>
              </a:xfrm>
              <a:prstGeom prst="teardrop">
                <a:avLst>
                  <a:gd fmla="val 10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21"/>
              <p:cNvSpPr/>
              <p:nvPr/>
            </p:nvSpPr>
            <p:spPr>
              <a:xfrm rot="8028697">
                <a:off x="5404278" y="1759242"/>
                <a:ext cx="1383446" cy="1383446"/>
              </a:xfrm>
              <a:prstGeom prst="teardrop">
                <a:avLst>
                  <a:gd fmla="val 10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69" name="Google Shape;369;p21"/>
            <p:cNvSpPr/>
            <p:nvPr/>
          </p:nvSpPr>
          <p:spPr>
            <a:xfrm>
              <a:off x="5422645" y="2252752"/>
              <a:ext cx="1291848" cy="31817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67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IMAGE 02</a:t>
              </a:r>
              <a:endParaRPr b="1" sz="14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0" name="Google Shape;370;p21"/>
          <p:cNvGrpSpPr/>
          <p:nvPr/>
        </p:nvGrpSpPr>
        <p:grpSpPr>
          <a:xfrm>
            <a:off x="8279200" y="1833563"/>
            <a:ext cx="2140468" cy="2139693"/>
            <a:chOff x="8345301" y="1443930"/>
            <a:chExt cx="2140189" cy="2140189"/>
          </a:xfrm>
        </p:grpSpPr>
        <p:grpSp>
          <p:nvGrpSpPr>
            <p:cNvPr id="371" name="Google Shape;371;p21"/>
            <p:cNvGrpSpPr/>
            <p:nvPr/>
          </p:nvGrpSpPr>
          <p:grpSpPr>
            <a:xfrm>
              <a:off x="8345301" y="1443930"/>
              <a:ext cx="2140189" cy="2140189"/>
              <a:chOff x="8345301" y="1380870"/>
              <a:chExt cx="2140189" cy="2140189"/>
            </a:xfrm>
          </p:grpSpPr>
          <p:sp>
            <p:nvSpPr>
              <p:cNvPr id="372" name="Google Shape;372;p21"/>
              <p:cNvSpPr/>
              <p:nvPr/>
            </p:nvSpPr>
            <p:spPr>
              <a:xfrm rot="8028697">
                <a:off x="8658562" y="1694131"/>
                <a:ext cx="1513668" cy="1513668"/>
              </a:xfrm>
              <a:prstGeom prst="teardrop">
                <a:avLst>
                  <a:gd fmla="val 100000" name="adj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21"/>
              <p:cNvSpPr/>
              <p:nvPr/>
            </p:nvSpPr>
            <p:spPr>
              <a:xfrm rot="8028697">
                <a:off x="8723676" y="1759244"/>
                <a:ext cx="1383446" cy="1383446"/>
              </a:xfrm>
              <a:prstGeom prst="teardrop">
                <a:avLst>
                  <a:gd fmla="val 100000" name="adj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74" name="Google Shape;374;p21"/>
            <p:cNvSpPr/>
            <p:nvPr/>
          </p:nvSpPr>
          <p:spPr>
            <a:xfrm>
              <a:off x="8907389" y="2225007"/>
              <a:ext cx="1143113" cy="33863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IMAGE 03</a:t>
              </a:r>
              <a:endParaRPr b="1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5" name="Google Shape;375;p21"/>
          <p:cNvGrpSpPr/>
          <p:nvPr/>
        </p:nvGrpSpPr>
        <p:grpSpPr>
          <a:xfrm>
            <a:off x="1256238" y="4004363"/>
            <a:ext cx="3026393" cy="465011"/>
            <a:chOff x="3002037" y="1465798"/>
            <a:chExt cx="7067433" cy="369332"/>
          </a:xfrm>
        </p:grpSpPr>
        <p:sp>
          <p:nvSpPr>
            <p:cNvPr id="376" name="Google Shape;376;p21"/>
            <p:cNvSpPr/>
            <p:nvPr/>
          </p:nvSpPr>
          <p:spPr>
            <a:xfrm>
              <a:off x="3002037" y="1465798"/>
              <a:ext cx="7067433" cy="3693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81275" lIns="162550" spcFirstLastPara="1" rIns="162550" wrap="square" tIns="81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21"/>
            <p:cNvSpPr txBox="1"/>
            <p:nvPr/>
          </p:nvSpPr>
          <p:spPr>
            <a:xfrm>
              <a:off x="3691436" y="1500686"/>
              <a:ext cx="5688629" cy="3015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67">
                  <a:solidFill>
                    <a:srgbClr val="F8F8F8"/>
                  </a:solidFill>
                  <a:latin typeface="Arial"/>
                  <a:ea typeface="Arial"/>
                  <a:cs typeface="Arial"/>
                  <a:sym typeface="Arial"/>
                </a:rPr>
                <a:t>TITLE HERE</a:t>
              </a:r>
              <a:endParaRPr sz="1867">
                <a:solidFill>
                  <a:srgbClr val="F8F8F8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78" name="Google Shape;378;p21"/>
          <p:cNvSpPr txBox="1"/>
          <p:nvPr/>
        </p:nvSpPr>
        <p:spPr>
          <a:xfrm>
            <a:off x="1256238" y="4568281"/>
            <a:ext cx="3026393" cy="11596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0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79" name="Google Shape;379;p21"/>
          <p:cNvGrpSpPr/>
          <p:nvPr/>
        </p:nvGrpSpPr>
        <p:grpSpPr>
          <a:xfrm>
            <a:off x="4568581" y="4004363"/>
            <a:ext cx="3026393" cy="465011"/>
            <a:chOff x="3002037" y="1465798"/>
            <a:chExt cx="7067433" cy="369332"/>
          </a:xfrm>
        </p:grpSpPr>
        <p:sp>
          <p:nvSpPr>
            <p:cNvPr id="380" name="Google Shape;380;p21"/>
            <p:cNvSpPr/>
            <p:nvPr/>
          </p:nvSpPr>
          <p:spPr>
            <a:xfrm>
              <a:off x="3002037" y="1465798"/>
              <a:ext cx="7067433" cy="369332"/>
            </a:xfrm>
            <a:prstGeom prst="rect">
              <a:avLst/>
            </a:prstGeom>
            <a:solidFill>
              <a:srgbClr val="00672C"/>
            </a:solidFill>
            <a:ln>
              <a:noFill/>
            </a:ln>
          </p:spPr>
          <p:txBody>
            <a:bodyPr anchorCtr="0" anchor="t" bIns="81275" lIns="162550" spcFirstLastPara="1" rIns="162550" wrap="square" tIns="81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1" name="Google Shape;381;p21"/>
            <p:cNvSpPr txBox="1"/>
            <p:nvPr/>
          </p:nvSpPr>
          <p:spPr>
            <a:xfrm>
              <a:off x="3691436" y="1500686"/>
              <a:ext cx="5688629" cy="301540"/>
            </a:xfrm>
            <a:prstGeom prst="rect">
              <a:avLst/>
            </a:prstGeom>
            <a:solidFill>
              <a:srgbClr val="00672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67">
                  <a:solidFill>
                    <a:srgbClr val="F8F8F8"/>
                  </a:solidFill>
                  <a:latin typeface="Arial"/>
                  <a:ea typeface="Arial"/>
                  <a:cs typeface="Arial"/>
                  <a:sym typeface="Arial"/>
                </a:rPr>
                <a:t>TITLE HERE</a:t>
              </a:r>
              <a:endParaRPr sz="1867">
                <a:solidFill>
                  <a:srgbClr val="F8F8F8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82" name="Google Shape;382;p21"/>
          <p:cNvSpPr txBox="1"/>
          <p:nvPr/>
        </p:nvSpPr>
        <p:spPr>
          <a:xfrm>
            <a:off x="4568581" y="4568281"/>
            <a:ext cx="3026393" cy="11596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0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83" name="Google Shape;383;p21"/>
          <p:cNvGrpSpPr/>
          <p:nvPr/>
        </p:nvGrpSpPr>
        <p:grpSpPr>
          <a:xfrm>
            <a:off x="7847465" y="4004363"/>
            <a:ext cx="3026393" cy="465011"/>
            <a:chOff x="3002037" y="1465798"/>
            <a:chExt cx="7067433" cy="369332"/>
          </a:xfrm>
        </p:grpSpPr>
        <p:sp>
          <p:nvSpPr>
            <p:cNvPr id="384" name="Google Shape;384;p21"/>
            <p:cNvSpPr/>
            <p:nvPr/>
          </p:nvSpPr>
          <p:spPr>
            <a:xfrm>
              <a:off x="3002037" y="1465798"/>
              <a:ext cx="7067433" cy="36933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81275" lIns="162550" spcFirstLastPara="1" rIns="162550" wrap="square" tIns="81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5" name="Google Shape;385;p21"/>
            <p:cNvSpPr txBox="1"/>
            <p:nvPr/>
          </p:nvSpPr>
          <p:spPr>
            <a:xfrm>
              <a:off x="3691436" y="1500686"/>
              <a:ext cx="5688629" cy="30154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67">
                  <a:solidFill>
                    <a:srgbClr val="F8F8F8"/>
                  </a:solidFill>
                  <a:latin typeface="Arial"/>
                  <a:ea typeface="Arial"/>
                  <a:cs typeface="Arial"/>
                  <a:sym typeface="Arial"/>
                </a:rPr>
                <a:t>TITLE HERE</a:t>
              </a:r>
              <a:endParaRPr sz="1867">
                <a:solidFill>
                  <a:srgbClr val="F8F8F8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86" name="Google Shape;386;p21"/>
          <p:cNvSpPr txBox="1"/>
          <p:nvPr/>
        </p:nvSpPr>
        <p:spPr>
          <a:xfrm>
            <a:off x="7847465" y="4568281"/>
            <a:ext cx="3026393" cy="11596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0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资源 11@4x3" id="392" name="Google Shape;39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7310" y="-27940"/>
            <a:ext cx="12270740" cy="69132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393" name="Google Shape;393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97320" y="-8890"/>
            <a:ext cx="56940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394" name="Google Shape;394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4835" y="-8890"/>
            <a:ext cx="62655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395" name="Google Shape;395;p2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67310" y="882650"/>
            <a:ext cx="10194925" cy="5125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396" name="Google Shape;396;p2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92690" y="1296670"/>
            <a:ext cx="2101850" cy="48971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397" name="Google Shape;397;p2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-222885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398" name="Google Shape;398;p2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27700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399" name="Google Shape;399;p2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883275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400" name="Google Shape;400;p2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-67310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@4x3" id="401" name="Google Shape;401;p2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-855345" y="444500"/>
            <a:ext cx="5253990" cy="55632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4@4x3" id="402" name="Google Shape;402;p2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3131185" y="4792345"/>
            <a:ext cx="1267460" cy="1215390"/>
          </a:xfrm>
          <a:prstGeom prst="rect">
            <a:avLst/>
          </a:prstGeom>
          <a:noFill/>
          <a:ln>
            <a:noFill/>
          </a:ln>
        </p:spPr>
      </p:pic>
      <p:sp>
        <p:nvSpPr>
          <p:cNvPr id="403" name="Google Shape;403;p22"/>
          <p:cNvSpPr txBox="1"/>
          <p:nvPr/>
        </p:nvSpPr>
        <p:spPr>
          <a:xfrm>
            <a:off x="7856294" y="3425761"/>
            <a:ext cx="2574679" cy="837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AUTUMN</a:t>
            </a:r>
            <a:endParaRPr sz="3600">
              <a:solidFill>
                <a:srgbClr val="7AC6FF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404" name="Google Shape;404;p22"/>
          <p:cNvSpPr/>
          <p:nvPr/>
        </p:nvSpPr>
        <p:spPr>
          <a:xfrm>
            <a:off x="6992620" y="4347845"/>
            <a:ext cx="3732530" cy="7853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AC6F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405" name="Google Shape;405;p22"/>
          <p:cNvSpPr txBox="1"/>
          <p:nvPr/>
        </p:nvSpPr>
        <p:spPr>
          <a:xfrm>
            <a:off x="8378189" y="1636395"/>
            <a:ext cx="1749425" cy="16496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36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03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23"/>
          <p:cNvSpPr/>
          <p:nvPr/>
        </p:nvSpPr>
        <p:spPr>
          <a:xfrm>
            <a:off x="4733191" y="2315781"/>
            <a:ext cx="2539076" cy="5315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DESCRIPTION</a:t>
            </a: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2" name="Google Shape;412;p23"/>
          <p:cNvSpPr/>
          <p:nvPr/>
        </p:nvSpPr>
        <p:spPr>
          <a:xfrm>
            <a:off x="873008" y="2375103"/>
            <a:ext cx="3008149" cy="799051"/>
          </a:xfrm>
          <a:custGeom>
            <a:rect b="b" l="l" r="r" t="t"/>
            <a:pathLst>
              <a:path extrusionOk="0" h="544" w="1315">
                <a:moveTo>
                  <a:pt x="0" y="544"/>
                </a:moveTo>
                <a:lnTo>
                  <a:pt x="0" y="0"/>
                </a:lnTo>
                <a:lnTo>
                  <a:pt x="1315" y="0"/>
                </a:lnTo>
              </a:path>
            </a:pathLst>
          </a:custGeom>
          <a:noFill/>
          <a:ln cap="rnd" cmpd="sng" w="9525">
            <a:solidFill>
              <a:schemeClr val="dk1"/>
            </a:solidFill>
            <a:prstDash val="dot"/>
            <a:round/>
            <a:headEnd len="med" w="med" type="oval"/>
            <a:tailEnd len="med" w="med" type="oval"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99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3" name="Google Shape;413;p23"/>
          <p:cNvSpPr/>
          <p:nvPr/>
        </p:nvSpPr>
        <p:spPr>
          <a:xfrm flipH="1">
            <a:off x="8273030" y="2375103"/>
            <a:ext cx="3093961" cy="799051"/>
          </a:xfrm>
          <a:custGeom>
            <a:rect b="b" l="l" r="r" t="t"/>
            <a:pathLst>
              <a:path extrusionOk="0" h="544" w="1315">
                <a:moveTo>
                  <a:pt x="0" y="544"/>
                </a:moveTo>
                <a:lnTo>
                  <a:pt x="0" y="0"/>
                </a:lnTo>
                <a:lnTo>
                  <a:pt x="1315" y="0"/>
                </a:lnTo>
              </a:path>
            </a:pathLst>
          </a:custGeom>
          <a:noFill/>
          <a:ln cap="rnd" cmpd="sng" w="9525">
            <a:solidFill>
              <a:schemeClr val="dk1"/>
            </a:solidFill>
            <a:prstDash val="dot"/>
            <a:round/>
            <a:headEnd len="med" w="med" type="oval"/>
            <a:tailEnd len="med" w="med" type="oval"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99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14" name="Google Shape;414;p23"/>
          <p:cNvCxnSpPr/>
          <p:nvPr/>
        </p:nvCxnSpPr>
        <p:spPr>
          <a:xfrm>
            <a:off x="6965341" y="4038428"/>
            <a:ext cx="1152107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lg" w="lg" type="triangle"/>
            <a:tailEnd len="sm" w="sm" type="none"/>
          </a:ln>
        </p:spPr>
      </p:cxnSp>
      <p:cxnSp>
        <p:nvCxnSpPr>
          <p:cNvPr id="415" name="Google Shape;415;p23"/>
          <p:cNvCxnSpPr/>
          <p:nvPr/>
        </p:nvCxnSpPr>
        <p:spPr>
          <a:xfrm>
            <a:off x="3903036" y="4038851"/>
            <a:ext cx="1187019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med" w="med" type="none"/>
            <a:tailEnd len="lg" w="lg" type="triangle"/>
          </a:ln>
        </p:spPr>
      </p:cxnSp>
      <p:sp>
        <p:nvSpPr>
          <p:cNvPr id="416" name="Google Shape;416;p23"/>
          <p:cNvSpPr/>
          <p:nvPr/>
        </p:nvSpPr>
        <p:spPr>
          <a:xfrm>
            <a:off x="873007" y="3286789"/>
            <a:ext cx="3030028" cy="15032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341325" spcFirstLastPara="1" rIns="3413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7" name="Google Shape;417;p23"/>
          <p:cNvSpPr/>
          <p:nvPr/>
        </p:nvSpPr>
        <p:spPr>
          <a:xfrm>
            <a:off x="8312515" y="3277265"/>
            <a:ext cx="3054477" cy="15032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341325" spcFirstLastPara="1" rIns="3413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8" name="Google Shape;418;p23"/>
          <p:cNvSpPr/>
          <p:nvPr/>
        </p:nvSpPr>
        <p:spPr>
          <a:xfrm>
            <a:off x="5254916" y="3286792"/>
            <a:ext cx="1495627" cy="1503281"/>
          </a:xfrm>
          <a:prstGeom prst="ellipse">
            <a:avLst/>
          </a:prstGeom>
          <a:solidFill>
            <a:schemeClr val="accent1"/>
          </a:solidFill>
          <a:ln cap="flat" cmpd="sng" w="28575">
            <a:solidFill>
              <a:srgbClr val="F2F2F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9" name="Google Shape;419;p23"/>
          <p:cNvSpPr txBox="1"/>
          <p:nvPr/>
        </p:nvSpPr>
        <p:spPr>
          <a:xfrm>
            <a:off x="873009" y="2470444"/>
            <a:ext cx="3030028" cy="646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23"/>
          <p:cNvSpPr txBox="1"/>
          <p:nvPr/>
        </p:nvSpPr>
        <p:spPr>
          <a:xfrm>
            <a:off x="8312514" y="2470444"/>
            <a:ext cx="3054477" cy="646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23"/>
          <p:cNvSpPr txBox="1"/>
          <p:nvPr/>
        </p:nvSpPr>
        <p:spPr>
          <a:xfrm>
            <a:off x="1318993" y="5627403"/>
            <a:ext cx="9511460" cy="5616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6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46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24"/>
          <p:cNvSpPr/>
          <p:nvPr/>
        </p:nvSpPr>
        <p:spPr>
          <a:xfrm>
            <a:off x="1054572" y="4290839"/>
            <a:ext cx="2485625" cy="11378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5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03</a:t>
            </a:r>
            <a:endParaRPr sz="2655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24"/>
          <p:cNvSpPr/>
          <p:nvPr/>
        </p:nvSpPr>
        <p:spPr>
          <a:xfrm>
            <a:off x="1054572" y="1697923"/>
            <a:ext cx="2485625" cy="11378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5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01</a:t>
            </a:r>
            <a:endParaRPr sz="2655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Google Shape;429;p24"/>
          <p:cNvSpPr/>
          <p:nvPr/>
        </p:nvSpPr>
        <p:spPr>
          <a:xfrm>
            <a:off x="8319909" y="3258706"/>
            <a:ext cx="2485624" cy="11378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5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02</a:t>
            </a:r>
            <a:endParaRPr sz="2655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0" name="Google Shape;430;p24"/>
          <p:cNvSpPr/>
          <p:nvPr/>
        </p:nvSpPr>
        <p:spPr>
          <a:xfrm>
            <a:off x="3359623" y="2287529"/>
            <a:ext cx="1915583" cy="366184"/>
          </a:xfrm>
          <a:custGeom>
            <a:rect b="b" l="l" r="r" t="t"/>
            <a:pathLst>
              <a:path extrusionOk="0" h="173" w="905">
                <a:moveTo>
                  <a:pt x="905" y="173"/>
                </a:moveTo>
                <a:lnTo>
                  <a:pt x="732" y="0"/>
                </a:ln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757070"/>
            </a:solidFill>
            <a:prstDash val="solid"/>
            <a:round/>
            <a:headEnd len="med" w="med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Google Shape;431;p24"/>
          <p:cNvSpPr/>
          <p:nvPr/>
        </p:nvSpPr>
        <p:spPr>
          <a:xfrm>
            <a:off x="3359622" y="4548129"/>
            <a:ext cx="1587500" cy="340784"/>
          </a:xfrm>
          <a:custGeom>
            <a:rect b="b" l="l" r="r" t="t"/>
            <a:pathLst>
              <a:path extrusionOk="0" h="161" w="750">
                <a:moveTo>
                  <a:pt x="750" y="0"/>
                </a:moveTo>
                <a:lnTo>
                  <a:pt x="591" y="161"/>
                </a:lnTo>
                <a:lnTo>
                  <a:pt x="0" y="161"/>
                </a:lnTo>
              </a:path>
            </a:pathLst>
          </a:custGeom>
          <a:noFill/>
          <a:ln cap="flat" cmpd="sng" w="9525">
            <a:solidFill>
              <a:srgbClr val="757070"/>
            </a:solidFill>
            <a:prstDash val="solid"/>
            <a:round/>
            <a:headEnd len="med" w="med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32" name="Google Shape;432;p24"/>
          <p:cNvCxnSpPr/>
          <p:nvPr/>
        </p:nvCxnSpPr>
        <p:spPr>
          <a:xfrm>
            <a:off x="7492295" y="3811529"/>
            <a:ext cx="726016" cy="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solid"/>
            <a:round/>
            <a:headEnd len="med" w="med" type="none"/>
            <a:tailEnd len="sm" w="sm" type="oval"/>
          </a:ln>
        </p:spPr>
      </p:cxnSp>
      <p:sp>
        <p:nvSpPr>
          <p:cNvPr id="433" name="Google Shape;433;p24"/>
          <p:cNvSpPr/>
          <p:nvPr/>
        </p:nvSpPr>
        <p:spPr>
          <a:xfrm>
            <a:off x="5450888" y="2848448"/>
            <a:ext cx="1413933" cy="3292897"/>
          </a:xfrm>
          <a:custGeom>
            <a:rect b="b" l="l" r="r" t="t"/>
            <a:pathLst>
              <a:path extrusionOk="0" h="1571" w="668">
                <a:moveTo>
                  <a:pt x="232" y="1571"/>
                </a:moveTo>
                <a:lnTo>
                  <a:pt x="437" y="1571"/>
                </a:lnTo>
                <a:lnTo>
                  <a:pt x="384" y="806"/>
                </a:lnTo>
                <a:lnTo>
                  <a:pt x="668" y="434"/>
                </a:lnTo>
                <a:lnTo>
                  <a:pt x="366" y="705"/>
                </a:lnTo>
                <a:lnTo>
                  <a:pt x="327" y="0"/>
                </a:lnTo>
                <a:lnTo>
                  <a:pt x="276" y="848"/>
                </a:lnTo>
                <a:lnTo>
                  <a:pt x="0" y="582"/>
                </a:lnTo>
                <a:lnTo>
                  <a:pt x="269" y="956"/>
                </a:lnTo>
                <a:lnTo>
                  <a:pt x="232" y="157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24"/>
          <p:cNvSpPr/>
          <p:nvPr/>
        </p:nvSpPr>
        <p:spPr>
          <a:xfrm>
            <a:off x="6392804" y="3259080"/>
            <a:ext cx="1109133" cy="110701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5" name="Google Shape;435;p24"/>
          <p:cNvSpPr/>
          <p:nvPr/>
        </p:nvSpPr>
        <p:spPr>
          <a:xfrm>
            <a:off x="6564257" y="3428414"/>
            <a:ext cx="766233" cy="7683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Google Shape;436;p24"/>
          <p:cNvSpPr/>
          <p:nvPr/>
        </p:nvSpPr>
        <p:spPr>
          <a:xfrm>
            <a:off x="4583055" y="3328932"/>
            <a:ext cx="1388533" cy="13864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24"/>
          <p:cNvSpPr/>
          <p:nvPr/>
        </p:nvSpPr>
        <p:spPr>
          <a:xfrm>
            <a:off x="4796839" y="3542716"/>
            <a:ext cx="960967" cy="9588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24"/>
          <p:cNvSpPr/>
          <p:nvPr/>
        </p:nvSpPr>
        <p:spPr>
          <a:xfrm>
            <a:off x="5160905" y="1978498"/>
            <a:ext cx="1900767" cy="19007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24"/>
          <p:cNvSpPr/>
          <p:nvPr/>
        </p:nvSpPr>
        <p:spPr>
          <a:xfrm>
            <a:off x="5453005" y="2270597"/>
            <a:ext cx="1316567" cy="1316567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24"/>
          <p:cNvSpPr/>
          <p:nvPr/>
        </p:nvSpPr>
        <p:spPr>
          <a:xfrm>
            <a:off x="6833071" y="3699347"/>
            <a:ext cx="228600" cy="226483"/>
          </a:xfrm>
          <a:custGeom>
            <a:rect b="b" l="l" r="r" t="t"/>
            <a:pathLst>
              <a:path extrusionOk="0" h="96" w="96">
                <a:moveTo>
                  <a:pt x="96" y="53"/>
                </a:moveTo>
                <a:cubicBezTo>
                  <a:pt x="96" y="24"/>
                  <a:pt x="72" y="0"/>
                  <a:pt x="43" y="0"/>
                </a:cubicBezTo>
                <a:cubicBezTo>
                  <a:pt x="39" y="0"/>
                  <a:pt x="39" y="0"/>
                  <a:pt x="39" y="0"/>
                </a:cubicBezTo>
                <a:cubicBezTo>
                  <a:pt x="39" y="11"/>
                  <a:pt x="39" y="11"/>
                  <a:pt x="39" y="11"/>
                </a:cubicBezTo>
                <a:cubicBezTo>
                  <a:pt x="17" y="13"/>
                  <a:pt x="0" y="31"/>
                  <a:pt x="0" y="53"/>
                </a:cubicBezTo>
                <a:cubicBezTo>
                  <a:pt x="0" y="77"/>
                  <a:pt x="19" y="96"/>
                  <a:pt x="43" y="96"/>
                </a:cubicBezTo>
                <a:cubicBezTo>
                  <a:pt x="51" y="96"/>
                  <a:pt x="60" y="93"/>
                  <a:pt x="67" y="89"/>
                </a:cubicBezTo>
                <a:cubicBezTo>
                  <a:pt x="77" y="82"/>
                  <a:pt x="84" y="70"/>
                  <a:pt x="85" y="57"/>
                </a:cubicBezTo>
                <a:cubicBezTo>
                  <a:pt x="96" y="57"/>
                  <a:pt x="96" y="57"/>
                  <a:pt x="96" y="57"/>
                </a:cubicBezTo>
                <a:lnTo>
                  <a:pt x="96" y="53"/>
                </a:lnTo>
                <a:close/>
                <a:moveTo>
                  <a:pt x="62" y="82"/>
                </a:moveTo>
                <a:cubicBezTo>
                  <a:pt x="56" y="86"/>
                  <a:pt x="50" y="88"/>
                  <a:pt x="43" y="88"/>
                </a:cubicBezTo>
                <a:cubicBezTo>
                  <a:pt x="24" y="88"/>
                  <a:pt x="8" y="72"/>
                  <a:pt x="8" y="53"/>
                </a:cubicBezTo>
                <a:cubicBezTo>
                  <a:pt x="8" y="36"/>
                  <a:pt x="22" y="21"/>
                  <a:pt x="39" y="19"/>
                </a:cubicBezTo>
                <a:cubicBezTo>
                  <a:pt x="39" y="57"/>
                  <a:pt x="39" y="57"/>
                  <a:pt x="39" y="57"/>
                </a:cubicBezTo>
                <a:cubicBezTo>
                  <a:pt x="77" y="57"/>
                  <a:pt x="77" y="57"/>
                  <a:pt x="77" y="57"/>
                </a:cubicBezTo>
                <a:cubicBezTo>
                  <a:pt x="76" y="67"/>
                  <a:pt x="71" y="76"/>
                  <a:pt x="62" y="82"/>
                </a:cubicBezTo>
                <a:moveTo>
                  <a:pt x="47" y="49"/>
                </a:moveTo>
                <a:cubicBezTo>
                  <a:pt x="47" y="8"/>
                  <a:pt x="47" y="8"/>
                  <a:pt x="47" y="8"/>
                </a:cubicBezTo>
                <a:cubicBezTo>
                  <a:pt x="69" y="10"/>
                  <a:pt x="86" y="28"/>
                  <a:pt x="88" y="49"/>
                </a:cubicBezTo>
                <a:lnTo>
                  <a:pt x="47" y="4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24"/>
          <p:cNvSpPr/>
          <p:nvPr/>
        </p:nvSpPr>
        <p:spPr>
          <a:xfrm>
            <a:off x="5857290" y="2653713"/>
            <a:ext cx="510116" cy="548216"/>
          </a:xfrm>
          <a:custGeom>
            <a:rect b="b" l="l" r="r" t="t"/>
            <a:pathLst>
              <a:path extrusionOk="0" h="231" w="215">
                <a:moveTo>
                  <a:pt x="209" y="183"/>
                </a:moveTo>
                <a:cubicBezTo>
                  <a:pt x="176" y="162"/>
                  <a:pt x="177" y="95"/>
                  <a:pt x="177" y="94"/>
                </a:cubicBezTo>
                <a:cubicBezTo>
                  <a:pt x="177" y="62"/>
                  <a:pt x="156" y="35"/>
                  <a:pt x="128" y="26"/>
                </a:cubicBezTo>
                <a:cubicBezTo>
                  <a:pt x="128" y="20"/>
                  <a:pt x="128" y="20"/>
                  <a:pt x="128" y="20"/>
                </a:cubicBezTo>
                <a:cubicBezTo>
                  <a:pt x="128" y="9"/>
                  <a:pt x="119" y="0"/>
                  <a:pt x="107" y="0"/>
                </a:cubicBezTo>
                <a:cubicBezTo>
                  <a:pt x="96" y="0"/>
                  <a:pt x="87" y="9"/>
                  <a:pt x="87" y="20"/>
                </a:cubicBezTo>
                <a:cubicBezTo>
                  <a:pt x="87" y="26"/>
                  <a:pt x="87" y="26"/>
                  <a:pt x="87" y="26"/>
                </a:cubicBezTo>
                <a:cubicBezTo>
                  <a:pt x="58" y="35"/>
                  <a:pt x="37" y="62"/>
                  <a:pt x="37" y="94"/>
                </a:cubicBezTo>
                <a:cubicBezTo>
                  <a:pt x="38" y="113"/>
                  <a:pt x="33" y="166"/>
                  <a:pt x="5" y="183"/>
                </a:cubicBezTo>
                <a:cubicBezTo>
                  <a:pt x="1" y="185"/>
                  <a:pt x="0" y="190"/>
                  <a:pt x="1" y="194"/>
                </a:cubicBezTo>
                <a:cubicBezTo>
                  <a:pt x="2" y="198"/>
                  <a:pt x="6" y="201"/>
                  <a:pt x="10" y="201"/>
                </a:cubicBezTo>
                <a:cubicBezTo>
                  <a:pt x="70" y="201"/>
                  <a:pt x="70" y="201"/>
                  <a:pt x="70" y="201"/>
                </a:cubicBezTo>
                <a:cubicBezTo>
                  <a:pt x="74" y="218"/>
                  <a:pt x="89" y="231"/>
                  <a:pt x="107" y="231"/>
                </a:cubicBezTo>
                <a:cubicBezTo>
                  <a:pt x="126" y="231"/>
                  <a:pt x="141" y="218"/>
                  <a:pt x="145" y="201"/>
                </a:cubicBezTo>
                <a:cubicBezTo>
                  <a:pt x="204" y="201"/>
                  <a:pt x="204" y="201"/>
                  <a:pt x="204" y="201"/>
                </a:cubicBezTo>
                <a:cubicBezTo>
                  <a:pt x="209" y="201"/>
                  <a:pt x="212" y="198"/>
                  <a:pt x="214" y="194"/>
                </a:cubicBezTo>
                <a:cubicBezTo>
                  <a:pt x="215" y="190"/>
                  <a:pt x="213" y="185"/>
                  <a:pt x="209" y="183"/>
                </a:cubicBezTo>
                <a:moveTo>
                  <a:pt x="98" y="181"/>
                </a:moveTo>
                <a:cubicBezTo>
                  <a:pt x="35" y="181"/>
                  <a:pt x="35" y="181"/>
                  <a:pt x="35" y="181"/>
                </a:cubicBezTo>
                <a:cubicBezTo>
                  <a:pt x="58" y="148"/>
                  <a:pt x="57" y="96"/>
                  <a:pt x="57" y="94"/>
                </a:cubicBezTo>
                <a:cubicBezTo>
                  <a:pt x="57" y="66"/>
                  <a:pt x="80" y="43"/>
                  <a:pt x="107" y="43"/>
                </a:cubicBezTo>
                <a:cubicBezTo>
                  <a:pt x="135" y="43"/>
                  <a:pt x="158" y="66"/>
                  <a:pt x="158" y="93"/>
                </a:cubicBezTo>
                <a:cubicBezTo>
                  <a:pt x="158" y="96"/>
                  <a:pt x="156" y="148"/>
                  <a:pt x="180" y="181"/>
                </a:cubicBezTo>
                <a:lnTo>
                  <a:pt x="98" y="18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42" name="Google Shape;442;p24"/>
          <p:cNvGrpSpPr/>
          <p:nvPr/>
        </p:nvGrpSpPr>
        <p:grpSpPr>
          <a:xfrm>
            <a:off x="5078355" y="3824230"/>
            <a:ext cx="395816" cy="393700"/>
            <a:chOff x="3989388" y="3048000"/>
            <a:chExt cx="296862" cy="295275"/>
          </a:xfrm>
        </p:grpSpPr>
        <p:sp>
          <p:nvSpPr>
            <p:cNvPr id="443" name="Google Shape;443;p24"/>
            <p:cNvSpPr/>
            <p:nvPr/>
          </p:nvSpPr>
          <p:spPr>
            <a:xfrm>
              <a:off x="3989388" y="3048000"/>
              <a:ext cx="296862" cy="295275"/>
            </a:xfrm>
            <a:custGeom>
              <a:rect b="b" l="l" r="r" t="t"/>
              <a:pathLst>
                <a:path extrusionOk="0" h="166" w="167">
                  <a:moveTo>
                    <a:pt x="83" y="166"/>
                  </a:moveTo>
                  <a:cubicBezTo>
                    <a:pt x="37" y="166"/>
                    <a:pt x="0" y="129"/>
                    <a:pt x="0" y="83"/>
                  </a:cubicBezTo>
                  <a:cubicBezTo>
                    <a:pt x="0" y="37"/>
                    <a:pt x="37" y="0"/>
                    <a:pt x="83" y="0"/>
                  </a:cubicBezTo>
                  <a:cubicBezTo>
                    <a:pt x="129" y="0"/>
                    <a:pt x="167" y="37"/>
                    <a:pt x="167" y="83"/>
                  </a:cubicBezTo>
                  <a:cubicBezTo>
                    <a:pt x="167" y="129"/>
                    <a:pt x="129" y="166"/>
                    <a:pt x="83" y="166"/>
                  </a:cubicBezTo>
                  <a:moveTo>
                    <a:pt x="83" y="14"/>
                  </a:moveTo>
                  <a:cubicBezTo>
                    <a:pt x="45" y="14"/>
                    <a:pt x="14" y="45"/>
                    <a:pt x="14" y="83"/>
                  </a:cubicBezTo>
                  <a:cubicBezTo>
                    <a:pt x="14" y="121"/>
                    <a:pt x="45" y="152"/>
                    <a:pt x="83" y="152"/>
                  </a:cubicBezTo>
                  <a:cubicBezTo>
                    <a:pt x="121" y="152"/>
                    <a:pt x="152" y="121"/>
                    <a:pt x="152" y="83"/>
                  </a:cubicBezTo>
                  <a:cubicBezTo>
                    <a:pt x="152" y="45"/>
                    <a:pt x="121" y="14"/>
                    <a:pt x="83" y="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24"/>
            <p:cNvSpPr/>
            <p:nvPr/>
          </p:nvSpPr>
          <p:spPr>
            <a:xfrm>
              <a:off x="4124325" y="3105150"/>
              <a:ext cx="90488" cy="103188"/>
            </a:xfrm>
            <a:custGeom>
              <a:rect b="b" l="l" r="r" t="t"/>
              <a:pathLst>
                <a:path extrusionOk="0" h="58" w="51">
                  <a:moveTo>
                    <a:pt x="44" y="58"/>
                  </a:moveTo>
                  <a:cubicBezTo>
                    <a:pt x="7" y="58"/>
                    <a:pt x="7" y="58"/>
                    <a:pt x="7" y="58"/>
                  </a:cubicBezTo>
                  <a:cubicBezTo>
                    <a:pt x="3" y="58"/>
                    <a:pt x="0" y="55"/>
                    <a:pt x="0" y="51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1" y="0"/>
                    <a:pt x="14" y="3"/>
                    <a:pt x="14" y="7"/>
                  </a:cubicBezTo>
                  <a:cubicBezTo>
                    <a:pt x="14" y="44"/>
                    <a:pt x="14" y="44"/>
                    <a:pt x="14" y="44"/>
                  </a:cubicBezTo>
                  <a:cubicBezTo>
                    <a:pt x="44" y="44"/>
                    <a:pt x="44" y="44"/>
                    <a:pt x="44" y="44"/>
                  </a:cubicBezTo>
                  <a:cubicBezTo>
                    <a:pt x="48" y="44"/>
                    <a:pt x="51" y="47"/>
                    <a:pt x="51" y="51"/>
                  </a:cubicBezTo>
                  <a:cubicBezTo>
                    <a:pt x="51" y="55"/>
                    <a:pt x="48" y="58"/>
                    <a:pt x="44" y="58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" name="Google Shape;450;p25"/>
          <p:cNvGrpSpPr/>
          <p:nvPr/>
        </p:nvGrpSpPr>
        <p:grpSpPr>
          <a:xfrm>
            <a:off x="1011769" y="1039096"/>
            <a:ext cx="7287781" cy="4655340"/>
            <a:chOff x="2540395" y="1312650"/>
            <a:chExt cx="7288182" cy="4655594"/>
          </a:xfrm>
        </p:grpSpPr>
        <p:grpSp>
          <p:nvGrpSpPr>
            <p:cNvPr id="451" name="Google Shape;451;p25"/>
            <p:cNvGrpSpPr/>
            <p:nvPr/>
          </p:nvGrpSpPr>
          <p:grpSpPr>
            <a:xfrm>
              <a:off x="2540395" y="1312650"/>
              <a:ext cx="7288182" cy="4655594"/>
              <a:chOff x="626044" y="655968"/>
              <a:chExt cx="7849773" cy="5014331"/>
            </a:xfrm>
          </p:grpSpPr>
          <p:grpSp>
            <p:nvGrpSpPr>
              <p:cNvPr id="452" name="Google Shape;452;p25"/>
              <p:cNvGrpSpPr/>
              <p:nvPr/>
            </p:nvGrpSpPr>
            <p:grpSpPr>
              <a:xfrm flipH="1" rot="-5400000">
                <a:off x="5442579" y="1254341"/>
                <a:ext cx="3140144" cy="2926332"/>
                <a:chOff x="1043608" y="1340769"/>
                <a:chExt cx="4723561" cy="4401933"/>
              </a:xfrm>
            </p:grpSpPr>
            <p:sp>
              <p:nvSpPr>
                <p:cNvPr id="453" name="Google Shape;453;p25"/>
                <p:cNvSpPr/>
                <p:nvPr/>
              </p:nvSpPr>
              <p:spPr>
                <a:xfrm rot="-2380200">
                  <a:off x="1173140" y="2533624"/>
                  <a:ext cx="4464496" cy="2016224"/>
                </a:xfrm>
                <a:prstGeom prst="roundRect">
                  <a:avLst>
                    <a:gd fmla="val 50000" name="adj"/>
                  </a:avLst>
                </a:prstGeom>
                <a:gradFill>
                  <a:gsLst>
                    <a:gs pos="0">
                      <a:srgbClr val="D5D5D5"/>
                    </a:gs>
                    <a:gs pos="100000">
                      <a:schemeClr val="lt1"/>
                    </a:gs>
                  </a:gsLst>
                  <a:lin ang="18900000" scaled="0"/>
                </a:gradFill>
                <a:ln>
                  <a:noFill/>
                </a:ln>
                <a:effectLst>
                  <a:outerShdw blurRad="381000" rotWithShape="0" algn="tl" dir="2700000" dist="635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54" name="Google Shape;454;p25"/>
                <p:cNvSpPr/>
                <p:nvPr/>
              </p:nvSpPr>
              <p:spPr>
                <a:xfrm rot="-2380200">
                  <a:off x="1366007" y="2686948"/>
                  <a:ext cx="4084153" cy="1703845"/>
                </a:xfrm>
                <a:prstGeom prst="roundRect">
                  <a:avLst>
                    <a:gd fmla="val 50000" name="adj"/>
                  </a:avLst>
                </a:prstGeom>
                <a:gradFill>
                  <a:gsLst>
                    <a:gs pos="0">
                      <a:srgbClr val="FFFFFF"/>
                    </a:gs>
                    <a:gs pos="100000">
                      <a:srgbClr val="E4E4E4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55" name="Google Shape;455;p25"/>
              <p:cNvGrpSpPr/>
              <p:nvPr/>
            </p:nvGrpSpPr>
            <p:grpSpPr>
              <a:xfrm rot="4093703">
                <a:off x="3116038" y="1329647"/>
                <a:ext cx="3934899" cy="3666973"/>
                <a:chOff x="1043608" y="1340769"/>
                <a:chExt cx="4723561" cy="4401933"/>
              </a:xfrm>
            </p:grpSpPr>
            <p:sp>
              <p:nvSpPr>
                <p:cNvPr id="456" name="Google Shape;456;p25"/>
                <p:cNvSpPr/>
                <p:nvPr/>
              </p:nvSpPr>
              <p:spPr>
                <a:xfrm rot="-2380200">
                  <a:off x="1173140" y="2533624"/>
                  <a:ext cx="4464496" cy="2016224"/>
                </a:xfrm>
                <a:prstGeom prst="roundRect">
                  <a:avLst>
                    <a:gd fmla="val 50000" name="adj"/>
                  </a:avLst>
                </a:prstGeom>
                <a:gradFill>
                  <a:gsLst>
                    <a:gs pos="0">
                      <a:srgbClr val="939393"/>
                    </a:gs>
                    <a:gs pos="50000">
                      <a:srgbClr val="D5D5D5"/>
                    </a:gs>
                    <a:gs pos="100000">
                      <a:schemeClr val="lt1"/>
                    </a:gs>
                  </a:gsLst>
                  <a:lin ang="2700000" scaled="0"/>
                </a:gradFill>
                <a:ln>
                  <a:noFill/>
                </a:ln>
                <a:effectLst>
                  <a:outerShdw blurRad="381000" rotWithShape="0" algn="tl" dir="2700000" dist="635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57" name="Google Shape;457;p25"/>
                <p:cNvSpPr/>
                <p:nvPr/>
              </p:nvSpPr>
              <p:spPr>
                <a:xfrm rot="-2380200">
                  <a:off x="1366007" y="2686948"/>
                  <a:ext cx="4084153" cy="1703845"/>
                </a:xfrm>
                <a:prstGeom prst="roundRect">
                  <a:avLst>
                    <a:gd fmla="val 50000" name="adj"/>
                  </a:avLst>
                </a:prstGeom>
                <a:gradFill>
                  <a:gsLst>
                    <a:gs pos="0">
                      <a:srgbClr val="D5D5D5"/>
                    </a:gs>
                    <a:gs pos="100000">
                      <a:schemeClr val="lt1"/>
                    </a:gs>
                  </a:gsLst>
                  <a:lin ang="135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58" name="Google Shape;458;p25"/>
              <p:cNvGrpSpPr/>
              <p:nvPr/>
            </p:nvGrpSpPr>
            <p:grpSpPr>
              <a:xfrm>
                <a:off x="626044" y="1233547"/>
                <a:ext cx="4723561" cy="4401933"/>
                <a:chOff x="1043608" y="1340769"/>
                <a:chExt cx="4723561" cy="4401933"/>
              </a:xfrm>
            </p:grpSpPr>
            <p:sp>
              <p:nvSpPr>
                <p:cNvPr id="459" name="Google Shape;459;p25"/>
                <p:cNvSpPr/>
                <p:nvPr/>
              </p:nvSpPr>
              <p:spPr>
                <a:xfrm rot="-2380200">
                  <a:off x="1173140" y="2533624"/>
                  <a:ext cx="4464496" cy="2016224"/>
                </a:xfrm>
                <a:prstGeom prst="roundRect">
                  <a:avLst>
                    <a:gd fmla="val 50000" name="adj"/>
                  </a:avLst>
                </a:prstGeom>
                <a:gradFill>
                  <a:gsLst>
                    <a:gs pos="0">
                      <a:srgbClr val="D5D5D5"/>
                    </a:gs>
                    <a:gs pos="100000">
                      <a:schemeClr val="lt1"/>
                    </a:gs>
                  </a:gsLst>
                  <a:lin ang="13500000" scaled="0"/>
                </a:gradFill>
                <a:ln>
                  <a:noFill/>
                </a:ln>
                <a:effectLst>
                  <a:outerShdw blurRad="381000" rotWithShape="0" algn="tl" dir="2700000" dist="635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0" name="Google Shape;460;p25"/>
                <p:cNvSpPr/>
                <p:nvPr/>
              </p:nvSpPr>
              <p:spPr>
                <a:xfrm rot="-2380200">
                  <a:off x="1366007" y="2686947"/>
                  <a:ext cx="4084155" cy="1703845"/>
                </a:xfrm>
                <a:prstGeom prst="roundRect">
                  <a:avLst>
                    <a:gd fmla="val 50000" name="adj"/>
                  </a:avLst>
                </a:prstGeom>
                <a:gradFill>
                  <a:gsLst>
                    <a:gs pos="0">
                      <a:srgbClr val="D5D5D5"/>
                    </a:gs>
                    <a:gs pos="100000">
                      <a:schemeClr val="lt1"/>
                    </a:gs>
                  </a:gsLst>
                  <a:lin ang="27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461" name="Google Shape;461;p25"/>
              <p:cNvSpPr/>
              <p:nvPr/>
            </p:nvSpPr>
            <p:spPr>
              <a:xfrm>
                <a:off x="1016720" y="3153052"/>
                <a:ext cx="2115693" cy="2115693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1905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2" name="Google Shape;462;p25"/>
              <p:cNvSpPr/>
              <p:nvPr/>
            </p:nvSpPr>
            <p:spPr>
              <a:xfrm>
                <a:off x="1204277" y="3340609"/>
                <a:ext cx="1740578" cy="1740578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463" name="Google Shape;463;p25"/>
              <p:cNvGrpSpPr/>
              <p:nvPr/>
            </p:nvGrpSpPr>
            <p:grpSpPr>
              <a:xfrm>
                <a:off x="3163945" y="1910968"/>
                <a:ext cx="1483701" cy="1483701"/>
                <a:chOff x="3839034" y="1441243"/>
                <a:chExt cx="2115693" cy="2115693"/>
              </a:xfrm>
            </p:grpSpPr>
            <p:sp>
              <p:nvSpPr>
                <p:cNvPr id="464" name="Google Shape;464;p25"/>
                <p:cNvSpPr/>
                <p:nvPr/>
              </p:nvSpPr>
              <p:spPr>
                <a:xfrm>
                  <a:off x="3839034" y="1441243"/>
                  <a:ext cx="2115693" cy="2115693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  <a:effectLst>
                  <a:outerShdw blurRad="190500" rotWithShape="0" algn="tl" dir="2700000" dist="635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5" name="Google Shape;465;p25"/>
                <p:cNvSpPr/>
                <p:nvPr/>
              </p:nvSpPr>
              <p:spPr>
                <a:xfrm>
                  <a:off x="4026591" y="1628800"/>
                  <a:ext cx="1740578" cy="174057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66" name="Google Shape;466;p25"/>
              <p:cNvGrpSpPr/>
              <p:nvPr/>
            </p:nvGrpSpPr>
            <p:grpSpPr>
              <a:xfrm>
                <a:off x="5273134" y="2934744"/>
                <a:ext cx="1271210" cy="1271210"/>
                <a:chOff x="5409382" y="2483890"/>
                <a:chExt cx="2115693" cy="2115693"/>
              </a:xfrm>
            </p:grpSpPr>
            <p:sp>
              <p:nvSpPr>
                <p:cNvPr id="467" name="Google Shape;467;p25"/>
                <p:cNvSpPr/>
                <p:nvPr/>
              </p:nvSpPr>
              <p:spPr>
                <a:xfrm>
                  <a:off x="5409382" y="2483890"/>
                  <a:ext cx="2115693" cy="2115693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  <a:effectLst>
                  <a:outerShdw blurRad="190500" rotWithShape="0" algn="tl" dir="2700000" dist="635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8" name="Google Shape;468;p25"/>
                <p:cNvSpPr/>
                <p:nvPr/>
              </p:nvSpPr>
              <p:spPr>
                <a:xfrm>
                  <a:off x="5596939" y="2671447"/>
                  <a:ext cx="1740578" cy="1740578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69" name="Google Shape;469;p25"/>
              <p:cNvGrpSpPr/>
              <p:nvPr/>
            </p:nvGrpSpPr>
            <p:grpSpPr>
              <a:xfrm>
                <a:off x="6987348" y="1615383"/>
                <a:ext cx="1017307" cy="1017307"/>
                <a:chOff x="5409382" y="2483890"/>
                <a:chExt cx="2115693" cy="2115693"/>
              </a:xfrm>
            </p:grpSpPr>
            <p:sp>
              <p:nvSpPr>
                <p:cNvPr id="470" name="Google Shape;470;p25"/>
                <p:cNvSpPr/>
                <p:nvPr/>
              </p:nvSpPr>
              <p:spPr>
                <a:xfrm>
                  <a:off x="5409382" y="2483890"/>
                  <a:ext cx="2115693" cy="2115693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  <a:effectLst>
                  <a:outerShdw blurRad="190500" rotWithShape="0" algn="tl" dir="2700000" dist="635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71" name="Google Shape;471;p25"/>
                <p:cNvSpPr/>
                <p:nvPr/>
              </p:nvSpPr>
              <p:spPr>
                <a:xfrm>
                  <a:off x="5596939" y="2671447"/>
                  <a:ext cx="1740578" cy="1740578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472" name="Google Shape;472;p25"/>
            <p:cNvGrpSpPr/>
            <p:nvPr/>
          </p:nvGrpSpPr>
          <p:grpSpPr>
            <a:xfrm>
              <a:off x="7210591" y="3785961"/>
              <a:ext cx="464344" cy="465138"/>
              <a:chOff x="9145588" y="4435475"/>
              <a:chExt cx="464344" cy="465138"/>
            </a:xfrm>
          </p:grpSpPr>
          <p:sp>
            <p:nvSpPr>
              <p:cNvPr id="473" name="Google Shape;473;p25"/>
              <p:cNvSpPr/>
              <p:nvPr/>
            </p:nvSpPr>
            <p:spPr>
              <a:xfrm>
                <a:off x="9145588" y="4435475"/>
                <a:ext cx="464344" cy="465138"/>
              </a:xfrm>
              <a:custGeom>
                <a:rect b="b" l="l" r="r" t="t"/>
                <a:pathLst>
                  <a:path extrusionOk="0" h="19059" w="19058">
                    <a:moveTo>
                      <a:pt x="6430" y="17268"/>
                    </a:moveTo>
                    <a:cubicBezTo>
                      <a:pt x="2162" y="15559"/>
                      <a:pt x="82" y="10698"/>
                      <a:pt x="1790" y="6431"/>
                    </a:cubicBezTo>
                    <a:cubicBezTo>
                      <a:pt x="3499" y="2164"/>
                      <a:pt x="8360" y="81"/>
                      <a:pt x="12627" y="1791"/>
                    </a:cubicBezTo>
                    <a:cubicBezTo>
                      <a:pt x="16894" y="3499"/>
                      <a:pt x="18975" y="8361"/>
                      <a:pt x="17267" y="12628"/>
                    </a:cubicBezTo>
                    <a:cubicBezTo>
                      <a:pt x="15558" y="16895"/>
                      <a:pt x="10696" y="18976"/>
                      <a:pt x="6430" y="17268"/>
                    </a:cubicBezTo>
                    <a:moveTo>
                      <a:pt x="13070" y="685"/>
                    </a:moveTo>
                    <a:cubicBezTo>
                      <a:pt x="8186" y="-1270"/>
                      <a:pt x="2641" y="1103"/>
                      <a:pt x="685" y="5987"/>
                    </a:cubicBezTo>
                    <a:cubicBezTo>
                      <a:pt x="-1271" y="10872"/>
                      <a:pt x="1103" y="16418"/>
                      <a:pt x="5987" y="18373"/>
                    </a:cubicBezTo>
                    <a:cubicBezTo>
                      <a:pt x="10871" y="20330"/>
                      <a:pt x="16416" y="17955"/>
                      <a:pt x="18373" y="13071"/>
                    </a:cubicBezTo>
                    <a:cubicBezTo>
                      <a:pt x="20329" y="8186"/>
                      <a:pt x="17954" y="2641"/>
                      <a:pt x="13070" y="685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4" name="Google Shape;474;p25"/>
              <p:cNvSpPr/>
              <p:nvPr/>
            </p:nvSpPr>
            <p:spPr>
              <a:xfrm>
                <a:off x="9348788" y="4638675"/>
                <a:ext cx="57944" cy="57944"/>
              </a:xfrm>
              <a:custGeom>
                <a:rect b="b" l="l" r="r" t="t"/>
                <a:pathLst>
                  <a:path extrusionOk="0" h="19056" w="19059">
                    <a:moveTo>
                      <a:pt x="7753" y="13951"/>
                    </a:moveTo>
                    <a:cubicBezTo>
                      <a:pt x="5315" y="12969"/>
                      <a:pt x="4129" y="10197"/>
                      <a:pt x="5101" y="7755"/>
                    </a:cubicBezTo>
                    <a:cubicBezTo>
                      <a:pt x="6083" y="5323"/>
                      <a:pt x="8860" y="4132"/>
                      <a:pt x="11298" y="5104"/>
                    </a:cubicBezTo>
                    <a:cubicBezTo>
                      <a:pt x="13735" y="6081"/>
                      <a:pt x="14926" y="8858"/>
                      <a:pt x="13949" y="11300"/>
                    </a:cubicBezTo>
                    <a:cubicBezTo>
                      <a:pt x="12972" y="13737"/>
                      <a:pt x="10195" y="14923"/>
                      <a:pt x="7753" y="13951"/>
                    </a:cubicBezTo>
                    <a:moveTo>
                      <a:pt x="13070" y="686"/>
                    </a:moveTo>
                    <a:cubicBezTo>
                      <a:pt x="8190" y="-1272"/>
                      <a:pt x="2640" y="1104"/>
                      <a:pt x="686" y="5988"/>
                    </a:cubicBezTo>
                    <a:cubicBezTo>
                      <a:pt x="-1272" y="10872"/>
                      <a:pt x="1105" y="16416"/>
                      <a:pt x="5985" y="18369"/>
                    </a:cubicBezTo>
                    <a:cubicBezTo>
                      <a:pt x="10870" y="20328"/>
                      <a:pt x="16415" y="17951"/>
                      <a:pt x="18374" y="13072"/>
                    </a:cubicBezTo>
                    <a:cubicBezTo>
                      <a:pt x="20328" y="8188"/>
                      <a:pt x="17960" y="2644"/>
                      <a:pt x="13070" y="686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5" name="Google Shape;475;p25"/>
              <p:cNvSpPr/>
              <p:nvPr/>
            </p:nvSpPr>
            <p:spPr>
              <a:xfrm>
                <a:off x="9290050" y="4580732"/>
                <a:ext cx="174625" cy="174625"/>
              </a:xfrm>
              <a:custGeom>
                <a:rect b="b" l="l" r="r" t="t"/>
                <a:pathLst>
                  <a:path extrusionOk="0" h="19058" w="19059">
                    <a:moveTo>
                      <a:pt x="7169" y="15424"/>
                    </a:moveTo>
                    <a:cubicBezTo>
                      <a:pt x="3916" y="14123"/>
                      <a:pt x="2331" y="10417"/>
                      <a:pt x="3632" y="7167"/>
                    </a:cubicBezTo>
                    <a:cubicBezTo>
                      <a:pt x="4934" y="3917"/>
                      <a:pt x="8638" y="2331"/>
                      <a:pt x="11889" y="3632"/>
                    </a:cubicBezTo>
                    <a:cubicBezTo>
                      <a:pt x="15141" y="4934"/>
                      <a:pt x="16728" y="8640"/>
                      <a:pt x="15425" y="11890"/>
                    </a:cubicBezTo>
                    <a:cubicBezTo>
                      <a:pt x="14124" y="15140"/>
                      <a:pt x="10419" y="16728"/>
                      <a:pt x="7169" y="15424"/>
                    </a:cubicBezTo>
                    <a:moveTo>
                      <a:pt x="13071" y="685"/>
                    </a:moveTo>
                    <a:cubicBezTo>
                      <a:pt x="8186" y="-1271"/>
                      <a:pt x="2639" y="1104"/>
                      <a:pt x="686" y="5987"/>
                    </a:cubicBezTo>
                    <a:cubicBezTo>
                      <a:pt x="-1271" y="10871"/>
                      <a:pt x="1104" y="16416"/>
                      <a:pt x="5987" y="18372"/>
                    </a:cubicBezTo>
                    <a:cubicBezTo>
                      <a:pt x="10874" y="20329"/>
                      <a:pt x="16418" y="17955"/>
                      <a:pt x="18375" y="13070"/>
                    </a:cubicBezTo>
                    <a:cubicBezTo>
                      <a:pt x="20328" y="8186"/>
                      <a:pt x="17956" y="2641"/>
                      <a:pt x="13071" y="685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6" name="Google Shape;476;p25"/>
              <p:cNvSpPr/>
              <p:nvPr/>
            </p:nvSpPr>
            <p:spPr>
              <a:xfrm>
                <a:off x="9406732" y="4696619"/>
                <a:ext cx="72231" cy="74613"/>
              </a:xfrm>
              <a:custGeom>
                <a:rect b="b" l="l" r="r" t="t"/>
                <a:pathLst>
                  <a:path extrusionOk="0" h="21043" w="21033">
                    <a:moveTo>
                      <a:pt x="20881" y="2825"/>
                    </a:moveTo>
                    <a:cubicBezTo>
                      <a:pt x="21312" y="1771"/>
                      <a:pt x="20787" y="572"/>
                      <a:pt x="19713" y="149"/>
                    </a:cubicBezTo>
                    <a:cubicBezTo>
                      <a:pt x="18636" y="-277"/>
                      <a:pt x="17414" y="238"/>
                      <a:pt x="16984" y="1296"/>
                    </a:cubicBezTo>
                    <a:lnTo>
                      <a:pt x="16980" y="1292"/>
                    </a:lnTo>
                    <a:cubicBezTo>
                      <a:pt x="13964" y="8692"/>
                      <a:pt x="8182" y="14184"/>
                      <a:pt x="1269" y="17089"/>
                    </a:cubicBezTo>
                    <a:cubicBezTo>
                      <a:pt x="207" y="17536"/>
                      <a:pt x="-288" y="18747"/>
                      <a:pt x="170" y="19789"/>
                    </a:cubicBezTo>
                    <a:cubicBezTo>
                      <a:pt x="629" y="20840"/>
                      <a:pt x="1863" y="21323"/>
                      <a:pt x="2924" y="20876"/>
                    </a:cubicBezTo>
                    <a:cubicBezTo>
                      <a:pt x="2961" y="20860"/>
                      <a:pt x="2982" y="20828"/>
                      <a:pt x="3014" y="20815"/>
                    </a:cubicBezTo>
                    <a:cubicBezTo>
                      <a:pt x="10874" y="17480"/>
                      <a:pt x="17451" y="11227"/>
                      <a:pt x="20877" y="2825"/>
                    </a:cubicBezTo>
                    <a:cubicBezTo>
                      <a:pt x="20877" y="2825"/>
                      <a:pt x="20881" y="2825"/>
                      <a:pt x="20881" y="282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7" name="Google Shape;477;p25"/>
              <p:cNvSpPr/>
              <p:nvPr/>
            </p:nvSpPr>
            <p:spPr>
              <a:xfrm>
                <a:off x="9435307" y="4725988"/>
                <a:ext cx="103981" cy="106363"/>
              </a:xfrm>
              <a:custGeom>
                <a:rect b="b" l="l" r="r" t="t"/>
                <a:pathLst>
                  <a:path extrusionOk="0" h="21209" w="21201">
                    <a:moveTo>
                      <a:pt x="20267" y="104"/>
                    </a:moveTo>
                    <a:cubicBezTo>
                      <a:pt x="19508" y="-194"/>
                      <a:pt x="18645" y="169"/>
                      <a:pt x="18339" y="912"/>
                    </a:cubicBezTo>
                    <a:cubicBezTo>
                      <a:pt x="14991" y="9110"/>
                      <a:pt x="8568" y="15198"/>
                      <a:pt x="894" y="18420"/>
                    </a:cubicBezTo>
                    <a:cubicBezTo>
                      <a:pt x="144" y="18735"/>
                      <a:pt x="-203" y="19589"/>
                      <a:pt x="121" y="20327"/>
                    </a:cubicBezTo>
                    <a:cubicBezTo>
                      <a:pt x="442" y="21068"/>
                      <a:pt x="1314" y="21406"/>
                      <a:pt x="2067" y="21090"/>
                    </a:cubicBezTo>
                    <a:cubicBezTo>
                      <a:pt x="2102" y="21073"/>
                      <a:pt x="2125" y="21042"/>
                      <a:pt x="2159" y="21025"/>
                    </a:cubicBezTo>
                    <a:cubicBezTo>
                      <a:pt x="10491" y="17500"/>
                      <a:pt x="17461" y="10881"/>
                      <a:pt x="21095" y="1994"/>
                    </a:cubicBezTo>
                    <a:cubicBezTo>
                      <a:pt x="21397" y="1250"/>
                      <a:pt x="21026" y="404"/>
                      <a:pt x="20267" y="104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8" name="Google Shape;478;p25"/>
              <p:cNvSpPr/>
              <p:nvPr/>
            </p:nvSpPr>
            <p:spPr>
              <a:xfrm>
                <a:off x="9421019" y="4711700"/>
                <a:ext cx="88106" cy="89694"/>
              </a:xfrm>
              <a:custGeom>
                <a:rect b="b" l="l" r="r" t="t"/>
                <a:pathLst>
                  <a:path extrusionOk="0" h="21141" w="21128">
                    <a:moveTo>
                      <a:pt x="20035" y="122"/>
                    </a:moveTo>
                    <a:cubicBezTo>
                      <a:pt x="19142" y="-227"/>
                      <a:pt x="18134" y="195"/>
                      <a:pt x="17778" y="1071"/>
                    </a:cubicBezTo>
                    <a:cubicBezTo>
                      <a:pt x="14571" y="8936"/>
                      <a:pt x="8412" y="14778"/>
                      <a:pt x="1051" y="17867"/>
                    </a:cubicBezTo>
                    <a:lnTo>
                      <a:pt x="1054" y="17867"/>
                    </a:lnTo>
                    <a:cubicBezTo>
                      <a:pt x="172" y="18240"/>
                      <a:pt x="-238" y="19242"/>
                      <a:pt x="142" y="20108"/>
                    </a:cubicBezTo>
                    <a:cubicBezTo>
                      <a:pt x="522" y="20973"/>
                      <a:pt x="1543" y="21372"/>
                      <a:pt x="2425" y="21003"/>
                    </a:cubicBezTo>
                    <a:cubicBezTo>
                      <a:pt x="2459" y="20986"/>
                      <a:pt x="2476" y="20956"/>
                      <a:pt x="2514" y="20936"/>
                    </a:cubicBezTo>
                    <a:cubicBezTo>
                      <a:pt x="10651" y="17491"/>
                      <a:pt x="17459" y="11027"/>
                      <a:pt x="21002" y="2339"/>
                    </a:cubicBezTo>
                    <a:cubicBezTo>
                      <a:pt x="21361" y="1463"/>
                      <a:pt x="20927" y="472"/>
                      <a:pt x="20035" y="122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9" name="Google Shape;479;p25"/>
              <p:cNvSpPr/>
              <p:nvPr/>
            </p:nvSpPr>
            <p:spPr>
              <a:xfrm>
                <a:off x="9275763" y="4566444"/>
                <a:ext cx="73025" cy="73819"/>
              </a:xfrm>
              <a:custGeom>
                <a:rect b="b" l="l" r="r" t="t"/>
                <a:pathLst>
                  <a:path extrusionOk="0" h="21044" w="21039">
                    <a:moveTo>
                      <a:pt x="20871" y="1248"/>
                    </a:moveTo>
                    <a:cubicBezTo>
                      <a:pt x="20411" y="197"/>
                      <a:pt x="19177" y="-281"/>
                      <a:pt x="18112" y="169"/>
                    </a:cubicBezTo>
                    <a:cubicBezTo>
                      <a:pt x="18075" y="181"/>
                      <a:pt x="18050" y="214"/>
                      <a:pt x="18021" y="226"/>
                    </a:cubicBezTo>
                    <a:cubicBezTo>
                      <a:pt x="10159" y="3562"/>
                      <a:pt x="3583" y="9820"/>
                      <a:pt x="152" y="18220"/>
                    </a:cubicBezTo>
                    <a:lnTo>
                      <a:pt x="148" y="18220"/>
                    </a:lnTo>
                    <a:cubicBezTo>
                      <a:pt x="-278" y="19278"/>
                      <a:pt x="242" y="20473"/>
                      <a:pt x="1320" y="20896"/>
                    </a:cubicBezTo>
                    <a:cubicBezTo>
                      <a:pt x="2398" y="21318"/>
                      <a:pt x="3620" y="20803"/>
                      <a:pt x="4046" y="19749"/>
                    </a:cubicBezTo>
                    <a:lnTo>
                      <a:pt x="4051" y="19749"/>
                    </a:lnTo>
                    <a:cubicBezTo>
                      <a:pt x="7068" y="12356"/>
                      <a:pt x="12856" y="6858"/>
                      <a:pt x="19764" y="3956"/>
                    </a:cubicBezTo>
                    <a:cubicBezTo>
                      <a:pt x="20830" y="3506"/>
                      <a:pt x="21322" y="2298"/>
                      <a:pt x="20871" y="1248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0" name="Google Shape;480;p25"/>
              <p:cNvSpPr/>
              <p:nvPr/>
            </p:nvSpPr>
            <p:spPr>
              <a:xfrm>
                <a:off x="9217819" y="4508500"/>
                <a:ext cx="103981" cy="105569"/>
              </a:xfrm>
              <a:custGeom>
                <a:rect b="b" l="l" r="r" t="t"/>
                <a:pathLst>
                  <a:path extrusionOk="0" h="21208" w="21199">
                    <a:moveTo>
                      <a:pt x="21077" y="880"/>
                    </a:moveTo>
                    <a:cubicBezTo>
                      <a:pt x="20753" y="142"/>
                      <a:pt x="19881" y="-198"/>
                      <a:pt x="19129" y="117"/>
                    </a:cubicBezTo>
                    <a:cubicBezTo>
                      <a:pt x="19097" y="131"/>
                      <a:pt x="19071" y="162"/>
                      <a:pt x="19039" y="179"/>
                    </a:cubicBezTo>
                    <a:cubicBezTo>
                      <a:pt x="10706" y="3707"/>
                      <a:pt x="3739" y="10322"/>
                      <a:pt x="106" y="19208"/>
                    </a:cubicBezTo>
                    <a:cubicBezTo>
                      <a:pt x="-198" y="19957"/>
                      <a:pt x="172" y="20803"/>
                      <a:pt x="934" y="21101"/>
                    </a:cubicBezTo>
                    <a:cubicBezTo>
                      <a:pt x="1689" y="21401"/>
                      <a:pt x="2552" y="21041"/>
                      <a:pt x="2859" y="20292"/>
                    </a:cubicBezTo>
                    <a:cubicBezTo>
                      <a:pt x="6206" y="12096"/>
                      <a:pt x="12625" y="6008"/>
                      <a:pt x="20301" y="2787"/>
                    </a:cubicBezTo>
                    <a:cubicBezTo>
                      <a:pt x="21051" y="2469"/>
                      <a:pt x="21402" y="1618"/>
                      <a:pt x="21077" y="880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1" name="Google Shape;481;p25"/>
              <p:cNvSpPr/>
              <p:nvPr/>
            </p:nvSpPr>
            <p:spPr>
              <a:xfrm>
                <a:off x="9247188" y="4537075"/>
                <a:ext cx="88107" cy="90488"/>
              </a:xfrm>
              <a:custGeom>
                <a:rect b="b" l="l" r="r" t="t"/>
                <a:pathLst>
                  <a:path extrusionOk="0" h="21141" w="21129">
                    <a:moveTo>
                      <a:pt x="20075" y="3267"/>
                    </a:moveTo>
                    <a:cubicBezTo>
                      <a:pt x="20953" y="2898"/>
                      <a:pt x="21368" y="1899"/>
                      <a:pt x="20987" y="1030"/>
                    </a:cubicBezTo>
                    <a:cubicBezTo>
                      <a:pt x="20611" y="168"/>
                      <a:pt x="19589" y="-234"/>
                      <a:pt x="18707" y="138"/>
                    </a:cubicBezTo>
                    <a:cubicBezTo>
                      <a:pt x="18670" y="152"/>
                      <a:pt x="18649" y="185"/>
                      <a:pt x="18615" y="198"/>
                    </a:cubicBezTo>
                    <a:cubicBezTo>
                      <a:pt x="10481" y="3647"/>
                      <a:pt x="3673" y="10118"/>
                      <a:pt x="124" y="18802"/>
                    </a:cubicBezTo>
                    <a:cubicBezTo>
                      <a:pt x="-232" y="19678"/>
                      <a:pt x="205" y="20666"/>
                      <a:pt x="1094" y="21019"/>
                    </a:cubicBezTo>
                    <a:cubicBezTo>
                      <a:pt x="1983" y="21366"/>
                      <a:pt x="2991" y="20946"/>
                      <a:pt x="3354" y="20071"/>
                    </a:cubicBezTo>
                    <a:cubicBezTo>
                      <a:pt x="6561" y="12205"/>
                      <a:pt x="12717" y="6360"/>
                      <a:pt x="20075" y="3274"/>
                    </a:cubicBezTo>
                    <a:cubicBezTo>
                      <a:pt x="20075" y="3274"/>
                      <a:pt x="20075" y="3267"/>
                      <a:pt x="20075" y="326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82" name="Google Shape;482;p25"/>
            <p:cNvGrpSpPr/>
            <p:nvPr/>
          </p:nvGrpSpPr>
          <p:grpSpPr>
            <a:xfrm>
              <a:off x="5349436" y="2934470"/>
              <a:ext cx="464344" cy="464344"/>
              <a:chOff x="7287419" y="2577307"/>
              <a:chExt cx="464344" cy="464344"/>
            </a:xfrm>
          </p:grpSpPr>
          <p:sp>
            <p:nvSpPr>
              <p:cNvPr id="483" name="Google Shape;483;p25"/>
              <p:cNvSpPr/>
              <p:nvPr/>
            </p:nvSpPr>
            <p:spPr>
              <a:xfrm>
                <a:off x="7287419" y="2577307"/>
                <a:ext cx="145256" cy="464344"/>
              </a:xfrm>
              <a:custGeom>
                <a:rect b="b" l="l" r="r" t="t"/>
                <a:pathLst>
                  <a:path extrusionOk="0" h="21600" w="21600">
                    <a:moveTo>
                      <a:pt x="16988" y="7316"/>
                    </a:moveTo>
                    <a:cubicBezTo>
                      <a:pt x="16954" y="7352"/>
                      <a:pt x="16923" y="7387"/>
                      <a:pt x="16883" y="7423"/>
                    </a:cubicBezTo>
                    <a:cubicBezTo>
                      <a:pt x="16677" y="7601"/>
                      <a:pt x="16414" y="7770"/>
                      <a:pt x="16066" y="7920"/>
                    </a:cubicBezTo>
                    <a:cubicBezTo>
                      <a:pt x="16057" y="7924"/>
                      <a:pt x="16044" y="7927"/>
                      <a:pt x="16038" y="7931"/>
                    </a:cubicBezTo>
                    <a:cubicBezTo>
                      <a:pt x="15662" y="8092"/>
                      <a:pt x="15214" y="8234"/>
                      <a:pt x="14705" y="8354"/>
                    </a:cubicBezTo>
                    <a:cubicBezTo>
                      <a:pt x="14697" y="8357"/>
                      <a:pt x="14692" y="8358"/>
                      <a:pt x="14686" y="8359"/>
                    </a:cubicBezTo>
                    <a:cubicBezTo>
                      <a:pt x="14163" y="8482"/>
                      <a:pt x="13584" y="8581"/>
                      <a:pt x="12960" y="8649"/>
                    </a:cubicBezTo>
                    <a:cubicBezTo>
                      <a:pt x="12279" y="8726"/>
                      <a:pt x="11560" y="8774"/>
                      <a:pt x="10800" y="8774"/>
                    </a:cubicBezTo>
                    <a:cubicBezTo>
                      <a:pt x="10037" y="8774"/>
                      <a:pt x="9318" y="8726"/>
                      <a:pt x="8640" y="8649"/>
                    </a:cubicBezTo>
                    <a:cubicBezTo>
                      <a:pt x="8016" y="8581"/>
                      <a:pt x="7435" y="8482"/>
                      <a:pt x="6914" y="8359"/>
                    </a:cubicBezTo>
                    <a:cubicBezTo>
                      <a:pt x="6908" y="8358"/>
                      <a:pt x="6901" y="8357"/>
                      <a:pt x="6893" y="8354"/>
                    </a:cubicBezTo>
                    <a:cubicBezTo>
                      <a:pt x="6385" y="8234"/>
                      <a:pt x="5937" y="8092"/>
                      <a:pt x="5562" y="7931"/>
                    </a:cubicBezTo>
                    <a:cubicBezTo>
                      <a:pt x="5553" y="7927"/>
                      <a:pt x="5541" y="7924"/>
                      <a:pt x="5531" y="7920"/>
                    </a:cubicBezTo>
                    <a:cubicBezTo>
                      <a:pt x="5184" y="7770"/>
                      <a:pt x="4921" y="7601"/>
                      <a:pt x="4715" y="7423"/>
                    </a:cubicBezTo>
                    <a:cubicBezTo>
                      <a:pt x="4676" y="7387"/>
                      <a:pt x="4644" y="7352"/>
                      <a:pt x="4612" y="7316"/>
                    </a:cubicBezTo>
                    <a:cubicBezTo>
                      <a:pt x="4437" y="7136"/>
                      <a:pt x="4320" y="6947"/>
                      <a:pt x="4320" y="6750"/>
                    </a:cubicBezTo>
                    <a:cubicBezTo>
                      <a:pt x="4320" y="6550"/>
                      <a:pt x="4437" y="6362"/>
                      <a:pt x="4612" y="6181"/>
                    </a:cubicBezTo>
                    <a:cubicBezTo>
                      <a:pt x="4644" y="6146"/>
                      <a:pt x="4676" y="6110"/>
                      <a:pt x="4715" y="6076"/>
                    </a:cubicBezTo>
                    <a:cubicBezTo>
                      <a:pt x="4921" y="5898"/>
                      <a:pt x="5184" y="5729"/>
                      <a:pt x="5531" y="5577"/>
                    </a:cubicBezTo>
                    <a:cubicBezTo>
                      <a:pt x="5541" y="5574"/>
                      <a:pt x="5553" y="5571"/>
                      <a:pt x="5562" y="5567"/>
                    </a:cubicBezTo>
                    <a:cubicBezTo>
                      <a:pt x="5937" y="5407"/>
                      <a:pt x="6385" y="5264"/>
                      <a:pt x="6893" y="5144"/>
                    </a:cubicBezTo>
                    <a:cubicBezTo>
                      <a:pt x="6901" y="5142"/>
                      <a:pt x="6908" y="5140"/>
                      <a:pt x="6914" y="5138"/>
                    </a:cubicBezTo>
                    <a:cubicBezTo>
                      <a:pt x="7435" y="5017"/>
                      <a:pt x="8016" y="4918"/>
                      <a:pt x="8640" y="4848"/>
                    </a:cubicBezTo>
                    <a:cubicBezTo>
                      <a:pt x="9318" y="4773"/>
                      <a:pt x="10037" y="4725"/>
                      <a:pt x="10800" y="4725"/>
                    </a:cubicBezTo>
                    <a:cubicBezTo>
                      <a:pt x="11560" y="4725"/>
                      <a:pt x="12279" y="4773"/>
                      <a:pt x="12960" y="4848"/>
                    </a:cubicBezTo>
                    <a:cubicBezTo>
                      <a:pt x="13584" y="4918"/>
                      <a:pt x="14163" y="5017"/>
                      <a:pt x="14686" y="5138"/>
                    </a:cubicBezTo>
                    <a:cubicBezTo>
                      <a:pt x="14692" y="5140"/>
                      <a:pt x="14697" y="5142"/>
                      <a:pt x="14705" y="5144"/>
                    </a:cubicBezTo>
                    <a:cubicBezTo>
                      <a:pt x="15214" y="5264"/>
                      <a:pt x="15662" y="5407"/>
                      <a:pt x="16038" y="5567"/>
                    </a:cubicBezTo>
                    <a:cubicBezTo>
                      <a:pt x="16044" y="5571"/>
                      <a:pt x="16057" y="5574"/>
                      <a:pt x="16066" y="5577"/>
                    </a:cubicBezTo>
                    <a:cubicBezTo>
                      <a:pt x="16414" y="5729"/>
                      <a:pt x="16677" y="5898"/>
                      <a:pt x="16883" y="6076"/>
                    </a:cubicBezTo>
                    <a:cubicBezTo>
                      <a:pt x="16923" y="6110"/>
                      <a:pt x="16954" y="6146"/>
                      <a:pt x="16988" y="6181"/>
                    </a:cubicBezTo>
                    <a:cubicBezTo>
                      <a:pt x="17161" y="6362"/>
                      <a:pt x="17280" y="6550"/>
                      <a:pt x="17280" y="6750"/>
                    </a:cubicBezTo>
                    <a:cubicBezTo>
                      <a:pt x="17280" y="6947"/>
                      <a:pt x="17161" y="7136"/>
                      <a:pt x="16988" y="7316"/>
                    </a:cubicBezTo>
                    <a:moveTo>
                      <a:pt x="12960" y="19575"/>
                    </a:moveTo>
                    <a:cubicBezTo>
                      <a:pt x="12960" y="19948"/>
                      <a:pt x="11992" y="20249"/>
                      <a:pt x="10800" y="20249"/>
                    </a:cubicBezTo>
                    <a:cubicBezTo>
                      <a:pt x="9606" y="20249"/>
                      <a:pt x="8640" y="19948"/>
                      <a:pt x="8640" y="19575"/>
                    </a:cubicBezTo>
                    <a:lnTo>
                      <a:pt x="8640" y="10056"/>
                    </a:lnTo>
                    <a:cubicBezTo>
                      <a:pt x="9338" y="10101"/>
                      <a:pt x="10059" y="10124"/>
                      <a:pt x="10800" y="10124"/>
                    </a:cubicBezTo>
                    <a:cubicBezTo>
                      <a:pt x="11541" y="10124"/>
                      <a:pt x="12262" y="10101"/>
                      <a:pt x="12960" y="10056"/>
                    </a:cubicBezTo>
                    <a:cubicBezTo>
                      <a:pt x="12960" y="10056"/>
                      <a:pt x="12960" y="19575"/>
                      <a:pt x="12960" y="19575"/>
                    </a:cubicBezTo>
                    <a:close/>
                    <a:moveTo>
                      <a:pt x="8640" y="2025"/>
                    </a:moveTo>
                    <a:cubicBezTo>
                      <a:pt x="8640" y="1651"/>
                      <a:pt x="9606" y="1350"/>
                      <a:pt x="10800" y="1350"/>
                    </a:cubicBezTo>
                    <a:cubicBezTo>
                      <a:pt x="11992" y="1350"/>
                      <a:pt x="12960" y="1651"/>
                      <a:pt x="12960" y="2025"/>
                    </a:cubicBezTo>
                    <a:lnTo>
                      <a:pt x="12960" y="3442"/>
                    </a:lnTo>
                    <a:cubicBezTo>
                      <a:pt x="12262" y="3398"/>
                      <a:pt x="11541" y="3375"/>
                      <a:pt x="10800" y="3375"/>
                    </a:cubicBezTo>
                    <a:cubicBezTo>
                      <a:pt x="10059" y="3375"/>
                      <a:pt x="9338" y="3398"/>
                      <a:pt x="8640" y="3442"/>
                    </a:cubicBezTo>
                    <a:cubicBezTo>
                      <a:pt x="8640" y="3442"/>
                      <a:pt x="8640" y="2025"/>
                      <a:pt x="8640" y="2025"/>
                    </a:cubicBezTo>
                    <a:close/>
                    <a:moveTo>
                      <a:pt x="17280" y="4064"/>
                    </a:moveTo>
                    <a:lnTo>
                      <a:pt x="17280" y="2025"/>
                    </a:lnTo>
                    <a:cubicBezTo>
                      <a:pt x="17280" y="908"/>
                      <a:pt x="14373" y="0"/>
                      <a:pt x="10800" y="0"/>
                    </a:cubicBezTo>
                    <a:cubicBezTo>
                      <a:pt x="7225" y="0"/>
                      <a:pt x="4320" y="908"/>
                      <a:pt x="4320" y="2025"/>
                    </a:cubicBezTo>
                    <a:lnTo>
                      <a:pt x="4320" y="4064"/>
                    </a:lnTo>
                    <a:cubicBezTo>
                      <a:pt x="1710" y="4681"/>
                      <a:pt x="0" y="5649"/>
                      <a:pt x="0" y="6750"/>
                    </a:cubicBezTo>
                    <a:cubicBezTo>
                      <a:pt x="0" y="7850"/>
                      <a:pt x="1710" y="8818"/>
                      <a:pt x="4320" y="9434"/>
                    </a:cubicBezTo>
                    <a:lnTo>
                      <a:pt x="4320" y="19575"/>
                    </a:lnTo>
                    <a:cubicBezTo>
                      <a:pt x="4320" y="20691"/>
                      <a:pt x="7225" y="21599"/>
                      <a:pt x="10800" y="21599"/>
                    </a:cubicBezTo>
                    <a:cubicBezTo>
                      <a:pt x="14373" y="21599"/>
                      <a:pt x="17280" y="20691"/>
                      <a:pt x="17280" y="19575"/>
                    </a:cubicBezTo>
                    <a:lnTo>
                      <a:pt x="17280" y="9434"/>
                    </a:lnTo>
                    <a:cubicBezTo>
                      <a:pt x="19889" y="8818"/>
                      <a:pt x="21600" y="7850"/>
                      <a:pt x="21600" y="6750"/>
                    </a:cubicBezTo>
                    <a:cubicBezTo>
                      <a:pt x="21600" y="5649"/>
                      <a:pt x="19889" y="4681"/>
                      <a:pt x="17280" y="4064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4" name="Google Shape;484;p25"/>
              <p:cNvSpPr/>
              <p:nvPr/>
            </p:nvSpPr>
            <p:spPr>
              <a:xfrm>
                <a:off x="7606507" y="2577307"/>
                <a:ext cx="145256" cy="464344"/>
              </a:xfrm>
              <a:custGeom>
                <a:rect b="b" l="l" r="r" t="t"/>
                <a:pathLst>
                  <a:path extrusionOk="0" h="21600" w="21600">
                    <a:moveTo>
                      <a:pt x="16988" y="7316"/>
                    </a:moveTo>
                    <a:cubicBezTo>
                      <a:pt x="16954" y="7352"/>
                      <a:pt x="16923" y="7387"/>
                      <a:pt x="16883" y="7423"/>
                    </a:cubicBezTo>
                    <a:cubicBezTo>
                      <a:pt x="16677" y="7601"/>
                      <a:pt x="16414" y="7770"/>
                      <a:pt x="16066" y="7920"/>
                    </a:cubicBezTo>
                    <a:cubicBezTo>
                      <a:pt x="16057" y="7924"/>
                      <a:pt x="16044" y="7927"/>
                      <a:pt x="16038" y="7931"/>
                    </a:cubicBezTo>
                    <a:cubicBezTo>
                      <a:pt x="15662" y="8092"/>
                      <a:pt x="15214" y="8234"/>
                      <a:pt x="14705" y="8354"/>
                    </a:cubicBezTo>
                    <a:cubicBezTo>
                      <a:pt x="14697" y="8357"/>
                      <a:pt x="14692" y="8358"/>
                      <a:pt x="14686" y="8359"/>
                    </a:cubicBezTo>
                    <a:cubicBezTo>
                      <a:pt x="14163" y="8482"/>
                      <a:pt x="13584" y="8581"/>
                      <a:pt x="12960" y="8649"/>
                    </a:cubicBezTo>
                    <a:cubicBezTo>
                      <a:pt x="12279" y="8726"/>
                      <a:pt x="11560" y="8774"/>
                      <a:pt x="10800" y="8774"/>
                    </a:cubicBezTo>
                    <a:cubicBezTo>
                      <a:pt x="10037" y="8774"/>
                      <a:pt x="9318" y="8726"/>
                      <a:pt x="8640" y="8649"/>
                    </a:cubicBezTo>
                    <a:cubicBezTo>
                      <a:pt x="8016" y="8581"/>
                      <a:pt x="7435" y="8482"/>
                      <a:pt x="6914" y="8359"/>
                    </a:cubicBezTo>
                    <a:cubicBezTo>
                      <a:pt x="6908" y="8358"/>
                      <a:pt x="6901" y="8357"/>
                      <a:pt x="6893" y="8354"/>
                    </a:cubicBezTo>
                    <a:cubicBezTo>
                      <a:pt x="6385" y="8234"/>
                      <a:pt x="5937" y="8092"/>
                      <a:pt x="5562" y="7931"/>
                    </a:cubicBezTo>
                    <a:cubicBezTo>
                      <a:pt x="5553" y="7927"/>
                      <a:pt x="5541" y="7924"/>
                      <a:pt x="5531" y="7920"/>
                    </a:cubicBezTo>
                    <a:cubicBezTo>
                      <a:pt x="5184" y="7770"/>
                      <a:pt x="4921" y="7601"/>
                      <a:pt x="4715" y="7423"/>
                    </a:cubicBezTo>
                    <a:cubicBezTo>
                      <a:pt x="4676" y="7387"/>
                      <a:pt x="4644" y="7352"/>
                      <a:pt x="4612" y="7316"/>
                    </a:cubicBezTo>
                    <a:cubicBezTo>
                      <a:pt x="4437" y="7136"/>
                      <a:pt x="4320" y="6947"/>
                      <a:pt x="4320" y="6750"/>
                    </a:cubicBezTo>
                    <a:cubicBezTo>
                      <a:pt x="4320" y="6550"/>
                      <a:pt x="4437" y="6362"/>
                      <a:pt x="4612" y="6181"/>
                    </a:cubicBezTo>
                    <a:cubicBezTo>
                      <a:pt x="4644" y="6146"/>
                      <a:pt x="4676" y="6110"/>
                      <a:pt x="4715" y="6076"/>
                    </a:cubicBezTo>
                    <a:cubicBezTo>
                      <a:pt x="4921" y="5898"/>
                      <a:pt x="5184" y="5729"/>
                      <a:pt x="5531" y="5577"/>
                    </a:cubicBezTo>
                    <a:cubicBezTo>
                      <a:pt x="5541" y="5574"/>
                      <a:pt x="5553" y="5571"/>
                      <a:pt x="5562" y="5567"/>
                    </a:cubicBezTo>
                    <a:cubicBezTo>
                      <a:pt x="5937" y="5407"/>
                      <a:pt x="6385" y="5264"/>
                      <a:pt x="6893" y="5144"/>
                    </a:cubicBezTo>
                    <a:cubicBezTo>
                      <a:pt x="6901" y="5142"/>
                      <a:pt x="6908" y="5140"/>
                      <a:pt x="6914" y="5138"/>
                    </a:cubicBezTo>
                    <a:cubicBezTo>
                      <a:pt x="7435" y="5017"/>
                      <a:pt x="8016" y="4918"/>
                      <a:pt x="8640" y="4848"/>
                    </a:cubicBezTo>
                    <a:cubicBezTo>
                      <a:pt x="9318" y="4773"/>
                      <a:pt x="10037" y="4725"/>
                      <a:pt x="10800" y="4725"/>
                    </a:cubicBezTo>
                    <a:cubicBezTo>
                      <a:pt x="11560" y="4725"/>
                      <a:pt x="12279" y="4773"/>
                      <a:pt x="12960" y="4848"/>
                    </a:cubicBezTo>
                    <a:cubicBezTo>
                      <a:pt x="13584" y="4918"/>
                      <a:pt x="14163" y="5017"/>
                      <a:pt x="14686" y="5138"/>
                    </a:cubicBezTo>
                    <a:cubicBezTo>
                      <a:pt x="14692" y="5140"/>
                      <a:pt x="14697" y="5142"/>
                      <a:pt x="14705" y="5144"/>
                    </a:cubicBezTo>
                    <a:cubicBezTo>
                      <a:pt x="15214" y="5264"/>
                      <a:pt x="15662" y="5407"/>
                      <a:pt x="16038" y="5567"/>
                    </a:cubicBezTo>
                    <a:cubicBezTo>
                      <a:pt x="16044" y="5571"/>
                      <a:pt x="16057" y="5574"/>
                      <a:pt x="16066" y="5577"/>
                    </a:cubicBezTo>
                    <a:cubicBezTo>
                      <a:pt x="16414" y="5729"/>
                      <a:pt x="16677" y="5898"/>
                      <a:pt x="16883" y="6076"/>
                    </a:cubicBezTo>
                    <a:cubicBezTo>
                      <a:pt x="16923" y="6110"/>
                      <a:pt x="16954" y="6146"/>
                      <a:pt x="16988" y="6181"/>
                    </a:cubicBezTo>
                    <a:cubicBezTo>
                      <a:pt x="17161" y="6362"/>
                      <a:pt x="17280" y="6550"/>
                      <a:pt x="17280" y="6750"/>
                    </a:cubicBezTo>
                    <a:cubicBezTo>
                      <a:pt x="17280" y="6947"/>
                      <a:pt x="17161" y="7136"/>
                      <a:pt x="16988" y="7316"/>
                    </a:cubicBezTo>
                    <a:moveTo>
                      <a:pt x="12960" y="19575"/>
                    </a:moveTo>
                    <a:cubicBezTo>
                      <a:pt x="12960" y="19948"/>
                      <a:pt x="11992" y="20249"/>
                      <a:pt x="10800" y="20249"/>
                    </a:cubicBezTo>
                    <a:cubicBezTo>
                      <a:pt x="9606" y="20249"/>
                      <a:pt x="8640" y="19948"/>
                      <a:pt x="8640" y="19575"/>
                    </a:cubicBezTo>
                    <a:lnTo>
                      <a:pt x="8640" y="10056"/>
                    </a:lnTo>
                    <a:cubicBezTo>
                      <a:pt x="9338" y="10101"/>
                      <a:pt x="10059" y="10124"/>
                      <a:pt x="10800" y="10124"/>
                    </a:cubicBezTo>
                    <a:cubicBezTo>
                      <a:pt x="11541" y="10124"/>
                      <a:pt x="12262" y="10101"/>
                      <a:pt x="12960" y="10056"/>
                    </a:cubicBezTo>
                    <a:cubicBezTo>
                      <a:pt x="12960" y="10056"/>
                      <a:pt x="12960" y="19575"/>
                      <a:pt x="12960" y="19575"/>
                    </a:cubicBezTo>
                    <a:close/>
                    <a:moveTo>
                      <a:pt x="8640" y="2025"/>
                    </a:moveTo>
                    <a:cubicBezTo>
                      <a:pt x="8640" y="1651"/>
                      <a:pt x="9606" y="1350"/>
                      <a:pt x="10800" y="1350"/>
                    </a:cubicBezTo>
                    <a:cubicBezTo>
                      <a:pt x="11992" y="1350"/>
                      <a:pt x="12960" y="1651"/>
                      <a:pt x="12960" y="2025"/>
                    </a:cubicBezTo>
                    <a:lnTo>
                      <a:pt x="12960" y="3442"/>
                    </a:lnTo>
                    <a:cubicBezTo>
                      <a:pt x="12262" y="3398"/>
                      <a:pt x="11541" y="3375"/>
                      <a:pt x="10800" y="3375"/>
                    </a:cubicBezTo>
                    <a:cubicBezTo>
                      <a:pt x="10059" y="3375"/>
                      <a:pt x="9338" y="3398"/>
                      <a:pt x="8640" y="3442"/>
                    </a:cubicBezTo>
                    <a:cubicBezTo>
                      <a:pt x="8640" y="3442"/>
                      <a:pt x="8640" y="2025"/>
                      <a:pt x="8640" y="2025"/>
                    </a:cubicBezTo>
                    <a:close/>
                    <a:moveTo>
                      <a:pt x="17280" y="4064"/>
                    </a:moveTo>
                    <a:lnTo>
                      <a:pt x="17280" y="2025"/>
                    </a:lnTo>
                    <a:cubicBezTo>
                      <a:pt x="17280" y="908"/>
                      <a:pt x="14373" y="0"/>
                      <a:pt x="10800" y="0"/>
                    </a:cubicBezTo>
                    <a:cubicBezTo>
                      <a:pt x="7225" y="0"/>
                      <a:pt x="4320" y="908"/>
                      <a:pt x="4320" y="2025"/>
                    </a:cubicBezTo>
                    <a:lnTo>
                      <a:pt x="4320" y="4064"/>
                    </a:lnTo>
                    <a:cubicBezTo>
                      <a:pt x="1710" y="4681"/>
                      <a:pt x="0" y="5649"/>
                      <a:pt x="0" y="6750"/>
                    </a:cubicBezTo>
                    <a:cubicBezTo>
                      <a:pt x="0" y="7850"/>
                      <a:pt x="1710" y="8818"/>
                      <a:pt x="4320" y="9434"/>
                    </a:cubicBezTo>
                    <a:lnTo>
                      <a:pt x="4320" y="19575"/>
                    </a:lnTo>
                    <a:cubicBezTo>
                      <a:pt x="4320" y="20691"/>
                      <a:pt x="7225" y="21599"/>
                      <a:pt x="10800" y="21599"/>
                    </a:cubicBezTo>
                    <a:cubicBezTo>
                      <a:pt x="14373" y="21599"/>
                      <a:pt x="17280" y="20691"/>
                      <a:pt x="17280" y="19575"/>
                    </a:cubicBezTo>
                    <a:lnTo>
                      <a:pt x="17280" y="9434"/>
                    </a:lnTo>
                    <a:cubicBezTo>
                      <a:pt x="19889" y="8818"/>
                      <a:pt x="21600" y="7850"/>
                      <a:pt x="21600" y="6750"/>
                    </a:cubicBezTo>
                    <a:cubicBezTo>
                      <a:pt x="21600" y="5649"/>
                      <a:pt x="19889" y="4681"/>
                      <a:pt x="17280" y="4064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5" name="Google Shape;485;p25"/>
              <p:cNvSpPr/>
              <p:nvPr/>
            </p:nvSpPr>
            <p:spPr>
              <a:xfrm>
                <a:off x="7446963" y="2577307"/>
                <a:ext cx="145257" cy="464344"/>
              </a:xfrm>
              <a:custGeom>
                <a:rect b="b" l="l" r="r" t="t"/>
                <a:pathLst>
                  <a:path extrusionOk="0" h="21600" w="21600">
                    <a:moveTo>
                      <a:pt x="16988" y="15416"/>
                    </a:moveTo>
                    <a:cubicBezTo>
                      <a:pt x="16954" y="15452"/>
                      <a:pt x="16923" y="15487"/>
                      <a:pt x="16883" y="15523"/>
                    </a:cubicBezTo>
                    <a:cubicBezTo>
                      <a:pt x="16677" y="15701"/>
                      <a:pt x="16414" y="15870"/>
                      <a:pt x="16066" y="16020"/>
                    </a:cubicBezTo>
                    <a:cubicBezTo>
                      <a:pt x="16057" y="16024"/>
                      <a:pt x="16044" y="16027"/>
                      <a:pt x="16038" y="16031"/>
                    </a:cubicBezTo>
                    <a:cubicBezTo>
                      <a:pt x="15662" y="16192"/>
                      <a:pt x="15214" y="16334"/>
                      <a:pt x="14705" y="16454"/>
                    </a:cubicBezTo>
                    <a:cubicBezTo>
                      <a:pt x="14697" y="16457"/>
                      <a:pt x="14692" y="16458"/>
                      <a:pt x="14686" y="16459"/>
                    </a:cubicBezTo>
                    <a:cubicBezTo>
                      <a:pt x="14163" y="16582"/>
                      <a:pt x="13584" y="16681"/>
                      <a:pt x="12960" y="16749"/>
                    </a:cubicBezTo>
                    <a:cubicBezTo>
                      <a:pt x="12279" y="16826"/>
                      <a:pt x="11560" y="16875"/>
                      <a:pt x="10800" y="16875"/>
                    </a:cubicBezTo>
                    <a:cubicBezTo>
                      <a:pt x="10037" y="16875"/>
                      <a:pt x="9318" y="16826"/>
                      <a:pt x="8640" y="16749"/>
                    </a:cubicBezTo>
                    <a:cubicBezTo>
                      <a:pt x="8016" y="16681"/>
                      <a:pt x="7435" y="16582"/>
                      <a:pt x="6914" y="16459"/>
                    </a:cubicBezTo>
                    <a:cubicBezTo>
                      <a:pt x="6908" y="16458"/>
                      <a:pt x="6901" y="16457"/>
                      <a:pt x="6893" y="16454"/>
                    </a:cubicBezTo>
                    <a:cubicBezTo>
                      <a:pt x="6385" y="16334"/>
                      <a:pt x="5937" y="16192"/>
                      <a:pt x="5562" y="16031"/>
                    </a:cubicBezTo>
                    <a:cubicBezTo>
                      <a:pt x="5553" y="16027"/>
                      <a:pt x="5541" y="16024"/>
                      <a:pt x="5531" y="16020"/>
                    </a:cubicBezTo>
                    <a:cubicBezTo>
                      <a:pt x="5184" y="15870"/>
                      <a:pt x="4921" y="15701"/>
                      <a:pt x="4715" y="15523"/>
                    </a:cubicBezTo>
                    <a:cubicBezTo>
                      <a:pt x="4676" y="15487"/>
                      <a:pt x="4644" y="15452"/>
                      <a:pt x="4612" y="15416"/>
                    </a:cubicBezTo>
                    <a:cubicBezTo>
                      <a:pt x="4437" y="15236"/>
                      <a:pt x="4320" y="15047"/>
                      <a:pt x="4320" y="14850"/>
                    </a:cubicBezTo>
                    <a:cubicBezTo>
                      <a:pt x="4320" y="14650"/>
                      <a:pt x="4437" y="14462"/>
                      <a:pt x="4612" y="14281"/>
                    </a:cubicBezTo>
                    <a:cubicBezTo>
                      <a:pt x="4644" y="14246"/>
                      <a:pt x="4676" y="14210"/>
                      <a:pt x="4715" y="14176"/>
                    </a:cubicBezTo>
                    <a:cubicBezTo>
                      <a:pt x="4921" y="13998"/>
                      <a:pt x="5184" y="13829"/>
                      <a:pt x="5531" y="13677"/>
                    </a:cubicBezTo>
                    <a:cubicBezTo>
                      <a:pt x="5541" y="13674"/>
                      <a:pt x="5553" y="13671"/>
                      <a:pt x="5562" y="13667"/>
                    </a:cubicBezTo>
                    <a:cubicBezTo>
                      <a:pt x="5937" y="13507"/>
                      <a:pt x="6385" y="13364"/>
                      <a:pt x="6893" y="13244"/>
                    </a:cubicBezTo>
                    <a:cubicBezTo>
                      <a:pt x="6901" y="13242"/>
                      <a:pt x="6908" y="13240"/>
                      <a:pt x="6914" y="13238"/>
                    </a:cubicBezTo>
                    <a:cubicBezTo>
                      <a:pt x="7435" y="13117"/>
                      <a:pt x="8016" y="13018"/>
                      <a:pt x="8640" y="12948"/>
                    </a:cubicBezTo>
                    <a:cubicBezTo>
                      <a:pt x="9318" y="12873"/>
                      <a:pt x="10037" y="12825"/>
                      <a:pt x="10800" y="12825"/>
                    </a:cubicBezTo>
                    <a:cubicBezTo>
                      <a:pt x="11560" y="12825"/>
                      <a:pt x="12279" y="12873"/>
                      <a:pt x="12960" y="12948"/>
                    </a:cubicBezTo>
                    <a:cubicBezTo>
                      <a:pt x="13584" y="13018"/>
                      <a:pt x="14163" y="13117"/>
                      <a:pt x="14686" y="13238"/>
                    </a:cubicBezTo>
                    <a:cubicBezTo>
                      <a:pt x="14692" y="13240"/>
                      <a:pt x="14697" y="13242"/>
                      <a:pt x="14705" y="13244"/>
                    </a:cubicBezTo>
                    <a:cubicBezTo>
                      <a:pt x="15214" y="13364"/>
                      <a:pt x="15662" y="13507"/>
                      <a:pt x="16038" y="13667"/>
                    </a:cubicBezTo>
                    <a:cubicBezTo>
                      <a:pt x="16044" y="13671"/>
                      <a:pt x="16057" y="13674"/>
                      <a:pt x="16066" y="13677"/>
                    </a:cubicBezTo>
                    <a:cubicBezTo>
                      <a:pt x="16414" y="13829"/>
                      <a:pt x="16677" y="13998"/>
                      <a:pt x="16883" y="14176"/>
                    </a:cubicBezTo>
                    <a:cubicBezTo>
                      <a:pt x="16923" y="14210"/>
                      <a:pt x="16954" y="14246"/>
                      <a:pt x="16988" y="14281"/>
                    </a:cubicBezTo>
                    <a:cubicBezTo>
                      <a:pt x="17161" y="14462"/>
                      <a:pt x="17280" y="14650"/>
                      <a:pt x="17280" y="14850"/>
                    </a:cubicBezTo>
                    <a:cubicBezTo>
                      <a:pt x="17280" y="15047"/>
                      <a:pt x="17161" y="15236"/>
                      <a:pt x="16988" y="15416"/>
                    </a:cubicBezTo>
                    <a:moveTo>
                      <a:pt x="12960" y="19575"/>
                    </a:moveTo>
                    <a:cubicBezTo>
                      <a:pt x="12960" y="19948"/>
                      <a:pt x="11992" y="20249"/>
                      <a:pt x="10800" y="20249"/>
                    </a:cubicBezTo>
                    <a:cubicBezTo>
                      <a:pt x="9606" y="20249"/>
                      <a:pt x="8640" y="19948"/>
                      <a:pt x="8640" y="19575"/>
                    </a:cubicBezTo>
                    <a:lnTo>
                      <a:pt x="8640" y="18156"/>
                    </a:lnTo>
                    <a:cubicBezTo>
                      <a:pt x="9338" y="18201"/>
                      <a:pt x="10059" y="18225"/>
                      <a:pt x="10800" y="18225"/>
                    </a:cubicBezTo>
                    <a:cubicBezTo>
                      <a:pt x="11541" y="18225"/>
                      <a:pt x="12262" y="18201"/>
                      <a:pt x="12960" y="18156"/>
                    </a:cubicBezTo>
                    <a:cubicBezTo>
                      <a:pt x="12960" y="18156"/>
                      <a:pt x="12960" y="19575"/>
                      <a:pt x="12960" y="19575"/>
                    </a:cubicBezTo>
                    <a:close/>
                    <a:moveTo>
                      <a:pt x="8640" y="2025"/>
                    </a:moveTo>
                    <a:cubicBezTo>
                      <a:pt x="8640" y="1651"/>
                      <a:pt x="9606" y="1350"/>
                      <a:pt x="10800" y="1350"/>
                    </a:cubicBezTo>
                    <a:cubicBezTo>
                      <a:pt x="11992" y="1350"/>
                      <a:pt x="12960" y="1651"/>
                      <a:pt x="12960" y="2025"/>
                    </a:cubicBezTo>
                    <a:lnTo>
                      <a:pt x="12960" y="11542"/>
                    </a:lnTo>
                    <a:cubicBezTo>
                      <a:pt x="12262" y="11498"/>
                      <a:pt x="11541" y="11475"/>
                      <a:pt x="10800" y="11475"/>
                    </a:cubicBezTo>
                    <a:cubicBezTo>
                      <a:pt x="10059" y="11475"/>
                      <a:pt x="9338" y="11498"/>
                      <a:pt x="8640" y="11542"/>
                    </a:cubicBezTo>
                    <a:cubicBezTo>
                      <a:pt x="8640" y="11542"/>
                      <a:pt x="8640" y="2025"/>
                      <a:pt x="8640" y="2025"/>
                    </a:cubicBezTo>
                    <a:close/>
                    <a:moveTo>
                      <a:pt x="17280" y="12164"/>
                    </a:moveTo>
                    <a:lnTo>
                      <a:pt x="17280" y="2025"/>
                    </a:lnTo>
                    <a:cubicBezTo>
                      <a:pt x="17280" y="908"/>
                      <a:pt x="14373" y="0"/>
                      <a:pt x="10800" y="0"/>
                    </a:cubicBezTo>
                    <a:cubicBezTo>
                      <a:pt x="7225" y="0"/>
                      <a:pt x="4320" y="908"/>
                      <a:pt x="4320" y="2025"/>
                    </a:cubicBezTo>
                    <a:lnTo>
                      <a:pt x="4320" y="12164"/>
                    </a:lnTo>
                    <a:cubicBezTo>
                      <a:pt x="1710" y="12781"/>
                      <a:pt x="0" y="13749"/>
                      <a:pt x="0" y="14850"/>
                    </a:cubicBezTo>
                    <a:cubicBezTo>
                      <a:pt x="0" y="15950"/>
                      <a:pt x="1710" y="16918"/>
                      <a:pt x="4320" y="17534"/>
                    </a:cubicBezTo>
                    <a:lnTo>
                      <a:pt x="4320" y="19575"/>
                    </a:lnTo>
                    <a:cubicBezTo>
                      <a:pt x="4320" y="20691"/>
                      <a:pt x="7225" y="21599"/>
                      <a:pt x="10800" y="21599"/>
                    </a:cubicBezTo>
                    <a:cubicBezTo>
                      <a:pt x="14373" y="21599"/>
                      <a:pt x="17280" y="20691"/>
                      <a:pt x="17280" y="19575"/>
                    </a:cubicBezTo>
                    <a:lnTo>
                      <a:pt x="17280" y="17534"/>
                    </a:lnTo>
                    <a:cubicBezTo>
                      <a:pt x="19889" y="16918"/>
                      <a:pt x="21600" y="15950"/>
                      <a:pt x="21600" y="14850"/>
                    </a:cubicBezTo>
                    <a:cubicBezTo>
                      <a:pt x="21600" y="13749"/>
                      <a:pt x="19889" y="12781"/>
                      <a:pt x="17280" y="12164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86" name="Google Shape;486;p25"/>
            <p:cNvSpPr/>
            <p:nvPr/>
          </p:nvSpPr>
          <p:spPr>
            <a:xfrm>
              <a:off x="3575736" y="4299642"/>
              <a:ext cx="619099" cy="618042"/>
            </a:xfrm>
            <a:custGeom>
              <a:rect b="b" l="l" r="r" t="t"/>
              <a:pathLst>
                <a:path extrusionOk="0" h="21600" w="21543">
                  <a:moveTo>
                    <a:pt x="16976" y="19986"/>
                  </a:moveTo>
                  <a:lnTo>
                    <a:pt x="11226" y="17680"/>
                  </a:lnTo>
                  <a:cubicBezTo>
                    <a:pt x="11088" y="17626"/>
                    <a:pt x="10946" y="17608"/>
                    <a:pt x="10806" y="17600"/>
                  </a:cubicBezTo>
                  <a:lnTo>
                    <a:pt x="19660" y="3837"/>
                  </a:lnTo>
                  <a:cubicBezTo>
                    <a:pt x="19660" y="3837"/>
                    <a:pt x="16976" y="19986"/>
                    <a:pt x="16976" y="19986"/>
                  </a:cubicBezTo>
                  <a:close/>
                  <a:moveTo>
                    <a:pt x="6859" y="16244"/>
                  </a:moveTo>
                  <a:cubicBezTo>
                    <a:pt x="6858" y="16242"/>
                    <a:pt x="6855" y="16240"/>
                    <a:pt x="6854" y="16238"/>
                  </a:cubicBezTo>
                  <a:lnTo>
                    <a:pt x="19606" y="2552"/>
                  </a:lnTo>
                  <a:lnTo>
                    <a:pt x="8735" y="19536"/>
                  </a:lnTo>
                  <a:cubicBezTo>
                    <a:pt x="8735" y="19536"/>
                    <a:pt x="6859" y="16244"/>
                    <a:pt x="6859" y="16244"/>
                  </a:cubicBezTo>
                  <a:close/>
                  <a:moveTo>
                    <a:pt x="2111" y="14024"/>
                  </a:moveTo>
                  <a:lnTo>
                    <a:pt x="17712" y="3595"/>
                  </a:lnTo>
                  <a:lnTo>
                    <a:pt x="6369" y="15770"/>
                  </a:lnTo>
                  <a:cubicBezTo>
                    <a:pt x="6309" y="15734"/>
                    <a:pt x="6256" y="15687"/>
                    <a:pt x="6190" y="15660"/>
                  </a:cubicBezTo>
                  <a:cubicBezTo>
                    <a:pt x="6190" y="15660"/>
                    <a:pt x="2111" y="14024"/>
                    <a:pt x="2111" y="14024"/>
                  </a:cubicBezTo>
                  <a:close/>
                  <a:moveTo>
                    <a:pt x="21234" y="108"/>
                  </a:moveTo>
                  <a:cubicBezTo>
                    <a:pt x="21123" y="35"/>
                    <a:pt x="20996" y="0"/>
                    <a:pt x="20868" y="0"/>
                  </a:cubicBezTo>
                  <a:cubicBezTo>
                    <a:pt x="20738" y="0"/>
                    <a:pt x="20608" y="36"/>
                    <a:pt x="20495" y="113"/>
                  </a:cubicBezTo>
                  <a:lnTo>
                    <a:pt x="299" y="13613"/>
                  </a:lnTo>
                  <a:cubicBezTo>
                    <a:pt x="91" y="13751"/>
                    <a:pt x="-23" y="13995"/>
                    <a:pt x="3" y="14244"/>
                  </a:cubicBezTo>
                  <a:cubicBezTo>
                    <a:pt x="28" y="14494"/>
                    <a:pt x="190" y="14708"/>
                    <a:pt x="422" y="14801"/>
                  </a:cubicBezTo>
                  <a:lnTo>
                    <a:pt x="5689" y="16914"/>
                  </a:lnTo>
                  <a:lnTo>
                    <a:pt x="8166" y="21259"/>
                  </a:lnTo>
                  <a:cubicBezTo>
                    <a:pt x="8284" y="21468"/>
                    <a:pt x="8505" y="21597"/>
                    <a:pt x="8743" y="21599"/>
                  </a:cubicBezTo>
                  <a:lnTo>
                    <a:pt x="8751" y="21599"/>
                  </a:lnTo>
                  <a:cubicBezTo>
                    <a:pt x="8987" y="21599"/>
                    <a:pt x="9206" y="21474"/>
                    <a:pt x="9328" y="21271"/>
                  </a:cubicBezTo>
                  <a:lnTo>
                    <a:pt x="10726" y="18934"/>
                  </a:lnTo>
                  <a:lnTo>
                    <a:pt x="17253" y="21551"/>
                  </a:lnTo>
                  <a:cubicBezTo>
                    <a:pt x="17332" y="21584"/>
                    <a:pt x="17418" y="21599"/>
                    <a:pt x="17502" y="21599"/>
                  </a:cubicBezTo>
                  <a:cubicBezTo>
                    <a:pt x="17617" y="21599"/>
                    <a:pt x="17731" y="21571"/>
                    <a:pt x="17832" y="21512"/>
                  </a:cubicBezTo>
                  <a:cubicBezTo>
                    <a:pt x="18010" y="21412"/>
                    <a:pt x="18133" y="21238"/>
                    <a:pt x="18167" y="21035"/>
                  </a:cubicBezTo>
                  <a:lnTo>
                    <a:pt x="21533" y="785"/>
                  </a:lnTo>
                  <a:cubicBezTo>
                    <a:pt x="21576" y="520"/>
                    <a:pt x="21459" y="254"/>
                    <a:pt x="21234" y="108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19025" lIns="19025" spcFirstLastPara="1" rIns="19025" wrap="square" tIns="1902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87" name="Google Shape;487;p25"/>
            <p:cNvGrpSpPr/>
            <p:nvPr/>
          </p:nvGrpSpPr>
          <p:grpSpPr>
            <a:xfrm>
              <a:off x="8686291" y="2477865"/>
              <a:ext cx="465138" cy="391319"/>
              <a:chOff x="5368132" y="2625725"/>
              <a:chExt cx="465138" cy="391319"/>
            </a:xfrm>
          </p:grpSpPr>
          <p:sp>
            <p:nvSpPr>
              <p:cNvPr id="488" name="Google Shape;488;p25"/>
              <p:cNvSpPr/>
              <p:nvPr/>
            </p:nvSpPr>
            <p:spPr>
              <a:xfrm>
                <a:off x="5484813" y="2727325"/>
                <a:ext cx="231775" cy="231775"/>
              </a:xfrm>
              <a:custGeom>
                <a:rect b="b" l="l" r="r" t="t"/>
                <a:pathLst>
                  <a:path extrusionOk="0" h="21600" w="21600">
                    <a:moveTo>
                      <a:pt x="16948" y="16070"/>
                    </a:moveTo>
                    <a:cubicBezTo>
                      <a:pt x="14037" y="19468"/>
                      <a:pt x="8925" y="19859"/>
                      <a:pt x="5529" y="16948"/>
                    </a:cubicBezTo>
                    <a:cubicBezTo>
                      <a:pt x="2130" y="14038"/>
                      <a:pt x="1740" y="8924"/>
                      <a:pt x="4651" y="5527"/>
                    </a:cubicBezTo>
                    <a:cubicBezTo>
                      <a:pt x="7559" y="2131"/>
                      <a:pt x="12674" y="1740"/>
                      <a:pt x="16070" y="4650"/>
                    </a:cubicBezTo>
                    <a:cubicBezTo>
                      <a:pt x="19466" y="7560"/>
                      <a:pt x="19859" y="12673"/>
                      <a:pt x="16948" y="16070"/>
                    </a:cubicBezTo>
                    <a:moveTo>
                      <a:pt x="10800" y="0"/>
                    </a:moveTo>
                    <a:cubicBezTo>
                      <a:pt x="4833" y="0"/>
                      <a:pt x="0" y="4834"/>
                      <a:pt x="0" y="10800"/>
                    </a:cubicBezTo>
                    <a:cubicBezTo>
                      <a:pt x="0" y="16765"/>
                      <a:pt x="4833" y="21599"/>
                      <a:pt x="10800" y="21599"/>
                    </a:cubicBezTo>
                    <a:cubicBezTo>
                      <a:pt x="16764" y="21599"/>
                      <a:pt x="21600" y="16765"/>
                      <a:pt x="21600" y="10800"/>
                    </a:cubicBezTo>
                    <a:cubicBezTo>
                      <a:pt x="21600" y="4834"/>
                      <a:pt x="16764" y="0"/>
                      <a:pt x="10800" y="0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9" name="Google Shape;489;p25"/>
              <p:cNvSpPr/>
              <p:nvPr/>
            </p:nvSpPr>
            <p:spPr>
              <a:xfrm>
                <a:off x="5542757" y="2785269"/>
                <a:ext cx="65088" cy="65088"/>
              </a:xfrm>
              <a:custGeom>
                <a:rect b="b" l="l" r="r" t="t"/>
                <a:pathLst>
                  <a:path extrusionOk="0" h="21600" w="21600">
                    <a:moveTo>
                      <a:pt x="19200" y="0"/>
                    </a:moveTo>
                    <a:cubicBezTo>
                      <a:pt x="8596" y="0"/>
                      <a:pt x="0" y="8596"/>
                      <a:pt x="0" y="19195"/>
                    </a:cubicBezTo>
                    <a:lnTo>
                      <a:pt x="0" y="19199"/>
                    </a:lnTo>
                    <a:cubicBezTo>
                      <a:pt x="0" y="20524"/>
                      <a:pt x="1068" y="21599"/>
                      <a:pt x="2400" y="21599"/>
                    </a:cubicBezTo>
                    <a:cubicBezTo>
                      <a:pt x="3721" y="21599"/>
                      <a:pt x="4800" y="20524"/>
                      <a:pt x="4800" y="19199"/>
                    </a:cubicBezTo>
                    <a:lnTo>
                      <a:pt x="4800" y="19195"/>
                    </a:lnTo>
                    <a:cubicBezTo>
                      <a:pt x="4800" y="11247"/>
                      <a:pt x="11240" y="4799"/>
                      <a:pt x="19200" y="4799"/>
                    </a:cubicBezTo>
                    <a:cubicBezTo>
                      <a:pt x="20521" y="4799"/>
                      <a:pt x="21600" y="3724"/>
                      <a:pt x="21600" y="2399"/>
                    </a:cubicBezTo>
                    <a:cubicBezTo>
                      <a:pt x="21600" y="1075"/>
                      <a:pt x="20521" y="0"/>
                      <a:pt x="19200" y="0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0" name="Google Shape;490;p25"/>
              <p:cNvSpPr/>
              <p:nvPr/>
            </p:nvSpPr>
            <p:spPr>
              <a:xfrm>
                <a:off x="5368132" y="2625725"/>
                <a:ext cx="465138" cy="391319"/>
              </a:xfrm>
              <a:custGeom>
                <a:rect b="b" l="l" r="r" t="t"/>
                <a:pathLst>
                  <a:path extrusionOk="0" h="21600" w="21600">
                    <a:moveTo>
                      <a:pt x="20249" y="19199"/>
                    </a:moveTo>
                    <a:cubicBezTo>
                      <a:pt x="20249" y="19642"/>
                      <a:pt x="19948" y="19999"/>
                      <a:pt x="19575" y="19999"/>
                    </a:cubicBezTo>
                    <a:lnTo>
                      <a:pt x="2024" y="19999"/>
                    </a:lnTo>
                    <a:cubicBezTo>
                      <a:pt x="1651" y="19999"/>
                      <a:pt x="1349" y="19642"/>
                      <a:pt x="1349" y="19199"/>
                    </a:cubicBezTo>
                    <a:lnTo>
                      <a:pt x="1349" y="7200"/>
                    </a:lnTo>
                    <a:cubicBezTo>
                      <a:pt x="1349" y="6809"/>
                      <a:pt x="1588" y="6475"/>
                      <a:pt x="1914" y="6411"/>
                    </a:cubicBezTo>
                    <a:lnTo>
                      <a:pt x="5588" y="5684"/>
                    </a:lnTo>
                    <a:lnTo>
                      <a:pt x="6797" y="2103"/>
                    </a:lnTo>
                    <a:cubicBezTo>
                      <a:pt x="6900" y="1799"/>
                      <a:pt x="7148" y="1600"/>
                      <a:pt x="7424" y="1600"/>
                    </a:cubicBezTo>
                    <a:lnTo>
                      <a:pt x="14174" y="1600"/>
                    </a:lnTo>
                    <a:cubicBezTo>
                      <a:pt x="14450" y="1600"/>
                      <a:pt x="14698" y="1799"/>
                      <a:pt x="14801" y="2103"/>
                    </a:cubicBezTo>
                    <a:lnTo>
                      <a:pt x="16010" y="5684"/>
                    </a:lnTo>
                    <a:lnTo>
                      <a:pt x="19685" y="6411"/>
                    </a:lnTo>
                    <a:cubicBezTo>
                      <a:pt x="20011" y="6475"/>
                      <a:pt x="20249" y="6809"/>
                      <a:pt x="20249" y="7200"/>
                    </a:cubicBezTo>
                    <a:cubicBezTo>
                      <a:pt x="20249" y="7200"/>
                      <a:pt x="20249" y="19199"/>
                      <a:pt x="20249" y="19199"/>
                    </a:cubicBezTo>
                    <a:close/>
                    <a:moveTo>
                      <a:pt x="19907" y="4832"/>
                    </a:moveTo>
                    <a:lnTo>
                      <a:pt x="16981" y="4254"/>
                    </a:lnTo>
                    <a:lnTo>
                      <a:pt x="16054" y="1507"/>
                    </a:lnTo>
                    <a:cubicBezTo>
                      <a:pt x="15745" y="591"/>
                      <a:pt x="15006" y="0"/>
                      <a:pt x="14174" y="0"/>
                    </a:cubicBezTo>
                    <a:lnTo>
                      <a:pt x="7424" y="0"/>
                    </a:lnTo>
                    <a:cubicBezTo>
                      <a:pt x="6593" y="0"/>
                      <a:pt x="5854" y="591"/>
                      <a:pt x="5543" y="1509"/>
                    </a:cubicBezTo>
                    <a:lnTo>
                      <a:pt x="4618" y="4254"/>
                    </a:lnTo>
                    <a:lnTo>
                      <a:pt x="1692" y="4832"/>
                    </a:lnTo>
                    <a:cubicBezTo>
                      <a:pt x="711" y="5025"/>
                      <a:pt x="0" y="6020"/>
                      <a:pt x="0" y="7200"/>
                    </a:cubicBezTo>
                    <a:lnTo>
                      <a:pt x="0" y="19199"/>
                    </a:lnTo>
                    <a:cubicBezTo>
                      <a:pt x="0" y="20523"/>
                      <a:pt x="908" y="21600"/>
                      <a:pt x="2024" y="21600"/>
                    </a:cubicBezTo>
                    <a:lnTo>
                      <a:pt x="19575" y="21600"/>
                    </a:lnTo>
                    <a:cubicBezTo>
                      <a:pt x="20691" y="21600"/>
                      <a:pt x="21600" y="20523"/>
                      <a:pt x="21600" y="19199"/>
                    </a:cubicBezTo>
                    <a:lnTo>
                      <a:pt x="21600" y="7200"/>
                    </a:lnTo>
                    <a:cubicBezTo>
                      <a:pt x="21600" y="6020"/>
                      <a:pt x="20888" y="5025"/>
                      <a:pt x="19907" y="4832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91" name="Google Shape;491;p25"/>
          <p:cNvSpPr txBox="1"/>
          <p:nvPr/>
        </p:nvSpPr>
        <p:spPr>
          <a:xfrm>
            <a:off x="2843787" y="5486095"/>
            <a:ext cx="2841044" cy="584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25"/>
          <p:cNvSpPr txBox="1"/>
          <p:nvPr/>
        </p:nvSpPr>
        <p:spPr>
          <a:xfrm>
            <a:off x="2843787" y="5158206"/>
            <a:ext cx="958596" cy="325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1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STEP 01</a:t>
            </a:r>
            <a:endParaRPr sz="151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25"/>
          <p:cNvSpPr txBox="1"/>
          <p:nvPr/>
        </p:nvSpPr>
        <p:spPr>
          <a:xfrm>
            <a:off x="4498943" y="1282523"/>
            <a:ext cx="2841044" cy="584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4" name="Google Shape;494;p25"/>
          <p:cNvSpPr txBox="1"/>
          <p:nvPr/>
        </p:nvSpPr>
        <p:spPr>
          <a:xfrm>
            <a:off x="4498944" y="954634"/>
            <a:ext cx="958596" cy="325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1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STEP 02</a:t>
            </a:r>
            <a:endParaRPr sz="151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25"/>
          <p:cNvSpPr txBox="1"/>
          <p:nvPr/>
        </p:nvSpPr>
        <p:spPr>
          <a:xfrm>
            <a:off x="6338006" y="4925619"/>
            <a:ext cx="2841044" cy="584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Google Shape;496;p25"/>
          <p:cNvSpPr txBox="1"/>
          <p:nvPr/>
        </p:nvSpPr>
        <p:spPr>
          <a:xfrm>
            <a:off x="6338005" y="4597730"/>
            <a:ext cx="958596" cy="325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1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STEP 03</a:t>
            </a:r>
            <a:endParaRPr sz="151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25"/>
          <p:cNvSpPr txBox="1"/>
          <p:nvPr/>
        </p:nvSpPr>
        <p:spPr>
          <a:xfrm>
            <a:off x="8115767" y="2972710"/>
            <a:ext cx="2841044" cy="584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8" name="Google Shape;498;p25"/>
          <p:cNvSpPr txBox="1"/>
          <p:nvPr/>
        </p:nvSpPr>
        <p:spPr>
          <a:xfrm>
            <a:off x="8115767" y="2644821"/>
            <a:ext cx="958596" cy="325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1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STEP 04</a:t>
            </a:r>
            <a:endParaRPr sz="151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26"/>
          <p:cNvSpPr/>
          <p:nvPr/>
        </p:nvSpPr>
        <p:spPr>
          <a:xfrm flipH="1" rot="10800000">
            <a:off x="3263399" y="3677142"/>
            <a:ext cx="2743248" cy="2155989"/>
          </a:xfrm>
          <a:prstGeom prst="round2DiagRect">
            <a:avLst>
              <a:gd fmla="val 30369" name="adj1"/>
              <a:gd fmla="val 0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26"/>
          <p:cNvSpPr/>
          <p:nvPr/>
        </p:nvSpPr>
        <p:spPr>
          <a:xfrm rot="10800000">
            <a:off x="6140932" y="3677142"/>
            <a:ext cx="2743248" cy="2155989"/>
          </a:xfrm>
          <a:prstGeom prst="round2DiagRect">
            <a:avLst>
              <a:gd fmla="val 30369" name="adj1"/>
              <a:gd fmla="val 0" name="adj2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26"/>
          <p:cNvSpPr/>
          <p:nvPr/>
        </p:nvSpPr>
        <p:spPr>
          <a:xfrm flipH="1">
            <a:off x="6140932" y="1398300"/>
            <a:ext cx="2743248" cy="2155989"/>
          </a:xfrm>
          <a:prstGeom prst="round2DiagRect">
            <a:avLst>
              <a:gd fmla="val 30369" name="adj1"/>
              <a:gd fmla="val 0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26"/>
          <p:cNvSpPr/>
          <p:nvPr/>
        </p:nvSpPr>
        <p:spPr>
          <a:xfrm>
            <a:off x="3263399" y="1398300"/>
            <a:ext cx="2743248" cy="2155989"/>
          </a:xfrm>
          <a:prstGeom prst="round2DiagRect">
            <a:avLst>
              <a:gd fmla="val 30369" name="adj1"/>
              <a:gd fmla="val 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08" name="Google Shape;508;p26"/>
          <p:cNvGrpSpPr/>
          <p:nvPr/>
        </p:nvGrpSpPr>
        <p:grpSpPr>
          <a:xfrm>
            <a:off x="5093797" y="2635721"/>
            <a:ext cx="1959992" cy="1959991"/>
            <a:chOff x="5115951" y="2869638"/>
            <a:chExt cx="1960098" cy="1960098"/>
          </a:xfrm>
        </p:grpSpPr>
        <p:sp>
          <p:nvSpPr>
            <p:cNvPr id="509" name="Google Shape;509;p26"/>
            <p:cNvSpPr/>
            <p:nvPr/>
          </p:nvSpPr>
          <p:spPr>
            <a:xfrm>
              <a:off x="5115951" y="2869638"/>
              <a:ext cx="1960098" cy="1960098"/>
            </a:xfrm>
            <a:prstGeom prst="ellipse">
              <a:avLst/>
            </a:prstGeom>
            <a:solidFill>
              <a:schemeClr val="lt1">
                <a:alpha val="62745"/>
              </a:schemeClr>
            </a:solidFill>
            <a:ln>
              <a:noFill/>
            </a:ln>
            <a:effectLst>
              <a:outerShdw blurRad="2540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0" name="Google Shape;510;p26"/>
            <p:cNvSpPr/>
            <p:nvPr/>
          </p:nvSpPr>
          <p:spPr>
            <a:xfrm>
              <a:off x="5803263" y="3214932"/>
              <a:ext cx="585475" cy="598562"/>
            </a:xfrm>
            <a:custGeom>
              <a:rect b="b" l="l" r="r" t="t"/>
              <a:pathLst>
                <a:path extrusionOk="0" h="368" w="360">
                  <a:moveTo>
                    <a:pt x="203" y="271"/>
                  </a:moveTo>
                  <a:cubicBezTo>
                    <a:pt x="203" y="242"/>
                    <a:pt x="225" y="226"/>
                    <a:pt x="261" y="202"/>
                  </a:cubicBezTo>
                  <a:cubicBezTo>
                    <a:pt x="305" y="173"/>
                    <a:pt x="360" y="137"/>
                    <a:pt x="360" y="51"/>
                  </a:cubicBezTo>
                  <a:cubicBezTo>
                    <a:pt x="360" y="43"/>
                    <a:pt x="353" y="37"/>
                    <a:pt x="346" y="37"/>
                  </a:cubicBezTo>
                  <a:cubicBezTo>
                    <a:pt x="277" y="37"/>
                    <a:pt x="277" y="37"/>
                    <a:pt x="277" y="37"/>
                  </a:cubicBezTo>
                  <a:cubicBezTo>
                    <a:pt x="267" y="19"/>
                    <a:pt x="238" y="0"/>
                    <a:pt x="180" y="0"/>
                  </a:cubicBezTo>
                  <a:cubicBezTo>
                    <a:pt x="121" y="0"/>
                    <a:pt x="92" y="19"/>
                    <a:pt x="83" y="37"/>
                  </a:cubicBezTo>
                  <a:cubicBezTo>
                    <a:pt x="14" y="37"/>
                    <a:pt x="14" y="37"/>
                    <a:pt x="14" y="37"/>
                  </a:cubicBezTo>
                  <a:cubicBezTo>
                    <a:pt x="6" y="37"/>
                    <a:pt x="0" y="43"/>
                    <a:pt x="0" y="51"/>
                  </a:cubicBezTo>
                  <a:cubicBezTo>
                    <a:pt x="0" y="137"/>
                    <a:pt x="54" y="173"/>
                    <a:pt x="98" y="202"/>
                  </a:cubicBezTo>
                  <a:cubicBezTo>
                    <a:pt x="134" y="226"/>
                    <a:pt x="156" y="242"/>
                    <a:pt x="156" y="271"/>
                  </a:cubicBezTo>
                  <a:cubicBezTo>
                    <a:pt x="156" y="297"/>
                    <a:pt x="156" y="297"/>
                    <a:pt x="156" y="297"/>
                  </a:cubicBezTo>
                  <a:cubicBezTo>
                    <a:pt x="118" y="301"/>
                    <a:pt x="91" y="315"/>
                    <a:pt x="91" y="332"/>
                  </a:cubicBezTo>
                  <a:cubicBezTo>
                    <a:pt x="91" y="352"/>
                    <a:pt x="131" y="368"/>
                    <a:pt x="180" y="368"/>
                  </a:cubicBezTo>
                  <a:cubicBezTo>
                    <a:pt x="229" y="368"/>
                    <a:pt x="269" y="352"/>
                    <a:pt x="269" y="332"/>
                  </a:cubicBezTo>
                  <a:cubicBezTo>
                    <a:pt x="269" y="315"/>
                    <a:pt x="241" y="301"/>
                    <a:pt x="203" y="297"/>
                  </a:cubicBezTo>
                  <a:lnTo>
                    <a:pt x="203" y="271"/>
                  </a:lnTo>
                  <a:close/>
                  <a:moveTo>
                    <a:pt x="259" y="170"/>
                  </a:moveTo>
                  <a:cubicBezTo>
                    <a:pt x="270" y="146"/>
                    <a:pt x="279" y="113"/>
                    <a:pt x="281" y="65"/>
                  </a:cubicBezTo>
                  <a:cubicBezTo>
                    <a:pt x="331" y="65"/>
                    <a:pt x="331" y="65"/>
                    <a:pt x="331" y="65"/>
                  </a:cubicBezTo>
                  <a:cubicBezTo>
                    <a:pt x="326" y="119"/>
                    <a:pt x="294" y="146"/>
                    <a:pt x="259" y="170"/>
                  </a:cubicBezTo>
                  <a:close/>
                  <a:moveTo>
                    <a:pt x="180" y="24"/>
                  </a:moveTo>
                  <a:cubicBezTo>
                    <a:pt x="234" y="24"/>
                    <a:pt x="256" y="47"/>
                    <a:pt x="256" y="55"/>
                  </a:cubicBezTo>
                  <a:cubicBezTo>
                    <a:pt x="256" y="63"/>
                    <a:pt x="234" y="86"/>
                    <a:pt x="180" y="86"/>
                  </a:cubicBezTo>
                  <a:cubicBezTo>
                    <a:pt x="125" y="86"/>
                    <a:pt x="104" y="63"/>
                    <a:pt x="104" y="55"/>
                  </a:cubicBezTo>
                  <a:cubicBezTo>
                    <a:pt x="104" y="47"/>
                    <a:pt x="125" y="24"/>
                    <a:pt x="180" y="24"/>
                  </a:cubicBezTo>
                  <a:close/>
                  <a:moveTo>
                    <a:pt x="29" y="65"/>
                  </a:moveTo>
                  <a:cubicBezTo>
                    <a:pt x="79" y="65"/>
                    <a:pt x="79" y="65"/>
                    <a:pt x="79" y="65"/>
                  </a:cubicBezTo>
                  <a:cubicBezTo>
                    <a:pt x="80" y="113"/>
                    <a:pt x="89" y="146"/>
                    <a:pt x="101" y="170"/>
                  </a:cubicBezTo>
                  <a:cubicBezTo>
                    <a:pt x="66" y="146"/>
                    <a:pt x="33" y="119"/>
                    <a:pt x="29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1" name="Google Shape;511;p26"/>
            <p:cNvSpPr txBox="1"/>
            <p:nvPr/>
          </p:nvSpPr>
          <p:spPr>
            <a:xfrm>
              <a:off x="5678234" y="3878195"/>
              <a:ext cx="835530" cy="5724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CUP</a:t>
              </a:r>
              <a:endParaRPr sz="2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12" name="Google Shape;512;p26"/>
          <p:cNvSpPr/>
          <p:nvPr/>
        </p:nvSpPr>
        <p:spPr>
          <a:xfrm>
            <a:off x="3606661" y="2109014"/>
            <a:ext cx="2015161" cy="5299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9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TYPE A</a:t>
            </a:r>
            <a:endParaRPr sz="189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26"/>
          <p:cNvSpPr/>
          <p:nvPr/>
        </p:nvSpPr>
        <p:spPr>
          <a:xfrm>
            <a:off x="6699949" y="2138196"/>
            <a:ext cx="1928633" cy="4716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9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TYPE B</a:t>
            </a:r>
            <a:endParaRPr sz="189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26"/>
          <p:cNvSpPr/>
          <p:nvPr/>
        </p:nvSpPr>
        <p:spPr>
          <a:xfrm>
            <a:off x="6699949" y="4580683"/>
            <a:ext cx="1928633" cy="4716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9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TYPE D</a:t>
            </a:r>
            <a:endParaRPr sz="189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26"/>
          <p:cNvSpPr/>
          <p:nvPr/>
        </p:nvSpPr>
        <p:spPr>
          <a:xfrm>
            <a:off x="3606661" y="4580683"/>
            <a:ext cx="1956097" cy="4716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9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TYPE C</a:t>
            </a:r>
            <a:endParaRPr sz="189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26"/>
          <p:cNvSpPr txBox="1"/>
          <p:nvPr/>
        </p:nvSpPr>
        <p:spPr>
          <a:xfrm>
            <a:off x="697966" y="2402739"/>
            <a:ext cx="244774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26"/>
          <p:cNvSpPr txBox="1"/>
          <p:nvPr/>
        </p:nvSpPr>
        <p:spPr>
          <a:xfrm>
            <a:off x="1818107" y="2019803"/>
            <a:ext cx="1327608" cy="355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OPTION 01</a:t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26"/>
          <p:cNvSpPr txBox="1"/>
          <p:nvPr/>
        </p:nvSpPr>
        <p:spPr>
          <a:xfrm>
            <a:off x="697966" y="4618372"/>
            <a:ext cx="244774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26"/>
          <p:cNvSpPr txBox="1"/>
          <p:nvPr/>
        </p:nvSpPr>
        <p:spPr>
          <a:xfrm>
            <a:off x="1818107" y="4235436"/>
            <a:ext cx="1327608" cy="355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OPTION 03</a:t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26"/>
          <p:cNvSpPr txBox="1"/>
          <p:nvPr/>
        </p:nvSpPr>
        <p:spPr>
          <a:xfrm>
            <a:off x="9018467" y="2402739"/>
            <a:ext cx="244774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26"/>
          <p:cNvSpPr txBox="1"/>
          <p:nvPr/>
        </p:nvSpPr>
        <p:spPr>
          <a:xfrm>
            <a:off x="9018465" y="2019803"/>
            <a:ext cx="1327608" cy="355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OPTION 02</a:t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26"/>
          <p:cNvSpPr txBox="1"/>
          <p:nvPr/>
        </p:nvSpPr>
        <p:spPr>
          <a:xfrm>
            <a:off x="9018467" y="4618372"/>
            <a:ext cx="244774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3" name="Google Shape;523;p26"/>
          <p:cNvSpPr txBox="1"/>
          <p:nvPr/>
        </p:nvSpPr>
        <p:spPr>
          <a:xfrm>
            <a:off x="9018465" y="4235436"/>
            <a:ext cx="1327608" cy="355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OPTION 04</a:t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资源 11@4x3" id="68" name="Google Shape;6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7310" y="-27940"/>
            <a:ext cx="12270740" cy="69132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69" name="Google Shape;69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97320" y="-8890"/>
            <a:ext cx="56940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70" name="Google Shape;70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4835" y="-8890"/>
            <a:ext cx="62655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71" name="Google Shape;71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222885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72" name="Google Shape;72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727700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73" name="Google Shape;73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90170" y="-148590"/>
            <a:ext cx="12281535" cy="61734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74" name="Google Shape;74;p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883275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75" name="Google Shape;75;p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-67310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9"/>
          <p:cNvSpPr/>
          <p:nvPr/>
        </p:nvSpPr>
        <p:spPr>
          <a:xfrm>
            <a:off x="1944514" y="3245068"/>
            <a:ext cx="3214042" cy="8333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SPRING</a:t>
            </a:r>
            <a:endParaRPr b="1" sz="2400">
              <a:solidFill>
                <a:srgbClr val="7AC6FF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AC6FF"/>
                </a:solidFill>
                <a:latin typeface="Arial"/>
                <a:ea typeface="Arial"/>
                <a:cs typeface="Arial"/>
                <a:sym typeface="Arial"/>
              </a:rPr>
              <a:t>ADD YOUR TITLE HERE</a:t>
            </a:r>
            <a:endParaRPr/>
          </a:p>
        </p:txBody>
      </p:sp>
      <p:sp>
        <p:nvSpPr>
          <p:cNvPr id="77" name="Google Shape;77;p9"/>
          <p:cNvSpPr/>
          <p:nvPr/>
        </p:nvSpPr>
        <p:spPr>
          <a:xfrm>
            <a:off x="700198" y="3158897"/>
            <a:ext cx="1168116" cy="9329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4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01</a:t>
            </a:r>
            <a:endParaRPr/>
          </a:p>
        </p:txBody>
      </p:sp>
      <p:sp>
        <p:nvSpPr>
          <p:cNvPr id="78" name="Google Shape;78;p9"/>
          <p:cNvSpPr/>
          <p:nvPr/>
        </p:nvSpPr>
        <p:spPr>
          <a:xfrm>
            <a:off x="1944514" y="4280181"/>
            <a:ext cx="3214042" cy="8333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SUMMER</a:t>
            </a:r>
            <a:endParaRPr b="1" sz="2400">
              <a:solidFill>
                <a:srgbClr val="7AC6FF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AC6FF"/>
                </a:solidFill>
                <a:latin typeface="Arial"/>
                <a:ea typeface="Arial"/>
                <a:cs typeface="Arial"/>
                <a:sym typeface="Arial"/>
              </a:rPr>
              <a:t>ADD YOUR TITLE HERE</a:t>
            </a:r>
            <a:endParaRPr/>
          </a:p>
        </p:txBody>
      </p:sp>
      <p:sp>
        <p:nvSpPr>
          <p:cNvPr id="79" name="Google Shape;79;p9"/>
          <p:cNvSpPr/>
          <p:nvPr/>
        </p:nvSpPr>
        <p:spPr>
          <a:xfrm>
            <a:off x="700198" y="4194010"/>
            <a:ext cx="1180181" cy="9329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4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02</a:t>
            </a:r>
            <a:endParaRPr/>
          </a:p>
        </p:txBody>
      </p:sp>
      <p:sp>
        <p:nvSpPr>
          <p:cNvPr id="80" name="Google Shape;80;p9"/>
          <p:cNvSpPr/>
          <p:nvPr/>
        </p:nvSpPr>
        <p:spPr>
          <a:xfrm>
            <a:off x="8835534" y="3159103"/>
            <a:ext cx="3214042" cy="8333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baseline="-25000" lang="tr-TR" sz="32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AUTUMN</a:t>
            </a:r>
            <a:endParaRPr b="1" baseline="-25000" sz="3200">
              <a:solidFill>
                <a:srgbClr val="7AC6FF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aseline="-25000" lang="tr-TR" sz="1800">
                <a:solidFill>
                  <a:srgbClr val="7AC6FF"/>
                </a:solidFill>
                <a:latin typeface="Arial"/>
                <a:ea typeface="Arial"/>
                <a:cs typeface="Arial"/>
                <a:sym typeface="Arial"/>
              </a:rPr>
              <a:t>ADD YOUR TITLE HERE</a:t>
            </a:r>
            <a:endParaRPr/>
          </a:p>
        </p:txBody>
      </p:sp>
      <p:sp>
        <p:nvSpPr>
          <p:cNvPr id="81" name="Google Shape;81;p9"/>
          <p:cNvSpPr/>
          <p:nvPr/>
        </p:nvSpPr>
        <p:spPr>
          <a:xfrm>
            <a:off x="7591218" y="3072933"/>
            <a:ext cx="1180181" cy="9329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4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03</a:t>
            </a:r>
            <a:endParaRPr/>
          </a:p>
        </p:txBody>
      </p:sp>
      <p:sp>
        <p:nvSpPr>
          <p:cNvPr id="82" name="Google Shape;82;p9"/>
          <p:cNvSpPr/>
          <p:nvPr/>
        </p:nvSpPr>
        <p:spPr>
          <a:xfrm>
            <a:off x="8835534" y="4266221"/>
            <a:ext cx="3214042" cy="8333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baseline="-25000" lang="tr-TR" sz="32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WINTER</a:t>
            </a:r>
            <a:endParaRPr b="1" baseline="-25000" sz="3200">
              <a:solidFill>
                <a:srgbClr val="7AC6FF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aseline="-25000" lang="tr-TR" sz="1800">
                <a:solidFill>
                  <a:srgbClr val="7AC6FF"/>
                </a:solidFill>
                <a:latin typeface="Arial"/>
                <a:ea typeface="Arial"/>
                <a:cs typeface="Arial"/>
                <a:sym typeface="Arial"/>
              </a:rPr>
              <a:t>ADD YOUR TITLE HERE</a:t>
            </a:r>
            <a:endParaRPr/>
          </a:p>
        </p:txBody>
      </p:sp>
      <p:sp>
        <p:nvSpPr>
          <p:cNvPr id="83" name="Google Shape;83;p9"/>
          <p:cNvSpPr/>
          <p:nvPr/>
        </p:nvSpPr>
        <p:spPr>
          <a:xfrm>
            <a:off x="7591218" y="4180050"/>
            <a:ext cx="1168116" cy="9329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4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04</a:t>
            </a:r>
            <a:endParaRPr/>
          </a:p>
        </p:txBody>
      </p:sp>
      <p:sp>
        <p:nvSpPr>
          <p:cNvPr id="84" name="Google Shape;84;p9"/>
          <p:cNvSpPr txBox="1"/>
          <p:nvPr/>
        </p:nvSpPr>
        <p:spPr>
          <a:xfrm>
            <a:off x="4098481" y="706448"/>
            <a:ext cx="3410511" cy="738644"/>
          </a:xfrm>
          <a:prstGeom prst="rect">
            <a:avLst/>
          </a:prstGeom>
          <a:noFill/>
          <a:ln>
            <a:noFill/>
          </a:ln>
        </p:spPr>
        <p:txBody>
          <a:bodyPr anchorCtr="0" anchor="t" bIns="60950" lIns="121900" spcFirstLastPara="1" rIns="121900" wrap="square" tIns="609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0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CONTENTS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27"/>
          <p:cNvSpPr/>
          <p:nvPr/>
        </p:nvSpPr>
        <p:spPr>
          <a:xfrm>
            <a:off x="6003641" y="3411191"/>
            <a:ext cx="184720" cy="40010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22B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27"/>
          <p:cNvSpPr/>
          <p:nvPr/>
        </p:nvSpPr>
        <p:spPr>
          <a:xfrm>
            <a:off x="8409348" y="2262987"/>
            <a:ext cx="1183337" cy="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9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TITLE 02</a:t>
            </a:r>
            <a:endParaRPr sz="1899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31" name="Google Shape;531;p27"/>
          <p:cNvCxnSpPr/>
          <p:nvPr/>
        </p:nvCxnSpPr>
        <p:spPr>
          <a:xfrm>
            <a:off x="8544761" y="2735225"/>
            <a:ext cx="314307" cy="0"/>
          </a:xfrm>
          <a:prstGeom prst="straightConnector1">
            <a:avLst/>
          </a:prstGeom>
          <a:noFill/>
          <a:ln cap="flat" cmpd="sng" w="2857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32" name="Google Shape;532;p27"/>
          <p:cNvSpPr/>
          <p:nvPr/>
        </p:nvSpPr>
        <p:spPr>
          <a:xfrm>
            <a:off x="8399188" y="2751492"/>
            <a:ext cx="2987539" cy="1012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28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533" name="Google Shape;533;p27"/>
          <p:cNvSpPr/>
          <p:nvPr/>
        </p:nvSpPr>
        <p:spPr>
          <a:xfrm rot="-5400000">
            <a:off x="4778061" y="4610470"/>
            <a:ext cx="1313571" cy="1313573"/>
          </a:xfrm>
          <a:custGeom>
            <a:rect b="b" l="l" r="r" t="t"/>
            <a:pathLst>
              <a:path extrusionOk="0" h="1374773" w="1374771">
                <a:moveTo>
                  <a:pt x="0" y="1374773"/>
                </a:moveTo>
                <a:lnTo>
                  <a:pt x="6892" y="1238291"/>
                </a:lnTo>
                <a:cubicBezTo>
                  <a:pt x="72830" y="589009"/>
                  <a:pt x="589009" y="72830"/>
                  <a:pt x="1238291" y="6892"/>
                </a:cubicBezTo>
                <a:lnTo>
                  <a:pt x="1374771" y="0"/>
                </a:lnTo>
                <a:lnTo>
                  <a:pt x="1374771" y="785622"/>
                </a:lnTo>
                <a:lnTo>
                  <a:pt x="1259595" y="797233"/>
                </a:lnTo>
                <a:cubicBezTo>
                  <a:pt x="1027516" y="844723"/>
                  <a:pt x="844723" y="1027516"/>
                  <a:pt x="797233" y="1259595"/>
                </a:cubicBezTo>
                <a:lnTo>
                  <a:pt x="785622" y="1374773"/>
                </a:lnTo>
                <a:lnTo>
                  <a:pt x="0" y="137477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4" name="Google Shape;534;p27"/>
          <p:cNvSpPr/>
          <p:nvPr/>
        </p:nvSpPr>
        <p:spPr>
          <a:xfrm rot="-5400000">
            <a:off x="6096004" y="4606103"/>
            <a:ext cx="1313571" cy="1322307"/>
          </a:xfrm>
          <a:custGeom>
            <a:rect b="b" l="l" r="r" t="t"/>
            <a:pathLst>
              <a:path extrusionOk="0" h="1374771" w="1374771">
                <a:moveTo>
                  <a:pt x="0" y="0"/>
                </a:moveTo>
                <a:lnTo>
                  <a:pt x="785622" y="0"/>
                </a:lnTo>
                <a:lnTo>
                  <a:pt x="797233" y="115176"/>
                </a:lnTo>
                <a:cubicBezTo>
                  <a:pt x="844723" y="347255"/>
                  <a:pt x="1027516" y="530048"/>
                  <a:pt x="1259595" y="577538"/>
                </a:cubicBezTo>
                <a:lnTo>
                  <a:pt x="1374771" y="589149"/>
                </a:lnTo>
                <a:lnTo>
                  <a:pt x="1374771" y="1374771"/>
                </a:lnTo>
                <a:lnTo>
                  <a:pt x="1238291" y="1367879"/>
                </a:lnTo>
                <a:cubicBezTo>
                  <a:pt x="589009" y="1301941"/>
                  <a:pt x="72830" y="785762"/>
                  <a:pt x="6892" y="13648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5" name="Google Shape;535;p27"/>
          <p:cNvSpPr/>
          <p:nvPr/>
        </p:nvSpPr>
        <p:spPr>
          <a:xfrm rot="-5400000">
            <a:off x="6100368" y="3298321"/>
            <a:ext cx="1313573" cy="1313571"/>
          </a:xfrm>
          <a:custGeom>
            <a:rect b="b" l="l" r="r" t="t"/>
            <a:pathLst>
              <a:path extrusionOk="0" h="1374771" w="1374773">
                <a:moveTo>
                  <a:pt x="0" y="1374771"/>
                </a:moveTo>
                <a:lnTo>
                  <a:pt x="0" y="589149"/>
                </a:lnTo>
                <a:lnTo>
                  <a:pt x="115178" y="577538"/>
                </a:lnTo>
                <a:cubicBezTo>
                  <a:pt x="347257" y="530048"/>
                  <a:pt x="530050" y="347255"/>
                  <a:pt x="577540" y="115176"/>
                </a:cubicBezTo>
                <a:lnTo>
                  <a:pt x="589151" y="0"/>
                </a:lnTo>
                <a:lnTo>
                  <a:pt x="1374773" y="0"/>
                </a:lnTo>
                <a:lnTo>
                  <a:pt x="1367881" y="136480"/>
                </a:lnTo>
                <a:cubicBezTo>
                  <a:pt x="1301943" y="785762"/>
                  <a:pt x="785764" y="1301941"/>
                  <a:pt x="136482" y="1367879"/>
                </a:cubicBezTo>
                <a:lnTo>
                  <a:pt x="0" y="13747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6" name="Google Shape;536;p27"/>
          <p:cNvSpPr/>
          <p:nvPr/>
        </p:nvSpPr>
        <p:spPr>
          <a:xfrm rot="-5400000">
            <a:off x="4778061" y="2735400"/>
            <a:ext cx="1313571" cy="1313573"/>
          </a:xfrm>
          <a:custGeom>
            <a:rect b="b" l="l" r="r" t="t"/>
            <a:pathLst>
              <a:path extrusionOk="0" h="1374773" w="1374771">
                <a:moveTo>
                  <a:pt x="0" y="1374773"/>
                </a:moveTo>
                <a:lnTo>
                  <a:pt x="6892" y="1238291"/>
                </a:lnTo>
                <a:cubicBezTo>
                  <a:pt x="72830" y="589009"/>
                  <a:pt x="589009" y="72830"/>
                  <a:pt x="1238291" y="6892"/>
                </a:cubicBezTo>
                <a:lnTo>
                  <a:pt x="1374771" y="0"/>
                </a:lnTo>
                <a:lnTo>
                  <a:pt x="1374771" y="785622"/>
                </a:lnTo>
                <a:lnTo>
                  <a:pt x="1259595" y="797233"/>
                </a:lnTo>
                <a:cubicBezTo>
                  <a:pt x="1027516" y="844723"/>
                  <a:pt x="844723" y="1027516"/>
                  <a:pt x="797233" y="1259595"/>
                </a:cubicBezTo>
                <a:lnTo>
                  <a:pt x="785622" y="1374773"/>
                </a:lnTo>
                <a:lnTo>
                  <a:pt x="0" y="1374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7" name="Google Shape;537;p27"/>
          <p:cNvSpPr/>
          <p:nvPr/>
        </p:nvSpPr>
        <p:spPr>
          <a:xfrm rot="-5400000">
            <a:off x="4778060" y="3298320"/>
            <a:ext cx="1313573" cy="1313573"/>
          </a:xfrm>
          <a:custGeom>
            <a:rect b="b" l="l" r="r" t="t"/>
            <a:pathLst>
              <a:path extrusionOk="0" h="1374773" w="1374773">
                <a:moveTo>
                  <a:pt x="0" y="785622"/>
                </a:moveTo>
                <a:lnTo>
                  <a:pt x="0" y="0"/>
                </a:lnTo>
                <a:lnTo>
                  <a:pt x="136482" y="6892"/>
                </a:lnTo>
                <a:cubicBezTo>
                  <a:pt x="785764" y="72830"/>
                  <a:pt x="1301943" y="589009"/>
                  <a:pt x="1367881" y="1238291"/>
                </a:cubicBezTo>
                <a:lnTo>
                  <a:pt x="1374773" y="1374773"/>
                </a:lnTo>
                <a:lnTo>
                  <a:pt x="589151" y="1374773"/>
                </a:lnTo>
                <a:lnTo>
                  <a:pt x="577540" y="1259595"/>
                </a:lnTo>
                <a:cubicBezTo>
                  <a:pt x="530050" y="1027516"/>
                  <a:pt x="347257" y="844723"/>
                  <a:pt x="115178" y="797233"/>
                </a:cubicBezTo>
                <a:lnTo>
                  <a:pt x="0" y="78562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8" name="Google Shape;538;p27"/>
          <p:cNvSpPr/>
          <p:nvPr/>
        </p:nvSpPr>
        <p:spPr>
          <a:xfrm rot="-5400000">
            <a:off x="6090211" y="2735401"/>
            <a:ext cx="1313571" cy="1313571"/>
          </a:xfrm>
          <a:custGeom>
            <a:rect b="b" l="l" r="r" t="t"/>
            <a:pathLst>
              <a:path extrusionOk="0" h="1374771" w="1374771">
                <a:moveTo>
                  <a:pt x="0" y="0"/>
                </a:moveTo>
                <a:lnTo>
                  <a:pt x="785622" y="0"/>
                </a:lnTo>
                <a:lnTo>
                  <a:pt x="797233" y="115176"/>
                </a:lnTo>
                <a:cubicBezTo>
                  <a:pt x="844723" y="347255"/>
                  <a:pt x="1027516" y="530048"/>
                  <a:pt x="1259595" y="577538"/>
                </a:cubicBezTo>
                <a:lnTo>
                  <a:pt x="1374771" y="589149"/>
                </a:lnTo>
                <a:lnTo>
                  <a:pt x="1374771" y="1374771"/>
                </a:lnTo>
                <a:lnTo>
                  <a:pt x="1238291" y="1367879"/>
                </a:lnTo>
                <a:cubicBezTo>
                  <a:pt x="589009" y="1301941"/>
                  <a:pt x="72830" y="785762"/>
                  <a:pt x="6892" y="13648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9" name="Google Shape;539;p27"/>
          <p:cNvSpPr/>
          <p:nvPr/>
        </p:nvSpPr>
        <p:spPr>
          <a:xfrm rot="-5400000">
            <a:off x="6090210" y="1423253"/>
            <a:ext cx="1313573" cy="1313571"/>
          </a:xfrm>
          <a:custGeom>
            <a:rect b="b" l="l" r="r" t="t"/>
            <a:pathLst>
              <a:path extrusionOk="0" h="1374771" w="1374773">
                <a:moveTo>
                  <a:pt x="0" y="1374771"/>
                </a:moveTo>
                <a:lnTo>
                  <a:pt x="0" y="589149"/>
                </a:lnTo>
                <a:lnTo>
                  <a:pt x="115178" y="577538"/>
                </a:lnTo>
                <a:cubicBezTo>
                  <a:pt x="347257" y="530048"/>
                  <a:pt x="530050" y="347255"/>
                  <a:pt x="577540" y="115176"/>
                </a:cubicBezTo>
                <a:lnTo>
                  <a:pt x="589151" y="0"/>
                </a:lnTo>
                <a:lnTo>
                  <a:pt x="1374773" y="0"/>
                </a:lnTo>
                <a:lnTo>
                  <a:pt x="1367881" y="136480"/>
                </a:lnTo>
                <a:cubicBezTo>
                  <a:pt x="1301943" y="785762"/>
                  <a:pt x="785764" y="1301941"/>
                  <a:pt x="136482" y="1367879"/>
                </a:cubicBezTo>
                <a:lnTo>
                  <a:pt x="0" y="13747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Google Shape;540;p27"/>
          <p:cNvSpPr/>
          <p:nvPr/>
        </p:nvSpPr>
        <p:spPr>
          <a:xfrm rot="-5400000">
            <a:off x="4778060" y="1423252"/>
            <a:ext cx="1313573" cy="1313573"/>
          </a:xfrm>
          <a:custGeom>
            <a:rect b="b" l="l" r="r" t="t"/>
            <a:pathLst>
              <a:path extrusionOk="0" h="1374773" w="1374773">
                <a:moveTo>
                  <a:pt x="0" y="785622"/>
                </a:moveTo>
                <a:lnTo>
                  <a:pt x="0" y="0"/>
                </a:lnTo>
                <a:lnTo>
                  <a:pt x="136482" y="6892"/>
                </a:lnTo>
                <a:cubicBezTo>
                  <a:pt x="785764" y="72830"/>
                  <a:pt x="1301943" y="589009"/>
                  <a:pt x="1367881" y="1238291"/>
                </a:cubicBezTo>
                <a:lnTo>
                  <a:pt x="1374773" y="1374773"/>
                </a:lnTo>
                <a:lnTo>
                  <a:pt x="589151" y="1374773"/>
                </a:lnTo>
                <a:lnTo>
                  <a:pt x="577540" y="1259595"/>
                </a:lnTo>
                <a:cubicBezTo>
                  <a:pt x="530050" y="1027516"/>
                  <a:pt x="347257" y="844723"/>
                  <a:pt x="115178" y="797233"/>
                </a:cubicBezTo>
                <a:lnTo>
                  <a:pt x="0" y="78562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27"/>
          <p:cNvSpPr txBox="1"/>
          <p:nvPr/>
        </p:nvSpPr>
        <p:spPr>
          <a:xfrm>
            <a:off x="4986602" y="2335311"/>
            <a:ext cx="58541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/>
          </a:p>
        </p:txBody>
      </p:sp>
      <p:sp>
        <p:nvSpPr>
          <p:cNvPr id="542" name="Google Shape;542;p27"/>
          <p:cNvSpPr txBox="1"/>
          <p:nvPr/>
        </p:nvSpPr>
        <p:spPr>
          <a:xfrm>
            <a:off x="6757154" y="2779508"/>
            <a:ext cx="58541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/>
          </a:p>
        </p:txBody>
      </p:sp>
      <p:sp>
        <p:nvSpPr>
          <p:cNvPr id="543" name="Google Shape;543;p27"/>
          <p:cNvSpPr txBox="1"/>
          <p:nvPr/>
        </p:nvSpPr>
        <p:spPr>
          <a:xfrm>
            <a:off x="6757154" y="4197797"/>
            <a:ext cx="58541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/>
          </a:p>
        </p:txBody>
      </p:sp>
      <p:sp>
        <p:nvSpPr>
          <p:cNvPr id="544" name="Google Shape;544;p27"/>
          <p:cNvSpPr txBox="1"/>
          <p:nvPr/>
        </p:nvSpPr>
        <p:spPr>
          <a:xfrm>
            <a:off x="4986602" y="4633235"/>
            <a:ext cx="58541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/>
          </a:p>
        </p:txBody>
      </p:sp>
      <p:sp>
        <p:nvSpPr>
          <p:cNvPr id="545" name="Google Shape;545;p27"/>
          <p:cNvSpPr/>
          <p:nvPr/>
        </p:nvSpPr>
        <p:spPr>
          <a:xfrm>
            <a:off x="3995912" y="1851540"/>
            <a:ext cx="561576" cy="5615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/>
          </a:p>
        </p:txBody>
      </p:sp>
      <p:sp>
        <p:nvSpPr>
          <p:cNvPr id="546" name="Google Shape;546;p27"/>
          <p:cNvSpPr/>
          <p:nvPr/>
        </p:nvSpPr>
        <p:spPr>
          <a:xfrm>
            <a:off x="3995912" y="4059932"/>
            <a:ext cx="561576" cy="56157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/>
          </a:p>
        </p:txBody>
      </p:sp>
      <p:sp>
        <p:nvSpPr>
          <p:cNvPr id="547" name="Google Shape;547;p27"/>
          <p:cNvSpPr/>
          <p:nvPr/>
        </p:nvSpPr>
        <p:spPr>
          <a:xfrm>
            <a:off x="7837611" y="2295737"/>
            <a:ext cx="561576" cy="56157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/>
          </a:p>
        </p:txBody>
      </p:sp>
      <p:sp>
        <p:nvSpPr>
          <p:cNvPr id="548" name="Google Shape;548;p27"/>
          <p:cNvSpPr/>
          <p:nvPr/>
        </p:nvSpPr>
        <p:spPr>
          <a:xfrm>
            <a:off x="7837611" y="4197797"/>
            <a:ext cx="561576" cy="5615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/>
          </a:p>
        </p:txBody>
      </p:sp>
      <p:sp>
        <p:nvSpPr>
          <p:cNvPr id="549" name="Google Shape;549;p27"/>
          <p:cNvSpPr/>
          <p:nvPr/>
        </p:nvSpPr>
        <p:spPr>
          <a:xfrm>
            <a:off x="8409348" y="4197797"/>
            <a:ext cx="1183337" cy="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9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TITLE 03</a:t>
            </a:r>
            <a:endParaRPr sz="1899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50" name="Google Shape;550;p27"/>
          <p:cNvCxnSpPr/>
          <p:nvPr/>
        </p:nvCxnSpPr>
        <p:spPr>
          <a:xfrm>
            <a:off x="8544761" y="4670035"/>
            <a:ext cx="314307" cy="0"/>
          </a:xfrm>
          <a:prstGeom prst="straightConnector1">
            <a:avLst/>
          </a:prstGeom>
          <a:noFill/>
          <a:ln cap="flat" cmpd="sng" w="28575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51" name="Google Shape;551;p27"/>
          <p:cNvSpPr/>
          <p:nvPr/>
        </p:nvSpPr>
        <p:spPr>
          <a:xfrm>
            <a:off x="8399188" y="4686303"/>
            <a:ext cx="2987539" cy="1012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28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552" name="Google Shape;552;p27"/>
          <p:cNvSpPr/>
          <p:nvPr/>
        </p:nvSpPr>
        <p:spPr>
          <a:xfrm>
            <a:off x="2717270" y="1720451"/>
            <a:ext cx="1183337" cy="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9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TITLE 01</a:t>
            </a:r>
            <a:endParaRPr sz="1899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53" name="Google Shape;553;p27"/>
          <p:cNvCxnSpPr/>
          <p:nvPr/>
        </p:nvCxnSpPr>
        <p:spPr>
          <a:xfrm>
            <a:off x="3467191" y="2160941"/>
            <a:ext cx="314307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54" name="Google Shape;554;p27"/>
          <p:cNvSpPr/>
          <p:nvPr/>
        </p:nvSpPr>
        <p:spPr>
          <a:xfrm>
            <a:off x="873008" y="2208956"/>
            <a:ext cx="3018864" cy="1012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28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555" name="Google Shape;555;p27"/>
          <p:cNvSpPr/>
          <p:nvPr/>
        </p:nvSpPr>
        <p:spPr>
          <a:xfrm>
            <a:off x="2717270" y="3989868"/>
            <a:ext cx="1183337" cy="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9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TITLE 04</a:t>
            </a:r>
            <a:endParaRPr sz="1899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56" name="Google Shape;556;p27"/>
          <p:cNvCxnSpPr/>
          <p:nvPr/>
        </p:nvCxnSpPr>
        <p:spPr>
          <a:xfrm>
            <a:off x="3467191" y="4430359"/>
            <a:ext cx="314307" cy="0"/>
          </a:xfrm>
          <a:prstGeom prst="straightConnector1">
            <a:avLst/>
          </a:prstGeom>
          <a:noFill/>
          <a:ln cap="flat" cmpd="sng" w="2857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57" name="Google Shape;557;p27"/>
          <p:cNvSpPr/>
          <p:nvPr/>
        </p:nvSpPr>
        <p:spPr>
          <a:xfrm>
            <a:off x="873008" y="4478373"/>
            <a:ext cx="3018865" cy="1012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28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资源 11@4x3" id="563" name="Google Shape;563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7310" y="-27940"/>
            <a:ext cx="12270740" cy="69132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564" name="Google Shape;564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97320" y="-8890"/>
            <a:ext cx="56940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565" name="Google Shape;565;p2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4835" y="-8890"/>
            <a:ext cx="62655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566" name="Google Shape;566;p2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67310" y="882650"/>
            <a:ext cx="10194925" cy="5125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567" name="Google Shape;567;p2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92690" y="1296670"/>
            <a:ext cx="2101850" cy="48971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568" name="Google Shape;568;p2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-222885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569" name="Google Shape;569;p2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27700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570" name="Google Shape;570;p2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883275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571" name="Google Shape;571;p2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-67310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@4x3" id="572" name="Google Shape;572;p2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-855345" y="444500"/>
            <a:ext cx="5253990" cy="55632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4@4x3" id="573" name="Google Shape;573;p28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3131185" y="4792345"/>
            <a:ext cx="1267460" cy="1215390"/>
          </a:xfrm>
          <a:prstGeom prst="rect">
            <a:avLst/>
          </a:prstGeom>
          <a:noFill/>
          <a:ln>
            <a:noFill/>
          </a:ln>
        </p:spPr>
      </p:pic>
      <p:sp>
        <p:nvSpPr>
          <p:cNvPr id="574" name="Google Shape;574;p28"/>
          <p:cNvSpPr txBox="1"/>
          <p:nvPr/>
        </p:nvSpPr>
        <p:spPr>
          <a:xfrm>
            <a:off x="7794491" y="3445192"/>
            <a:ext cx="2359620" cy="837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WINTER</a:t>
            </a:r>
            <a:endParaRPr sz="3600">
              <a:solidFill>
                <a:srgbClr val="7AC6FF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575" name="Google Shape;575;p28"/>
          <p:cNvSpPr/>
          <p:nvPr/>
        </p:nvSpPr>
        <p:spPr>
          <a:xfrm>
            <a:off x="6992620" y="4347845"/>
            <a:ext cx="3732530" cy="7853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AC6F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576" name="Google Shape;576;p28"/>
          <p:cNvSpPr txBox="1"/>
          <p:nvPr/>
        </p:nvSpPr>
        <p:spPr>
          <a:xfrm>
            <a:off x="8378189" y="1636395"/>
            <a:ext cx="1749425" cy="16151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36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04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p29"/>
          <p:cNvSpPr/>
          <p:nvPr/>
        </p:nvSpPr>
        <p:spPr>
          <a:xfrm>
            <a:off x="2312294" y="3713745"/>
            <a:ext cx="2148041" cy="1200944"/>
          </a:xfrm>
          <a:custGeom>
            <a:rect b="b" l="l" r="r" t="t"/>
            <a:pathLst>
              <a:path extrusionOk="0" h="2020010" w="2808312">
                <a:moveTo>
                  <a:pt x="0" y="0"/>
                </a:moveTo>
                <a:lnTo>
                  <a:pt x="422312" y="0"/>
                </a:lnTo>
                <a:lnTo>
                  <a:pt x="422312" y="1152430"/>
                </a:lnTo>
                <a:cubicBezTo>
                  <a:pt x="422312" y="1404581"/>
                  <a:pt x="626721" y="1608990"/>
                  <a:pt x="878872" y="1608990"/>
                </a:cubicBezTo>
                <a:lnTo>
                  <a:pt x="1909968" y="1608990"/>
                </a:lnTo>
                <a:cubicBezTo>
                  <a:pt x="2162119" y="1608990"/>
                  <a:pt x="2366528" y="1404581"/>
                  <a:pt x="2366528" y="1152430"/>
                </a:cubicBezTo>
                <a:lnTo>
                  <a:pt x="2366528" y="0"/>
                </a:lnTo>
                <a:lnTo>
                  <a:pt x="2808312" y="0"/>
                </a:lnTo>
                <a:lnTo>
                  <a:pt x="2808312" y="1313411"/>
                </a:lnTo>
                <a:cubicBezTo>
                  <a:pt x="2808312" y="1703655"/>
                  <a:pt x="2491957" y="2020010"/>
                  <a:pt x="2101713" y="2020010"/>
                </a:cubicBezTo>
                <a:lnTo>
                  <a:pt x="706599" y="2020010"/>
                </a:lnTo>
                <a:cubicBezTo>
                  <a:pt x="316355" y="2020010"/>
                  <a:pt x="0" y="1703655"/>
                  <a:pt x="0" y="131341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29"/>
          <p:cNvSpPr/>
          <p:nvPr/>
        </p:nvSpPr>
        <p:spPr>
          <a:xfrm>
            <a:off x="2835447" y="4311979"/>
            <a:ext cx="1101735" cy="1101733"/>
          </a:xfrm>
          <a:prstGeom prst="ellipse">
            <a:avLst/>
          </a:prstGeom>
          <a:gradFill>
            <a:gsLst>
              <a:gs pos="0">
                <a:srgbClr val="BFBFBF"/>
              </a:gs>
              <a:gs pos="45000">
                <a:srgbClr val="F2F2F2"/>
              </a:gs>
              <a:gs pos="100000">
                <a:srgbClr val="F2F2F2"/>
              </a:gs>
            </a:gsLst>
            <a:lin ang="5400000" scaled="0"/>
          </a:gradFill>
          <a:ln cap="flat" cmpd="sng" w="635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254000" rotWithShape="0" algn="tl" dir="2700000" dist="635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29"/>
          <p:cNvSpPr/>
          <p:nvPr/>
        </p:nvSpPr>
        <p:spPr>
          <a:xfrm flipH="1" rot="10800000">
            <a:off x="4129568" y="2492733"/>
            <a:ext cx="2148041" cy="1200944"/>
          </a:xfrm>
          <a:custGeom>
            <a:rect b="b" l="l" r="r" t="t"/>
            <a:pathLst>
              <a:path extrusionOk="0" h="2020010" w="2808312">
                <a:moveTo>
                  <a:pt x="0" y="0"/>
                </a:moveTo>
                <a:lnTo>
                  <a:pt x="422312" y="0"/>
                </a:lnTo>
                <a:lnTo>
                  <a:pt x="422312" y="1152430"/>
                </a:lnTo>
                <a:cubicBezTo>
                  <a:pt x="422312" y="1404581"/>
                  <a:pt x="626721" y="1608990"/>
                  <a:pt x="878872" y="1608990"/>
                </a:cubicBezTo>
                <a:lnTo>
                  <a:pt x="1909968" y="1608990"/>
                </a:lnTo>
                <a:cubicBezTo>
                  <a:pt x="2162119" y="1608990"/>
                  <a:pt x="2366528" y="1404581"/>
                  <a:pt x="2366528" y="1152430"/>
                </a:cubicBezTo>
                <a:lnTo>
                  <a:pt x="2366528" y="0"/>
                </a:lnTo>
                <a:lnTo>
                  <a:pt x="2808312" y="0"/>
                </a:lnTo>
                <a:lnTo>
                  <a:pt x="2808312" y="1313411"/>
                </a:lnTo>
                <a:cubicBezTo>
                  <a:pt x="2808312" y="1703655"/>
                  <a:pt x="2491957" y="2020010"/>
                  <a:pt x="2101713" y="2020010"/>
                </a:cubicBezTo>
                <a:lnTo>
                  <a:pt x="706599" y="2020010"/>
                </a:lnTo>
                <a:cubicBezTo>
                  <a:pt x="316355" y="2020010"/>
                  <a:pt x="0" y="1703655"/>
                  <a:pt x="0" y="131341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29"/>
          <p:cNvSpPr/>
          <p:nvPr/>
        </p:nvSpPr>
        <p:spPr>
          <a:xfrm>
            <a:off x="4652721" y="1973118"/>
            <a:ext cx="1101735" cy="1101733"/>
          </a:xfrm>
          <a:prstGeom prst="ellipse">
            <a:avLst/>
          </a:prstGeom>
          <a:gradFill>
            <a:gsLst>
              <a:gs pos="0">
                <a:srgbClr val="BFBFBF"/>
              </a:gs>
              <a:gs pos="45000">
                <a:srgbClr val="F2F2F2"/>
              </a:gs>
              <a:gs pos="100000">
                <a:srgbClr val="F2F2F2"/>
              </a:gs>
            </a:gsLst>
            <a:lin ang="5400000" scaled="0"/>
          </a:gradFill>
          <a:ln cap="flat" cmpd="sng" w="635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254000" rotWithShape="0" algn="tl" dir="2700000" dist="635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29"/>
          <p:cNvSpPr/>
          <p:nvPr/>
        </p:nvSpPr>
        <p:spPr>
          <a:xfrm>
            <a:off x="5951993" y="3713745"/>
            <a:ext cx="2148041" cy="1200944"/>
          </a:xfrm>
          <a:custGeom>
            <a:rect b="b" l="l" r="r" t="t"/>
            <a:pathLst>
              <a:path extrusionOk="0" h="2020010" w="2808312">
                <a:moveTo>
                  <a:pt x="0" y="0"/>
                </a:moveTo>
                <a:lnTo>
                  <a:pt x="422312" y="0"/>
                </a:lnTo>
                <a:lnTo>
                  <a:pt x="422312" y="1152430"/>
                </a:lnTo>
                <a:cubicBezTo>
                  <a:pt x="422312" y="1404581"/>
                  <a:pt x="626721" y="1608990"/>
                  <a:pt x="878872" y="1608990"/>
                </a:cubicBezTo>
                <a:lnTo>
                  <a:pt x="1909968" y="1608990"/>
                </a:lnTo>
                <a:cubicBezTo>
                  <a:pt x="2162119" y="1608990"/>
                  <a:pt x="2366528" y="1404581"/>
                  <a:pt x="2366528" y="1152430"/>
                </a:cubicBezTo>
                <a:lnTo>
                  <a:pt x="2366528" y="0"/>
                </a:lnTo>
                <a:lnTo>
                  <a:pt x="2808312" y="0"/>
                </a:lnTo>
                <a:lnTo>
                  <a:pt x="2808312" y="1313411"/>
                </a:lnTo>
                <a:cubicBezTo>
                  <a:pt x="2808312" y="1703655"/>
                  <a:pt x="2491957" y="2020010"/>
                  <a:pt x="2101713" y="2020010"/>
                </a:cubicBezTo>
                <a:lnTo>
                  <a:pt x="706599" y="2020010"/>
                </a:lnTo>
                <a:cubicBezTo>
                  <a:pt x="316355" y="2020010"/>
                  <a:pt x="0" y="1703655"/>
                  <a:pt x="0" y="131341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29"/>
          <p:cNvSpPr/>
          <p:nvPr/>
        </p:nvSpPr>
        <p:spPr>
          <a:xfrm>
            <a:off x="6475146" y="4311979"/>
            <a:ext cx="1101735" cy="1101733"/>
          </a:xfrm>
          <a:prstGeom prst="ellipse">
            <a:avLst/>
          </a:prstGeom>
          <a:gradFill>
            <a:gsLst>
              <a:gs pos="0">
                <a:srgbClr val="BFBFBF"/>
              </a:gs>
              <a:gs pos="45000">
                <a:srgbClr val="F2F2F2"/>
              </a:gs>
              <a:gs pos="100000">
                <a:srgbClr val="F2F2F2"/>
              </a:gs>
            </a:gsLst>
            <a:lin ang="5400000" scaled="0"/>
          </a:gradFill>
          <a:ln cap="flat" cmpd="sng" w="635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254000" rotWithShape="0" algn="tl" dir="2700000" dist="635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29"/>
          <p:cNvSpPr/>
          <p:nvPr/>
        </p:nvSpPr>
        <p:spPr>
          <a:xfrm flipH="1" rot="10800000">
            <a:off x="7765477" y="2492733"/>
            <a:ext cx="2148041" cy="1200944"/>
          </a:xfrm>
          <a:custGeom>
            <a:rect b="b" l="l" r="r" t="t"/>
            <a:pathLst>
              <a:path extrusionOk="0" h="2020010" w="2808312">
                <a:moveTo>
                  <a:pt x="0" y="0"/>
                </a:moveTo>
                <a:lnTo>
                  <a:pt x="422312" y="0"/>
                </a:lnTo>
                <a:lnTo>
                  <a:pt x="422312" y="1152430"/>
                </a:lnTo>
                <a:cubicBezTo>
                  <a:pt x="422312" y="1404581"/>
                  <a:pt x="626721" y="1608990"/>
                  <a:pt x="878872" y="1608990"/>
                </a:cubicBezTo>
                <a:lnTo>
                  <a:pt x="1909968" y="1608990"/>
                </a:lnTo>
                <a:cubicBezTo>
                  <a:pt x="2162119" y="1608990"/>
                  <a:pt x="2366528" y="1404581"/>
                  <a:pt x="2366528" y="1152430"/>
                </a:cubicBezTo>
                <a:lnTo>
                  <a:pt x="2366528" y="0"/>
                </a:lnTo>
                <a:lnTo>
                  <a:pt x="2808312" y="0"/>
                </a:lnTo>
                <a:lnTo>
                  <a:pt x="2808312" y="1313411"/>
                </a:lnTo>
                <a:cubicBezTo>
                  <a:pt x="2808312" y="1703655"/>
                  <a:pt x="2491957" y="2020010"/>
                  <a:pt x="2101713" y="2020010"/>
                </a:cubicBezTo>
                <a:lnTo>
                  <a:pt x="706599" y="2020010"/>
                </a:lnTo>
                <a:cubicBezTo>
                  <a:pt x="316355" y="2020010"/>
                  <a:pt x="0" y="1703655"/>
                  <a:pt x="0" y="131341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29"/>
          <p:cNvSpPr/>
          <p:nvPr/>
        </p:nvSpPr>
        <p:spPr>
          <a:xfrm>
            <a:off x="8288630" y="1973118"/>
            <a:ext cx="1101735" cy="1101733"/>
          </a:xfrm>
          <a:prstGeom prst="ellipse">
            <a:avLst/>
          </a:prstGeom>
          <a:gradFill>
            <a:gsLst>
              <a:gs pos="0">
                <a:srgbClr val="BFBFBF"/>
              </a:gs>
              <a:gs pos="45000">
                <a:srgbClr val="F2F2F2"/>
              </a:gs>
              <a:gs pos="100000">
                <a:srgbClr val="F2F2F2"/>
              </a:gs>
            </a:gsLst>
            <a:lin ang="5400000" scaled="0"/>
          </a:gradFill>
          <a:ln cap="flat" cmpd="sng" w="635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254000" rotWithShape="0" algn="tl" dir="2700000" dist="635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29"/>
          <p:cNvSpPr/>
          <p:nvPr/>
        </p:nvSpPr>
        <p:spPr>
          <a:xfrm>
            <a:off x="336" y="3693678"/>
            <a:ext cx="12205185" cy="82935"/>
          </a:xfrm>
          <a:prstGeom prst="rect">
            <a:avLst/>
          </a:prstGeom>
          <a:solidFill>
            <a:srgbClr val="AEABA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29"/>
          <p:cNvSpPr txBox="1"/>
          <p:nvPr/>
        </p:nvSpPr>
        <p:spPr>
          <a:xfrm flipH="1">
            <a:off x="2993113" y="4546737"/>
            <a:ext cx="786401" cy="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tr-TR" sz="1895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b="0" sz="1895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29"/>
          <p:cNvSpPr txBox="1"/>
          <p:nvPr/>
        </p:nvSpPr>
        <p:spPr>
          <a:xfrm flipH="1">
            <a:off x="4810388" y="2207874"/>
            <a:ext cx="786401" cy="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tr-TR" sz="1895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b="0" sz="1895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3" name="Google Shape;593;p29"/>
          <p:cNvSpPr txBox="1"/>
          <p:nvPr/>
        </p:nvSpPr>
        <p:spPr>
          <a:xfrm flipH="1">
            <a:off x="8446297" y="2207874"/>
            <a:ext cx="786401" cy="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tr-TR" sz="1895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 b="0" sz="1895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4" name="Google Shape;594;p29"/>
          <p:cNvSpPr txBox="1"/>
          <p:nvPr/>
        </p:nvSpPr>
        <p:spPr>
          <a:xfrm flipH="1">
            <a:off x="6632812" y="4546737"/>
            <a:ext cx="786401" cy="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tr-TR" sz="1895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 b="0" sz="1895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5" name="Google Shape;595;p29"/>
          <p:cNvSpPr txBox="1"/>
          <p:nvPr/>
        </p:nvSpPr>
        <p:spPr>
          <a:xfrm>
            <a:off x="1524150" y="2679324"/>
            <a:ext cx="244774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6" name="Google Shape;596;p29"/>
          <p:cNvSpPr txBox="1"/>
          <p:nvPr/>
        </p:nvSpPr>
        <p:spPr>
          <a:xfrm>
            <a:off x="1524149" y="2434006"/>
            <a:ext cx="1098378" cy="325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1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01</a:t>
            </a:r>
            <a:endParaRPr sz="151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7" name="Google Shape;597;p29"/>
          <p:cNvSpPr txBox="1"/>
          <p:nvPr/>
        </p:nvSpPr>
        <p:spPr>
          <a:xfrm>
            <a:off x="4212684" y="5280284"/>
            <a:ext cx="244774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8" name="Google Shape;598;p29"/>
          <p:cNvSpPr txBox="1"/>
          <p:nvPr/>
        </p:nvSpPr>
        <p:spPr>
          <a:xfrm>
            <a:off x="4212683" y="5034966"/>
            <a:ext cx="1098378" cy="325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1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02</a:t>
            </a:r>
            <a:endParaRPr sz="151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9" name="Google Shape;599;p29"/>
          <p:cNvSpPr txBox="1"/>
          <p:nvPr/>
        </p:nvSpPr>
        <p:spPr>
          <a:xfrm>
            <a:off x="6034231" y="1663461"/>
            <a:ext cx="244774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0" name="Google Shape;600;p29"/>
          <p:cNvSpPr txBox="1"/>
          <p:nvPr/>
        </p:nvSpPr>
        <p:spPr>
          <a:xfrm>
            <a:off x="6034231" y="1418144"/>
            <a:ext cx="1098378" cy="325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1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03</a:t>
            </a:r>
            <a:endParaRPr sz="151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1" name="Google Shape;601;p29"/>
          <p:cNvSpPr txBox="1"/>
          <p:nvPr/>
        </p:nvSpPr>
        <p:spPr>
          <a:xfrm>
            <a:off x="8179804" y="5280284"/>
            <a:ext cx="244774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2" name="Google Shape;602;p29"/>
          <p:cNvSpPr txBox="1"/>
          <p:nvPr/>
        </p:nvSpPr>
        <p:spPr>
          <a:xfrm>
            <a:off x="8179804" y="5034966"/>
            <a:ext cx="1098378" cy="325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1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04</a:t>
            </a:r>
            <a:endParaRPr sz="151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7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8" name="Google Shape;608;p30"/>
          <p:cNvGrpSpPr/>
          <p:nvPr/>
        </p:nvGrpSpPr>
        <p:grpSpPr>
          <a:xfrm>
            <a:off x="4413491" y="1967327"/>
            <a:ext cx="3365020" cy="3365020"/>
            <a:chOff x="4413397" y="2476457"/>
            <a:chExt cx="3365205" cy="3365205"/>
          </a:xfrm>
        </p:grpSpPr>
        <p:sp>
          <p:nvSpPr>
            <p:cNvPr id="609" name="Google Shape;609;p30"/>
            <p:cNvSpPr/>
            <p:nvPr/>
          </p:nvSpPr>
          <p:spPr>
            <a:xfrm flipH="1">
              <a:off x="4413397" y="2476457"/>
              <a:ext cx="3365205" cy="3365205"/>
            </a:xfrm>
            <a:prstGeom prst="arc">
              <a:avLst>
                <a:gd fmla="val 16200000" name="adj1"/>
                <a:gd fmla="val 6320568" name="adj2"/>
              </a:avLst>
            </a:prstGeom>
            <a:noFill/>
            <a:ln cap="flat" cmpd="sng" w="2540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6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0" name="Google Shape;610;p30"/>
            <p:cNvSpPr/>
            <p:nvPr/>
          </p:nvSpPr>
          <p:spPr>
            <a:xfrm>
              <a:off x="4413397" y="2476457"/>
              <a:ext cx="3365205" cy="3365205"/>
            </a:xfrm>
            <a:prstGeom prst="arc">
              <a:avLst>
                <a:gd fmla="val 1518616" name="adj1"/>
                <a:gd fmla="val 6211271" name="adj2"/>
              </a:avLst>
            </a:prstGeom>
            <a:noFill/>
            <a:ln cap="flat" cmpd="sng" w="25400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6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1" name="Google Shape;611;p30"/>
          <p:cNvGrpSpPr/>
          <p:nvPr/>
        </p:nvGrpSpPr>
        <p:grpSpPr>
          <a:xfrm>
            <a:off x="4734601" y="2288437"/>
            <a:ext cx="2722800" cy="2722800"/>
            <a:chOff x="4734525" y="2797585"/>
            <a:chExt cx="2722949" cy="2722949"/>
          </a:xfrm>
        </p:grpSpPr>
        <p:sp>
          <p:nvSpPr>
            <p:cNvPr id="612" name="Google Shape;612;p30"/>
            <p:cNvSpPr/>
            <p:nvPr/>
          </p:nvSpPr>
          <p:spPr>
            <a:xfrm flipH="1">
              <a:off x="4734525" y="2797585"/>
              <a:ext cx="2722949" cy="2722949"/>
            </a:xfrm>
            <a:prstGeom prst="arc">
              <a:avLst>
                <a:gd fmla="val 16200000" name="adj1"/>
                <a:gd fmla="val 4859881" name="adj2"/>
              </a:avLst>
            </a:prstGeom>
            <a:noFill/>
            <a:ln cap="flat" cmpd="sng" w="2540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6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3" name="Google Shape;613;p30"/>
            <p:cNvSpPr/>
            <p:nvPr/>
          </p:nvSpPr>
          <p:spPr>
            <a:xfrm>
              <a:off x="4734525" y="2797585"/>
              <a:ext cx="2722949" cy="2722949"/>
            </a:xfrm>
            <a:prstGeom prst="arc">
              <a:avLst>
                <a:gd fmla="val 319443" name="adj1"/>
                <a:gd fmla="val 6870139" name="adj2"/>
              </a:avLst>
            </a:prstGeom>
            <a:noFill/>
            <a:ln cap="flat" cmpd="sng" w="2540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6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4" name="Google Shape;614;p30"/>
          <p:cNvGrpSpPr/>
          <p:nvPr/>
        </p:nvGrpSpPr>
        <p:grpSpPr>
          <a:xfrm>
            <a:off x="5053640" y="2607478"/>
            <a:ext cx="2084717" cy="2084717"/>
            <a:chOff x="5053583" y="3116643"/>
            <a:chExt cx="2084832" cy="2084832"/>
          </a:xfrm>
        </p:grpSpPr>
        <p:sp>
          <p:nvSpPr>
            <p:cNvPr id="615" name="Google Shape;615;p30"/>
            <p:cNvSpPr/>
            <p:nvPr/>
          </p:nvSpPr>
          <p:spPr>
            <a:xfrm flipH="1">
              <a:off x="5053583" y="3116643"/>
              <a:ext cx="2084832" cy="2084832"/>
            </a:xfrm>
            <a:prstGeom prst="arc">
              <a:avLst>
                <a:gd fmla="val 16200000" name="adj1"/>
                <a:gd fmla="val 7923084" name="adj2"/>
              </a:avLst>
            </a:prstGeom>
            <a:noFill/>
            <a:ln cap="flat" cmpd="sng" w="2540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6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6" name="Google Shape;616;p30"/>
            <p:cNvSpPr/>
            <p:nvPr/>
          </p:nvSpPr>
          <p:spPr>
            <a:xfrm>
              <a:off x="5053583" y="3116643"/>
              <a:ext cx="2084832" cy="2084832"/>
            </a:xfrm>
            <a:prstGeom prst="arc">
              <a:avLst>
                <a:gd fmla="val 21238658" name="adj1"/>
                <a:gd fmla="val 7964625" name="adj2"/>
              </a:avLst>
            </a:prstGeom>
            <a:noFill/>
            <a:ln cap="flat" cmpd="sng" w="2540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6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7" name="Google Shape;617;p30"/>
          <p:cNvGrpSpPr/>
          <p:nvPr/>
        </p:nvGrpSpPr>
        <p:grpSpPr>
          <a:xfrm>
            <a:off x="5373663" y="2927500"/>
            <a:ext cx="1444672" cy="1444672"/>
            <a:chOff x="5373623" y="3436683"/>
            <a:chExt cx="1444752" cy="1444752"/>
          </a:xfrm>
        </p:grpSpPr>
        <p:sp>
          <p:nvSpPr>
            <p:cNvPr id="618" name="Google Shape;618;p30"/>
            <p:cNvSpPr/>
            <p:nvPr/>
          </p:nvSpPr>
          <p:spPr>
            <a:xfrm flipH="1">
              <a:off x="5373623" y="3436683"/>
              <a:ext cx="1444752" cy="1444752"/>
            </a:xfrm>
            <a:prstGeom prst="arc">
              <a:avLst>
                <a:gd fmla="val 16200000" name="adj1"/>
                <a:gd fmla="val 9034491" name="adj2"/>
              </a:avLst>
            </a:prstGeom>
            <a:noFill/>
            <a:ln cap="flat" cmpd="sng" w="2540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6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9" name="Google Shape;619;p30"/>
            <p:cNvSpPr/>
            <p:nvPr/>
          </p:nvSpPr>
          <p:spPr>
            <a:xfrm>
              <a:off x="5373623" y="3436683"/>
              <a:ext cx="1444752" cy="1444752"/>
            </a:xfrm>
            <a:prstGeom prst="arc">
              <a:avLst>
                <a:gd fmla="val 19805318" name="adj1"/>
                <a:gd fmla="val 9622851" name="adj2"/>
              </a:avLst>
            </a:prstGeom>
            <a:noFill/>
            <a:ln cap="flat" cmpd="sng" w="2540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6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20" name="Google Shape;620;p30"/>
          <p:cNvSpPr txBox="1"/>
          <p:nvPr/>
        </p:nvSpPr>
        <p:spPr>
          <a:xfrm>
            <a:off x="6150599" y="1822391"/>
            <a:ext cx="575799" cy="267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1" name="Google Shape;621;p30"/>
          <p:cNvSpPr txBox="1"/>
          <p:nvPr/>
        </p:nvSpPr>
        <p:spPr>
          <a:xfrm>
            <a:off x="6150599" y="2139759"/>
            <a:ext cx="575799" cy="267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2" name="Google Shape;622;p30"/>
          <p:cNvSpPr txBox="1"/>
          <p:nvPr/>
        </p:nvSpPr>
        <p:spPr>
          <a:xfrm>
            <a:off x="6150599" y="2457127"/>
            <a:ext cx="575799" cy="267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30"/>
          <p:cNvSpPr txBox="1"/>
          <p:nvPr/>
        </p:nvSpPr>
        <p:spPr>
          <a:xfrm>
            <a:off x="6150599" y="2774494"/>
            <a:ext cx="575799" cy="267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24" name="Google Shape;624;p30"/>
          <p:cNvCxnSpPr>
            <a:endCxn id="613" idx="2"/>
          </p:cNvCxnSpPr>
          <p:nvPr/>
        </p:nvCxnSpPr>
        <p:spPr>
          <a:xfrm flipH="1" rot="10800000">
            <a:off x="4051788" y="4888635"/>
            <a:ext cx="1479600" cy="960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25" name="Google Shape;625;p30"/>
          <p:cNvCxnSpPr/>
          <p:nvPr/>
        </p:nvCxnSpPr>
        <p:spPr>
          <a:xfrm rot="10800000">
            <a:off x="3869943" y="1967327"/>
            <a:ext cx="1637388" cy="1311376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26" name="Google Shape;626;p30"/>
          <p:cNvCxnSpPr/>
          <p:nvPr/>
        </p:nvCxnSpPr>
        <p:spPr>
          <a:xfrm flipH="1" rot="10800000">
            <a:off x="5868969" y="1891289"/>
            <a:ext cx="2271179" cy="746448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27" name="Google Shape;627;p30"/>
          <p:cNvCxnSpPr/>
          <p:nvPr/>
        </p:nvCxnSpPr>
        <p:spPr>
          <a:xfrm>
            <a:off x="7457399" y="4691213"/>
            <a:ext cx="682751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28" name="Google Shape;628;p30"/>
          <p:cNvSpPr txBox="1"/>
          <p:nvPr/>
        </p:nvSpPr>
        <p:spPr>
          <a:xfrm>
            <a:off x="1018366" y="2207446"/>
            <a:ext cx="2848217" cy="6173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9" name="Google Shape;629;p30"/>
          <p:cNvSpPr txBox="1"/>
          <p:nvPr/>
        </p:nvSpPr>
        <p:spPr>
          <a:xfrm>
            <a:off x="2538975" y="1824509"/>
            <a:ext cx="1327608" cy="355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OPTION 01</a:t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0" name="Google Shape;630;p30"/>
          <p:cNvSpPr txBox="1"/>
          <p:nvPr/>
        </p:nvSpPr>
        <p:spPr>
          <a:xfrm>
            <a:off x="1018366" y="5106158"/>
            <a:ext cx="2848217" cy="6173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30"/>
          <p:cNvSpPr txBox="1"/>
          <p:nvPr/>
        </p:nvSpPr>
        <p:spPr>
          <a:xfrm>
            <a:off x="2538975" y="4723221"/>
            <a:ext cx="1327608" cy="355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OPTION 04</a:t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2" name="Google Shape;632;p30"/>
          <p:cNvSpPr txBox="1"/>
          <p:nvPr/>
        </p:nvSpPr>
        <p:spPr>
          <a:xfrm>
            <a:off x="8243991" y="2207445"/>
            <a:ext cx="2861696" cy="6173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30"/>
          <p:cNvSpPr txBox="1"/>
          <p:nvPr/>
        </p:nvSpPr>
        <p:spPr>
          <a:xfrm>
            <a:off x="8243991" y="1824509"/>
            <a:ext cx="1327608" cy="355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OPTION 02</a:t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4" name="Google Shape;634;p30"/>
          <p:cNvSpPr txBox="1"/>
          <p:nvPr/>
        </p:nvSpPr>
        <p:spPr>
          <a:xfrm>
            <a:off x="8243991" y="5106158"/>
            <a:ext cx="2861696" cy="6173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5" name="Google Shape;635;p30"/>
          <p:cNvSpPr txBox="1"/>
          <p:nvPr/>
        </p:nvSpPr>
        <p:spPr>
          <a:xfrm>
            <a:off x="8243991" y="4723221"/>
            <a:ext cx="1327608" cy="355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OPTION 03</a:t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0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1" name="Google Shape;641;p31"/>
          <p:cNvCxnSpPr/>
          <p:nvPr/>
        </p:nvCxnSpPr>
        <p:spPr>
          <a:xfrm>
            <a:off x="902672" y="3733923"/>
            <a:ext cx="11289329" cy="0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42" name="Google Shape;642;p31"/>
          <p:cNvCxnSpPr/>
          <p:nvPr/>
        </p:nvCxnSpPr>
        <p:spPr>
          <a:xfrm flipH="1" rot="10800000">
            <a:off x="888385" y="2891007"/>
            <a:ext cx="428601" cy="842916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43" name="Google Shape;643;p31"/>
          <p:cNvSpPr/>
          <p:nvPr/>
        </p:nvSpPr>
        <p:spPr>
          <a:xfrm>
            <a:off x="1274125" y="2776712"/>
            <a:ext cx="157155" cy="15715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5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Google Shape;644;p31"/>
          <p:cNvSpPr/>
          <p:nvPr/>
        </p:nvSpPr>
        <p:spPr>
          <a:xfrm>
            <a:off x="1384847" y="1965941"/>
            <a:ext cx="642903" cy="64290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5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sz="265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45" name="Google Shape;645;p31"/>
          <p:cNvGrpSpPr/>
          <p:nvPr/>
        </p:nvGrpSpPr>
        <p:grpSpPr>
          <a:xfrm>
            <a:off x="1274124" y="1855219"/>
            <a:ext cx="864347" cy="864347"/>
            <a:chOff x="857250" y="1893093"/>
            <a:chExt cx="864394" cy="864394"/>
          </a:xfrm>
        </p:grpSpPr>
        <p:sp>
          <p:nvSpPr>
            <p:cNvPr id="646" name="Google Shape;646;p31"/>
            <p:cNvSpPr/>
            <p:nvPr/>
          </p:nvSpPr>
          <p:spPr>
            <a:xfrm>
              <a:off x="857250" y="1893093"/>
              <a:ext cx="864394" cy="864394"/>
            </a:xfrm>
            <a:prstGeom prst="arc">
              <a:avLst>
                <a:gd fmla="val 3406397" name="adj1"/>
                <a:gd fmla="val 20528884" name="adj2"/>
              </a:avLst>
            </a:prstGeom>
            <a:noFill/>
            <a:ln cap="flat" cmpd="sng" w="952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0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7" name="Google Shape;647;p31"/>
            <p:cNvSpPr/>
            <p:nvPr/>
          </p:nvSpPr>
          <p:spPr>
            <a:xfrm>
              <a:off x="857250" y="1893093"/>
              <a:ext cx="864394" cy="864394"/>
            </a:xfrm>
            <a:prstGeom prst="arc">
              <a:avLst>
                <a:gd fmla="val 7448849" name="adj1"/>
                <a:gd fmla="val 17571339" name="adj2"/>
              </a:avLst>
            </a:prstGeom>
            <a:noFill/>
            <a:ln cap="flat" cmpd="sng" w="762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0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48" name="Google Shape;648;p31"/>
          <p:cNvSpPr txBox="1"/>
          <p:nvPr/>
        </p:nvSpPr>
        <p:spPr>
          <a:xfrm>
            <a:off x="2249193" y="1917388"/>
            <a:ext cx="2075652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49" name="Google Shape;649;p31"/>
          <p:cNvCxnSpPr/>
          <p:nvPr/>
        </p:nvCxnSpPr>
        <p:spPr>
          <a:xfrm flipH="1">
            <a:off x="2309913" y="3750622"/>
            <a:ext cx="428601" cy="842916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50" name="Google Shape;650;p31"/>
          <p:cNvSpPr/>
          <p:nvPr/>
        </p:nvSpPr>
        <p:spPr>
          <a:xfrm flipH="1" rot="10800000">
            <a:off x="2231335" y="4535231"/>
            <a:ext cx="157155" cy="15715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5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31"/>
          <p:cNvSpPr/>
          <p:nvPr/>
        </p:nvSpPr>
        <p:spPr>
          <a:xfrm>
            <a:off x="1642001" y="4875702"/>
            <a:ext cx="642903" cy="64290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5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sz="265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52" name="Google Shape;652;p31"/>
          <p:cNvGrpSpPr/>
          <p:nvPr/>
        </p:nvGrpSpPr>
        <p:grpSpPr>
          <a:xfrm>
            <a:off x="1531277" y="4764979"/>
            <a:ext cx="864347" cy="864347"/>
            <a:chOff x="857250" y="1893093"/>
            <a:chExt cx="864394" cy="864394"/>
          </a:xfrm>
        </p:grpSpPr>
        <p:sp>
          <p:nvSpPr>
            <p:cNvPr id="653" name="Google Shape;653;p31"/>
            <p:cNvSpPr/>
            <p:nvPr/>
          </p:nvSpPr>
          <p:spPr>
            <a:xfrm>
              <a:off x="857250" y="1893093"/>
              <a:ext cx="864394" cy="864394"/>
            </a:xfrm>
            <a:prstGeom prst="arc">
              <a:avLst>
                <a:gd fmla="val 3406397" name="adj1"/>
                <a:gd fmla="val 20528884" name="adj2"/>
              </a:avLst>
            </a:prstGeom>
            <a:noFill/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0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4" name="Google Shape;654;p31"/>
            <p:cNvSpPr/>
            <p:nvPr/>
          </p:nvSpPr>
          <p:spPr>
            <a:xfrm>
              <a:off x="857250" y="1893093"/>
              <a:ext cx="864394" cy="864394"/>
            </a:xfrm>
            <a:prstGeom prst="arc">
              <a:avLst>
                <a:gd fmla="val 7448849" name="adj1"/>
                <a:gd fmla="val 17571339" name="adj2"/>
              </a:avLst>
            </a:prstGeom>
            <a:noFill/>
            <a:ln cap="flat" cmpd="sng" w="762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0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55" name="Google Shape;655;p31"/>
          <p:cNvSpPr txBox="1"/>
          <p:nvPr/>
        </p:nvSpPr>
        <p:spPr>
          <a:xfrm>
            <a:off x="2506346" y="4827148"/>
            <a:ext cx="2075652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56" name="Google Shape;656;p31"/>
          <p:cNvCxnSpPr/>
          <p:nvPr/>
        </p:nvCxnSpPr>
        <p:spPr>
          <a:xfrm flipH="1" rot="10800000">
            <a:off x="6025237" y="2891007"/>
            <a:ext cx="428601" cy="842916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57" name="Google Shape;657;p31"/>
          <p:cNvSpPr/>
          <p:nvPr/>
        </p:nvSpPr>
        <p:spPr>
          <a:xfrm>
            <a:off x="6410976" y="2776712"/>
            <a:ext cx="157155" cy="15715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5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8" name="Google Shape;658;p31"/>
          <p:cNvSpPr/>
          <p:nvPr/>
        </p:nvSpPr>
        <p:spPr>
          <a:xfrm>
            <a:off x="6521698" y="1965941"/>
            <a:ext cx="642903" cy="64290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5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 sz="265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59" name="Google Shape;659;p31"/>
          <p:cNvGrpSpPr/>
          <p:nvPr/>
        </p:nvGrpSpPr>
        <p:grpSpPr>
          <a:xfrm>
            <a:off x="6410976" y="1855219"/>
            <a:ext cx="864347" cy="864347"/>
            <a:chOff x="857250" y="1893093"/>
            <a:chExt cx="864394" cy="864394"/>
          </a:xfrm>
        </p:grpSpPr>
        <p:sp>
          <p:nvSpPr>
            <p:cNvPr id="660" name="Google Shape;660;p31"/>
            <p:cNvSpPr/>
            <p:nvPr/>
          </p:nvSpPr>
          <p:spPr>
            <a:xfrm>
              <a:off x="857250" y="1893093"/>
              <a:ext cx="864394" cy="864394"/>
            </a:xfrm>
            <a:prstGeom prst="arc">
              <a:avLst>
                <a:gd fmla="val 3406397" name="adj1"/>
                <a:gd fmla="val 20528884" name="adj2"/>
              </a:avLst>
            </a:prstGeom>
            <a:noFill/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0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1" name="Google Shape;661;p31"/>
            <p:cNvSpPr/>
            <p:nvPr/>
          </p:nvSpPr>
          <p:spPr>
            <a:xfrm>
              <a:off x="857250" y="1893093"/>
              <a:ext cx="864394" cy="864394"/>
            </a:xfrm>
            <a:prstGeom prst="arc">
              <a:avLst>
                <a:gd fmla="val 7448849" name="adj1"/>
                <a:gd fmla="val 17571339" name="adj2"/>
              </a:avLst>
            </a:prstGeom>
            <a:noFill/>
            <a:ln cap="flat" cmpd="sng" w="762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0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2" name="Google Shape;662;p31"/>
          <p:cNvSpPr txBox="1"/>
          <p:nvPr/>
        </p:nvSpPr>
        <p:spPr>
          <a:xfrm>
            <a:off x="7386045" y="1917388"/>
            <a:ext cx="205936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3" name="Google Shape;663;p31"/>
          <p:cNvCxnSpPr/>
          <p:nvPr/>
        </p:nvCxnSpPr>
        <p:spPr>
          <a:xfrm flipH="1">
            <a:off x="7446765" y="3750622"/>
            <a:ext cx="428601" cy="842916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64" name="Google Shape;664;p31"/>
          <p:cNvSpPr/>
          <p:nvPr/>
        </p:nvSpPr>
        <p:spPr>
          <a:xfrm flipH="1" rot="10800000">
            <a:off x="7368187" y="4535231"/>
            <a:ext cx="157155" cy="15715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5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5" name="Google Shape;665;p31"/>
          <p:cNvSpPr/>
          <p:nvPr/>
        </p:nvSpPr>
        <p:spPr>
          <a:xfrm>
            <a:off x="6778851" y="4875702"/>
            <a:ext cx="642903" cy="64290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5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 sz="265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66" name="Google Shape;666;p31"/>
          <p:cNvGrpSpPr/>
          <p:nvPr/>
        </p:nvGrpSpPr>
        <p:grpSpPr>
          <a:xfrm>
            <a:off x="6668128" y="4764979"/>
            <a:ext cx="864347" cy="864347"/>
            <a:chOff x="857250" y="1893093"/>
            <a:chExt cx="864394" cy="864394"/>
          </a:xfrm>
        </p:grpSpPr>
        <p:sp>
          <p:nvSpPr>
            <p:cNvPr id="667" name="Google Shape;667;p31"/>
            <p:cNvSpPr/>
            <p:nvPr/>
          </p:nvSpPr>
          <p:spPr>
            <a:xfrm>
              <a:off x="857250" y="1893093"/>
              <a:ext cx="864394" cy="864394"/>
            </a:xfrm>
            <a:prstGeom prst="arc">
              <a:avLst>
                <a:gd fmla="val 3406397" name="adj1"/>
                <a:gd fmla="val 20528884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0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31"/>
            <p:cNvSpPr/>
            <p:nvPr/>
          </p:nvSpPr>
          <p:spPr>
            <a:xfrm>
              <a:off x="857250" y="1893093"/>
              <a:ext cx="864394" cy="864394"/>
            </a:xfrm>
            <a:prstGeom prst="arc">
              <a:avLst>
                <a:gd fmla="val 7448849" name="adj1"/>
                <a:gd fmla="val 17571339" name="adj2"/>
              </a:avLst>
            </a:prstGeom>
            <a:noFill/>
            <a:ln cap="flat" cmpd="sng" w="7620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0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9" name="Google Shape;669;p31"/>
          <p:cNvSpPr txBox="1"/>
          <p:nvPr/>
        </p:nvSpPr>
        <p:spPr>
          <a:xfrm>
            <a:off x="7643198" y="4827148"/>
            <a:ext cx="205936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4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资源 11@4x3" id="675" name="Google Shape;675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7310" y="-27940"/>
            <a:ext cx="12270740" cy="69132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676" name="Google Shape;676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97320" y="-8890"/>
            <a:ext cx="56940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677" name="Google Shape;677;p3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4835" y="-8890"/>
            <a:ext cx="62655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678" name="Google Shape;678;p3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67310" y="3639820"/>
            <a:ext cx="5080635" cy="25539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679" name="Google Shape;679;p3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012055" y="3639820"/>
            <a:ext cx="5080635" cy="25539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680" name="Google Shape;680;p3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92690" y="3639820"/>
            <a:ext cx="2089785" cy="25539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681" name="Google Shape;681;p3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-222885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682" name="Google Shape;682;p3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27700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683" name="Google Shape;683;p3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883275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684" name="Google Shape;684;p3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-67310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@4x3" id="685" name="Google Shape;685;p3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-549910" y="647065"/>
            <a:ext cx="5253990" cy="55632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8@4x3" id="686" name="Google Shape;686;p3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5012055" y="5067935"/>
            <a:ext cx="715645" cy="7188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6@4x3" id="687" name="Google Shape;687;p32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704080" y="3639820"/>
            <a:ext cx="969645" cy="90106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7@4x3" id="688" name="Google Shape;688;p32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930015" y="4540885"/>
            <a:ext cx="914400" cy="8655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4@4x3" id="689" name="Google Shape;689;p32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0277475" y="4019550"/>
            <a:ext cx="1990090" cy="1908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113334" id="690" name="Google Shape;690;p3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877060" y="2741930"/>
            <a:ext cx="1857375" cy="1793875"/>
          </a:xfrm>
          <a:prstGeom prst="rect">
            <a:avLst/>
          </a:prstGeom>
          <a:noFill/>
          <a:ln>
            <a:noFill/>
          </a:ln>
        </p:spPr>
      </p:pic>
      <p:sp>
        <p:nvSpPr>
          <p:cNvPr id="691" name="Google Shape;691;p32"/>
          <p:cNvSpPr/>
          <p:nvPr/>
        </p:nvSpPr>
        <p:spPr>
          <a:xfrm flipH="1">
            <a:off x="3717607" y="1576070"/>
            <a:ext cx="8331835" cy="2400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6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THANK 	YOU!</a:t>
            </a:r>
            <a:br>
              <a:rPr lang="tr-TR" sz="20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r>
              <a:rPr lang="tr-TR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Presentation template and Google Slides</a:t>
            </a: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Thanks to Freepptbackgrounds.net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5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33"/>
          <p:cNvSpPr/>
          <p:nvPr/>
        </p:nvSpPr>
        <p:spPr>
          <a:xfrm>
            <a:off x="1602252" y="3376439"/>
            <a:ext cx="9964670" cy="29132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650" lIns="91350" spcFirstLastPara="1" rIns="9135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Powerpoint Templates:                  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https://www.freepptbackgrounds.net/browse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Powerpoint Templates:             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https://www.freepptbackgrounds.net/abstract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Animal and Wildlife Presentation: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https://www.freepptbackgrounds.net/animals-wildlife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https://www.freepptbackgrounds.net/love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&amp; Finance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7"/>
              </a:rPr>
              <a:t>https://www.freepptbackgrounds.net/business-finance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 Powerpoint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8"/>
              </a:rPr>
              <a:t>https://www.freepptbackgrounds.net/music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9"/>
              </a:rPr>
              <a:t>https://www.freepptbackgrounds.net/christmas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0"/>
              </a:rPr>
              <a:t>https://www.freepptbackgrounds.net/education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1"/>
              </a:rPr>
              <a:t>https://www.freepptbackgrounds.net/flowers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and Drinks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2"/>
              </a:rPr>
              <a:t>https://www.freepptbackgrounds.net/food-drink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Flags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3"/>
              </a:rPr>
              <a:t>https://www.freepptbackgrounds.net/flags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4"/>
              </a:rPr>
              <a:t>https://www.freepptbackgrounds.net/healthcare-medical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Nature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5"/>
              </a:rPr>
              <a:t>https://www.freepptbackgrounds.net/nature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Religious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6"/>
              </a:rPr>
              <a:t>https://www.freepptbackgrounds.net/religious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Sports Powerpoint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7"/>
              </a:rPr>
              <a:t>https://www.freepptbackgrounds.net/sports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Technology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8"/>
              </a:rPr>
              <a:t>https://www.freepptbackgrounds.net/technologies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Powerpoint Templates: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9"/>
              </a:rPr>
              <a:t>https://www.freepptbackgrounds.net/car-transportation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97" name="Google Shape;697;p33"/>
          <p:cNvSpPr/>
          <p:nvPr/>
        </p:nvSpPr>
        <p:spPr>
          <a:xfrm>
            <a:off x="3468" y="1923821"/>
            <a:ext cx="12185066" cy="1425693"/>
          </a:xfrm>
          <a:prstGeom prst="rect">
            <a:avLst/>
          </a:prstGeom>
          <a:solidFill>
            <a:srgbClr val="3A3838"/>
          </a:solidFill>
          <a:ln>
            <a:noFill/>
          </a:ln>
        </p:spPr>
        <p:txBody>
          <a:bodyPr anchorCtr="0" anchor="ctr" bIns="45650" lIns="91350" spcFirstLastPara="1" rIns="9135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8">
              <a:solidFill>
                <a:srgbClr val="47984B"/>
              </a:solidFill>
              <a:highlight>
                <a:srgbClr val="47984B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8" name="Google Shape;698;p33"/>
          <p:cNvSpPr/>
          <p:nvPr/>
        </p:nvSpPr>
        <p:spPr>
          <a:xfrm>
            <a:off x="6268399" y="2142835"/>
            <a:ext cx="5298522" cy="987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50" spcFirstLastPara="1" rIns="9135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8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 Slides</a:t>
            </a:r>
            <a:endParaRPr b="1"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Select slide and edit your presentation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download and share your presentation!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99" name="Google Shape;699;p33"/>
          <p:cNvSpPr/>
          <p:nvPr/>
        </p:nvSpPr>
        <p:spPr>
          <a:xfrm>
            <a:off x="797479" y="2142836"/>
            <a:ext cx="5298523" cy="987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50" spcFirstLastPara="1" rIns="9135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8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Powerpoint Templates</a:t>
            </a:r>
            <a:endParaRPr b="1" sz="105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 Powerpoint Presentation Template (.PPTX)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upload Google Slides..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00" name="Google Shape;700;p33"/>
          <p:cNvSpPr txBox="1"/>
          <p:nvPr/>
        </p:nvSpPr>
        <p:spPr>
          <a:xfrm>
            <a:off x="947969" y="563236"/>
            <a:ext cx="10097518" cy="1015085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50" spcFirstLastPara="1" rIns="91350" wrap="square" tIns="456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997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</a:t>
            </a:r>
            <a:r>
              <a:rPr b="1" lang="tr-TR" sz="5997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PPT</a:t>
            </a:r>
            <a:r>
              <a:rPr lang="tr-TR" sz="5997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Backgrounds.net</a:t>
            </a:r>
            <a:endParaRPr sz="5997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资源 11@4x3" id="90" name="Google Shape;9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7310" y="-27940"/>
            <a:ext cx="12270740" cy="69132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91" name="Google Shape;91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97320" y="-8890"/>
            <a:ext cx="56940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92" name="Google Shape;92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4835" y="-8890"/>
            <a:ext cx="62655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93" name="Google Shape;93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67310" y="882650"/>
            <a:ext cx="10194925" cy="5125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94" name="Google Shape;94;p1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92690" y="1296670"/>
            <a:ext cx="2101850" cy="48971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95" name="Google Shape;95;p1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-222885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96" name="Google Shape;96;p1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27700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97" name="Google Shape;97;p1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883275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98" name="Google Shape;98;p1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-67310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@4x3" id="99" name="Google Shape;99;p1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-855345" y="444500"/>
            <a:ext cx="5253990" cy="55632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4@4x3" id="100" name="Google Shape;100;p10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3131185" y="4792345"/>
            <a:ext cx="1267460" cy="121539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0"/>
          <p:cNvSpPr txBox="1"/>
          <p:nvPr/>
        </p:nvSpPr>
        <p:spPr>
          <a:xfrm>
            <a:off x="8015198" y="3425761"/>
            <a:ext cx="2282676" cy="837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SPRING</a:t>
            </a:r>
            <a:endParaRPr sz="3600">
              <a:solidFill>
                <a:srgbClr val="7AC6FF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02" name="Google Shape;102;p10"/>
          <p:cNvSpPr/>
          <p:nvPr/>
        </p:nvSpPr>
        <p:spPr>
          <a:xfrm>
            <a:off x="6992620" y="4347845"/>
            <a:ext cx="3732530" cy="7853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AC6F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103" name="Google Shape;103;p10"/>
          <p:cNvSpPr txBox="1"/>
          <p:nvPr/>
        </p:nvSpPr>
        <p:spPr>
          <a:xfrm>
            <a:off x="8378189" y="1636395"/>
            <a:ext cx="1749425" cy="16151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36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01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1"/>
          <p:cNvSpPr/>
          <p:nvPr/>
        </p:nvSpPr>
        <p:spPr>
          <a:xfrm>
            <a:off x="1740442" y="5041753"/>
            <a:ext cx="8435325" cy="615427"/>
          </a:xfrm>
          <a:prstGeom prst="rect">
            <a:avLst/>
          </a:prstGeom>
          <a:noFill/>
          <a:ln>
            <a:noFill/>
          </a:ln>
        </p:spPr>
        <p:txBody>
          <a:bodyPr anchorCtr="0" anchor="t" bIns="60950" lIns="121900" spcFirstLastPara="1" rIns="121900" wrap="square" tIns="6095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33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/>
          </a:p>
        </p:txBody>
      </p:sp>
      <p:grpSp>
        <p:nvGrpSpPr>
          <p:cNvPr id="110" name="Google Shape;110;p11"/>
          <p:cNvGrpSpPr/>
          <p:nvPr/>
        </p:nvGrpSpPr>
        <p:grpSpPr>
          <a:xfrm>
            <a:off x="957774" y="1641173"/>
            <a:ext cx="3021028" cy="2824615"/>
            <a:chOff x="957770" y="1467711"/>
            <a:chExt cx="3021028" cy="2825105"/>
          </a:xfrm>
        </p:grpSpPr>
        <p:grpSp>
          <p:nvGrpSpPr>
            <p:cNvPr id="111" name="Google Shape;111;p11"/>
            <p:cNvGrpSpPr/>
            <p:nvPr/>
          </p:nvGrpSpPr>
          <p:grpSpPr>
            <a:xfrm>
              <a:off x="957770" y="1467711"/>
              <a:ext cx="3021028" cy="2825105"/>
              <a:chOff x="1570902" y="3815673"/>
              <a:chExt cx="2534920" cy="2370523"/>
            </a:xfrm>
          </p:grpSpPr>
          <p:sp>
            <p:nvSpPr>
              <p:cNvPr id="112" name="Google Shape;112;p11"/>
              <p:cNvSpPr/>
              <p:nvPr/>
            </p:nvSpPr>
            <p:spPr>
              <a:xfrm>
                <a:off x="1570902" y="4544008"/>
                <a:ext cx="2534920" cy="1642188"/>
              </a:xfrm>
              <a:prstGeom prst="rect">
                <a:avLst/>
              </a:prstGeom>
              <a:noFill/>
              <a:ln cap="flat" cmpd="sng" w="19050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3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Google Shape;113;p11"/>
              <p:cNvSpPr/>
              <p:nvPr/>
            </p:nvSpPr>
            <p:spPr>
              <a:xfrm>
                <a:off x="2305774" y="3815673"/>
                <a:ext cx="1065176" cy="1065176"/>
              </a:xfrm>
              <a:prstGeom prst="roundRect">
                <a:avLst>
                  <a:gd fmla="val 16667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3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4" name="Google Shape;114;p11"/>
            <p:cNvSpPr txBox="1"/>
            <p:nvPr/>
          </p:nvSpPr>
          <p:spPr>
            <a:xfrm>
              <a:off x="1332819" y="2853592"/>
              <a:ext cx="2270928" cy="3386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TITLE HERE</a:t>
              </a:r>
              <a:endParaRPr b="1" sz="1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1"/>
            <p:cNvSpPr txBox="1"/>
            <p:nvPr/>
          </p:nvSpPr>
          <p:spPr>
            <a:xfrm>
              <a:off x="1362211" y="3386853"/>
              <a:ext cx="2241535" cy="5026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33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>
              <a:off x="2217458" y="1884941"/>
              <a:ext cx="501650" cy="434975"/>
            </a:xfrm>
            <a:custGeom>
              <a:rect b="b" l="l" r="r" t="t"/>
              <a:pathLst>
                <a:path extrusionOk="0" h="159" w="183">
                  <a:moveTo>
                    <a:pt x="39" y="1"/>
                  </a:moveTo>
                  <a:cubicBezTo>
                    <a:pt x="48" y="1"/>
                    <a:pt x="55" y="8"/>
                    <a:pt x="57" y="16"/>
                  </a:cubicBezTo>
                  <a:cubicBezTo>
                    <a:pt x="22" y="16"/>
                    <a:pt x="22" y="16"/>
                    <a:pt x="22" y="16"/>
                  </a:cubicBezTo>
                  <a:cubicBezTo>
                    <a:pt x="23" y="8"/>
                    <a:pt x="30" y="1"/>
                    <a:pt x="39" y="1"/>
                  </a:cubicBezTo>
                  <a:close/>
                  <a:moveTo>
                    <a:pt x="106" y="32"/>
                  </a:moveTo>
                  <a:cubicBezTo>
                    <a:pt x="122" y="32"/>
                    <a:pt x="136" y="39"/>
                    <a:pt x="147" y="49"/>
                  </a:cubicBezTo>
                  <a:cubicBezTo>
                    <a:pt x="157" y="59"/>
                    <a:pt x="163" y="74"/>
                    <a:pt x="163" y="90"/>
                  </a:cubicBezTo>
                  <a:cubicBezTo>
                    <a:pt x="163" y="105"/>
                    <a:pt x="157" y="120"/>
                    <a:pt x="147" y="130"/>
                  </a:cubicBezTo>
                  <a:cubicBezTo>
                    <a:pt x="136" y="140"/>
                    <a:pt x="122" y="147"/>
                    <a:pt x="106" y="147"/>
                  </a:cubicBezTo>
                  <a:cubicBezTo>
                    <a:pt x="90" y="147"/>
                    <a:pt x="76" y="140"/>
                    <a:pt x="66" y="130"/>
                  </a:cubicBezTo>
                  <a:cubicBezTo>
                    <a:pt x="55" y="120"/>
                    <a:pt x="49" y="105"/>
                    <a:pt x="49" y="90"/>
                  </a:cubicBezTo>
                  <a:cubicBezTo>
                    <a:pt x="49" y="74"/>
                    <a:pt x="55" y="59"/>
                    <a:pt x="66" y="49"/>
                  </a:cubicBezTo>
                  <a:cubicBezTo>
                    <a:pt x="76" y="39"/>
                    <a:pt x="90" y="32"/>
                    <a:pt x="106" y="32"/>
                  </a:cubicBezTo>
                  <a:close/>
                  <a:moveTo>
                    <a:pt x="99" y="62"/>
                  </a:moveTo>
                  <a:cubicBezTo>
                    <a:pt x="92" y="57"/>
                    <a:pt x="81" y="62"/>
                    <a:pt x="76" y="71"/>
                  </a:cubicBezTo>
                  <a:cubicBezTo>
                    <a:pt x="70" y="81"/>
                    <a:pt x="72" y="92"/>
                    <a:pt x="79" y="96"/>
                  </a:cubicBezTo>
                  <a:cubicBezTo>
                    <a:pt x="86" y="100"/>
                    <a:pt x="90" y="92"/>
                    <a:pt x="95" y="82"/>
                  </a:cubicBezTo>
                  <a:cubicBezTo>
                    <a:pt x="101" y="73"/>
                    <a:pt x="106" y="66"/>
                    <a:pt x="99" y="62"/>
                  </a:cubicBezTo>
                  <a:close/>
                  <a:moveTo>
                    <a:pt x="134" y="62"/>
                  </a:moveTo>
                  <a:cubicBezTo>
                    <a:pt x="127" y="55"/>
                    <a:pt x="117" y="50"/>
                    <a:pt x="106" y="50"/>
                  </a:cubicBezTo>
                  <a:cubicBezTo>
                    <a:pt x="95" y="50"/>
                    <a:pt x="86" y="55"/>
                    <a:pt x="79" y="62"/>
                  </a:cubicBezTo>
                  <a:cubicBezTo>
                    <a:pt x="72" y="69"/>
                    <a:pt x="67" y="79"/>
                    <a:pt x="67" y="90"/>
                  </a:cubicBezTo>
                  <a:cubicBezTo>
                    <a:pt x="67" y="100"/>
                    <a:pt x="72" y="110"/>
                    <a:pt x="79" y="117"/>
                  </a:cubicBezTo>
                  <a:cubicBezTo>
                    <a:pt x="86" y="124"/>
                    <a:pt x="95" y="129"/>
                    <a:pt x="106" y="129"/>
                  </a:cubicBezTo>
                  <a:cubicBezTo>
                    <a:pt x="117" y="129"/>
                    <a:pt x="127" y="124"/>
                    <a:pt x="134" y="117"/>
                  </a:cubicBezTo>
                  <a:cubicBezTo>
                    <a:pt x="141" y="110"/>
                    <a:pt x="145" y="100"/>
                    <a:pt x="145" y="90"/>
                  </a:cubicBezTo>
                  <a:cubicBezTo>
                    <a:pt x="145" y="79"/>
                    <a:pt x="141" y="69"/>
                    <a:pt x="134" y="62"/>
                  </a:cubicBezTo>
                  <a:close/>
                  <a:moveTo>
                    <a:pt x="77" y="0"/>
                  </a:moveTo>
                  <a:cubicBezTo>
                    <a:pt x="64" y="24"/>
                    <a:pt x="64" y="24"/>
                    <a:pt x="64" y="24"/>
                  </a:cubicBezTo>
                  <a:cubicBezTo>
                    <a:pt x="21" y="24"/>
                    <a:pt x="21" y="24"/>
                    <a:pt x="21" y="24"/>
                  </a:cubicBezTo>
                  <a:cubicBezTo>
                    <a:pt x="9" y="24"/>
                    <a:pt x="0" y="34"/>
                    <a:pt x="0" y="45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149"/>
                    <a:pt x="9" y="159"/>
                    <a:pt x="21" y="159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73" y="159"/>
                    <a:pt x="183" y="149"/>
                    <a:pt x="183" y="137"/>
                  </a:cubicBezTo>
                  <a:cubicBezTo>
                    <a:pt x="183" y="45"/>
                    <a:pt x="183" y="45"/>
                    <a:pt x="183" y="45"/>
                  </a:cubicBezTo>
                  <a:cubicBezTo>
                    <a:pt x="183" y="34"/>
                    <a:pt x="173" y="24"/>
                    <a:pt x="161" y="24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40" y="0"/>
                    <a:pt x="140" y="0"/>
                    <a:pt x="140" y="0"/>
                  </a:cubicBezTo>
                  <a:lnTo>
                    <a:pt x="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0125" lIns="80275" spcFirstLastPara="1" rIns="80275" wrap="square" tIns="401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7" name="Google Shape;117;p11"/>
          <p:cNvGrpSpPr/>
          <p:nvPr/>
        </p:nvGrpSpPr>
        <p:grpSpPr>
          <a:xfrm>
            <a:off x="4557146" y="1641173"/>
            <a:ext cx="3021028" cy="2824614"/>
            <a:chOff x="4557142" y="1467711"/>
            <a:chExt cx="3021028" cy="2825105"/>
          </a:xfrm>
        </p:grpSpPr>
        <p:grpSp>
          <p:nvGrpSpPr>
            <p:cNvPr id="118" name="Google Shape;118;p11"/>
            <p:cNvGrpSpPr/>
            <p:nvPr/>
          </p:nvGrpSpPr>
          <p:grpSpPr>
            <a:xfrm>
              <a:off x="4557142" y="1467711"/>
              <a:ext cx="3021028" cy="2825105"/>
              <a:chOff x="1570902" y="3815673"/>
              <a:chExt cx="2534920" cy="2370523"/>
            </a:xfrm>
          </p:grpSpPr>
          <p:sp>
            <p:nvSpPr>
              <p:cNvPr id="119" name="Google Shape;119;p11"/>
              <p:cNvSpPr/>
              <p:nvPr/>
            </p:nvSpPr>
            <p:spPr>
              <a:xfrm>
                <a:off x="1570902" y="4544008"/>
                <a:ext cx="2534920" cy="1642188"/>
              </a:xfrm>
              <a:prstGeom prst="rect">
                <a:avLst/>
              </a:prstGeom>
              <a:noFill/>
              <a:ln cap="flat" cmpd="sng" w="19050">
                <a:solidFill>
                  <a:schemeClr val="accent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3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" name="Google Shape;120;p11"/>
              <p:cNvSpPr/>
              <p:nvPr/>
            </p:nvSpPr>
            <p:spPr>
              <a:xfrm>
                <a:off x="2305774" y="3815673"/>
                <a:ext cx="1065176" cy="1065176"/>
              </a:xfrm>
              <a:prstGeom prst="roundRect">
                <a:avLst>
                  <a:gd fmla="val 16667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3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1" name="Google Shape;121;p11"/>
            <p:cNvSpPr txBox="1"/>
            <p:nvPr/>
          </p:nvSpPr>
          <p:spPr>
            <a:xfrm>
              <a:off x="4932191" y="2853592"/>
              <a:ext cx="2270928" cy="3386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TITLE HERE</a:t>
              </a:r>
              <a:endParaRPr b="1" sz="1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1"/>
            <p:cNvSpPr txBox="1"/>
            <p:nvPr/>
          </p:nvSpPr>
          <p:spPr>
            <a:xfrm>
              <a:off x="4996433" y="3417632"/>
              <a:ext cx="2241535" cy="5026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33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>
              <a:off x="5871599" y="1884941"/>
              <a:ext cx="392112" cy="466725"/>
            </a:xfrm>
            <a:custGeom>
              <a:rect b="b" l="l" r="r" t="t"/>
              <a:pathLst>
                <a:path extrusionOk="0" h="798" w="671">
                  <a:moveTo>
                    <a:pt x="323" y="326"/>
                  </a:moveTo>
                  <a:lnTo>
                    <a:pt x="323" y="798"/>
                  </a:lnTo>
                  <a:lnTo>
                    <a:pt x="671" y="675"/>
                  </a:lnTo>
                  <a:lnTo>
                    <a:pt x="671" y="203"/>
                  </a:lnTo>
                  <a:lnTo>
                    <a:pt x="323" y="326"/>
                  </a:lnTo>
                  <a:close/>
                  <a:moveTo>
                    <a:pt x="292" y="356"/>
                  </a:moveTo>
                  <a:lnTo>
                    <a:pt x="292" y="422"/>
                  </a:lnTo>
                  <a:cubicBezTo>
                    <a:pt x="260" y="416"/>
                    <a:pt x="228" y="391"/>
                    <a:pt x="228" y="391"/>
                  </a:cubicBezTo>
                  <a:lnTo>
                    <a:pt x="228" y="320"/>
                  </a:lnTo>
                  <a:cubicBezTo>
                    <a:pt x="267" y="352"/>
                    <a:pt x="292" y="356"/>
                    <a:pt x="292" y="356"/>
                  </a:cubicBezTo>
                  <a:close/>
                  <a:moveTo>
                    <a:pt x="577" y="152"/>
                  </a:moveTo>
                  <a:cubicBezTo>
                    <a:pt x="575" y="145"/>
                    <a:pt x="567" y="141"/>
                    <a:pt x="559" y="143"/>
                  </a:cubicBezTo>
                  <a:lnTo>
                    <a:pt x="224" y="260"/>
                  </a:lnTo>
                  <a:cubicBezTo>
                    <a:pt x="219" y="261"/>
                    <a:pt x="215" y="265"/>
                    <a:pt x="214" y="269"/>
                  </a:cubicBezTo>
                  <a:lnTo>
                    <a:pt x="214" y="748"/>
                  </a:lnTo>
                  <a:cubicBezTo>
                    <a:pt x="226" y="772"/>
                    <a:pt x="275" y="797"/>
                    <a:pt x="305" y="797"/>
                  </a:cubicBezTo>
                  <a:lnTo>
                    <a:pt x="305" y="326"/>
                  </a:lnTo>
                  <a:cubicBezTo>
                    <a:pt x="289" y="324"/>
                    <a:pt x="253" y="305"/>
                    <a:pt x="231" y="287"/>
                  </a:cubicBezTo>
                  <a:cubicBezTo>
                    <a:pt x="231" y="286"/>
                    <a:pt x="232" y="286"/>
                    <a:pt x="232" y="286"/>
                  </a:cubicBezTo>
                  <a:lnTo>
                    <a:pt x="568" y="170"/>
                  </a:lnTo>
                  <a:cubicBezTo>
                    <a:pt x="575" y="167"/>
                    <a:pt x="579" y="159"/>
                    <a:pt x="577" y="152"/>
                  </a:cubicBezTo>
                  <a:close/>
                  <a:moveTo>
                    <a:pt x="78" y="216"/>
                  </a:moveTo>
                  <a:lnTo>
                    <a:pt x="78" y="281"/>
                  </a:lnTo>
                  <a:cubicBezTo>
                    <a:pt x="46" y="275"/>
                    <a:pt x="14" y="250"/>
                    <a:pt x="14" y="250"/>
                  </a:cubicBezTo>
                  <a:lnTo>
                    <a:pt x="14" y="180"/>
                  </a:lnTo>
                  <a:cubicBezTo>
                    <a:pt x="53" y="212"/>
                    <a:pt x="78" y="216"/>
                    <a:pt x="78" y="216"/>
                  </a:cubicBezTo>
                  <a:close/>
                  <a:moveTo>
                    <a:pt x="363" y="11"/>
                  </a:moveTo>
                  <a:cubicBezTo>
                    <a:pt x="361" y="4"/>
                    <a:pt x="353" y="0"/>
                    <a:pt x="346" y="2"/>
                  </a:cubicBezTo>
                  <a:lnTo>
                    <a:pt x="10" y="119"/>
                  </a:lnTo>
                  <a:cubicBezTo>
                    <a:pt x="5" y="121"/>
                    <a:pt x="2" y="124"/>
                    <a:pt x="0" y="128"/>
                  </a:cubicBezTo>
                  <a:lnTo>
                    <a:pt x="0" y="608"/>
                  </a:lnTo>
                  <a:cubicBezTo>
                    <a:pt x="12" y="631"/>
                    <a:pt x="61" y="656"/>
                    <a:pt x="92" y="656"/>
                  </a:cubicBezTo>
                  <a:lnTo>
                    <a:pt x="92" y="186"/>
                  </a:lnTo>
                  <a:cubicBezTo>
                    <a:pt x="76" y="183"/>
                    <a:pt x="40" y="164"/>
                    <a:pt x="17" y="146"/>
                  </a:cubicBezTo>
                  <a:cubicBezTo>
                    <a:pt x="18" y="146"/>
                    <a:pt x="18" y="146"/>
                    <a:pt x="18" y="146"/>
                  </a:cubicBezTo>
                  <a:lnTo>
                    <a:pt x="354" y="29"/>
                  </a:lnTo>
                  <a:cubicBezTo>
                    <a:pt x="362" y="26"/>
                    <a:pt x="366" y="19"/>
                    <a:pt x="363" y="11"/>
                  </a:cubicBezTo>
                  <a:close/>
                  <a:moveTo>
                    <a:pt x="185" y="290"/>
                  </a:moveTo>
                  <a:lnTo>
                    <a:pt x="185" y="355"/>
                  </a:lnTo>
                  <a:cubicBezTo>
                    <a:pt x="153" y="349"/>
                    <a:pt x="121" y="324"/>
                    <a:pt x="121" y="324"/>
                  </a:cubicBezTo>
                  <a:lnTo>
                    <a:pt x="121" y="254"/>
                  </a:lnTo>
                  <a:cubicBezTo>
                    <a:pt x="160" y="286"/>
                    <a:pt x="185" y="290"/>
                    <a:pt x="185" y="290"/>
                  </a:cubicBezTo>
                  <a:close/>
                  <a:moveTo>
                    <a:pt x="470" y="85"/>
                  </a:moveTo>
                  <a:cubicBezTo>
                    <a:pt x="468" y="78"/>
                    <a:pt x="460" y="74"/>
                    <a:pt x="453" y="76"/>
                  </a:cubicBezTo>
                  <a:lnTo>
                    <a:pt x="117" y="193"/>
                  </a:lnTo>
                  <a:cubicBezTo>
                    <a:pt x="112" y="195"/>
                    <a:pt x="108" y="198"/>
                    <a:pt x="107" y="202"/>
                  </a:cubicBezTo>
                  <a:lnTo>
                    <a:pt x="107" y="682"/>
                  </a:lnTo>
                  <a:cubicBezTo>
                    <a:pt x="119" y="705"/>
                    <a:pt x="168" y="730"/>
                    <a:pt x="199" y="730"/>
                  </a:cubicBezTo>
                  <a:lnTo>
                    <a:pt x="199" y="260"/>
                  </a:lnTo>
                  <a:cubicBezTo>
                    <a:pt x="183" y="257"/>
                    <a:pt x="146" y="238"/>
                    <a:pt x="124" y="220"/>
                  </a:cubicBezTo>
                  <a:cubicBezTo>
                    <a:pt x="125" y="220"/>
                    <a:pt x="125" y="220"/>
                    <a:pt x="125" y="219"/>
                  </a:cubicBezTo>
                  <a:lnTo>
                    <a:pt x="461" y="103"/>
                  </a:lnTo>
                  <a:cubicBezTo>
                    <a:pt x="469" y="100"/>
                    <a:pt x="473" y="93"/>
                    <a:pt x="470" y="8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33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4" name="Google Shape;124;p11"/>
          <p:cNvGrpSpPr/>
          <p:nvPr/>
        </p:nvGrpSpPr>
        <p:grpSpPr>
          <a:xfrm>
            <a:off x="8156518" y="1641171"/>
            <a:ext cx="3021028" cy="2824614"/>
            <a:chOff x="8156513" y="1467710"/>
            <a:chExt cx="3021028" cy="2825105"/>
          </a:xfrm>
        </p:grpSpPr>
        <p:sp>
          <p:nvSpPr>
            <p:cNvPr id="125" name="Google Shape;125;p11"/>
            <p:cNvSpPr/>
            <p:nvPr/>
          </p:nvSpPr>
          <p:spPr>
            <a:xfrm>
              <a:off x="8156513" y="2335714"/>
              <a:ext cx="3021028" cy="1957101"/>
            </a:xfrm>
            <a:prstGeom prst="rect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33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11"/>
            <p:cNvSpPr/>
            <p:nvPr/>
          </p:nvSpPr>
          <p:spPr>
            <a:xfrm>
              <a:off x="9032308" y="1467710"/>
              <a:ext cx="1269439" cy="1269439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33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1"/>
            <p:cNvSpPr txBox="1"/>
            <p:nvPr/>
          </p:nvSpPr>
          <p:spPr>
            <a:xfrm>
              <a:off x="8531564" y="2862267"/>
              <a:ext cx="2270928" cy="3386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TITLE HERE</a:t>
              </a:r>
              <a:endParaRPr b="1" sz="1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1"/>
            <p:cNvSpPr txBox="1"/>
            <p:nvPr/>
          </p:nvSpPr>
          <p:spPr>
            <a:xfrm>
              <a:off x="8560956" y="3417632"/>
              <a:ext cx="2241535" cy="5026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33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/>
            </a:p>
          </p:txBody>
        </p:sp>
        <p:grpSp>
          <p:nvGrpSpPr>
            <p:cNvPr id="129" name="Google Shape;129;p11"/>
            <p:cNvGrpSpPr/>
            <p:nvPr/>
          </p:nvGrpSpPr>
          <p:grpSpPr>
            <a:xfrm>
              <a:off x="9398496" y="1847624"/>
              <a:ext cx="509607" cy="509607"/>
              <a:chOff x="1437735" y="704204"/>
              <a:chExt cx="492531" cy="493274"/>
            </a:xfrm>
          </p:grpSpPr>
          <p:sp>
            <p:nvSpPr>
              <p:cNvPr id="130" name="Google Shape;130;p11"/>
              <p:cNvSpPr/>
              <p:nvPr/>
            </p:nvSpPr>
            <p:spPr>
              <a:xfrm flipH="1">
                <a:off x="1483162" y="752095"/>
                <a:ext cx="447104" cy="445383"/>
              </a:xfrm>
              <a:prstGeom prst="pie">
                <a:avLst>
                  <a:gd fmla="val 0" name="adj1"/>
                  <a:gd fmla="val 16200000" name="adj2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33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1" name="Google Shape;131;p11"/>
              <p:cNvSpPr/>
              <p:nvPr/>
            </p:nvSpPr>
            <p:spPr>
              <a:xfrm>
                <a:off x="1437735" y="704204"/>
                <a:ext cx="222355" cy="222692"/>
              </a:xfrm>
              <a:custGeom>
                <a:rect b="b" l="l" r="r" t="t"/>
                <a:pathLst>
                  <a:path extrusionOk="0" h="223200" w="223200">
                    <a:moveTo>
                      <a:pt x="223200" y="0"/>
                    </a:moveTo>
                    <a:lnTo>
                      <a:pt x="223200" y="223200"/>
                    </a:lnTo>
                    <a:lnTo>
                      <a:pt x="0" y="223200"/>
                    </a:lnTo>
                    <a:cubicBezTo>
                      <a:pt x="0" y="99930"/>
                      <a:pt x="99930" y="0"/>
                      <a:pt x="22320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33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2"/>
          <p:cNvSpPr/>
          <p:nvPr/>
        </p:nvSpPr>
        <p:spPr>
          <a:xfrm>
            <a:off x="1354692" y="2067883"/>
            <a:ext cx="2048000" cy="2048000"/>
          </a:xfrm>
          <a:prstGeom prst="ellipse">
            <a:avLst/>
          </a:prstGeom>
          <a:noFill/>
          <a:ln cap="flat" cmpd="sng" w="28575">
            <a:solidFill>
              <a:schemeClr val="accent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22B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2"/>
          <p:cNvSpPr/>
          <p:nvPr/>
        </p:nvSpPr>
        <p:spPr>
          <a:xfrm>
            <a:off x="1440026" y="2153216"/>
            <a:ext cx="1877333" cy="187733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22B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2"/>
          <p:cNvSpPr/>
          <p:nvPr/>
        </p:nvSpPr>
        <p:spPr>
          <a:xfrm>
            <a:off x="5039053" y="2067883"/>
            <a:ext cx="2048000" cy="2048000"/>
          </a:xfrm>
          <a:prstGeom prst="ellipse">
            <a:avLst/>
          </a:prstGeom>
          <a:noFill/>
          <a:ln cap="flat" cmpd="sng" w="28575">
            <a:solidFill>
              <a:schemeClr val="accent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22B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2"/>
          <p:cNvSpPr/>
          <p:nvPr/>
        </p:nvSpPr>
        <p:spPr>
          <a:xfrm>
            <a:off x="5124387" y="2153216"/>
            <a:ext cx="1877333" cy="187733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22B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2"/>
          <p:cNvSpPr/>
          <p:nvPr/>
        </p:nvSpPr>
        <p:spPr>
          <a:xfrm>
            <a:off x="8661240" y="2067883"/>
            <a:ext cx="2048000" cy="2048000"/>
          </a:xfrm>
          <a:prstGeom prst="ellipse">
            <a:avLst/>
          </a:prstGeom>
          <a:noFill/>
          <a:ln cap="flat" cmpd="sng" w="28575">
            <a:solidFill>
              <a:schemeClr val="accent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22B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2"/>
          <p:cNvSpPr/>
          <p:nvPr/>
        </p:nvSpPr>
        <p:spPr>
          <a:xfrm>
            <a:off x="8746574" y="2153216"/>
            <a:ext cx="1877333" cy="187733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22B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2"/>
          <p:cNvSpPr txBox="1"/>
          <p:nvPr/>
        </p:nvSpPr>
        <p:spPr>
          <a:xfrm>
            <a:off x="1271851" y="4288784"/>
            <a:ext cx="2213683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137"/>
              <a:buFont typeface="Arial"/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144" name="Google Shape;144;p12"/>
          <p:cNvSpPr txBox="1"/>
          <p:nvPr/>
        </p:nvSpPr>
        <p:spPr>
          <a:xfrm>
            <a:off x="4956212" y="4288784"/>
            <a:ext cx="2213683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137"/>
              <a:buFont typeface="Arial"/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145" name="Google Shape;145;p12"/>
          <p:cNvSpPr txBox="1"/>
          <p:nvPr/>
        </p:nvSpPr>
        <p:spPr>
          <a:xfrm>
            <a:off x="8553788" y="4288785"/>
            <a:ext cx="2262904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137"/>
              <a:buFont typeface="Arial"/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146" name="Google Shape;146;p12"/>
          <p:cNvSpPr/>
          <p:nvPr/>
        </p:nvSpPr>
        <p:spPr>
          <a:xfrm>
            <a:off x="9430436" y="2663168"/>
            <a:ext cx="509608" cy="857429"/>
          </a:xfrm>
          <a:custGeom>
            <a:rect b="b" l="l" r="r" t="t"/>
            <a:pathLst>
              <a:path extrusionOk="0" h="49" w="29">
                <a:moveTo>
                  <a:pt x="29" y="44"/>
                </a:moveTo>
                <a:cubicBezTo>
                  <a:pt x="29" y="47"/>
                  <a:pt x="27" y="49"/>
                  <a:pt x="24" y="49"/>
                </a:cubicBezTo>
                <a:cubicBezTo>
                  <a:pt x="5" y="49"/>
                  <a:pt x="5" y="49"/>
                  <a:pt x="5" y="49"/>
                </a:cubicBezTo>
                <a:cubicBezTo>
                  <a:pt x="2" y="49"/>
                  <a:pt x="0" y="47"/>
                  <a:pt x="0" y="44"/>
                </a:cubicBezTo>
                <a:cubicBezTo>
                  <a:pt x="0" y="5"/>
                  <a:pt x="0" y="5"/>
                  <a:pt x="0" y="5"/>
                </a:cubicBezTo>
                <a:cubicBezTo>
                  <a:pt x="0" y="3"/>
                  <a:pt x="2" y="0"/>
                  <a:pt x="5" y="0"/>
                </a:cubicBezTo>
                <a:cubicBezTo>
                  <a:pt x="24" y="0"/>
                  <a:pt x="24" y="0"/>
                  <a:pt x="24" y="0"/>
                </a:cubicBezTo>
                <a:cubicBezTo>
                  <a:pt x="27" y="0"/>
                  <a:pt x="29" y="3"/>
                  <a:pt x="29" y="5"/>
                </a:cubicBezTo>
                <a:lnTo>
                  <a:pt x="29" y="44"/>
                </a:lnTo>
                <a:close/>
                <a:moveTo>
                  <a:pt x="25" y="11"/>
                </a:moveTo>
                <a:cubicBezTo>
                  <a:pt x="25" y="11"/>
                  <a:pt x="25" y="10"/>
                  <a:pt x="24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4" y="10"/>
                  <a:pt x="3" y="11"/>
                  <a:pt x="3" y="11"/>
                </a:cubicBezTo>
                <a:cubicBezTo>
                  <a:pt x="3" y="38"/>
                  <a:pt x="3" y="38"/>
                  <a:pt x="3" y="38"/>
                </a:cubicBezTo>
                <a:cubicBezTo>
                  <a:pt x="3" y="39"/>
                  <a:pt x="4" y="39"/>
                  <a:pt x="5" y="39"/>
                </a:cubicBezTo>
                <a:cubicBezTo>
                  <a:pt x="24" y="39"/>
                  <a:pt x="24" y="39"/>
                  <a:pt x="24" y="39"/>
                </a:cubicBezTo>
                <a:cubicBezTo>
                  <a:pt x="25" y="39"/>
                  <a:pt x="25" y="39"/>
                  <a:pt x="25" y="38"/>
                </a:cubicBezTo>
                <a:lnTo>
                  <a:pt x="25" y="11"/>
                </a:lnTo>
                <a:close/>
                <a:moveTo>
                  <a:pt x="17" y="5"/>
                </a:moveTo>
                <a:cubicBezTo>
                  <a:pt x="11" y="5"/>
                  <a:pt x="11" y="5"/>
                  <a:pt x="11" y="5"/>
                </a:cubicBezTo>
                <a:cubicBezTo>
                  <a:pt x="11" y="5"/>
                  <a:pt x="11" y="6"/>
                  <a:pt x="11" y="6"/>
                </a:cubicBezTo>
                <a:cubicBezTo>
                  <a:pt x="11" y="6"/>
                  <a:pt x="11" y="6"/>
                  <a:pt x="11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8" y="6"/>
                  <a:pt x="18" y="5"/>
                  <a:pt x="17" y="5"/>
                </a:cubicBezTo>
                <a:close/>
                <a:moveTo>
                  <a:pt x="14" y="41"/>
                </a:moveTo>
                <a:cubicBezTo>
                  <a:pt x="13" y="41"/>
                  <a:pt x="11" y="42"/>
                  <a:pt x="11" y="44"/>
                </a:cubicBezTo>
                <a:cubicBezTo>
                  <a:pt x="11" y="46"/>
                  <a:pt x="13" y="47"/>
                  <a:pt x="14" y="47"/>
                </a:cubicBezTo>
                <a:cubicBezTo>
                  <a:pt x="16" y="47"/>
                  <a:pt x="17" y="46"/>
                  <a:pt x="17" y="44"/>
                </a:cubicBezTo>
                <a:cubicBezTo>
                  <a:pt x="17" y="42"/>
                  <a:pt x="16" y="41"/>
                  <a:pt x="14" y="4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2"/>
          <p:cNvSpPr/>
          <p:nvPr/>
        </p:nvSpPr>
        <p:spPr>
          <a:xfrm>
            <a:off x="5657671" y="2727042"/>
            <a:ext cx="810765" cy="729684"/>
          </a:xfrm>
          <a:custGeom>
            <a:rect b="b" l="l" r="r" t="t"/>
            <a:pathLst>
              <a:path extrusionOk="0" h="294" w="327">
                <a:moveTo>
                  <a:pt x="327" y="130"/>
                </a:moveTo>
                <a:cubicBezTo>
                  <a:pt x="327" y="58"/>
                  <a:pt x="254" y="0"/>
                  <a:pt x="163" y="0"/>
                </a:cubicBezTo>
                <a:cubicBezTo>
                  <a:pt x="73" y="0"/>
                  <a:pt x="0" y="58"/>
                  <a:pt x="0" y="130"/>
                </a:cubicBezTo>
                <a:cubicBezTo>
                  <a:pt x="0" y="202"/>
                  <a:pt x="73" y="260"/>
                  <a:pt x="163" y="260"/>
                </a:cubicBezTo>
                <a:cubicBezTo>
                  <a:pt x="183" y="260"/>
                  <a:pt x="202" y="258"/>
                  <a:pt x="219" y="253"/>
                </a:cubicBezTo>
                <a:cubicBezTo>
                  <a:pt x="267" y="292"/>
                  <a:pt x="267" y="292"/>
                  <a:pt x="267" y="292"/>
                </a:cubicBezTo>
                <a:cubicBezTo>
                  <a:pt x="268" y="293"/>
                  <a:pt x="270" y="294"/>
                  <a:pt x="271" y="294"/>
                </a:cubicBezTo>
                <a:cubicBezTo>
                  <a:pt x="272" y="294"/>
                  <a:pt x="273" y="293"/>
                  <a:pt x="273" y="292"/>
                </a:cubicBezTo>
                <a:cubicBezTo>
                  <a:pt x="270" y="229"/>
                  <a:pt x="270" y="229"/>
                  <a:pt x="270" y="229"/>
                </a:cubicBezTo>
                <a:cubicBezTo>
                  <a:pt x="305" y="205"/>
                  <a:pt x="327" y="170"/>
                  <a:pt x="327" y="130"/>
                </a:cubicBezTo>
                <a:close/>
                <a:moveTo>
                  <a:pt x="228" y="186"/>
                </a:moveTo>
                <a:cubicBezTo>
                  <a:pt x="101" y="186"/>
                  <a:pt x="101" y="186"/>
                  <a:pt x="101" y="186"/>
                </a:cubicBezTo>
                <a:cubicBezTo>
                  <a:pt x="94" y="186"/>
                  <a:pt x="89" y="181"/>
                  <a:pt x="89" y="174"/>
                </a:cubicBezTo>
                <a:cubicBezTo>
                  <a:pt x="89" y="168"/>
                  <a:pt x="94" y="163"/>
                  <a:pt x="101" y="163"/>
                </a:cubicBezTo>
                <a:cubicBezTo>
                  <a:pt x="228" y="163"/>
                  <a:pt x="228" y="163"/>
                  <a:pt x="228" y="163"/>
                </a:cubicBezTo>
                <a:cubicBezTo>
                  <a:pt x="234" y="163"/>
                  <a:pt x="240" y="168"/>
                  <a:pt x="240" y="174"/>
                </a:cubicBezTo>
                <a:cubicBezTo>
                  <a:pt x="240" y="181"/>
                  <a:pt x="234" y="186"/>
                  <a:pt x="228" y="186"/>
                </a:cubicBezTo>
                <a:close/>
                <a:moveTo>
                  <a:pt x="228" y="137"/>
                </a:moveTo>
                <a:cubicBezTo>
                  <a:pt x="101" y="137"/>
                  <a:pt x="101" y="137"/>
                  <a:pt x="101" y="137"/>
                </a:cubicBezTo>
                <a:cubicBezTo>
                  <a:pt x="94" y="137"/>
                  <a:pt x="89" y="132"/>
                  <a:pt x="89" y="125"/>
                </a:cubicBezTo>
                <a:cubicBezTo>
                  <a:pt x="89" y="119"/>
                  <a:pt x="94" y="114"/>
                  <a:pt x="101" y="114"/>
                </a:cubicBezTo>
                <a:cubicBezTo>
                  <a:pt x="228" y="114"/>
                  <a:pt x="228" y="114"/>
                  <a:pt x="228" y="114"/>
                </a:cubicBezTo>
                <a:cubicBezTo>
                  <a:pt x="234" y="114"/>
                  <a:pt x="240" y="119"/>
                  <a:pt x="240" y="125"/>
                </a:cubicBezTo>
                <a:cubicBezTo>
                  <a:pt x="240" y="132"/>
                  <a:pt x="234" y="137"/>
                  <a:pt x="228" y="137"/>
                </a:cubicBezTo>
                <a:close/>
                <a:moveTo>
                  <a:pt x="228" y="88"/>
                </a:moveTo>
                <a:cubicBezTo>
                  <a:pt x="101" y="88"/>
                  <a:pt x="101" y="88"/>
                  <a:pt x="101" y="88"/>
                </a:cubicBezTo>
                <a:cubicBezTo>
                  <a:pt x="94" y="88"/>
                  <a:pt x="89" y="83"/>
                  <a:pt x="89" y="76"/>
                </a:cubicBezTo>
                <a:cubicBezTo>
                  <a:pt x="89" y="70"/>
                  <a:pt x="94" y="65"/>
                  <a:pt x="101" y="65"/>
                </a:cubicBezTo>
                <a:cubicBezTo>
                  <a:pt x="228" y="65"/>
                  <a:pt x="228" y="65"/>
                  <a:pt x="228" y="65"/>
                </a:cubicBezTo>
                <a:cubicBezTo>
                  <a:pt x="234" y="65"/>
                  <a:pt x="240" y="70"/>
                  <a:pt x="240" y="76"/>
                </a:cubicBezTo>
                <a:cubicBezTo>
                  <a:pt x="240" y="83"/>
                  <a:pt x="234" y="88"/>
                  <a:pt x="228" y="8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2"/>
          <p:cNvSpPr/>
          <p:nvPr/>
        </p:nvSpPr>
        <p:spPr>
          <a:xfrm>
            <a:off x="2075795" y="2733914"/>
            <a:ext cx="605795" cy="715937"/>
          </a:xfrm>
          <a:custGeom>
            <a:rect b="b" l="l" r="r" t="t"/>
            <a:pathLst>
              <a:path extrusionOk="0" h="72" w="61">
                <a:moveTo>
                  <a:pt x="61" y="26"/>
                </a:moveTo>
                <a:cubicBezTo>
                  <a:pt x="61" y="68"/>
                  <a:pt x="61" y="68"/>
                  <a:pt x="61" y="68"/>
                </a:cubicBezTo>
                <a:cubicBezTo>
                  <a:pt x="61" y="71"/>
                  <a:pt x="60" y="72"/>
                  <a:pt x="58" y="72"/>
                </a:cubicBezTo>
                <a:cubicBezTo>
                  <a:pt x="4" y="72"/>
                  <a:pt x="4" y="72"/>
                  <a:pt x="4" y="72"/>
                </a:cubicBezTo>
                <a:cubicBezTo>
                  <a:pt x="1" y="72"/>
                  <a:pt x="0" y="71"/>
                  <a:pt x="0" y="68"/>
                </a:cubicBezTo>
                <a:cubicBezTo>
                  <a:pt x="0" y="4"/>
                  <a:pt x="0" y="4"/>
                  <a:pt x="0" y="4"/>
                </a:cubicBezTo>
                <a:cubicBezTo>
                  <a:pt x="0" y="2"/>
                  <a:pt x="1" y="0"/>
                  <a:pt x="4" y="0"/>
                </a:cubicBezTo>
                <a:cubicBezTo>
                  <a:pt x="36" y="0"/>
                  <a:pt x="36" y="0"/>
                  <a:pt x="36" y="0"/>
                </a:cubicBezTo>
                <a:cubicBezTo>
                  <a:pt x="36" y="22"/>
                  <a:pt x="36" y="22"/>
                  <a:pt x="36" y="22"/>
                </a:cubicBezTo>
                <a:cubicBezTo>
                  <a:pt x="36" y="24"/>
                  <a:pt x="37" y="26"/>
                  <a:pt x="40" y="26"/>
                </a:cubicBezTo>
                <a:lnTo>
                  <a:pt x="61" y="26"/>
                </a:lnTo>
                <a:close/>
                <a:moveTo>
                  <a:pt x="46" y="32"/>
                </a:moveTo>
                <a:cubicBezTo>
                  <a:pt x="46" y="32"/>
                  <a:pt x="45" y="31"/>
                  <a:pt x="45" y="31"/>
                </a:cubicBezTo>
                <a:cubicBezTo>
                  <a:pt x="16" y="31"/>
                  <a:pt x="16" y="31"/>
                  <a:pt x="16" y="31"/>
                </a:cubicBezTo>
                <a:cubicBezTo>
                  <a:pt x="16" y="31"/>
                  <a:pt x="15" y="32"/>
                  <a:pt x="15" y="32"/>
                </a:cubicBezTo>
                <a:cubicBezTo>
                  <a:pt x="15" y="35"/>
                  <a:pt x="15" y="35"/>
                  <a:pt x="15" y="35"/>
                </a:cubicBezTo>
                <a:cubicBezTo>
                  <a:pt x="15" y="36"/>
                  <a:pt x="16" y="36"/>
                  <a:pt x="16" y="36"/>
                </a:cubicBezTo>
                <a:cubicBezTo>
                  <a:pt x="45" y="36"/>
                  <a:pt x="45" y="36"/>
                  <a:pt x="45" y="36"/>
                </a:cubicBezTo>
                <a:cubicBezTo>
                  <a:pt x="45" y="36"/>
                  <a:pt x="46" y="36"/>
                  <a:pt x="46" y="35"/>
                </a:cubicBezTo>
                <a:lnTo>
                  <a:pt x="46" y="32"/>
                </a:lnTo>
                <a:close/>
                <a:moveTo>
                  <a:pt x="46" y="43"/>
                </a:moveTo>
                <a:cubicBezTo>
                  <a:pt x="46" y="42"/>
                  <a:pt x="45" y="41"/>
                  <a:pt x="45" y="41"/>
                </a:cubicBezTo>
                <a:cubicBezTo>
                  <a:pt x="16" y="41"/>
                  <a:pt x="16" y="41"/>
                  <a:pt x="16" y="41"/>
                </a:cubicBezTo>
                <a:cubicBezTo>
                  <a:pt x="16" y="41"/>
                  <a:pt x="15" y="42"/>
                  <a:pt x="15" y="43"/>
                </a:cubicBezTo>
                <a:cubicBezTo>
                  <a:pt x="15" y="45"/>
                  <a:pt x="15" y="45"/>
                  <a:pt x="15" y="45"/>
                </a:cubicBezTo>
                <a:cubicBezTo>
                  <a:pt x="15" y="46"/>
                  <a:pt x="16" y="47"/>
                  <a:pt x="16" y="47"/>
                </a:cubicBezTo>
                <a:cubicBezTo>
                  <a:pt x="45" y="47"/>
                  <a:pt x="45" y="47"/>
                  <a:pt x="45" y="47"/>
                </a:cubicBezTo>
                <a:cubicBezTo>
                  <a:pt x="45" y="47"/>
                  <a:pt x="46" y="46"/>
                  <a:pt x="46" y="45"/>
                </a:cubicBezTo>
                <a:lnTo>
                  <a:pt x="46" y="43"/>
                </a:lnTo>
                <a:close/>
                <a:moveTo>
                  <a:pt x="46" y="53"/>
                </a:moveTo>
                <a:cubicBezTo>
                  <a:pt x="46" y="52"/>
                  <a:pt x="45" y="52"/>
                  <a:pt x="45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5" y="52"/>
                  <a:pt x="15" y="53"/>
                </a:cubicBezTo>
                <a:cubicBezTo>
                  <a:pt x="15" y="56"/>
                  <a:pt x="15" y="56"/>
                  <a:pt x="15" y="56"/>
                </a:cubicBezTo>
                <a:cubicBezTo>
                  <a:pt x="15" y="56"/>
                  <a:pt x="16" y="57"/>
                  <a:pt x="16" y="57"/>
                </a:cubicBezTo>
                <a:cubicBezTo>
                  <a:pt x="45" y="57"/>
                  <a:pt x="45" y="57"/>
                  <a:pt x="45" y="57"/>
                </a:cubicBezTo>
                <a:cubicBezTo>
                  <a:pt x="45" y="57"/>
                  <a:pt x="46" y="56"/>
                  <a:pt x="46" y="56"/>
                </a:cubicBezTo>
                <a:lnTo>
                  <a:pt x="46" y="53"/>
                </a:lnTo>
                <a:close/>
                <a:moveTo>
                  <a:pt x="60" y="21"/>
                </a:moveTo>
                <a:cubicBezTo>
                  <a:pt x="41" y="21"/>
                  <a:pt x="41" y="21"/>
                  <a:pt x="41" y="21"/>
                </a:cubicBezTo>
                <a:cubicBezTo>
                  <a:pt x="41" y="2"/>
                  <a:pt x="41" y="2"/>
                  <a:pt x="41" y="2"/>
                </a:cubicBezTo>
                <a:cubicBezTo>
                  <a:pt x="41" y="2"/>
                  <a:pt x="42" y="3"/>
                  <a:pt x="42" y="3"/>
                </a:cubicBezTo>
                <a:cubicBezTo>
                  <a:pt x="59" y="19"/>
                  <a:pt x="59" y="19"/>
                  <a:pt x="59" y="19"/>
                </a:cubicBezTo>
                <a:cubicBezTo>
                  <a:pt x="59" y="20"/>
                  <a:pt x="59" y="20"/>
                  <a:pt x="60" y="2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3"/>
          <p:cNvSpPr/>
          <p:nvPr/>
        </p:nvSpPr>
        <p:spPr>
          <a:xfrm>
            <a:off x="1026540" y="1327576"/>
            <a:ext cx="1013892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3"/>
          <p:cNvSpPr/>
          <p:nvPr/>
        </p:nvSpPr>
        <p:spPr>
          <a:xfrm>
            <a:off x="8796900" y="4587422"/>
            <a:ext cx="2187797" cy="498625"/>
          </a:xfrm>
          <a:custGeom>
            <a:rect b="b" l="l" r="r" t="t"/>
            <a:pathLst>
              <a:path extrusionOk="0" h="504000" w="1488119">
                <a:moveTo>
                  <a:pt x="0" y="0"/>
                </a:moveTo>
                <a:lnTo>
                  <a:pt x="1236119" y="0"/>
                </a:lnTo>
                <a:lnTo>
                  <a:pt x="1488119" y="252000"/>
                </a:lnTo>
                <a:lnTo>
                  <a:pt x="1236119" y="504000"/>
                </a:lnTo>
                <a:lnTo>
                  <a:pt x="0" y="504000"/>
                </a:lnTo>
                <a:lnTo>
                  <a:pt x="252000" y="252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r>
              <a:rPr lang="tr-TR" sz="21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2667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3"/>
          <p:cNvSpPr/>
          <p:nvPr/>
        </p:nvSpPr>
        <p:spPr>
          <a:xfrm>
            <a:off x="5426572" y="4587422"/>
            <a:ext cx="3741179" cy="498625"/>
          </a:xfrm>
          <a:custGeom>
            <a:rect b="b" l="l" r="r" t="t"/>
            <a:pathLst>
              <a:path extrusionOk="0" h="504000" w="2546477">
                <a:moveTo>
                  <a:pt x="0" y="0"/>
                </a:moveTo>
                <a:lnTo>
                  <a:pt x="2294477" y="0"/>
                </a:lnTo>
                <a:lnTo>
                  <a:pt x="2546477" y="252000"/>
                </a:lnTo>
                <a:lnTo>
                  <a:pt x="2294477" y="504000"/>
                </a:lnTo>
                <a:lnTo>
                  <a:pt x="0" y="504000"/>
                </a:lnTo>
                <a:lnTo>
                  <a:pt x="252000" y="252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32</a:t>
            </a:r>
            <a:r>
              <a:rPr lang="tr-TR" sz="21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21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3"/>
          <p:cNvSpPr/>
          <p:nvPr/>
        </p:nvSpPr>
        <p:spPr>
          <a:xfrm>
            <a:off x="1298215" y="4587422"/>
            <a:ext cx="4499212" cy="498625"/>
          </a:xfrm>
          <a:prstGeom prst="homePlate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48</a:t>
            </a:r>
            <a:r>
              <a:rPr lang="tr-TR" sz="21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21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3"/>
          <p:cNvSpPr/>
          <p:nvPr/>
        </p:nvSpPr>
        <p:spPr>
          <a:xfrm>
            <a:off x="6186936" y="5478297"/>
            <a:ext cx="4797760" cy="497056"/>
          </a:xfrm>
          <a:custGeom>
            <a:rect b="b" l="l" r="r" t="t"/>
            <a:pathLst>
              <a:path extrusionOk="0" h="504000" w="3265011">
                <a:moveTo>
                  <a:pt x="0" y="0"/>
                </a:moveTo>
                <a:lnTo>
                  <a:pt x="3013011" y="0"/>
                </a:lnTo>
                <a:lnTo>
                  <a:pt x="3265011" y="252000"/>
                </a:lnTo>
                <a:lnTo>
                  <a:pt x="3013011" y="504000"/>
                </a:lnTo>
                <a:lnTo>
                  <a:pt x="0" y="504000"/>
                </a:lnTo>
                <a:lnTo>
                  <a:pt x="252000" y="252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50</a:t>
            </a:r>
            <a:r>
              <a:rPr lang="tr-TR" sz="21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21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3"/>
          <p:cNvSpPr/>
          <p:nvPr/>
        </p:nvSpPr>
        <p:spPr>
          <a:xfrm>
            <a:off x="3805553" y="5478297"/>
            <a:ext cx="2752239" cy="497056"/>
          </a:xfrm>
          <a:custGeom>
            <a:rect b="b" l="l" r="r" t="t"/>
            <a:pathLst>
              <a:path extrusionOk="0" h="504000" w="1873766">
                <a:moveTo>
                  <a:pt x="0" y="0"/>
                </a:moveTo>
                <a:lnTo>
                  <a:pt x="1621766" y="0"/>
                </a:lnTo>
                <a:lnTo>
                  <a:pt x="1873766" y="252000"/>
                </a:lnTo>
                <a:lnTo>
                  <a:pt x="1621766" y="504000"/>
                </a:lnTo>
                <a:lnTo>
                  <a:pt x="0" y="504000"/>
                </a:lnTo>
                <a:lnTo>
                  <a:pt x="252000" y="252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25</a:t>
            </a:r>
            <a:r>
              <a:rPr lang="tr-TR" sz="21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21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3"/>
          <p:cNvSpPr/>
          <p:nvPr/>
        </p:nvSpPr>
        <p:spPr>
          <a:xfrm>
            <a:off x="1298212" y="5478297"/>
            <a:ext cx="2875859" cy="497056"/>
          </a:xfrm>
          <a:prstGeom prst="homePlate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25</a:t>
            </a:r>
            <a:r>
              <a:rPr lang="tr-TR" sz="21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2667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3"/>
          <p:cNvSpPr/>
          <p:nvPr/>
        </p:nvSpPr>
        <p:spPr>
          <a:xfrm>
            <a:off x="4566952" y="4228827"/>
            <a:ext cx="95833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STAT 01</a:t>
            </a:r>
            <a:endParaRPr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3"/>
          <p:cNvSpPr/>
          <p:nvPr/>
        </p:nvSpPr>
        <p:spPr>
          <a:xfrm>
            <a:off x="4566952" y="5128075"/>
            <a:ext cx="95833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STAT 02</a:t>
            </a:r>
            <a:endParaRPr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3" name="Google Shape;163;p13"/>
          <p:cNvGrpSpPr/>
          <p:nvPr/>
        </p:nvGrpSpPr>
        <p:grpSpPr>
          <a:xfrm>
            <a:off x="2212870" y="2434710"/>
            <a:ext cx="2058930" cy="1201485"/>
            <a:chOff x="2212865" y="2434710"/>
            <a:chExt cx="2058928" cy="1201485"/>
          </a:xfrm>
        </p:grpSpPr>
        <p:sp>
          <p:nvSpPr>
            <p:cNvPr id="164" name="Google Shape;164;p13"/>
            <p:cNvSpPr/>
            <p:nvPr/>
          </p:nvSpPr>
          <p:spPr>
            <a:xfrm>
              <a:off x="2722796" y="2434710"/>
              <a:ext cx="1039066" cy="33855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NOTE 01</a:t>
              </a:r>
              <a:endPara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13"/>
            <p:cNvSpPr/>
            <p:nvPr/>
          </p:nvSpPr>
          <p:spPr>
            <a:xfrm>
              <a:off x="2212865" y="2989864"/>
              <a:ext cx="2058928" cy="646331"/>
            </a:xfrm>
            <a:prstGeom prst="rect">
              <a:avLst/>
            </a:prstGeom>
            <a:noFill/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6" name="Google Shape;166;p13"/>
          <p:cNvGrpSpPr/>
          <p:nvPr/>
        </p:nvGrpSpPr>
        <p:grpSpPr>
          <a:xfrm>
            <a:off x="5286849" y="2434710"/>
            <a:ext cx="1961284" cy="1386151"/>
            <a:chOff x="5286843" y="2434710"/>
            <a:chExt cx="1961284" cy="1386151"/>
          </a:xfrm>
        </p:grpSpPr>
        <p:sp>
          <p:nvSpPr>
            <p:cNvPr id="167" name="Google Shape;167;p13"/>
            <p:cNvSpPr/>
            <p:nvPr/>
          </p:nvSpPr>
          <p:spPr>
            <a:xfrm>
              <a:off x="5747951" y="2434710"/>
              <a:ext cx="1039067" cy="33855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NOTE 02</a:t>
              </a:r>
              <a:endPara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13"/>
            <p:cNvSpPr/>
            <p:nvPr/>
          </p:nvSpPr>
          <p:spPr>
            <a:xfrm>
              <a:off x="5286843" y="2989864"/>
              <a:ext cx="1961284" cy="830997"/>
            </a:xfrm>
            <a:prstGeom prst="rect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9" name="Google Shape;169;p13"/>
          <p:cNvGrpSpPr/>
          <p:nvPr/>
        </p:nvGrpSpPr>
        <p:grpSpPr>
          <a:xfrm>
            <a:off x="8304247" y="2434710"/>
            <a:ext cx="2064230" cy="1201485"/>
            <a:chOff x="8304237" y="2434710"/>
            <a:chExt cx="2064228" cy="1201485"/>
          </a:xfrm>
        </p:grpSpPr>
        <p:sp>
          <p:nvSpPr>
            <p:cNvPr id="170" name="Google Shape;170;p13"/>
            <p:cNvSpPr/>
            <p:nvPr/>
          </p:nvSpPr>
          <p:spPr>
            <a:xfrm>
              <a:off x="8816818" y="2434710"/>
              <a:ext cx="1039066" cy="33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NOTE 03</a:t>
              </a:r>
              <a:endPara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13"/>
            <p:cNvSpPr/>
            <p:nvPr/>
          </p:nvSpPr>
          <p:spPr>
            <a:xfrm>
              <a:off x="8304237" y="2989864"/>
              <a:ext cx="2064228" cy="646331"/>
            </a:xfrm>
            <a:prstGeom prst="rect">
              <a:avLst/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"/>
          <p:cNvSpPr/>
          <p:nvPr/>
        </p:nvSpPr>
        <p:spPr>
          <a:xfrm>
            <a:off x="2853269" y="2604305"/>
            <a:ext cx="1234017" cy="1232281"/>
          </a:xfrm>
          <a:custGeom>
            <a:rect b="b" l="l" r="r" t="t"/>
            <a:pathLst>
              <a:path extrusionOk="0" h="307" w="307">
                <a:moveTo>
                  <a:pt x="0" y="307"/>
                </a:moveTo>
                <a:cubicBezTo>
                  <a:pt x="307" y="307"/>
                  <a:pt x="307" y="307"/>
                  <a:pt x="307" y="307"/>
                </a:cubicBezTo>
                <a:cubicBezTo>
                  <a:pt x="301" y="140"/>
                  <a:pt x="167" y="6"/>
                  <a:pt x="0" y="0"/>
                </a:cubicBezTo>
                <a:lnTo>
                  <a:pt x="0" y="30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14"/>
          <p:cNvSpPr/>
          <p:nvPr/>
        </p:nvSpPr>
        <p:spPr>
          <a:xfrm>
            <a:off x="1540938" y="2612774"/>
            <a:ext cx="1231900" cy="1232281"/>
          </a:xfrm>
          <a:custGeom>
            <a:rect b="b" l="l" r="r" t="t"/>
            <a:pathLst>
              <a:path extrusionOk="0" h="307" w="307">
                <a:moveTo>
                  <a:pt x="307" y="307"/>
                </a:moveTo>
                <a:cubicBezTo>
                  <a:pt x="307" y="0"/>
                  <a:pt x="307" y="0"/>
                  <a:pt x="307" y="0"/>
                </a:cubicBezTo>
                <a:cubicBezTo>
                  <a:pt x="140" y="6"/>
                  <a:pt x="6" y="140"/>
                  <a:pt x="0" y="307"/>
                </a:cubicBezTo>
                <a:lnTo>
                  <a:pt x="307" y="30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4"/>
          <p:cNvSpPr/>
          <p:nvPr/>
        </p:nvSpPr>
        <p:spPr>
          <a:xfrm>
            <a:off x="4165605" y="3917045"/>
            <a:ext cx="1234017" cy="1232281"/>
          </a:xfrm>
          <a:custGeom>
            <a:rect b="b" l="l" r="r" t="t"/>
            <a:pathLst>
              <a:path extrusionOk="0" h="307" w="307">
                <a:moveTo>
                  <a:pt x="0" y="0"/>
                </a:moveTo>
                <a:cubicBezTo>
                  <a:pt x="0" y="307"/>
                  <a:pt x="0" y="307"/>
                  <a:pt x="0" y="307"/>
                </a:cubicBezTo>
                <a:cubicBezTo>
                  <a:pt x="167" y="301"/>
                  <a:pt x="301" y="167"/>
                  <a:pt x="30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4"/>
          <p:cNvSpPr/>
          <p:nvPr/>
        </p:nvSpPr>
        <p:spPr>
          <a:xfrm>
            <a:off x="2853269" y="3925513"/>
            <a:ext cx="1234017" cy="1232281"/>
          </a:xfrm>
          <a:custGeom>
            <a:rect b="b" l="l" r="r" t="t"/>
            <a:pathLst>
              <a:path extrusionOk="0" h="307" w="307">
                <a:moveTo>
                  <a:pt x="307" y="0"/>
                </a:moveTo>
                <a:cubicBezTo>
                  <a:pt x="0" y="0"/>
                  <a:pt x="0" y="0"/>
                  <a:pt x="0" y="0"/>
                </a:cubicBezTo>
                <a:cubicBezTo>
                  <a:pt x="6" y="167"/>
                  <a:pt x="140" y="301"/>
                  <a:pt x="307" y="307"/>
                </a:cubicBezTo>
                <a:lnTo>
                  <a:pt x="30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4"/>
          <p:cNvSpPr/>
          <p:nvPr/>
        </p:nvSpPr>
        <p:spPr>
          <a:xfrm>
            <a:off x="5480055" y="2604305"/>
            <a:ext cx="1231900" cy="1232281"/>
          </a:xfrm>
          <a:custGeom>
            <a:rect b="b" l="l" r="r" t="t"/>
            <a:pathLst>
              <a:path extrusionOk="0" h="307" w="307">
                <a:moveTo>
                  <a:pt x="0" y="307"/>
                </a:moveTo>
                <a:cubicBezTo>
                  <a:pt x="307" y="307"/>
                  <a:pt x="307" y="307"/>
                  <a:pt x="307" y="307"/>
                </a:cubicBezTo>
                <a:cubicBezTo>
                  <a:pt x="302" y="140"/>
                  <a:pt x="167" y="6"/>
                  <a:pt x="0" y="0"/>
                </a:cubicBezTo>
                <a:lnTo>
                  <a:pt x="0" y="30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14"/>
          <p:cNvSpPr/>
          <p:nvPr/>
        </p:nvSpPr>
        <p:spPr>
          <a:xfrm>
            <a:off x="4165605" y="2612774"/>
            <a:ext cx="1234017" cy="1232281"/>
          </a:xfrm>
          <a:custGeom>
            <a:rect b="b" l="l" r="r" t="t"/>
            <a:pathLst>
              <a:path extrusionOk="0" h="307" w="307">
                <a:moveTo>
                  <a:pt x="307" y="307"/>
                </a:moveTo>
                <a:cubicBezTo>
                  <a:pt x="307" y="0"/>
                  <a:pt x="307" y="0"/>
                  <a:pt x="307" y="0"/>
                </a:cubicBezTo>
                <a:cubicBezTo>
                  <a:pt x="140" y="6"/>
                  <a:pt x="6" y="140"/>
                  <a:pt x="0" y="307"/>
                </a:cubicBezTo>
                <a:lnTo>
                  <a:pt x="307" y="30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14"/>
          <p:cNvSpPr/>
          <p:nvPr/>
        </p:nvSpPr>
        <p:spPr>
          <a:xfrm>
            <a:off x="6796617" y="3917045"/>
            <a:ext cx="1227667" cy="1232281"/>
          </a:xfrm>
          <a:custGeom>
            <a:rect b="b" l="l" r="r" t="t"/>
            <a:pathLst>
              <a:path extrusionOk="0" h="307" w="306">
                <a:moveTo>
                  <a:pt x="0" y="0"/>
                </a:moveTo>
                <a:cubicBezTo>
                  <a:pt x="0" y="307"/>
                  <a:pt x="0" y="307"/>
                  <a:pt x="0" y="307"/>
                </a:cubicBezTo>
                <a:cubicBezTo>
                  <a:pt x="166" y="301"/>
                  <a:pt x="301" y="167"/>
                  <a:pt x="306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14"/>
          <p:cNvSpPr/>
          <p:nvPr/>
        </p:nvSpPr>
        <p:spPr>
          <a:xfrm>
            <a:off x="5480055" y="3925513"/>
            <a:ext cx="1231900" cy="1232281"/>
          </a:xfrm>
          <a:custGeom>
            <a:rect b="b" l="l" r="r" t="t"/>
            <a:pathLst>
              <a:path extrusionOk="0" h="307" w="307">
                <a:moveTo>
                  <a:pt x="307" y="0"/>
                </a:moveTo>
                <a:cubicBezTo>
                  <a:pt x="0" y="0"/>
                  <a:pt x="0" y="0"/>
                  <a:pt x="0" y="0"/>
                </a:cubicBezTo>
                <a:cubicBezTo>
                  <a:pt x="6" y="167"/>
                  <a:pt x="140" y="301"/>
                  <a:pt x="307" y="307"/>
                </a:cubicBezTo>
                <a:lnTo>
                  <a:pt x="30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4"/>
          <p:cNvSpPr/>
          <p:nvPr/>
        </p:nvSpPr>
        <p:spPr>
          <a:xfrm>
            <a:off x="8113189" y="2612774"/>
            <a:ext cx="1229783" cy="1232281"/>
          </a:xfrm>
          <a:custGeom>
            <a:rect b="b" l="l" r="r" t="t"/>
            <a:pathLst>
              <a:path extrusionOk="0" h="307" w="306">
                <a:moveTo>
                  <a:pt x="0" y="307"/>
                </a:moveTo>
                <a:cubicBezTo>
                  <a:pt x="306" y="307"/>
                  <a:pt x="306" y="307"/>
                  <a:pt x="306" y="307"/>
                </a:cubicBezTo>
                <a:cubicBezTo>
                  <a:pt x="301" y="140"/>
                  <a:pt x="166" y="6"/>
                  <a:pt x="0" y="0"/>
                </a:cubicBezTo>
                <a:lnTo>
                  <a:pt x="0" y="30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14"/>
          <p:cNvSpPr/>
          <p:nvPr/>
        </p:nvSpPr>
        <p:spPr>
          <a:xfrm>
            <a:off x="6796617" y="2612774"/>
            <a:ext cx="1227667" cy="1232281"/>
          </a:xfrm>
          <a:custGeom>
            <a:rect b="b" l="l" r="r" t="t"/>
            <a:pathLst>
              <a:path extrusionOk="0" h="307" w="306">
                <a:moveTo>
                  <a:pt x="306" y="307"/>
                </a:moveTo>
                <a:cubicBezTo>
                  <a:pt x="306" y="0"/>
                  <a:pt x="306" y="0"/>
                  <a:pt x="306" y="0"/>
                </a:cubicBezTo>
                <a:cubicBezTo>
                  <a:pt x="139" y="6"/>
                  <a:pt x="5" y="140"/>
                  <a:pt x="0" y="307"/>
                </a:cubicBezTo>
                <a:lnTo>
                  <a:pt x="306" y="30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14"/>
          <p:cNvSpPr/>
          <p:nvPr/>
        </p:nvSpPr>
        <p:spPr>
          <a:xfrm>
            <a:off x="9423400" y="3925513"/>
            <a:ext cx="1227667" cy="1232281"/>
          </a:xfrm>
          <a:custGeom>
            <a:rect b="b" l="l" r="r" t="t"/>
            <a:pathLst>
              <a:path extrusionOk="0" h="307" w="306">
                <a:moveTo>
                  <a:pt x="0" y="0"/>
                </a:moveTo>
                <a:cubicBezTo>
                  <a:pt x="0" y="307"/>
                  <a:pt x="0" y="307"/>
                  <a:pt x="0" y="307"/>
                </a:cubicBezTo>
                <a:cubicBezTo>
                  <a:pt x="167" y="301"/>
                  <a:pt x="301" y="167"/>
                  <a:pt x="306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14"/>
          <p:cNvSpPr/>
          <p:nvPr/>
        </p:nvSpPr>
        <p:spPr>
          <a:xfrm>
            <a:off x="8108955" y="3925513"/>
            <a:ext cx="1229783" cy="1232281"/>
          </a:xfrm>
          <a:custGeom>
            <a:rect b="b" l="l" r="r" t="t"/>
            <a:pathLst>
              <a:path extrusionOk="0" h="307" w="306">
                <a:moveTo>
                  <a:pt x="306" y="0"/>
                </a:moveTo>
                <a:cubicBezTo>
                  <a:pt x="0" y="0"/>
                  <a:pt x="0" y="0"/>
                  <a:pt x="0" y="0"/>
                </a:cubicBezTo>
                <a:cubicBezTo>
                  <a:pt x="5" y="167"/>
                  <a:pt x="139" y="301"/>
                  <a:pt x="306" y="307"/>
                </a:cubicBezTo>
                <a:lnTo>
                  <a:pt x="30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14"/>
          <p:cNvSpPr/>
          <p:nvPr/>
        </p:nvSpPr>
        <p:spPr>
          <a:xfrm>
            <a:off x="9836156" y="4247346"/>
            <a:ext cx="283633" cy="266783"/>
          </a:xfrm>
          <a:custGeom>
            <a:rect b="b" l="l" r="r" t="t"/>
            <a:pathLst>
              <a:path extrusionOk="0" h="97" w="103">
                <a:moveTo>
                  <a:pt x="65" y="84"/>
                </a:moveTo>
                <a:cubicBezTo>
                  <a:pt x="66" y="84"/>
                  <a:pt x="67" y="83"/>
                  <a:pt x="67" y="81"/>
                </a:cubicBezTo>
                <a:cubicBezTo>
                  <a:pt x="67" y="46"/>
                  <a:pt x="67" y="46"/>
                  <a:pt x="67" y="46"/>
                </a:cubicBezTo>
                <a:cubicBezTo>
                  <a:pt x="67" y="45"/>
                  <a:pt x="66" y="44"/>
                  <a:pt x="65" y="44"/>
                </a:cubicBezTo>
                <a:cubicBezTo>
                  <a:pt x="38" y="44"/>
                  <a:pt x="38" y="44"/>
                  <a:pt x="38" y="44"/>
                </a:cubicBezTo>
                <a:cubicBezTo>
                  <a:pt x="37" y="44"/>
                  <a:pt x="36" y="45"/>
                  <a:pt x="36" y="46"/>
                </a:cubicBezTo>
                <a:cubicBezTo>
                  <a:pt x="36" y="81"/>
                  <a:pt x="36" y="81"/>
                  <a:pt x="36" y="81"/>
                </a:cubicBezTo>
                <a:cubicBezTo>
                  <a:pt x="36" y="83"/>
                  <a:pt x="37" y="84"/>
                  <a:pt x="38" y="84"/>
                </a:cubicBezTo>
                <a:cubicBezTo>
                  <a:pt x="65" y="84"/>
                  <a:pt x="65" y="84"/>
                  <a:pt x="65" y="84"/>
                </a:cubicBezTo>
                <a:close/>
                <a:moveTo>
                  <a:pt x="40" y="49"/>
                </a:moveTo>
                <a:cubicBezTo>
                  <a:pt x="40" y="49"/>
                  <a:pt x="40" y="49"/>
                  <a:pt x="40" y="49"/>
                </a:cubicBezTo>
                <a:cubicBezTo>
                  <a:pt x="62" y="49"/>
                  <a:pt x="62" y="49"/>
                  <a:pt x="62" y="49"/>
                </a:cubicBezTo>
                <a:cubicBezTo>
                  <a:pt x="62" y="79"/>
                  <a:pt x="62" y="79"/>
                  <a:pt x="62" y="79"/>
                </a:cubicBezTo>
                <a:cubicBezTo>
                  <a:pt x="40" y="79"/>
                  <a:pt x="40" y="79"/>
                  <a:pt x="40" y="79"/>
                </a:cubicBezTo>
                <a:cubicBezTo>
                  <a:pt x="40" y="49"/>
                  <a:pt x="40" y="49"/>
                  <a:pt x="40" y="49"/>
                </a:cubicBezTo>
                <a:close/>
                <a:moveTo>
                  <a:pt x="84" y="50"/>
                </a:moveTo>
                <a:cubicBezTo>
                  <a:pt x="84" y="50"/>
                  <a:pt x="84" y="50"/>
                  <a:pt x="84" y="50"/>
                </a:cubicBezTo>
                <a:cubicBezTo>
                  <a:pt x="82" y="50"/>
                  <a:pt x="80" y="52"/>
                  <a:pt x="80" y="54"/>
                </a:cubicBezTo>
                <a:cubicBezTo>
                  <a:pt x="80" y="89"/>
                  <a:pt x="80" y="89"/>
                  <a:pt x="80" y="89"/>
                </a:cubicBezTo>
                <a:cubicBezTo>
                  <a:pt x="23" y="89"/>
                  <a:pt x="23" y="89"/>
                  <a:pt x="23" y="89"/>
                </a:cubicBezTo>
                <a:cubicBezTo>
                  <a:pt x="23" y="54"/>
                  <a:pt x="23" y="54"/>
                  <a:pt x="23" y="54"/>
                </a:cubicBezTo>
                <a:cubicBezTo>
                  <a:pt x="23" y="52"/>
                  <a:pt x="21" y="50"/>
                  <a:pt x="19" y="50"/>
                </a:cubicBezTo>
                <a:cubicBezTo>
                  <a:pt x="17" y="50"/>
                  <a:pt x="15" y="52"/>
                  <a:pt x="15" y="54"/>
                </a:cubicBezTo>
                <a:cubicBezTo>
                  <a:pt x="15" y="93"/>
                  <a:pt x="15" y="93"/>
                  <a:pt x="15" y="93"/>
                </a:cubicBezTo>
                <a:cubicBezTo>
                  <a:pt x="15" y="95"/>
                  <a:pt x="17" y="97"/>
                  <a:pt x="19" y="97"/>
                </a:cubicBezTo>
                <a:cubicBezTo>
                  <a:pt x="84" y="97"/>
                  <a:pt x="84" y="97"/>
                  <a:pt x="84" y="97"/>
                </a:cubicBezTo>
                <a:cubicBezTo>
                  <a:pt x="86" y="97"/>
                  <a:pt x="88" y="95"/>
                  <a:pt x="88" y="93"/>
                </a:cubicBezTo>
                <a:cubicBezTo>
                  <a:pt x="88" y="54"/>
                  <a:pt x="88" y="54"/>
                  <a:pt x="88" y="54"/>
                </a:cubicBezTo>
                <a:cubicBezTo>
                  <a:pt x="88" y="52"/>
                  <a:pt x="86" y="50"/>
                  <a:pt x="84" y="50"/>
                </a:cubicBezTo>
                <a:close/>
                <a:moveTo>
                  <a:pt x="102" y="49"/>
                </a:moveTo>
                <a:cubicBezTo>
                  <a:pt x="102" y="49"/>
                  <a:pt x="102" y="49"/>
                  <a:pt x="102" y="49"/>
                </a:cubicBezTo>
                <a:cubicBezTo>
                  <a:pt x="54" y="2"/>
                  <a:pt x="54" y="2"/>
                  <a:pt x="54" y="2"/>
                </a:cubicBezTo>
                <a:cubicBezTo>
                  <a:pt x="53" y="0"/>
                  <a:pt x="50" y="0"/>
                  <a:pt x="49" y="2"/>
                </a:cubicBezTo>
                <a:cubicBezTo>
                  <a:pt x="1" y="49"/>
                  <a:pt x="1" y="49"/>
                  <a:pt x="1" y="49"/>
                </a:cubicBezTo>
                <a:cubicBezTo>
                  <a:pt x="0" y="51"/>
                  <a:pt x="0" y="53"/>
                  <a:pt x="1" y="55"/>
                </a:cubicBezTo>
                <a:cubicBezTo>
                  <a:pt x="3" y="57"/>
                  <a:pt x="5" y="57"/>
                  <a:pt x="7" y="55"/>
                </a:cubicBezTo>
                <a:cubicBezTo>
                  <a:pt x="51" y="10"/>
                  <a:pt x="51" y="10"/>
                  <a:pt x="51" y="10"/>
                </a:cubicBezTo>
                <a:cubicBezTo>
                  <a:pt x="96" y="55"/>
                  <a:pt x="96" y="55"/>
                  <a:pt x="96" y="55"/>
                </a:cubicBezTo>
                <a:cubicBezTo>
                  <a:pt x="98" y="57"/>
                  <a:pt x="100" y="57"/>
                  <a:pt x="102" y="55"/>
                </a:cubicBezTo>
                <a:cubicBezTo>
                  <a:pt x="103" y="53"/>
                  <a:pt x="103" y="51"/>
                  <a:pt x="102" y="4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4"/>
          <p:cNvSpPr/>
          <p:nvPr/>
        </p:nvSpPr>
        <p:spPr>
          <a:xfrm>
            <a:off x="5884333" y="3156925"/>
            <a:ext cx="330200" cy="338771"/>
          </a:xfrm>
          <a:custGeom>
            <a:rect b="b" l="l" r="r" t="t"/>
            <a:pathLst>
              <a:path extrusionOk="0" h="124" w="120">
                <a:moveTo>
                  <a:pt x="14" y="58"/>
                </a:moveTo>
                <a:cubicBezTo>
                  <a:pt x="15" y="58"/>
                  <a:pt x="16" y="59"/>
                  <a:pt x="16" y="60"/>
                </a:cubicBezTo>
                <a:cubicBezTo>
                  <a:pt x="16" y="62"/>
                  <a:pt x="15" y="63"/>
                  <a:pt x="14" y="63"/>
                </a:cubicBezTo>
                <a:cubicBezTo>
                  <a:pt x="3" y="63"/>
                  <a:pt x="3" y="63"/>
                  <a:pt x="3" y="63"/>
                </a:cubicBezTo>
                <a:cubicBezTo>
                  <a:pt x="1" y="63"/>
                  <a:pt x="0" y="62"/>
                  <a:pt x="0" y="60"/>
                </a:cubicBezTo>
                <a:cubicBezTo>
                  <a:pt x="0" y="59"/>
                  <a:pt x="1" y="58"/>
                  <a:pt x="3" y="58"/>
                </a:cubicBezTo>
                <a:cubicBezTo>
                  <a:pt x="14" y="58"/>
                  <a:pt x="14" y="58"/>
                  <a:pt x="14" y="58"/>
                </a:cubicBezTo>
                <a:close/>
                <a:moveTo>
                  <a:pt x="60" y="20"/>
                </a:moveTo>
                <a:cubicBezTo>
                  <a:pt x="60" y="20"/>
                  <a:pt x="60" y="20"/>
                  <a:pt x="60" y="20"/>
                </a:cubicBezTo>
                <a:cubicBezTo>
                  <a:pt x="82" y="20"/>
                  <a:pt x="100" y="38"/>
                  <a:pt x="100" y="60"/>
                </a:cubicBezTo>
                <a:cubicBezTo>
                  <a:pt x="100" y="83"/>
                  <a:pt x="82" y="101"/>
                  <a:pt x="60" y="101"/>
                </a:cubicBezTo>
                <a:cubicBezTo>
                  <a:pt x="38" y="101"/>
                  <a:pt x="20" y="83"/>
                  <a:pt x="20" y="60"/>
                </a:cubicBezTo>
                <a:cubicBezTo>
                  <a:pt x="20" y="38"/>
                  <a:pt x="38" y="20"/>
                  <a:pt x="60" y="20"/>
                </a:cubicBezTo>
                <a:close/>
                <a:moveTo>
                  <a:pt x="60" y="30"/>
                </a:moveTo>
                <a:cubicBezTo>
                  <a:pt x="60" y="30"/>
                  <a:pt x="60" y="30"/>
                  <a:pt x="60" y="30"/>
                </a:cubicBezTo>
                <a:cubicBezTo>
                  <a:pt x="43" y="30"/>
                  <a:pt x="30" y="44"/>
                  <a:pt x="30" y="60"/>
                </a:cubicBezTo>
                <a:cubicBezTo>
                  <a:pt x="30" y="77"/>
                  <a:pt x="43" y="91"/>
                  <a:pt x="60" y="91"/>
                </a:cubicBezTo>
                <a:cubicBezTo>
                  <a:pt x="77" y="91"/>
                  <a:pt x="90" y="77"/>
                  <a:pt x="90" y="60"/>
                </a:cubicBezTo>
                <a:cubicBezTo>
                  <a:pt x="90" y="44"/>
                  <a:pt x="77" y="30"/>
                  <a:pt x="60" y="30"/>
                </a:cubicBezTo>
                <a:close/>
                <a:moveTo>
                  <a:pt x="44" y="108"/>
                </a:moveTo>
                <a:cubicBezTo>
                  <a:pt x="44" y="108"/>
                  <a:pt x="44" y="108"/>
                  <a:pt x="44" y="108"/>
                </a:cubicBezTo>
                <a:cubicBezTo>
                  <a:pt x="42" y="108"/>
                  <a:pt x="41" y="107"/>
                  <a:pt x="41" y="105"/>
                </a:cubicBezTo>
                <a:cubicBezTo>
                  <a:pt x="41" y="104"/>
                  <a:pt x="42" y="102"/>
                  <a:pt x="44" y="102"/>
                </a:cubicBezTo>
                <a:cubicBezTo>
                  <a:pt x="76" y="102"/>
                  <a:pt x="76" y="102"/>
                  <a:pt x="76" y="102"/>
                </a:cubicBezTo>
                <a:cubicBezTo>
                  <a:pt x="78" y="102"/>
                  <a:pt x="79" y="104"/>
                  <a:pt x="79" y="105"/>
                </a:cubicBezTo>
                <a:cubicBezTo>
                  <a:pt x="79" y="107"/>
                  <a:pt x="78" y="108"/>
                  <a:pt x="76" y="108"/>
                </a:cubicBezTo>
                <a:cubicBezTo>
                  <a:pt x="44" y="108"/>
                  <a:pt x="44" y="108"/>
                  <a:pt x="44" y="108"/>
                </a:cubicBezTo>
                <a:close/>
                <a:moveTo>
                  <a:pt x="53" y="124"/>
                </a:moveTo>
                <a:cubicBezTo>
                  <a:pt x="53" y="124"/>
                  <a:pt x="53" y="124"/>
                  <a:pt x="53" y="124"/>
                </a:cubicBezTo>
                <a:cubicBezTo>
                  <a:pt x="51" y="124"/>
                  <a:pt x="50" y="123"/>
                  <a:pt x="50" y="121"/>
                </a:cubicBezTo>
                <a:cubicBezTo>
                  <a:pt x="50" y="119"/>
                  <a:pt x="51" y="118"/>
                  <a:pt x="53" y="118"/>
                </a:cubicBezTo>
                <a:cubicBezTo>
                  <a:pt x="67" y="118"/>
                  <a:pt x="67" y="118"/>
                  <a:pt x="67" y="118"/>
                </a:cubicBezTo>
                <a:cubicBezTo>
                  <a:pt x="69" y="118"/>
                  <a:pt x="70" y="119"/>
                  <a:pt x="70" y="121"/>
                </a:cubicBezTo>
                <a:cubicBezTo>
                  <a:pt x="70" y="123"/>
                  <a:pt x="69" y="124"/>
                  <a:pt x="67" y="124"/>
                </a:cubicBezTo>
                <a:cubicBezTo>
                  <a:pt x="53" y="124"/>
                  <a:pt x="53" y="124"/>
                  <a:pt x="53" y="124"/>
                </a:cubicBezTo>
                <a:close/>
                <a:moveTo>
                  <a:pt x="44" y="116"/>
                </a:moveTo>
                <a:cubicBezTo>
                  <a:pt x="44" y="116"/>
                  <a:pt x="44" y="116"/>
                  <a:pt x="44" y="116"/>
                </a:cubicBezTo>
                <a:cubicBezTo>
                  <a:pt x="42" y="116"/>
                  <a:pt x="41" y="115"/>
                  <a:pt x="41" y="113"/>
                </a:cubicBezTo>
                <a:cubicBezTo>
                  <a:pt x="41" y="112"/>
                  <a:pt x="42" y="110"/>
                  <a:pt x="44" y="110"/>
                </a:cubicBezTo>
                <a:cubicBezTo>
                  <a:pt x="76" y="110"/>
                  <a:pt x="76" y="110"/>
                  <a:pt x="76" y="110"/>
                </a:cubicBezTo>
                <a:cubicBezTo>
                  <a:pt x="78" y="110"/>
                  <a:pt x="79" y="112"/>
                  <a:pt x="79" y="113"/>
                </a:cubicBezTo>
                <a:cubicBezTo>
                  <a:pt x="79" y="115"/>
                  <a:pt x="78" y="116"/>
                  <a:pt x="76" y="116"/>
                </a:cubicBezTo>
                <a:cubicBezTo>
                  <a:pt x="44" y="116"/>
                  <a:pt x="44" y="116"/>
                  <a:pt x="44" y="116"/>
                </a:cubicBezTo>
                <a:close/>
                <a:moveTo>
                  <a:pt x="84" y="60"/>
                </a:moveTo>
                <a:cubicBezTo>
                  <a:pt x="84" y="60"/>
                  <a:pt x="84" y="60"/>
                  <a:pt x="84" y="60"/>
                </a:cubicBezTo>
                <a:cubicBezTo>
                  <a:pt x="83" y="59"/>
                  <a:pt x="82" y="58"/>
                  <a:pt x="80" y="57"/>
                </a:cubicBezTo>
                <a:cubicBezTo>
                  <a:pt x="79" y="57"/>
                  <a:pt x="78" y="56"/>
                  <a:pt x="78" y="56"/>
                </a:cubicBezTo>
                <a:cubicBezTo>
                  <a:pt x="77" y="56"/>
                  <a:pt x="76" y="56"/>
                  <a:pt x="75" y="56"/>
                </a:cubicBezTo>
                <a:cubicBezTo>
                  <a:pt x="72" y="56"/>
                  <a:pt x="70" y="57"/>
                  <a:pt x="67" y="58"/>
                </a:cubicBezTo>
                <a:cubicBezTo>
                  <a:pt x="67" y="58"/>
                  <a:pt x="66" y="57"/>
                  <a:pt x="65" y="57"/>
                </a:cubicBezTo>
                <a:cubicBezTo>
                  <a:pt x="64" y="57"/>
                  <a:pt x="64" y="56"/>
                  <a:pt x="63" y="56"/>
                </a:cubicBezTo>
                <a:cubicBezTo>
                  <a:pt x="62" y="56"/>
                  <a:pt x="61" y="56"/>
                  <a:pt x="60" y="56"/>
                </a:cubicBezTo>
                <a:cubicBezTo>
                  <a:pt x="59" y="56"/>
                  <a:pt x="58" y="56"/>
                  <a:pt x="57" y="56"/>
                </a:cubicBezTo>
                <a:cubicBezTo>
                  <a:pt x="56" y="56"/>
                  <a:pt x="56" y="57"/>
                  <a:pt x="55" y="57"/>
                </a:cubicBezTo>
                <a:cubicBezTo>
                  <a:pt x="54" y="57"/>
                  <a:pt x="53" y="58"/>
                  <a:pt x="52" y="58"/>
                </a:cubicBezTo>
                <a:cubicBezTo>
                  <a:pt x="52" y="58"/>
                  <a:pt x="51" y="57"/>
                  <a:pt x="50" y="57"/>
                </a:cubicBezTo>
                <a:cubicBezTo>
                  <a:pt x="49" y="57"/>
                  <a:pt x="49" y="56"/>
                  <a:pt x="48" y="56"/>
                </a:cubicBezTo>
                <a:cubicBezTo>
                  <a:pt x="47" y="56"/>
                  <a:pt x="46" y="56"/>
                  <a:pt x="45" y="56"/>
                </a:cubicBezTo>
                <a:cubicBezTo>
                  <a:pt x="42" y="56"/>
                  <a:pt x="40" y="57"/>
                  <a:pt x="37" y="58"/>
                </a:cubicBezTo>
                <a:cubicBezTo>
                  <a:pt x="37" y="59"/>
                  <a:pt x="36" y="59"/>
                  <a:pt x="35" y="60"/>
                </a:cubicBezTo>
                <a:cubicBezTo>
                  <a:pt x="34" y="61"/>
                  <a:pt x="34" y="63"/>
                  <a:pt x="35" y="64"/>
                </a:cubicBezTo>
                <a:cubicBezTo>
                  <a:pt x="37" y="65"/>
                  <a:pt x="38" y="65"/>
                  <a:pt x="40" y="64"/>
                </a:cubicBezTo>
                <a:cubicBezTo>
                  <a:pt x="41" y="63"/>
                  <a:pt x="43" y="62"/>
                  <a:pt x="45" y="62"/>
                </a:cubicBezTo>
                <a:cubicBezTo>
                  <a:pt x="46" y="62"/>
                  <a:pt x="46" y="62"/>
                  <a:pt x="47" y="62"/>
                </a:cubicBezTo>
                <a:cubicBezTo>
                  <a:pt x="47" y="62"/>
                  <a:pt x="47" y="62"/>
                  <a:pt x="48" y="62"/>
                </a:cubicBezTo>
                <a:cubicBezTo>
                  <a:pt x="49" y="63"/>
                  <a:pt x="50" y="63"/>
                  <a:pt x="50" y="64"/>
                </a:cubicBezTo>
                <a:cubicBezTo>
                  <a:pt x="50" y="64"/>
                  <a:pt x="50" y="64"/>
                  <a:pt x="50" y="64"/>
                </a:cubicBezTo>
                <a:cubicBezTo>
                  <a:pt x="50" y="64"/>
                  <a:pt x="50" y="64"/>
                  <a:pt x="50" y="64"/>
                </a:cubicBezTo>
                <a:cubicBezTo>
                  <a:pt x="50" y="64"/>
                  <a:pt x="50" y="64"/>
                  <a:pt x="50" y="64"/>
                </a:cubicBezTo>
                <a:cubicBezTo>
                  <a:pt x="50" y="64"/>
                  <a:pt x="50" y="64"/>
                  <a:pt x="50" y="64"/>
                </a:cubicBezTo>
                <a:cubicBezTo>
                  <a:pt x="50" y="64"/>
                  <a:pt x="50" y="64"/>
                  <a:pt x="50" y="64"/>
                </a:cubicBezTo>
                <a:cubicBezTo>
                  <a:pt x="50" y="64"/>
                  <a:pt x="50" y="64"/>
                  <a:pt x="50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4"/>
                  <a:pt x="54" y="64"/>
                  <a:pt x="54" y="64"/>
                </a:cubicBezTo>
                <a:cubicBezTo>
                  <a:pt x="54" y="64"/>
                  <a:pt x="54" y="64"/>
                  <a:pt x="54" y="64"/>
                </a:cubicBezTo>
                <a:cubicBezTo>
                  <a:pt x="54" y="64"/>
                  <a:pt x="54" y="64"/>
                  <a:pt x="54" y="64"/>
                </a:cubicBezTo>
                <a:cubicBezTo>
                  <a:pt x="54" y="64"/>
                  <a:pt x="54" y="64"/>
                  <a:pt x="54" y="64"/>
                </a:cubicBezTo>
                <a:cubicBezTo>
                  <a:pt x="54" y="64"/>
                  <a:pt x="54" y="64"/>
                  <a:pt x="54" y="64"/>
                </a:cubicBezTo>
                <a:cubicBezTo>
                  <a:pt x="54" y="64"/>
                  <a:pt x="54" y="64"/>
                  <a:pt x="54" y="64"/>
                </a:cubicBezTo>
                <a:cubicBezTo>
                  <a:pt x="54" y="64"/>
                  <a:pt x="54" y="64"/>
                  <a:pt x="54" y="64"/>
                </a:cubicBezTo>
                <a:cubicBezTo>
                  <a:pt x="54" y="64"/>
                  <a:pt x="54" y="64"/>
                  <a:pt x="54" y="64"/>
                </a:cubicBezTo>
                <a:cubicBezTo>
                  <a:pt x="55" y="64"/>
                  <a:pt x="55" y="64"/>
                  <a:pt x="55" y="64"/>
                </a:cubicBezTo>
                <a:cubicBezTo>
                  <a:pt x="55" y="64"/>
                  <a:pt x="55" y="64"/>
                  <a:pt x="55" y="64"/>
                </a:cubicBezTo>
                <a:cubicBezTo>
                  <a:pt x="55" y="64"/>
                  <a:pt x="55" y="64"/>
                  <a:pt x="55" y="64"/>
                </a:cubicBezTo>
                <a:cubicBezTo>
                  <a:pt x="55" y="64"/>
                  <a:pt x="55" y="64"/>
                  <a:pt x="55" y="64"/>
                </a:cubicBezTo>
                <a:cubicBezTo>
                  <a:pt x="55" y="64"/>
                  <a:pt x="55" y="64"/>
                  <a:pt x="55" y="64"/>
                </a:cubicBezTo>
                <a:cubicBezTo>
                  <a:pt x="55" y="63"/>
                  <a:pt x="56" y="63"/>
                  <a:pt x="57" y="62"/>
                </a:cubicBezTo>
                <a:cubicBezTo>
                  <a:pt x="57" y="62"/>
                  <a:pt x="58" y="62"/>
                  <a:pt x="58" y="62"/>
                </a:cubicBezTo>
                <a:cubicBezTo>
                  <a:pt x="59" y="62"/>
                  <a:pt x="59" y="62"/>
                  <a:pt x="60" y="62"/>
                </a:cubicBezTo>
                <a:cubicBezTo>
                  <a:pt x="61" y="62"/>
                  <a:pt x="61" y="62"/>
                  <a:pt x="61" y="62"/>
                </a:cubicBezTo>
                <a:cubicBezTo>
                  <a:pt x="62" y="62"/>
                  <a:pt x="62" y="62"/>
                  <a:pt x="63" y="62"/>
                </a:cubicBezTo>
                <a:cubicBezTo>
                  <a:pt x="63" y="63"/>
                  <a:pt x="64" y="63"/>
                  <a:pt x="64" y="63"/>
                </a:cubicBezTo>
                <a:cubicBezTo>
                  <a:pt x="65" y="63"/>
                  <a:pt x="65" y="64"/>
                  <a:pt x="65" y="64"/>
                </a:cubicBezTo>
                <a:cubicBezTo>
                  <a:pt x="65" y="64"/>
                  <a:pt x="65" y="64"/>
                  <a:pt x="65" y="64"/>
                </a:cubicBezTo>
                <a:cubicBezTo>
                  <a:pt x="65" y="64"/>
                  <a:pt x="65" y="64"/>
                  <a:pt x="65" y="64"/>
                </a:cubicBezTo>
                <a:cubicBezTo>
                  <a:pt x="66" y="65"/>
                  <a:pt x="68" y="65"/>
                  <a:pt x="69" y="64"/>
                </a:cubicBezTo>
                <a:cubicBezTo>
                  <a:pt x="71" y="63"/>
                  <a:pt x="73" y="62"/>
                  <a:pt x="75" y="62"/>
                </a:cubicBezTo>
                <a:cubicBezTo>
                  <a:pt x="76" y="62"/>
                  <a:pt x="76" y="62"/>
                  <a:pt x="76" y="62"/>
                </a:cubicBezTo>
                <a:cubicBezTo>
                  <a:pt x="77" y="62"/>
                  <a:pt x="77" y="62"/>
                  <a:pt x="78" y="62"/>
                </a:cubicBezTo>
                <a:cubicBezTo>
                  <a:pt x="79" y="63"/>
                  <a:pt x="80" y="63"/>
                  <a:pt x="80" y="64"/>
                </a:cubicBezTo>
                <a:cubicBezTo>
                  <a:pt x="82" y="65"/>
                  <a:pt x="83" y="65"/>
                  <a:pt x="84" y="64"/>
                </a:cubicBezTo>
                <a:cubicBezTo>
                  <a:pt x="86" y="63"/>
                  <a:pt x="86" y="61"/>
                  <a:pt x="84" y="60"/>
                </a:cubicBezTo>
                <a:close/>
                <a:moveTo>
                  <a:pt x="29" y="26"/>
                </a:moveTo>
                <a:cubicBezTo>
                  <a:pt x="29" y="26"/>
                  <a:pt x="29" y="26"/>
                  <a:pt x="29" y="26"/>
                </a:cubicBezTo>
                <a:cubicBezTo>
                  <a:pt x="22" y="18"/>
                  <a:pt x="22" y="18"/>
                  <a:pt x="22" y="18"/>
                </a:cubicBezTo>
                <a:cubicBezTo>
                  <a:pt x="21" y="17"/>
                  <a:pt x="19" y="17"/>
                  <a:pt x="17" y="18"/>
                </a:cubicBezTo>
                <a:cubicBezTo>
                  <a:pt x="16" y="19"/>
                  <a:pt x="16" y="21"/>
                  <a:pt x="17" y="22"/>
                </a:cubicBezTo>
                <a:cubicBezTo>
                  <a:pt x="25" y="30"/>
                  <a:pt x="25" y="30"/>
                  <a:pt x="25" y="30"/>
                </a:cubicBezTo>
                <a:cubicBezTo>
                  <a:pt x="26" y="31"/>
                  <a:pt x="28" y="31"/>
                  <a:pt x="29" y="30"/>
                </a:cubicBezTo>
                <a:cubicBezTo>
                  <a:pt x="30" y="29"/>
                  <a:pt x="30" y="27"/>
                  <a:pt x="29" y="26"/>
                </a:cubicBezTo>
                <a:close/>
                <a:moveTo>
                  <a:pt x="106" y="63"/>
                </a:moveTo>
                <a:cubicBezTo>
                  <a:pt x="106" y="63"/>
                  <a:pt x="106" y="63"/>
                  <a:pt x="106" y="63"/>
                </a:cubicBezTo>
                <a:cubicBezTo>
                  <a:pt x="105" y="63"/>
                  <a:pt x="103" y="62"/>
                  <a:pt x="103" y="60"/>
                </a:cubicBezTo>
                <a:cubicBezTo>
                  <a:pt x="103" y="59"/>
                  <a:pt x="105" y="58"/>
                  <a:pt x="106" y="58"/>
                </a:cubicBezTo>
                <a:cubicBezTo>
                  <a:pt x="117" y="58"/>
                  <a:pt x="117" y="58"/>
                  <a:pt x="117" y="58"/>
                </a:cubicBezTo>
                <a:cubicBezTo>
                  <a:pt x="119" y="58"/>
                  <a:pt x="120" y="59"/>
                  <a:pt x="120" y="60"/>
                </a:cubicBezTo>
                <a:cubicBezTo>
                  <a:pt x="120" y="62"/>
                  <a:pt x="119" y="63"/>
                  <a:pt x="117" y="63"/>
                </a:cubicBezTo>
                <a:cubicBezTo>
                  <a:pt x="106" y="63"/>
                  <a:pt x="106" y="63"/>
                  <a:pt x="106" y="63"/>
                </a:cubicBezTo>
                <a:close/>
                <a:moveTo>
                  <a:pt x="95" y="30"/>
                </a:moveTo>
                <a:cubicBezTo>
                  <a:pt x="95" y="30"/>
                  <a:pt x="95" y="30"/>
                  <a:pt x="95" y="30"/>
                </a:cubicBezTo>
                <a:cubicBezTo>
                  <a:pt x="102" y="22"/>
                  <a:pt x="102" y="22"/>
                  <a:pt x="102" y="22"/>
                </a:cubicBezTo>
                <a:cubicBezTo>
                  <a:pt x="104" y="21"/>
                  <a:pt x="104" y="19"/>
                  <a:pt x="102" y="18"/>
                </a:cubicBezTo>
                <a:cubicBezTo>
                  <a:pt x="101" y="17"/>
                  <a:pt x="99" y="17"/>
                  <a:pt x="98" y="18"/>
                </a:cubicBezTo>
                <a:cubicBezTo>
                  <a:pt x="91" y="26"/>
                  <a:pt x="91" y="26"/>
                  <a:pt x="91" y="26"/>
                </a:cubicBezTo>
                <a:cubicBezTo>
                  <a:pt x="90" y="27"/>
                  <a:pt x="90" y="29"/>
                  <a:pt x="91" y="30"/>
                </a:cubicBezTo>
                <a:cubicBezTo>
                  <a:pt x="92" y="31"/>
                  <a:pt x="94" y="31"/>
                  <a:pt x="95" y="30"/>
                </a:cubicBezTo>
                <a:close/>
                <a:moveTo>
                  <a:pt x="63" y="14"/>
                </a:moveTo>
                <a:cubicBezTo>
                  <a:pt x="63" y="14"/>
                  <a:pt x="63" y="14"/>
                  <a:pt x="63" y="14"/>
                </a:cubicBezTo>
                <a:cubicBezTo>
                  <a:pt x="63" y="16"/>
                  <a:pt x="62" y="17"/>
                  <a:pt x="60" y="17"/>
                </a:cubicBezTo>
                <a:cubicBezTo>
                  <a:pt x="58" y="17"/>
                  <a:pt x="57" y="16"/>
                  <a:pt x="57" y="14"/>
                </a:cubicBezTo>
                <a:cubicBezTo>
                  <a:pt x="57" y="3"/>
                  <a:pt x="57" y="3"/>
                  <a:pt x="57" y="3"/>
                </a:cubicBezTo>
                <a:cubicBezTo>
                  <a:pt x="57" y="2"/>
                  <a:pt x="58" y="0"/>
                  <a:pt x="60" y="0"/>
                </a:cubicBezTo>
                <a:cubicBezTo>
                  <a:pt x="62" y="0"/>
                  <a:pt x="63" y="2"/>
                  <a:pt x="63" y="3"/>
                </a:cubicBezTo>
                <a:cubicBezTo>
                  <a:pt x="63" y="14"/>
                  <a:pt x="63" y="14"/>
                  <a:pt x="63" y="14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14"/>
          <p:cNvSpPr/>
          <p:nvPr/>
        </p:nvSpPr>
        <p:spPr>
          <a:xfrm>
            <a:off x="8576738" y="4238875"/>
            <a:ext cx="224367" cy="283720"/>
          </a:xfrm>
          <a:custGeom>
            <a:rect b="b" l="l" r="r" t="t"/>
            <a:pathLst>
              <a:path extrusionOk="0" h="103" w="81">
                <a:moveTo>
                  <a:pt x="4" y="8"/>
                </a:moveTo>
                <a:cubicBezTo>
                  <a:pt x="2" y="8"/>
                  <a:pt x="0" y="6"/>
                  <a:pt x="0" y="4"/>
                </a:cubicBezTo>
                <a:cubicBezTo>
                  <a:pt x="0" y="2"/>
                  <a:pt x="2" y="0"/>
                  <a:pt x="4" y="0"/>
                </a:cubicBezTo>
                <a:cubicBezTo>
                  <a:pt x="77" y="0"/>
                  <a:pt x="77" y="0"/>
                  <a:pt x="77" y="0"/>
                </a:cubicBezTo>
                <a:cubicBezTo>
                  <a:pt x="79" y="0"/>
                  <a:pt x="81" y="2"/>
                  <a:pt x="81" y="4"/>
                </a:cubicBezTo>
                <a:cubicBezTo>
                  <a:pt x="81" y="6"/>
                  <a:pt x="79" y="8"/>
                  <a:pt x="77" y="8"/>
                </a:cubicBezTo>
                <a:cubicBezTo>
                  <a:pt x="74" y="8"/>
                  <a:pt x="74" y="8"/>
                  <a:pt x="74" y="8"/>
                </a:cubicBezTo>
                <a:cubicBezTo>
                  <a:pt x="73" y="21"/>
                  <a:pt x="71" y="31"/>
                  <a:pt x="67" y="38"/>
                </a:cubicBezTo>
                <a:cubicBezTo>
                  <a:pt x="66" y="38"/>
                  <a:pt x="66" y="38"/>
                  <a:pt x="66" y="38"/>
                </a:cubicBezTo>
                <a:cubicBezTo>
                  <a:pt x="62" y="45"/>
                  <a:pt x="57" y="50"/>
                  <a:pt x="51" y="52"/>
                </a:cubicBezTo>
                <a:cubicBezTo>
                  <a:pt x="57" y="55"/>
                  <a:pt x="62" y="60"/>
                  <a:pt x="66" y="67"/>
                </a:cubicBezTo>
                <a:cubicBezTo>
                  <a:pt x="67" y="67"/>
                  <a:pt x="67" y="67"/>
                  <a:pt x="67" y="67"/>
                </a:cubicBezTo>
                <a:cubicBezTo>
                  <a:pt x="70" y="74"/>
                  <a:pt x="73" y="83"/>
                  <a:pt x="74" y="95"/>
                </a:cubicBezTo>
                <a:cubicBezTo>
                  <a:pt x="77" y="95"/>
                  <a:pt x="77" y="95"/>
                  <a:pt x="77" y="95"/>
                </a:cubicBezTo>
                <a:cubicBezTo>
                  <a:pt x="79" y="95"/>
                  <a:pt x="81" y="97"/>
                  <a:pt x="81" y="99"/>
                </a:cubicBezTo>
                <a:cubicBezTo>
                  <a:pt x="81" y="101"/>
                  <a:pt x="79" y="103"/>
                  <a:pt x="77" y="103"/>
                </a:cubicBezTo>
                <a:cubicBezTo>
                  <a:pt x="4" y="103"/>
                  <a:pt x="4" y="103"/>
                  <a:pt x="4" y="103"/>
                </a:cubicBezTo>
                <a:cubicBezTo>
                  <a:pt x="2" y="103"/>
                  <a:pt x="0" y="101"/>
                  <a:pt x="0" y="99"/>
                </a:cubicBezTo>
                <a:cubicBezTo>
                  <a:pt x="0" y="97"/>
                  <a:pt x="2" y="95"/>
                  <a:pt x="4" y="95"/>
                </a:cubicBezTo>
                <a:cubicBezTo>
                  <a:pt x="8" y="95"/>
                  <a:pt x="8" y="95"/>
                  <a:pt x="8" y="95"/>
                </a:cubicBezTo>
                <a:cubicBezTo>
                  <a:pt x="8" y="83"/>
                  <a:pt x="11" y="74"/>
                  <a:pt x="15" y="67"/>
                </a:cubicBezTo>
                <a:cubicBezTo>
                  <a:pt x="15" y="67"/>
                  <a:pt x="15" y="67"/>
                  <a:pt x="15" y="67"/>
                </a:cubicBezTo>
                <a:cubicBezTo>
                  <a:pt x="19" y="60"/>
                  <a:pt x="25" y="55"/>
                  <a:pt x="31" y="52"/>
                </a:cubicBezTo>
                <a:cubicBezTo>
                  <a:pt x="25" y="50"/>
                  <a:pt x="19" y="45"/>
                  <a:pt x="15" y="38"/>
                </a:cubicBezTo>
                <a:cubicBezTo>
                  <a:pt x="15" y="38"/>
                  <a:pt x="15" y="38"/>
                  <a:pt x="15" y="38"/>
                </a:cubicBezTo>
                <a:cubicBezTo>
                  <a:pt x="11" y="31"/>
                  <a:pt x="8" y="21"/>
                  <a:pt x="8" y="8"/>
                </a:cubicBezTo>
                <a:cubicBezTo>
                  <a:pt x="4" y="8"/>
                  <a:pt x="4" y="8"/>
                  <a:pt x="4" y="8"/>
                </a:cubicBezTo>
                <a:close/>
                <a:moveTo>
                  <a:pt x="69" y="95"/>
                </a:moveTo>
                <a:cubicBezTo>
                  <a:pt x="69" y="95"/>
                  <a:pt x="69" y="95"/>
                  <a:pt x="69" y="95"/>
                </a:cubicBezTo>
                <a:cubicBezTo>
                  <a:pt x="66" y="87"/>
                  <a:pt x="61" y="81"/>
                  <a:pt x="55" y="77"/>
                </a:cubicBezTo>
                <a:cubicBezTo>
                  <a:pt x="51" y="75"/>
                  <a:pt x="46" y="74"/>
                  <a:pt x="41" y="74"/>
                </a:cubicBezTo>
                <a:cubicBezTo>
                  <a:pt x="36" y="74"/>
                  <a:pt x="31" y="75"/>
                  <a:pt x="26" y="77"/>
                </a:cubicBezTo>
                <a:cubicBezTo>
                  <a:pt x="20" y="81"/>
                  <a:pt x="15" y="87"/>
                  <a:pt x="13" y="95"/>
                </a:cubicBezTo>
                <a:cubicBezTo>
                  <a:pt x="69" y="95"/>
                  <a:pt x="69" y="95"/>
                  <a:pt x="69" y="95"/>
                </a:cubicBezTo>
                <a:close/>
                <a:moveTo>
                  <a:pt x="14" y="82"/>
                </a:moveTo>
                <a:cubicBezTo>
                  <a:pt x="14" y="82"/>
                  <a:pt x="14" y="82"/>
                  <a:pt x="14" y="82"/>
                </a:cubicBezTo>
                <a:cubicBezTo>
                  <a:pt x="17" y="78"/>
                  <a:pt x="20" y="75"/>
                  <a:pt x="24" y="73"/>
                </a:cubicBezTo>
                <a:cubicBezTo>
                  <a:pt x="29" y="70"/>
                  <a:pt x="35" y="69"/>
                  <a:pt x="41" y="69"/>
                </a:cubicBezTo>
                <a:cubicBezTo>
                  <a:pt x="47" y="69"/>
                  <a:pt x="52" y="70"/>
                  <a:pt x="58" y="73"/>
                </a:cubicBezTo>
                <a:cubicBezTo>
                  <a:pt x="61" y="75"/>
                  <a:pt x="65" y="78"/>
                  <a:pt x="67" y="82"/>
                </a:cubicBezTo>
                <a:cubicBezTo>
                  <a:pt x="66" y="77"/>
                  <a:pt x="64" y="73"/>
                  <a:pt x="62" y="70"/>
                </a:cubicBezTo>
                <a:cubicBezTo>
                  <a:pt x="62" y="69"/>
                  <a:pt x="62" y="69"/>
                  <a:pt x="62" y="69"/>
                </a:cubicBezTo>
                <a:cubicBezTo>
                  <a:pt x="58" y="61"/>
                  <a:pt x="51" y="57"/>
                  <a:pt x="44" y="55"/>
                </a:cubicBezTo>
                <a:cubicBezTo>
                  <a:pt x="44" y="55"/>
                  <a:pt x="44" y="55"/>
                  <a:pt x="44" y="55"/>
                </a:cubicBezTo>
                <a:cubicBezTo>
                  <a:pt x="44" y="55"/>
                  <a:pt x="44" y="55"/>
                  <a:pt x="44" y="55"/>
                </a:cubicBezTo>
                <a:cubicBezTo>
                  <a:pt x="43" y="54"/>
                  <a:pt x="43" y="54"/>
                  <a:pt x="43" y="54"/>
                </a:cubicBezTo>
                <a:cubicBezTo>
                  <a:pt x="43" y="54"/>
                  <a:pt x="43" y="54"/>
                  <a:pt x="43" y="54"/>
                </a:cubicBezTo>
                <a:cubicBezTo>
                  <a:pt x="43" y="54"/>
                  <a:pt x="43" y="54"/>
                  <a:pt x="43" y="54"/>
                </a:cubicBezTo>
                <a:cubicBezTo>
                  <a:pt x="43" y="54"/>
                  <a:pt x="43" y="54"/>
                  <a:pt x="43" y="54"/>
                </a:cubicBezTo>
                <a:cubicBezTo>
                  <a:pt x="43" y="54"/>
                  <a:pt x="43" y="54"/>
                  <a:pt x="43" y="54"/>
                </a:cubicBezTo>
                <a:cubicBezTo>
                  <a:pt x="43" y="54"/>
                  <a:pt x="43" y="54"/>
                  <a:pt x="43" y="54"/>
                </a:cubicBezTo>
                <a:cubicBezTo>
                  <a:pt x="43" y="54"/>
                  <a:pt x="43" y="54"/>
                  <a:pt x="43" y="53"/>
                </a:cubicBezTo>
                <a:cubicBezTo>
                  <a:pt x="42" y="53"/>
                  <a:pt x="42" y="53"/>
                  <a:pt x="42" y="53"/>
                </a:cubicBezTo>
                <a:cubicBezTo>
                  <a:pt x="42" y="53"/>
                  <a:pt x="42" y="53"/>
                  <a:pt x="42" y="53"/>
                </a:cubicBezTo>
                <a:cubicBezTo>
                  <a:pt x="42" y="53"/>
                  <a:pt x="42" y="53"/>
                  <a:pt x="42" y="53"/>
                </a:cubicBezTo>
                <a:cubicBezTo>
                  <a:pt x="42" y="53"/>
                  <a:pt x="42" y="53"/>
                  <a:pt x="42" y="53"/>
                </a:cubicBezTo>
                <a:cubicBezTo>
                  <a:pt x="42" y="52"/>
                  <a:pt x="42" y="52"/>
                  <a:pt x="42" y="52"/>
                </a:cubicBezTo>
                <a:cubicBezTo>
                  <a:pt x="42" y="52"/>
                  <a:pt x="42" y="52"/>
                  <a:pt x="42" y="52"/>
                </a:cubicBezTo>
                <a:cubicBezTo>
                  <a:pt x="42" y="52"/>
                  <a:pt x="42" y="52"/>
                  <a:pt x="42" y="52"/>
                </a:cubicBezTo>
                <a:cubicBezTo>
                  <a:pt x="42" y="52"/>
                  <a:pt x="42" y="52"/>
                  <a:pt x="42" y="52"/>
                </a:cubicBezTo>
                <a:cubicBezTo>
                  <a:pt x="42" y="52"/>
                  <a:pt x="42" y="52"/>
                  <a:pt x="42" y="52"/>
                </a:cubicBezTo>
                <a:cubicBezTo>
                  <a:pt x="42" y="52"/>
                  <a:pt x="42" y="52"/>
                  <a:pt x="42" y="51"/>
                </a:cubicBezTo>
                <a:cubicBezTo>
                  <a:pt x="43" y="51"/>
                  <a:pt x="43" y="51"/>
                  <a:pt x="43" y="51"/>
                </a:cubicBezTo>
                <a:cubicBezTo>
                  <a:pt x="43" y="51"/>
                  <a:pt x="43" y="51"/>
                  <a:pt x="43" y="51"/>
                </a:cubicBezTo>
                <a:cubicBezTo>
                  <a:pt x="43" y="51"/>
                  <a:pt x="43" y="51"/>
                  <a:pt x="43" y="51"/>
                </a:cubicBezTo>
                <a:cubicBezTo>
                  <a:pt x="43" y="51"/>
                  <a:pt x="43" y="51"/>
                  <a:pt x="43" y="51"/>
                </a:cubicBezTo>
                <a:cubicBezTo>
                  <a:pt x="43" y="51"/>
                  <a:pt x="43" y="51"/>
                  <a:pt x="43" y="51"/>
                </a:cubicBezTo>
                <a:cubicBezTo>
                  <a:pt x="43" y="51"/>
                  <a:pt x="43" y="51"/>
                  <a:pt x="43" y="51"/>
                </a:cubicBezTo>
                <a:cubicBezTo>
                  <a:pt x="43" y="51"/>
                  <a:pt x="43" y="51"/>
                  <a:pt x="43" y="51"/>
                </a:cubicBezTo>
                <a:cubicBezTo>
                  <a:pt x="43" y="50"/>
                  <a:pt x="43" y="50"/>
                  <a:pt x="44" y="50"/>
                </a:cubicBezTo>
                <a:cubicBezTo>
                  <a:pt x="44" y="50"/>
                  <a:pt x="44" y="50"/>
                  <a:pt x="44" y="50"/>
                </a:cubicBezTo>
                <a:cubicBezTo>
                  <a:pt x="44" y="50"/>
                  <a:pt x="44" y="50"/>
                  <a:pt x="44" y="50"/>
                </a:cubicBezTo>
                <a:cubicBezTo>
                  <a:pt x="51" y="48"/>
                  <a:pt x="58" y="44"/>
                  <a:pt x="62" y="35"/>
                </a:cubicBezTo>
                <a:cubicBezTo>
                  <a:pt x="62" y="35"/>
                  <a:pt x="62" y="35"/>
                  <a:pt x="62" y="35"/>
                </a:cubicBezTo>
                <a:cubicBezTo>
                  <a:pt x="66" y="29"/>
                  <a:pt x="69" y="20"/>
                  <a:pt x="69" y="8"/>
                </a:cubicBezTo>
                <a:cubicBezTo>
                  <a:pt x="12" y="8"/>
                  <a:pt x="12" y="8"/>
                  <a:pt x="12" y="8"/>
                </a:cubicBezTo>
                <a:cubicBezTo>
                  <a:pt x="13" y="20"/>
                  <a:pt x="15" y="29"/>
                  <a:pt x="19" y="35"/>
                </a:cubicBezTo>
                <a:cubicBezTo>
                  <a:pt x="19" y="35"/>
                  <a:pt x="19" y="35"/>
                  <a:pt x="19" y="35"/>
                </a:cubicBezTo>
                <a:cubicBezTo>
                  <a:pt x="24" y="44"/>
                  <a:pt x="31" y="48"/>
                  <a:pt x="38" y="50"/>
                </a:cubicBezTo>
                <a:cubicBezTo>
                  <a:pt x="38" y="50"/>
                  <a:pt x="38" y="50"/>
                  <a:pt x="38" y="50"/>
                </a:cubicBezTo>
                <a:cubicBezTo>
                  <a:pt x="38" y="50"/>
                  <a:pt x="38" y="50"/>
                  <a:pt x="38" y="50"/>
                </a:cubicBezTo>
                <a:cubicBezTo>
                  <a:pt x="38" y="50"/>
                  <a:pt x="38" y="50"/>
                  <a:pt x="38" y="51"/>
                </a:cubicBezTo>
                <a:cubicBezTo>
                  <a:pt x="38" y="51"/>
                  <a:pt x="38" y="51"/>
                  <a:pt x="38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53"/>
                  <a:pt x="39" y="53"/>
                  <a:pt x="39" y="53"/>
                </a:cubicBezTo>
                <a:cubicBezTo>
                  <a:pt x="39" y="53"/>
                  <a:pt x="39" y="53"/>
                  <a:pt x="39" y="53"/>
                </a:cubicBezTo>
                <a:cubicBezTo>
                  <a:pt x="39" y="53"/>
                  <a:pt x="39" y="53"/>
                  <a:pt x="39" y="53"/>
                </a:cubicBezTo>
                <a:cubicBezTo>
                  <a:pt x="39" y="53"/>
                  <a:pt x="39" y="53"/>
                  <a:pt x="39" y="53"/>
                </a:cubicBezTo>
                <a:cubicBezTo>
                  <a:pt x="39" y="53"/>
                  <a:pt x="39" y="53"/>
                  <a:pt x="39" y="53"/>
                </a:cubicBezTo>
                <a:cubicBezTo>
                  <a:pt x="39" y="54"/>
                  <a:pt x="39" y="54"/>
                  <a:pt x="39" y="54"/>
                </a:cubicBezTo>
                <a:cubicBezTo>
                  <a:pt x="39" y="54"/>
                  <a:pt x="39" y="54"/>
                  <a:pt x="39" y="54"/>
                </a:cubicBezTo>
                <a:cubicBezTo>
                  <a:pt x="39" y="54"/>
                  <a:pt x="39" y="54"/>
                  <a:pt x="39" y="54"/>
                </a:cubicBezTo>
                <a:cubicBezTo>
                  <a:pt x="39" y="54"/>
                  <a:pt x="39" y="54"/>
                  <a:pt x="39" y="54"/>
                </a:cubicBezTo>
                <a:cubicBezTo>
                  <a:pt x="38" y="54"/>
                  <a:pt x="38" y="54"/>
                  <a:pt x="38" y="54"/>
                </a:cubicBezTo>
                <a:cubicBezTo>
                  <a:pt x="38" y="54"/>
                  <a:pt x="38" y="54"/>
                  <a:pt x="38" y="54"/>
                </a:cubicBezTo>
                <a:cubicBezTo>
                  <a:pt x="38" y="54"/>
                  <a:pt x="38" y="54"/>
                  <a:pt x="38" y="55"/>
                </a:cubicBezTo>
                <a:cubicBezTo>
                  <a:pt x="38" y="55"/>
                  <a:pt x="38" y="55"/>
                  <a:pt x="38" y="55"/>
                </a:cubicBezTo>
                <a:cubicBezTo>
                  <a:pt x="38" y="55"/>
                  <a:pt x="38" y="55"/>
                  <a:pt x="38" y="55"/>
                </a:cubicBezTo>
                <a:cubicBezTo>
                  <a:pt x="31" y="57"/>
                  <a:pt x="24" y="61"/>
                  <a:pt x="19" y="69"/>
                </a:cubicBezTo>
                <a:cubicBezTo>
                  <a:pt x="19" y="70"/>
                  <a:pt x="19" y="70"/>
                  <a:pt x="19" y="70"/>
                </a:cubicBezTo>
                <a:cubicBezTo>
                  <a:pt x="17" y="73"/>
                  <a:pt x="16" y="77"/>
                  <a:pt x="14" y="82"/>
                </a:cubicBezTo>
                <a:close/>
                <a:moveTo>
                  <a:pt x="20" y="28"/>
                </a:moveTo>
                <a:cubicBezTo>
                  <a:pt x="20" y="28"/>
                  <a:pt x="20" y="28"/>
                  <a:pt x="20" y="28"/>
                </a:cubicBezTo>
                <a:cubicBezTo>
                  <a:pt x="22" y="33"/>
                  <a:pt x="24" y="37"/>
                  <a:pt x="28" y="40"/>
                </a:cubicBezTo>
                <a:cubicBezTo>
                  <a:pt x="31" y="43"/>
                  <a:pt x="34" y="45"/>
                  <a:pt x="39" y="46"/>
                </a:cubicBezTo>
                <a:cubicBezTo>
                  <a:pt x="39" y="46"/>
                  <a:pt x="39" y="46"/>
                  <a:pt x="39" y="46"/>
                </a:cubicBezTo>
                <a:cubicBezTo>
                  <a:pt x="39" y="46"/>
                  <a:pt x="39" y="46"/>
                  <a:pt x="39" y="46"/>
                </a:cubicBezTo>
                <a:cubicBezTo>
                  <a:pt x="40" y="47"/>
                  <a:pt x="40" y="47"/>
                  <a:pt x="40" y="47"/>
                </a:cubicBezTo>
                <a:cubicBezTo>
                  <a:pt x="40" y="47"/>
                  <a:pt x="40" y="47"/>
                  <a:pt x="40" y="47"/>
                </a:cubicBezTo>
                <a:cubicBezTo>
                  <a:pt x="40" y="47"/>
                  <a:pt x="40" y="47"/>
                  <a:pt x="40" y="47"/>
                </a:cubicBezTo>
                <a:cubicBezTo>
                  <a:pt x="40" y="47"/>
                  <a:pt x="40" y="47"/>
                  <a:pt x="40" y="47"/>
                </a:cubicBezTo>
                <a:cubicBezTo>
                  <a:pt x="41" y="47"/>
                  <a:pt x="41" y="47"/>
                  <a:pt x="42" y="47"/>
                </a:cubicBezTo>
                <a:cubicBezTo>
                  <a:pt x="42" y="47"/>
                  <a:pt x="42" y="47"/>
                  <a:pt x="42" y="47"/>
                </a:cubicBezTo>
                <a:cubicBezTo>
                  <a:pt x="43" y="46"/>
                  <a:pt x="43" y="46"/>
                  <a:pt x="43" y="46"/>
                </a:cubicBezTo>
                <a:cubicBezTo>
                  <a:pt x="43" y="46"/>
                  <a:pt x="43" y="46"/>
                  <a:pt x="43" y="46"/>
                </a:cubicBezTo>
                <a:cubicBezTo>
                  <a:pt x="43" y="46"/>
                  <a:pt x="43" y="46"/>
                  <a:pt x="43" y="46"/>
                </a:cubicBezTo>
                <a:cubicBezTo>
                  <a:pt x="47" y="45"/>
                  <a:pt x="51" y="43"/>
                  <a:pt x="54" y="40"/>
                </a:cubicBezTo>
                <a:cubicBezTo>
                  <a:pt x="54" y="40"/>
                  <a:pt x="54" y="40"/>
                  <a:pt x="54" y="40"/>
                </a:cubicBezTo>
                <a:cubicBezTo>
                  <a:pt x="57" y="37"/>
                  <a:pt x="60" y="33"/>
                  <a:pt x="61" y="28"/>
                </a:cubicBezTo>
                <a:cubicBezTo>
                  <a:pt x="62" y="27"/>
                  <a:pt x="61" y="26"/>
                  <a:pt x="60" y="25"/>
                </a:cubicBezTo>
                <a:cubicBezTo>
                  <a:pt x="59" y="25"/>
                  <a:pt x="58" y="25"/>
                  <a:pt x="57" y="26"/>
                </a:cubicBezTo>
                <a:cubicBezTo>
                  <a:pt x="56" y="30"/>
                  <a:pt x="54" y="34"/>
                  <a:pt x="51" y="36"/>
                </a:cubicBezTo>
                <a:cubicBezTo>
                  <a:pt x="48" y="39"/>
                  <a:pt x="45" y="41"/>
                  <a:pt x="41" y="42"/>
                </a:cubicBezTo>
                <a:cubicBezTo>
                  <a:pt x="41" y="42"/>
                  <a:pt x="41" y="42"/>
                  <a:pt x="41" y="42"/>
                </a:cubicBezTo>
                <a:cubicBezTo>
                  <a:pt x="41" y="42"/>
                  <a:pt x="41" y="42"/>
                  <a:pt x="41" y="42"/>
                </a:cubicBezTo>
                <a:cubicBezTo>
                  <a:pt x="41" y="42"/>
                  <a:pt x="41" y="42"/>
                  <a:pt x="41" y="42"/>
                </a:cubicBezTo>
                <a:cubicBezTo>
                  <a:pt x="41" y="42"/>
                  <a:pt x="41" y="42"/>
                  <a:pt x="41" y="42"/>
                </a:cubicBezTo>
                <a:cubicBezTo>
                  <a:pt x="40" y="42"/>
                  <a:pt x="40" y="42"/>
                  <a:pt x="40" y="42"/>
                </a:cubicBezTo>
                <a:cubicBezTo>
                  <a:pt x="40" y="42"/>
                  <a:pt x="40" y="42"/>
                  <a:pt x="40" y="42"/>
                </a:cubicBezTo>
                <a:cubicBezTo>
                  <a:pt x="36" y="41"/>
                  <a:pt x="33" y="39"/>
                  <a:pt x="31" y="36"/>
                </a:cubicBezTo>
                <a:cubicBezTo>
                  <a:pt x="28" y="34"/>
                  <a:pt x="26" y="30"/>
                  <a:pt x="24" y="26"/>
                </a:cubicBezTo>
                <a:cubicBezTo>
                  <a:pt x="24" y="25"/>
                  <a:pt x="23" y="25"/>
                  <a:pt x="21" y="25"/>
                </a:cubicBezTo>
                <a:cubicBezTo>
                  <a:pt x="20" y="26"/>
                  <a:pt x="20" y="27"/>
                  <a:pt x="20" y="28"/>
                </a:cubicBezTo>
                <a:close/>
                <a:moveTo>
                  <a:pt x="41" y="42"/>
                </a:moveTo>
                <a:cubicBezTo>
                  <a:pt x="41" y="42"/>
                  <a:pt x="41" y="42"/>
                  <a:pt x="41" y="42"/>
                </a:cubicBezTo>
                <a:cubicBezTo>
                  <a:pt x="41" y="42"/>
                  <a:pt x="41" y="42"/>
                  <a:pt x="41" y="42"/>
                </a:cubicBezTo>
                <a:cubicBezTo>
                  <a:pt x="41" y="42"/>
                  <a:pt x="41" y="42"/>
                  <a:pt x="41" y="42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14"/>
          <p:cNvSpPr/>
          <p:nvPr/>
        </p:nvSpPr>
        <p:spPr>
          <a:xfrm>
            <a:off x="4686300" y="3171748"/>
            <a:ext cx="304800" cy="309129"/>
          </a:xfrm>
          <a:custGeom>
            <a:rect b="b" l="l" r="r" t="t"/>
            <a:pathLst>
              <a:path extrusionOk="0" h="112" w="109">
                <a:moveTo>
                  <a:pt x="77" y="56"/>
                </a:moveTo>
                <a:cubicBezTo>
                  <a:pt x="59" y="56"/>
                  <a:pt x="59" y="56"/>
                  <a:pt x="59" y="56"/>
                </a:cubicBezTo>
                <a:cubicBezTo>
                  <a:pt x="59" y="25"/>
                  <a:pt x="59" y="25"/>
                  <a:pt x="59" y="25"/>
                </a:cubicBezTo>
                <a:cubicBezTo>
                  <a:pt x="59" y="23"/>
                  <a:pt x="57" y="21"/>
                  <a:pt x="55" y="21"/>
                </a:cubicBezTo>
                <a:cubicBezTo>
                  <a:pt x="52" y="21"/>
                  <a:pt x="51" y="23"/>
                  <a:pt x="51" y="25"/>
                </a:cubicBezTo>
                <a:cubicBezTo>
                  <a:pt x="51" y="60"/>
                  <a:pt x="51" y="60"/>
                  <a:pt x="51" y="60"/>
                </a:cubicBezTo>
                <a:cubicBezTo>
                  <a:pt x="51" y="63"/>
                  <a:pt x="52" y="64"/>
                  <a:pt x="55" y="64"/>
                </a:cubicBezTo>
                <a:cubicBezTo>
                  <a:pt x="77" y="64"/>
                  <a:pt x="77" y="64"/>
                  <a:pt x="77" y="64"/>
                </a:cubicBezTo>
                <a:cubicBezTo>
                  <a:pt x="79" y="64"/>
                  <a:pt x="81" y="63"/>
                  <a:pt x="81" y="60"/>
                </a:cubicBezTo>
                <a:cubicBezTo>
                  <a:pt x="81" y="58"/>
                  <a:pt x="79" y="56"/>
                  <a:pt x="77" y="56"/>
                </a:cubicBezTo>
                <a:close/>
                <a:moveTo>
                  <a:pt x="91" y="24"/>
                </a:moveTo>
                <a:cubicBezTo>
                  <a:pt x="91" y="24"/>
                  <a:pt x="91" y="24"/>
                  <a:pt x="91" y="24"/>
                </a:cubicBezTo>
                <a:cubicBezTo>
                  <a:pt x="82" y="15"/>
                  <a:pt x="69" y="9"/>
                  <a:pt x="55" y="9"/>
                </a:cubicBezTo>
                <a:cubicBezTo>
                  <a:pt x="40" y="9"/>
                  <a:pt x="28" y="15"/>
                  <a:pt x="18" y="24"/>
                </a:cubicBezTo>
                <a:cubicBezTo>
                  <a:pt x="18" y="24"/>
                  <a:pt x="18" y="24"/>
                  <a:pt x="18" y="24"/>
                </a:cubicBezTo>
                <a:cubicBezTo>
                  <a:pt x="9" y="33"/>
                  <a:pt x="3" y="46"/>
                  <a:pt x="3" y="60"/>
                </a:cubicBezTo>
                <a:cubicBezTo>
                  <a:pt x="3" y="75"/>
                  <a:pt x="9" y="87"/>
                  <a:pt x="18" y="97"/>
                </a:cubicBezTo>
                <a:cubicBezTo>
                  <a:pt x="18" y="97"/>
                  <a:pt x="18" y="97"/>
                  <a:pt x="18" y="97"/>
                </a:cubicBezTo>
                <a:cubicBezTo>
                  <a:pt x="28" y="106"/>
                  <a:pt x="40" y="112"/>
                  <a:pt x="55" y="112"/>
                </a:cubicBezTo>
                <a:cubicBezTo>
                  <a:pt x="69" y="112"/>
                  <a:pt x="82" y="106"/>
                  <a:pt x="91" y="97"/>
                </a:cubicBezTo>
                <a:cubicBezTo>
                  <a:pt x="91" y="97"/>
                  <a:pt x="91" y="97"/>
                  <a:pt x="91" y="97"/>
                </a:cubicBezTo>
                <a:cubicBezTo>
                  <a:pt x="91" y="97"/>
                  <a:pt x="91" y="97"/>
                  <a:pt x="91" y="97"/>
                </a:cubicBezTo>
                <a:cubicBezTo>
                  <a:pt x="100" y="87"/>
                  <a:pt x="106" y="75"/>
                  <a:pt x="106" y="60"/>
                </a:cubicBezTo>
                <a:cubicBezTo>
                  <a:pt x="106" y="46"/>
                  <a:pt x="100" y="34"/>
                  <a:pt x="91" y="24"/>
                </a:cubicBezTo>
                <a:cubicBezTo>
                  <a:pt x="91" y="24"/>
                  <a:pt x="91" y="24"/>
                  <a:pt x="91" y="24"/>
                </a:cubicBezTo>
                <a:close/>
                <a:moveTo>
                  <a:pt x="85" y="91"/>
                </a:moveTo>
                <a:cubicBezTo>
                  <a:pt x="85" y="91"/>
                  <a:pt x="85" y="91"/>
                  <a:pt x="85" y="91"/>
                </a:cubicBezTo>
                <a:cubicBezTo>
                  <a:pt x="77" y="99"/>
                  <a:pt x="67" y="104"/>
                  <a:pt x="55" y="104"/>
                </a:cubicBezTo>
                <a:cubicBezTo>
                  <a:pt x="43" y="104"/>
                  <a:pt x="32" y="99"/>
                  <a:pt x="24" y="91"/>
                </a:cubicBezTo>
                <a:cubicBezTo>
                  <a:pt x="24" y="91"/>
                  <a:pt x="24" y="91"/>
                  <a:pt x="24" y="91"/>
                </a:cubicBezTo>
                <a:cubicBezTo>
                  <a:pt x="16" y="83"/>
                  <a:pt x="11" y="72"/>
                  <a:pt x="11" y="60"/>
                </a:cubicBezTo>
                <a:cubicBezTo>
                  <a:pt x="11" y="48"/>
                  <a:pt x="16" y="38"/>
                  <a:pt x="24" y="30"/>
                </a:cubicBezTo>
                <a:cubicBezTo>
                  <a:pt x="24" y="30"/>
                  <a:pt x="24" y="30"/>
                  <a:pt x="24" y="30"/>
                </a:cubicBezTo>
                <a:cubicBezTo>
                  <a:pt x="32" y="22"/>
                  <a:pt x="43" y="17"/>
                  <a:pt x="55" y="17"/>
                </a:cubicBezTo>
                <a:cubicBezTo>
                  <a:pt x="67" y="17"/>
                  <a:pt x="77" y="22"/>
                  <a:pt x="85" y="30"/>
                </a:cubicBezTo>
                <a:cubicBezTo>
                  <a:pt x="86" y="30"/>
                  <a:pt x="86" y="30"/>
                  <a:pt x="86" y="30"/>
                </a:cubicBezTo>
                <a:cubicBezTo>
                  <a:pt x="93" y="38"/>
                  <a:pt x="98" y="49"/>
                  <a:pt x="98" y="60"/>
                </a:cubicBezTo>
                <a:cubicBezTo>
                  <a:pt x="98" y="72"/>
                  <a:pt x="93" y="83"/>
                  <a:pt x="85" y="91"/>
                </a:cubicBezTo>
                <a:close/>
                <a:moveTo>
                  <a:pt x="108" y="24"/>
                </a:moveTo>
                <a:cubicBezTo>
                  <a:pt x="108" y="24"/>
                  <a:pt x="108" y="24"/>
                  <a:pt x="108" y="24"/>
                </a:cubicBezTo>
                <a:cubicBezTo>
                  <a:pt x="107" y="23"/>
                  <a:pt x="106" y="21"/>
                  <a:pt x="104" y="19"/>
                </a:cubicBezTo>
                <a:cubicBezTo>
                  <a:pt x="103" y="18"/>
                  <a:pt x="102" y="16"/>
                  <a:pt x="100" y="15"/>
                </a:cubicBezTo>
                <a:cubicBezTo>
                  <a:pt x="99" y="13"/>
                  <a:pt x="97" y="12"/>
                  <a:pt x="96" y="11"/>
                </a:cubicBezTo>
                <a:cubicBezTo>
                  <a:pt x="96" y="11"/>
                  <a:pt x="96" y="11"/>
                  <a:pt x="96" y="11"/>
                </a:cubicBezTo>
                <a:cubicBezTo>
                  <a:pt x="94" y="9"/>
                  <a:pt x="92" y="8"/>
                  <a:pt x="91" y="7"/>
                </a:cubicBezTo>
                <a:cubicBezTo>
                  <a:pt x="89" y="6"/>
                  <a:pt x="87" y="5"/>
                  <a:pt x="85" y="4"/>
                </a:cubicBezTo>
                <a:cubicBezTo>
                  <a:pt x="84" y="3"/>
                  <a:pt x="82" y="2"/>
                  <a:pt x="80" y="1"/>
                </a:cubicBezTo>
                <a:cubicBezTo>
                  <a:pt x="78" y="0"/>
                  <a:pt x="75" y="1"/>
                  <a:pt x="75" y="3"/>
                </a:cubicBezTo>
                <a:cubicBezTo>
                  <a:pt x="74" y="5"/>
                  <a:pt x="75" y="7"/>
                  <a:pt x="77" y="8"/>
                </a:cubicBezTo>
                <a:cubicBezTo>
                  <a:pt x="78" y="9"/>
                  <a:pt x="80" y="10"/>
                  <a:pt x="82" y="11"/>
                </a:cubicBezTo>
                <a:cubicBezTo>
                  <a:pt x="83" y="11"/>
                  <a:pt x="85" y="12"/>
                  <a:pt x="86" y="13"/>
                </a:cubicBezTo>
                <a:cubicBezTo>
                  <a:pt x="88" y="14"/>
                  <a:pt x="89" y="16"/>
                  <a:pt x="91" y="17"/>
                </a:cubicBezTo>
                <a:cubicBezTo>
                  <a:pt x="91" y="17"/>
                  <a:pt x="91" y="17"/>
                  <a:pt x="91" y="17"/>
                </a:cubicBezTo>
                <a:cubicBezTo>
                  <a:pt x="92" y="18"/>
                  <a:pt x="93" y="19"/>
                  <a:pt x="95" y="20"/>
                </a:cubicBezTo>
                <a:cubicBezTo>
                  <a:pt x="96" y="22"/>
                  <a:pt x="97" y="23"/>
                  <a:pt x="98" y="24"/>
                </a:cubicBezTo>
                <a:cubicBezTo>
                  <a:pt x="99" y="26"/>
                  <a:pt x="101" y="27"/>
                  <a:pt x="102" y="29"/>
                </a:cubicBezTo>
                <a:cubicBezTo>
                  <a:pt x="103" y="31"/>
                  <a:pt x="105" y="31"/>
                  <a:pt x="107" y="30"/>
                </a:cubicBezTo>
                <a:cubicBezTo>
                  <a:pt x="109" y="29"/>
                  <a:pt x="109" y="26"/>
                  <a:pt x="108" y="24"/>
                </a:cubicBezTo>
                <a:close/>
                <a:moveTo>
                  <a:pt x="8" y="29"/>
                </a:moveTo>
                <a:cubicBezTo>
                  <a:pt x="8" y="29"/>
                  <a:pt x="8" y="29"/>
                  <a:pt x="8" y="29"/>
                </a:cubicBezTo>
                <a:cubicBezTo>
                  <a:pt x="9" y="27"/>
                  <a:pt x="10" y="26"/>
                  <a:pt x="11" y="24"/>
                </a:cubicBezTo>
                <a:cubicBezTo>
                  <a:pt x="12" y="23"/>
                  <a:pt x="13" y="22"/>
                  <a:pt x="15" y="20"/>
                </a:cubicBezTo>
                <a:cubicBezTo>
                  <a:pt x="16" y="19"/>
                  <a:pt x="17" y="18"/>
                  <a:pt x="19" y="17"/>
                </a:cubicBezTo>
                <a:cubicBezTo>
                  <a:pt x="20" y="16"/>
                  <a:pt x="21" y="14"/>
                  <a:pt x="23" y="13"/>
                </a:cubicBezTo>
                <a:cubicBezTo>
                  <a:pt x="24" y="12"/>
                  <a:pt x="26" y="11"/>
                  <a:pt x="28" y="11"/>
                </a:cubicBezTo>
                <a:cubicBezTo>
                  <a:pt x="28" y="10"/>
                  <a:pt x="28" y="10"/>
                  <a:pt x="28" y="10"/>
                </a:cubicBezTo>
                <a:cubicBezTo>
                  <a:pt x="29" y="10"/>
                  <a:pt x="31" y="9"/>
                  <a:pt x="33" y="8"/>
                </a:cubicBezTo>
                <a:cubicBezTo>
                  <a:pt x="35" y="7"/>
                  <a:pt x="35" y="5"/>
                  <a:pt x="35" y="3"/>
                </a:cubicBezTo>
                <a:cubicBezTo>
                  <a:pt x="34" y="1"/>
                  <a:pt x="31" y="0"/>
                  <a:pt x="29" y="1"/>
                </a:cubicBezTo>
                <a:cubicBezTo>
                  <a:pt x="28" y="2"/>
                  <a:pt x="26" y="3"/>
                  <a:pt x="24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2" y="5"/>
                  <a:pt x="20" y="6"/>
                  <a:pt x="18" y="7"/>
                </a:cubicBezTo>
                <a:cubicBezTo>
                  <a:pt x="17" y="8"/>
                  <a:pt x="15" y="9"/>
                  <a:pt x="14" y="11"/>
                </a:cubicBezTo>
                <a:cubicBezTo>
                  <a:pt x="12" y="12"/>
                  <a:pt x="10" y="13"/>
                  <a:pt x="9" y="15"/>
                </a:cubicBezTo>
                <a:cubicBezTo>
                  <a:pt x="8" y="16"/>
                  <a:pt x="6" y="18"/>
                  <a:pt x="5" y="19"/>
                </a:cubicBezTo>
                <a:cubicBezTo>
                  <a:pt x="3" y="21"/>
                  <a:pt x="2" y="23"/>
                  <a:pt x="1" y="24"/>
                </a:cubicBezTo>
                <a:cubicBezTo>
                  <a:pt x="0" y="26"/>
                  <a:pt x="0" y="29"/>
                  <a:pt x="2" y="30"/>
                </a:cubicBezTo>
                <a:cubicBezTo>
                  <a:pt x="4" y="31"/>
                  <a:pt x="6" y="31"/>
                  <a:pt x="8" y="2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4"/>
          <p:cNvSpPr/>
          <p:nvPr/>
        </p:nvSpPr>
        <p:spPr>
          <a:xfrm>
            <a:off x="5897038" y="4240993"/>
            <a:ext cx="292100" cy="287955"/>
          </a:xfrm>
          <a:custGeom>
            <a:rect b="b" l="l" r="r" t="t"/>
            <a:pathLst>
              <a:path extrusionOk="0" h="105" w="105">
                <a:moveTo>
                  <a:pt x="51" y="30"/>
                </a:moveTo>
                <a:cubicBezTo>
                  <a:pt x="49" y="32"/>
                  <a:pt x="47" y="32"/>
                  <a:pt x="45" y="30"/>
                </a:cubicBezTo>
                <a:cubicBezTo>
                  <a:pt x="44" y="29"/>
                  <a:pt x="44" y="26"/>
                  <a:pt x="45" y="24"/>
                </a:cubicBezTo>
                <a:cubicBezTo>
                  <a:pt x="62" y="8"/>
                  <a:pt x="62" y="8"/>
                  <a:pt x="62" y="8"/>
                </a:cubicBezTo>
                <a:cubicBezTo>
                  <a:pt x="67" y="3"/>
                  <a:pt x="73" y="0"/>
                  <a:pt x="80" y="0"/>
                </a:cubicBezTo>
                <a:cubicBezTo>
                  <a:pt x="94" y="0"/>
                  <a:pt x="105" y="12"/>
                  <a:pt x="105" y="26"/>
                </a:cubicBezTo>
                <a:cubicBezTo>
                  <a:pt x="105" y="32"/>
                  <a:pt x="103" y="39"/>
                  <a:pt x="98" y="44"/>
                </a:cubicBezTo>
                <a:cubicBezTo>
                  <a:pt x="80" y="62"/>
                  <a:pt x="80" y="62"/>
                  <a:pt x="80" y="62"/>
                </a:cubicBezTo>
                <a:cubicBezTo>
                  <a:pt x="80" y="62"/>
                  <a:pt x="80" y="62"/>
                  <a:pt x="80" y="62"/>
                </a:cubicBezTo>
                <a:cubicBezTo>
                  <a:pt x="75" y="67"/>
                  <a:pt x="68" y="69"/>
                  <a:pt x="62" y="69"/>
                </a:cubicBezTo>
                <a:cubicBezTo>
                  <a:pt x="53" y="69"/>
                  <a:pt x="44" y="65"/>
                  <a:pt x="40" y="57"/>
                </a:cubicBezTo>
                <a:cubicBezTo>
                  <a:pt x="40" y="57"/>
                  <a:pt x="40" y="57"/>
                  <a:pt x="40" y="57"/>
                </a:cubicBezTo>
                <a:cubicBezTo>
                  <a:pt x="39" y="55"/>
                  <a:pt x="38" y="53"/>
                  <a:pt x="37" y="51"/>
                </a:cubicBezTo>
                <a:cubicBezTo>
                  <a:pt x="37" y="49"/>
                  <a:pt x="38" y="47"/>
                  <a:pt x="40" y="46"/>
                </a:cubicBezTo>
                <a:cubicBezTo>
                  <a:pt x="42" y="46"/>
                  <a:pt x="44" y="47"/>
                  <a:pt x="45" y="49"/>
                </a:cubicBezTo>
                <a:cubicBezTo>
                  <a:pt x="45" y="50"/>
                  <a:pt x="46" y="52"/>
                  <a:pt x="47" y="53"/>
                </a:cubicBezTo>
                <a:cubicBezTo>
                  <a:pt x="50" y="58"/>
                  <a:pt x="56" y="61"/>
                  <a:pt x="62" y="61"/>
                </a:cubicBezTo>
                <a:cubicBezTo>
                  <a:pt x="66" y="61"/>
                  <a:pt x="71" y="60"/>
                  <a:pt x="74" y="56"/>
                </a:cubicBezTo>
                <a:cubicBezTo>
                  <a:pt x="74" y="56"/>
                  <a:pt x="74" y="56"/>
                  <a:pt x="74" y="56"/>
                </a:cubicBezTo>
                <a:cubicBezTo>
                  <a:pt x="74" y="56"/>
                  <a:pt x="74" y="56"/>
                  <a:pt x="74" y="56"/>
                </a:cubicBezTo>
                <a:cubicBezTo>
                  <a:pt x="92" y="38"/>
                  <a:pt x="92" y="38"/>
                  <a:pt x="92" y="38"/>
                </a:cubicBezTo>
                <a:cubicBezTo>
                  <a:pt x="96" y="35"/>
                  <a:pt x="97" y="30"/>
                  <a:pt x="97" y="26"/>
                </a:cubicBezTo>
                <a:cubicBezTo>
                  <a:pt x="97" y="16"/>
                  <a:pt x="90" y="8"/>
                  <a:pt x="80" y="8"/>
                </a:cubicBezTo>
                <a:cubicBezTo>
                  <a:pt x="75" y="8"/>
                  <a:pt x="71" y="10"/>
                  <a:pt x="67" y="13"/>
                </a:cubicBezTo>
                <a:cubicBezTo>
                  <a:pt x="67" y="13"/>
                  <a:pt x="67" y="13"/>
                  <a:pt x="67" y="13"/>
                </a:cubicBezTo>
                <a:cubicBezTo>
                  <a:pt x="51" y="30"/>
                  <a:pt x="51" y="30"/>
                  <a:pt x="51" y="30"/>
                </a:cubicBezTo>
                <a:close/>
                <a:moveTo>
                  <a:pt x="57" y="73"/>
                </a:moveTo>
                <a:cubicBezTo>
                  <a:pt x="57" y="73"/>
                  <a:pt x="57" y="73"/>
                  <a:pt x="57" y="73"/>
                </a:cubicBezTo>
                <a:cubicBezTo>
                  <a:pt x="40" y="90"/>
                  <a:pt x="40" y="90"/>
                  <a:pt x="40" y="90"/>
                </a:cubicBezTo>
                <a:cubicBezTo>
                  <a:pt x="34" y="97"/>
                  <a:pt x="22" y="97"/>
                  <a:pt x="16" y="90"/>
                </a:cubicBezTo>
                <a:cubicBezTo>
                  <a:pt x="16" y="90"/>
                  <a:pt x="16" y="90"/>
                  <a:pt x="16" y="90"/>
                </a:cubicBezTo>
                <a:cubicBezTo>
                  <a:pt x="9" y="83"/>
                  <a:pt x="9" y="72"/>
                  <a:pt x="16" y="65"/>
                </a:cubicBezTo>
                <a:cubicBezTo>
                  <a:pt x="34" y="47"/>
                  <a:pt x="34" y="47"/>
                  <a:pt x="34" y="47"/>
                </a:cubicBezTo>
                <a:cubicBezTo>
                  <a:pt x="37" y="44"/>
                  <a:pt x="42" y="42"/>
                  <a:pt x="46" y="42"/>
                </a:cubicBezTo>
                <a:cubicBezTo>
                  <a:pt x="51" y="42"/>
                  <a:pt x="55" y="44"/>
                  <a:pt x="59" y="47"/>
                </a:cubicBezTo>
                <a:cubicBezTo>
                  <a:pt x="60" y="48"/>
                  <a:pt x="60" y="49"/>
                  <a:pt x="61" y="50"/>
                </a:cubicBezTo>
                <a:cubicBezTo>
                  <a:pt x="62" y="52"/>
                  <a:pt x="62" y="53"/>
                  <a:pt x="63" y="54"/>
                </a:cubicBezTo>
                <a:cubicBezTo>
                  <a:pt x="64" y="57"/>
                  <a:pt x="66" y="58"/>
                  <a:pt x="68" y="57"/>
                </a:cubicBezTo>
                <a:cubicBezTo>
                  <a:pt x="70" y="57"/>
                  <a:pt x="71" y="54"/>
                  <a:pt x="70" y="52"/>
                </a:cubicBezTo>
                <a:cubicBezTo>
                  <a:pt x="70" y="50"/>
                  <a:pt x="69" y="48"/>
                  <a:pt x="68" y="46"/>
                </a:cubicBezTo>
                <a:cubicBezTo>
                  <a:pt x="67" y="45"/>
                  <a:pt x="66" y="43"/>
                  <a:pt x="64" y="41"/>
                </a:cubicBezTo>
                <a:cubicBezTo>
                  <a:pt x="64" y="41"/>
                  <a:pt x="64" y="41"/>
                  <a:pt x="64" y="41"/>
                </a:cubicBezTo>
                <a:cubicBezTo>
                  <a:pt x="59" y="37"/>
                  <a:pt x="53" y="34"/>
                  <a:pt x="46" y="34"/>
                </a:cubicBezTo>
                <a:cubicBezTo>
                  <a:pt x="40" y="34"/>
                  <a:pt x="33" y="37"/>
                  <a:pt x="28" y="41"/>
                </a:cubicBezTo>
                <a:cubicBezTo>
                  <a:pt x="10" y="60"/>
                  <a:pt x="10" y="60"/>
                  <a:pt x="10" y="60"/>
                </a:cubicBezTo>
                <a:cubicBezTo>
                  <a:pt x="0" y="69"/>
                  <a:pt x="0" y="86"/>
                  <a:pt x="10" y="96"/>
                </a:cubicBezTo>
                <a:cubicBezTo>
                  <a:pt x="10" y="96"/>
                  <a:pt x="10" y="96"/>
                  <a:pt x="10" y="96"/>
                </a:cubicBezTo>
                <a:cubicBezTo>
                  <a:pt x="20" y="105"/>
                  <a:pt x="36" y="105"/>
                  <a:pt x="46" y="96"/>
                </a:cubicBezTo>
                <a:cubicBezTo>
                  <a:pt x="46" y="96"/>
                  <a:pt x="46" y="96"/>
                  <a:pt x="46" y="96"/>
                </a:cubicBezTo>
                <a:cubicBezTo>
                  <a:pt x="46" y="96"/>
                  <a:pt x="46" y="96"/>
                  <a:pt x="46" y="96"/>
                </a:cubicBezTo>
                <a:cubicBezTo>
                  <a:pt x="63" y="79"/>
                  <a:pt x="63" y="79"/>
                  <a:pt x="63" y="79"/>
                </a:cubicBezTo>
                <a:cubicBezTo>
                  <a:pt x="64" y="77"/>
                  <a:pt x="64" y="75"/>
                  <a:pt x="63" y="73"/>
                </a:cubicBezTo>
                <a:cubicBezTo>
                  <a:pt x="61" y="72"/>
                  <a:pt x="59" y="72"/>
                  <a:pt x="57" y="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4"/>
          <p:cNvSpPr/>
          <p:nvPr/>
        </p:nvSpPr>
        <p:spPr>
          <a:xfrm>
            <a:off x="3274484" y="3186567"/>
            <a:ext cx="287867" cy="283720"/>
          </a:xfrm>
          <a:custGeom>
            <a:rect b="b" l="l" r="r" t="t"/>
            <a:pathLst>
              <a:path extrusionOk="0" h="103" w="104">
                <a:moveTo>
                  <a:pt x="29" y="32"/>
                </a:moveTo>
                <a:cubicBezTo>
                  <a:pt x="29" y="70"/>
                  <a:pt x="29" y="70"/>
                  <a:pt x="29" y="70"/>
                </a:cubicBezTo>
                <a:cubicBezTo>
                  <a:pt x="29" y="70"/>
                  <a:pt x="29" y="70"/>
                  <a:pt x="29" y="70"/>
                </a:cubicBezTo>
                <a:cubicBezTo>
                  <a:pt x="56" y="91"/>
                  <a:pt x="56" y="91"/>
                  <a:pt x="56" y="91"/>
                </a:cubicBezTo>
                <a:cubicBezTo>
                  <a:pt x="56" y="73"/>
                  <a:pt x="56" y="73"/>
                  <a:pt x="56" y="73"/>
                </a:cubicBezTo>
                <a:cubicBezTo>
                  <a:pt x="56" y="29"/>
                  <a:pt x="56" y="29"/>
                  <a:pt x="56" y="29"/>
                </a:cubicBezTo>
                <a:cubicBezTo>
                  <a:pt x="56" y="12"/>
                  <a:pt x="56" y="12"/>
                  <a:pt x="56" y="12"/>
                </a:cubicBezTo>
                <a:cubicBezTo>
                  <a:pt x="29" y="32"/>
                  <a:pt x="29" y="32"/>
                  <a:pt x="29" y="32"/>
                </a:cubicBezTo>
                <a:cubicBezTo>
                  <a:pt x="29" y="32"/>
                  <a:pt x="29" y="32"/>
                  <a:pt x="29" y="32"/>
                </a:cubicBezTo>
                <a:close/>
                <a:moveTo>
                  <a:pt x="77" y="17"/>
                </a:moveTo>
                <a:cubicBezTo>
                  <a:pt x="77" y="17"/>
                  <a:pt x="77" y="17"/>
                  <a:pt x="77" y="17"/>
                </a:cubicBezTo>
                <a:cubicBezTo>
                  <a:pt x="75" y="16"/>
                  <a:pt x="74" y="13"/>
                  <a:pt x="75" y="12"/>
                </a:cubicBezTo>
                <a:cubicBezTo>
                  <a:pt x="77" y="10"/>
                  <a:pt x="79" y="9"/>
                  <a:pt x="81" y="10"/>
                </a:cubicBezTo>
                <a:cubicBezTo>
                  <a:pt x="88" y="14"/>
                  <a:pt x="94" y="21"/>
                  <a:pt x="98" y="28"/>
                </a:cubicBezTo>
                <a:cubicBezTo>
                  <a:pt x="102" y="35"/>
                  <a:pt x="104" y="43"/>
                  <a:pt x="104" y="51"/>
                </a:cubicBezTo>
                <a:cubicBezTo>
                  <a:pt x="104" y="60"/>
                  <a:pt x="102" y="68"/>
                  <a:pt x="98" y="75"/>
                </a:cubicBezTo>
                <a:cubicBezTo>
                  <a:pt x="94" y="82"/>
                  <a:pt x="88" y="88"/>
                  <a:pt x="81" y="92"/>
                </a:cubicBezTo>
                <a:cubicBezTo>
                  <a:pt x="79" y="93"/>
                  <a:pt x="77" y="93"/>
                  <a:pt x="75" y="91"/>
                </a:cubicBezTo>
                <a:cubicBezTo>
                  <a:pt x="74" y="89"/>
                  <a:pt x="75" y="86"/>
                  <a:pt x="77" y="85"/>
                </a:cubicBezTo>
                <a:cubicBezTo>
                  <a:pt x="83" y="82"/>
                  <a:pt x="88" y="77"/>
                  <a:pt x="91" y="71"/>
                </a:cubicBezTo>
                <a:cubicBezTo>
                  <a:pt x="94" y="65"/>
                  <a:pt x="96" y="58"/>
                  <a:pt x="96" y="51"/>
                </a:cubicBezTo>
                <a:cubicBezTo>
                  <a:pt x="96" y="44"/>
                  <a:pt x="94" y="37"/>
                  <a:pt x="91" y="32"/>
                </a:cubicBezTo>
                <a:cubicBezTo>
                  <a:pt x="88" y="26"/>
                  <a:pt x="83" y="21"/>
                  <a:pt x="77" y="17"/>
                </a:cubicBezTo>
                <a:close/>
                <a:moveTo>
                  <a:pt x="24" y="33"/>
                </a:moveTo>
                <a:cubicBezTo>
                  <a:pt x="24" y="33"/>
                  <a:pt x="24" y="33"/>
                  <a:pt x="24" y="33"/>
                </a:cubicBezTo>
                <a:cubicBezTo>
                  <a:pt x="8" y="33"/>
                  <a:pt x="8" y="33"/>
                  <a:pt x="8" y="33"/>
                </a:cubicBezTo>
                <a:cubicBezTo>
                  <a:pt x="8" y="69"/>
                  <a:pt x="8" y="69"/>
                  <a:pt x="8" y="69"/>
                </a:cubicBezTo>
                <a:cubicBezTo>
                  <a:pt x="24" y="69"/>
                  <a:pt x="24" y="69"/>
                  <a:pt x="24" y="69"/>
                </a:cubicBezTo>
                <a:cubicBezTo>
                  <a:pt x="24" y="33"/>
                  <a:pt x="24" y="33"/>
                  <a:pt x="24" y="33"/>
                </a:cubicBezTo>
                <a:close/>
                <a:moveTo>
                  <a:pt x="25" y="25"/>
                </a:moveTo>
                <a:cubicBezTo>
                  <a:pt x="25" y="25"/>
                  <a:pt x="25" y="25"/>
                  <a:pt x="25" y="25"/>
                </a:cubicBezTo>
                <a:cubicBezTo>
                  <a:pt x="57" y="1"/>
                  <a:pt x="57" y="1"/>
                  <a:pt x="57" y="1"/>
                </a:cubicBezTo>
                <a:cubicBezTo>
                  <a:pt x="58" y="0"/>
                  <a:pt x="59" y="0"/>
                  <a:pt x="60" y="0"/>
                </a:cubicBezTo>
                <a:cubicBezTo>
                  <a:pt x="62" y="0"/>
                  <a:pt x="63" y="2"/>
                  <a:pt x="63" y="4"/>
                </a:cubicBezTo>
                <a:cubicBezTo>
                  <a:pt x="63" y="29"/>
                  <a:pt x="63" y="29"/>
                  <a:pt x="63" y="29"/>
                </a:cubicBezTo>
                <a:cubicBezTo>
                  <a:pt x="63" y="30"/>
                  <a:pt x="63" y="30"/>
                  <a:pt x="63" y="30"/>
                </a:cubicBezTo>
                <a:cubicBezTo>
                  <a:pt x="67" y="31"/>
                  <a:pt x="70" y="34"/>
                  <a:pt x="73" y="37"/>
                </a:cubicBezTo>
                <a:cubicBezTo>
                  <a:pt x="76" y="41"/>
                  <a:pt x="78" y="46"/>
                  <a:pt x="78" y="51"/>
                </a:cubicBezTo>
                <a:cubicBezTo>
                  <a:pt x="78" y="57"/>
                  <a:pt x="76" y="61"/>
                  <a:pt x="73" y="65"/>
                </a:cubicBezTo>
                <a:cubicBezTo>
                  <a:pt x="70" y="68"/>
                  <a:pt x="67" y="71"/>
                  <a:pt x="63" y="72"/>
                </a:cubicBezTo>
                <a:cubicBezTo>
                  <a:pt x="63" y="73"/>
                  <a:pt x="63" y="73"/>
                  <a:pt x="63" y="73"/>
                </a:cubicBezTo>
                <a:cubicBezTo>
                  <a:pt x="63" y="99"/>
                  <a:pt x="63" y="99"/>
                  <a:pt x="63" y="99"/>
                </a:cubicBezTo>
                <a:cubicBezTo>
                  <a:pt x="63" y="100"/>
                  <a:pt x="63" y="100"/>
                  <a:pt x="63" y="101"/>
                </a:cubicBezTo>
                <a:cubicBezTo>
                  <a:pt x="61" y="103"/>
                  <a:pt x="59" y="103"/>
                  <a:pt x="57" y="102"/>
                </a:cubicBezTo>
                <a:cubicBezTo>
                  <a:pt x="25" y="77"/>
                  <a:pt x="25" y="77"/>
                  <a:pt x="25" y="77"/>
                </a:cubicBezTo>
                <a:cubicBezTo>
                  <a:pt x="4" y="77"/>
                  <a:pt x="4" y="77"/>
                  <a:pt x="4" y="77"/>
                </a:cubicBezTo>
                <a:cubicBezTo>
                  <a:pt x="4" y="77"/>
                  <a:pt x="4" y="77"/>
                  <a:pt x="4" y="77"/>
                </a:cubicBezTo>
                <a:cubicBezTo>
                  <a:pt x="2" y="77"/>
                  <a:pt x="0" y="75"/>
                  <a:pt x="0" y="73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27"/>
                  <a:pt x="2" y="25"/>
                  <a:pt x="4" y="25"/>
                </a:cubicBezTo>
                <a:cubicBezTo>
                  <a:pt x="25" y="25"/>
                  <a:pt x="25" y="25"/>
                  <a:pt x="25" y="25"/>
                </a:cubicBezTo>
                <a:close/>
                <a:moveTo>
                  <a:pt x="63" y="35"/>
                </a:moveTo>
                <a:cubicBezTo>
                  <a:pt x="63" y="35"/>
                  <a:pt x="63" y="35"/>
                  <a:pt x="63" y="35"/>
                </a:cubicBezTo>
                <a:cubicBezTo>
                  <a:pt x="63" y="67"/>
                  <a:pt x="63" y="67"/>
                  <a:pt x="63" y="67"/>
                </a:cubicBezTo>
                <a:cubicBezTo>
                  <a:pt x="66" y="66"/>
                  <a:pt x="68" y="64"/>
                  <a:pt x="69" y="62"/>
                </a:cubicBezTo>
                <a:cubicBezTo>
                  <a:pt x="71" y="59"/>
                  <a:pt x="73" y="55"/>
                  <a:pt x="73" y="51"/>
                </a:cubicBezTo>
                <a:cubicBezTo>
                  <a:pt x="73" y="47"/>
                  <a:pt x="71" y="43"/>
                  <a:pt x="69" y="40"/>
                </a:cubicBezTo>
                <a:cubicBezTo>
                  <a:pt x="68" y="38"/>
                  <a:pt x="66" y="36"/>
                  <a:pt x="63" y="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4"/>
          <p:cNvSpPr/>
          <p:nvPr/>
        </p:nvSpPr>
        <p:spPr>
          <a:xfrm>
            <a:off x="8585200" y="3186567"/>
            <a:ext cx="211667" cy="283720"/>
          </a:xfrm>
          <a:custGeom>
            <a:rect b="b" l="l" r="r" t="t"/>
            <a:pathLst>
              <a:path extrusionOk="0" h="103" w="76">
                <a:moveTo>
                  <a:pt x="38" y="0"/>
                </a:moveTo>
                <a:cubicBezTo>
                  <a:pt x="45" y="0"/>
                  <a:pt x="51" y="3"/>
                  <a:pt x="55" y="7"/>
                </a:cubicBezTo>
                <a:cubicBezTo>
                  <a:pt x="60" y="12"/>
                  <a:pt x="63" y="18"/>
                  <a:pt x="63" y="25"/>
                </a:cubicBezTo>
                <a:cubicBezTo>
                  <a:pt x="63" y="47"/>
                  <a:pt x="63" y="47"/>
                  <a:pt x="63" y="47"/>
                </a:cubicBezTo>
                <a:cubicBezTo>
                  <a:pt x="63" y="54"/>
                  <a:pt x="60" y="60"/>
                  <a:pt x="55" y="65"/>
                </a:cubicBezTo>
                <a:cubicBezTo>
                  <a:pt x="55" y="65"/>
                  <a:pt x="55" y="65"/>
                  <a:pt x="55" y="65"/>
                </a:cubicBezTo>
                <a:cubicBezTo>
                  <a:pt x="51" y="69"/>
                  <a:pt x="45" y="72"/>
                  <a:pt x="38" y="72"/>
                </a:cubicBezTo>
                <a:cubicBezTo>
                  <a:pt x="31" y="72"/>
                  <a:pt x="25" y="69"/>
                  <a:pt x="20" y="65"/>
                </a:cubicBezTo>
                <a:cubicBezTo>
                  <a:pt x="20" y="65"/>
                  <a:pt x="20" y="65"/>
                  <a:pt x="20" y="65"/>
                </a:cubicBezTo>
                <a:cubicBezTo>
                  <a:pt x="16" y="60"/>
                  <a:pt x="13" y="54"/>
                  <a:pt x="13" y="47"/>
                </a:cubicBezTo>
                <a:cubicBezTo>
                  <a:pt x="13" y="25"/>
                  <a:pt x="13" y="25"/>
                  <a:pt x="13" y="25"/>
                </a:cubicBezTo>
                <a:cubicBezTo>
                  <a:pt x="13" y="18"/>
                  <a:pt x="16" y="12"/>
                  <a:pt x="20" y="7"/>
                </a:cubicBezTo>
                <a:cubicBezTo>
                  <a:pt x="25" y="3"/>
                  <a:pt x="31" y="0"/>
                  <a:pt x="38" y="0"/>
                </a:cubicBezTo>
                <a:close/>
                <a:moveTo>
                  <a:pt x="21" y="34"/>
                </a:moveTo>
                <a:cubicBezTo>
                  <a:pt x="21" y="34"/>
                  <a:pt x="21" y="34"/>
                  <a:pt x="21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25"/>
                  <a:pt x="55" y="25"/>
                  <a:pt x="55" y="25"/>
                </a:cubicBezTo>
                <a:cubicBezTo>
                  <a:pt x="55" y="20"/>
                  <a:pt x="53" y="16"/>
                  <a:pt x="50" y="13"/>
                </a:cubicBezTo>
                <a:cubicBezTo>
                  <a:pt x="47" y="10"/>
                  <a:pt x="42" y="8"/>
                  <a:pt x="38" y="8"/>
                </a:cubicBezTo>
                <a:cubicBezTo>
                  <a:pt x="33" y="8"/>
                  <a:pt x="29" y="10"/>
                  <a:pt x="26" y="13"/>
                </a:cubicBezTo>
                <a:cubicBezTo>
                  <a:pt x="23" y="16"/>
                  <a:pt x="21" y="20"/>
                  <a:pt x="21" y="25"/>
                </a:cubicBezTo>
                <a:cubicBezTo>
                  <a:pt x="21" y="34"/>
                  <a:pt x="21" y="34"/>
                  <a:pt x="21" y="34"/>
                </a:cubicBezTo>
                <a:close/>
                <a:moveTo>
                  <a:pt x="55" y="38"/>
                </a:moveTo>
                <a:cubicBezTo>
                  <a:pt x="55" y="38"/>
                  <a:pt x="55" y="38"/>
                  <a:pt x="55" y="38"/>
                </a:cubicBezTo>
                <a:cubicBezTo>
                  <a:pt x="21" y="38"/>
                  <a:pt x="21" y="38"/>
                  <a:pt x="21" y="38"/>
                </a:cubicBezTo>
                <a:cubicBezTo>
                  <a:pt x="21" y="47"/>
                  <a:pt x="21" y="47"/>
                  <a:pt x="21" y="47"/>
                </a:cubicBezTo>
                <a:cubicBezTo>
                  <a:pt x="21" y="52"/>
                  <a:pt x="23" y="56"/>
                  <a:pt x="26" y="59"/>
                </a:cubicBezTo>
                <a:cubicBezTo>
                  <a:pt x="26" y="59"/>
                  <a:pt x="26" y="59"/>
                  <a:pt x="26" y="59"/>
                </a:cubicBezTo>
                <a:cubicBezTo>
                  <a:pt x="29" y="62"/>
                  <a:pt x="33" y="64"/>
                  <a:pt x="38" y="64"/>
                </a:cubicBezTo>
                <a:cubicBezTo>
                  <a:pt x="42" y="64"/>
                  <a:pt x="47" y="62"/>
                  <a:pt x="50" y="59"/>
                </a:cubicBezTo>
                <a:cubicBezTo>
                  <a:pt x="50" y="59"/>
                  <a:pt x="50" y="59"/>
                  <a:pt x="50" y="59"/>
                </a:cubicBezTo>
                <a:cubicBezTo>
                  <a:pt x="50" y="59"/>
                  <a:pt x="50" y="59"/>
                  <a:pt x="50" y="59"/>
                </a:cubicBezTo>
                <a:cubicBezTo>
                  <a:pt x="53" y="56"/>
                  <a:pt x="55" y="52"/>
                  <a:pt x="55" y="47"/>
                </a:cubicBezTo>
                <a:cubicBezTo>
                  <a:pt x="55" y="38"/>
                  <a:pt x="55" y="38"/>
                  <a:pt x="55" y="38"/>
                </a:cubicBezTo>
                <a:close/>
                <a:moveTo>
                  <a:pt x="14" y="103"/>
                </a:moveTo>
                <a:cubicBezTo>
                  <a:pt x="14" y="103"/>
                  <a:pt x="14" y="103"/>
                  <a:pt x="14" y="103"/>
                </a:cubicBezTo>
                <a:cubicBezTo>
                  <a:pt x="38" y="103"/>
                  <a:pt x="38" y="103"/>
                  <a:pt x="38" y="103"/>
                </a:cubicBezTo>
                <a:cubicBezTo>
                  <a:pt x="38" y="103"/>
                  <a:pt x="38" y="103"/>
                  <a:pt x="38" y="103"/>
                </a:cubicBezTo>
                <a:cubicBezTo>
                  <a:pt x="38" y="103"/>
                  <a:pt x="38" y="103"/>
                  <a:pt x="38" y="103"/>
                </a:cubicBezTo>
                <a:cubicBezTo>
                  <a:pt x="61" y="103"/>
                  <a:pt x="61" y="103"/>
                  <a:pt x="61" y="103"/>
                </a:cubicBezTo>
                <a:cubicBezTo>
                  <a:pt x="63" y="103"/>
                  <a:pt x="65" y="101"/>
                  <a:pt x="65" y="99"/>
                </a:cubicBezTo>
                <a:cubicBezTo>
                  <a:pt x="65" y="96"/>
                  <a:pt x="63" y="95"/>
                  <a:pt x="61" y="95"/>
                </a:cubicBezTo>
                <a:cubicBezTo>
                  <a:pt x="42" y="95"/>
                  <a:pt x="42" y="95"/>
                  <a:pt x="42" y="95"/>
                </a:cubicBezTo>
                <a:cubicBezTo>
                  <a:pt x="42" y="85"/>
                  <a:pt x="42" y="85"/>
                  <a:pt x="42" y="85"/>
                </a:cubicBezTo>
                <a:cubicBezTo>
                  <a:pt x="51" y="84"/>
                  <a:pt x="59" y="80"/>
                  <a:pt x="65" y="74"/>
                </a:cubicBezTo>
                <a:cubicBezTo>
                  <a:pt x="68" y="71"/>
                  <a:pt x="71" y="67"/>
                  <a:pt x="73" y="62"/>
                </a:cubicBezTo>
                <a:cubicBezTo>
                  <a:pt x="75" y="57"/>
                  <a:pt x="76" y="52"/>
                  <a:pt x="76" y="47"/>
                </a:cubicBezTo>
                <a:cubicBezTo>
                  <a:pt x="76" y="36"/>
                  <a:pt x="76" y="36"/>
                  <a:pt x="76" y="36"/>
                </a:cubicBezTo>
                <a:cubicBezTo>
                  <a:pt x="76" y="34"/>
                  <a:pt x="74" y="32"/>
                  <a:pt x="72" y="32"/>
                </a:cubicBezTo>
                <a:cubicBezTo>
                  <a:pt x="70" y="32"/>
                  <a:pt x="68" y="34"/>
                  <a:pt x="68" y="36"/>
                </a:cubicBezTo>
                <a:cubicBezTo>
                  <a:pt x="68" y="47"/>
                  <a:pt x="68" y="47"/>
                  <a:pt x="68" y="47"/>
                </a:cubicBezTo>
                <a:cubicBezTo>
                  <a:pt x="68" y="51"/>
                  <a:pt x="67" y="55"/>
                  <a:pt x="66" y="59"/>
                </a:cubicBezTo>
                <a:cubicBezTo>
                  <a:pt x="64" y="63"/>
                  <a:pt x="62" y="66"/>
                  <a:pt x="59" y="69"/>
                </a:cubicBezTo>
                <a:cubicBezTo>
                  <a:pt x="54" y="74"/>
                  <a:pt x="46" y="77"/>
                  <a:pt x="38" y="77"/>
                </a:cubicBezTo>
                <a:cubicBezTo>
                  <a:pt x="34" y="77"/>
                  <a:pt x="30" y="77"/>
                  <a:pt x="26" y="75"/>
                </a:cubicBezTo>
                <a:cubicBezTo>
                  <a:pt x="23" y="74"/>
                  <a:pt x="19" y="71"/>
                  <a:pt x="16" y="69"/>
                </a:cubicBezTo>
                <a:cubicBezTo>
                  <a:pt x="14" y="66"/>
                  <a:pt x="11" y="63"/>
                  <a:pt x="10" y="59"/>
                </a:cubicBezTo>
                <a:cubicBezTo>
                  <a:pt x="8" y="55"/>
                  <a:pt x="8" y="51"/>
                  <a:pt x="8" y="47"/>
                </a:cubicBezTo>
                <a:cubicBezTo>
                  <a:pt x="8" y="36"/>
                  <a:pt x="8" y="36"/>
                  <a:pt x="8" y="36"/>
                </a:cubicBezTo>
                <a:cubicBezTo>
                  <a:pt x="8" y="34"/>
                  <a:pt x="6" y="32"/>
                  <a:pt x="4" y="32"/>
                </a:cubicBezTo>
                <a:cubicBezTo>
                  <a:pt x="1" y="32"/>
                  <a:pt x="0" y="34"/>
                  <a:pt x="0" y="36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52"/>
                  <a:pt x="1" y="57"/>
                  <a:pt x="3" y="62"/>
                </a:cubicBezTo>
                <a:cubicBezTo>
                  <a:pt x="5" y="67"/>
                  <a:pt x="7" y="71"/>
                  <a:pt x="11" y="74"/>
                </a:cubicBezTo>
                <a:cubicBezTo>
                  <a:pt x="14" y="78"/>
                  <a:pt x="19" y="81"/>
                  <a:pt x="23" y="82"/>
                </a:cubicBezTo>
                <a:cubicBezTo>
                  <a:pt x="27" y="84"/>
                  <a:pt x="30" y="85"/>
                  <a:pt x="34" y="85"/>
                </a:cubicBezTo>
                <a:cubicBezTo>
                  <a:pt x="34" y="95"/>
                  <a:pt x="34" y="95"/>
                  <a:pt x="34" y="95"/>
                </a:cubicBezTo>
                <a:cubicBezTo>
                  <a:pt x="14" y="95"/>
                  <a:pt x="14" y="95"/>
                  <a:pt x="14" y="95"/>
                </a:cubicBezTo>
                <a:cubicBezTo>
                  <a:pt x="12" y="95"/>
                  <a:pt x="10" y="96"/>
                  <a:pt x="10" y="99"/>
                </a:cubicBezTo>
                <a:cubicBezTo>
                  <a:pt x="10" y="101"/>
                  <a:pt x="12" y="103"/>
                  <a:pt x="14" y="10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4"/>
          <p:cNvSpPr/>
          <p:nvPr/>
        </p:nvSpPr>
        <p:spPr>
          <a:xfrm>
            <a:off x="2095505" y="3205625"/>
            <a:ext cx="283633" cy="241375"/>
          </a:xfrm>
          <a:custGeom>
            <a:rect b="b" l="l" r="r" t="t"/>
            <a:pathLst>
              <a:path extrusionOk="0" h="88" w="103">
                <a:moveTo>
                  <a:pt x="99" y="0"/>
                </a:moveTo>
                <a:cubicBezTo>
                  <a:pt x="4" y="0"/>
                  <a:pt x="4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86"/>
                  <a:pt x="2" y="88"/>
                  <a:pt x="4" y="88"/>
                </a:cubicBezTo>
                <a:cubicBezTo>
                  <a:pt x="99" y="88"/>
                  <a:pt x="99" y="88"/>
                  <a:pt x="99" y="88"/>
                </a:cubicBezTo>
                <a:cubicBezTo>
                  <a:pt x="101" y="88"/>
                  <a:pt x="103" y="86"/>
                  <a:pt x="103" y="84"/>
                </a:cubicBezTo>
                <a:cubicBezTo>
                  <a:pt x="103" y="4"/>
                  <a:pt x="103" y="4"/>
                  <a:pt x="103" y="4"/>
                </a:cubicBezTo>
                <a:cubicBezTo>
                  <a:pt x="103" y="2"/>
                  <a:pt x="101" y="0"/>
                  <a:pt x="99" y="0"/>
                </a:cubicBezTo>
                <a:close/>
                <a:moveTo>
                  <a:pt x="95" y="80"/>
                </a:moveTo>
                <a:cubicBezTo>
                  <a:pt x="95" y="80"/>
                  <a:pt x="95" y="80"/>
                  <a:pt x="95" y="80"/>
                </a:cubicBezTo>
                <a:cubicBezTo>
                  <a:pt x="8" y="80"/>
                  <a:pt x="8" y="80"/>
                  <a:pt x="8" y="80"/>
                </a:cubicBezTo>
                <a:cubicBezTo>
                  <a:pt x="8" y="71"/>
                  <a:pt x="8" y="71"/>
                  <a:pt x="8" y="71"/>
                </a:cubicBezTo>
                <a:cubicBezTo>
                  <a:pt x="28" y="51"/>
                  <a:pt x="28" y="51"/>
                  <a:pt x="28" y="51"/>
                </a:cubicBezTo>
                <a:cubicBezTo>
                  <a:pt x="42" y="65"/>
                  <a:pt x="42" y="65"/>
                  <a:pt x="42" y="65"/>
                </a:cubicBezTo>
                <a:cubicBezTo>
                  <a:pt x="42" y="65"/>
                  <a:pt x="42" y="65"/>
                  <a:pt x="42" y="65"/>
                </a:cubicBezTo>
                <a:cubicBezTo>
                  <a:pt x="42" y="65"/>
                  <a:pt x="42" y="65"/>
                  <a:pt x="42" y="65"/>
                </a:cubicBezTo>
                <a:cubicBezTo>
                  <a:pt x="51" y="74"/>
                  <a:pt x="51" y="74"/>
                  <a:pt x="51" y="74"/>
                </a:cubicBezTo>
                <a:cubicBezTo>
                  <a:pt x="52" y="75"/>
                  <a:pt x="53" y="75"/>
                  <a:pt x="54" y="74"/>
                </a:cubicBezTo>
                <a:cubicBezTo>
                  <a:pt x="55" y="73"/>
                  <a:pt x="55" y="71"/>
                  <a:pt x="54" y="70"/>
                </a:cubicBezTo>
                <a:cubicBezTo>
                  <a:pt x="47" y="64"/>
                  <a:pt x="47" y="64"/>
                  <a:pt x="47" y="64"/>
                </a:cubicBezTo>
                <a:cubicBezTo>
                  <a:pt x="67" y="44"/>
                  <a:pt x="67" y="44"/>
                  <a:pt x="67" y="44"/>
                </a:cubicBezTo>
                <a:cubicBezTo>
                  <a:pt x="95" y="73"/>
                  <a:pt x="95" y="73"/>
                  <a:pt x="95" y="73"/>
                </a:cubicBezTo>
                <a:cubicBezTo>
                  <a:pt x="95" y="80"/>
                  <a:pt x="95" y="80"/>
                  <a:pt x="95" y="80"/>
                </a:cubicBezTo>
                <a:close/>
                <a:moveTo>
                  <a:pt x="95" y="66"/>
                </a:moveTo>
                <a:cubicBezTo>
                  <a:pt x="95" y="66"/>
                  <a:pt x="95" y="66"/>
                  <a:pt x="95" y="66"/>
                </a:cubicBezTo>
                <a:cubicBezTo>
                  <a:pt x="68" y="39"/>
                  <a:pt x="68" y="39"/>
                  <a:pt x="68" y="39"/>
                </a:cubicBezTo>
                <a:cubicBezTo>
                  <a:pt x="67" y="38"/>
                  <a:pt x="66" y="38"/>
                  <a:pt x="65" y="39"/>
                </a:cubicBezTo>
                <a:cubicBezTo>
                  <a:pt x="44" y="60"/>
                  <a:pt x="44" y="60"/>
                  <a:pt x="44" y="60"/>
                </a:cubicBezTo>
                <a:cubicBezTo>
                  <a:pt x="30" y="46"/>
                  <a:pt x="30" y="46"/>
                  <a:pt x="30" y="46"/>
                </a:cubicBezTo>
                <a:cubicBezTo>
                  <a:pt x="29" y="45"/>
                  <a:pt x="27" y="45"/>
                  <a:pt x="26" y="46"/>
                </a:cubicBezTo>
                <a:cubicBezTo>
                  <a:pt x="8" y="65"/>
                  <a:pt x="8" y="65"/>
                  <a:pt x="8" y="65"/>
                </a:cubicBezTo>
                <a:cubicBezTo>
                  <a:pt x="8" y="8"/>
                  <a:pt x="8" y="8"/>
                  <a:pt x="8" y="8"/>
                </a:cubicBezTo>
                <a:cubicBezTo>
                  <a:pt x="95" y="8"/>
                  <a:pt x="95" y="8"/>
                  <a:pt x="95" y="8"/>
                </a:cubicBezTo>
                <a:cubicBezTo>
                  <a:pt x="95" y="66"/>
                  <a:pt x="95" y="66"/>
                  <a:pt x="95" y="66"/>
                </a:cubicBezTo>
                <a:close/>
                <a:moveTo>
                  <a:pt x="30" y="40"/>
                </a:moveTo>
                <a:cubicBezTo>
                  <a:pt x="30" y="40"/>
                  <a:pt x="30" y="40"/>
                  <a:pt x="30" y="40"/>
                </a:cubicBezTo>
                <a:cubicBezTo>
                  <a:pt x="37" y="40"/>
                  <a:pt x="43" y="34"/>
                  <a:pt x="43" y="26"/>
                </a:cubicBezTo>
                <a:cubicBezTo>
                  <a:pt x="43" y="19"/>
                  <a:pt x="37" y="12"/>
                  <a:pt x="30" y="12"/>
                </a:cubicBezTo>
                <a:cubicBezTo>
                  <a:pt x="22" y="12"/>
                  <a:pt x="16" y="19"/>
                  <a:pt x="16" y="26"/>
                </a:cubicBezTo>
                <a:cubicBezTo>
                  <a:pt x="16" y="34"/>
                  <a:pt x="22" y="40"/>
                  <a:pt x="30" y="40"/>
                </a:cubicBezTo>
                <a:close/>
                <a:moveTo>
                  <a:pt x="30" y="17"/>
                </a:moveTo>
                <a:cubicBezTo>
                  <a:pt x="30" y="17"/>
                  <a:pt x="30" y="17"/>
                  <a:pt x="30" y="17"/>
                </a:cubicBezTo>
                <a:cubicBezTo>
                  <a:pt x="35" y="17"/>
                  <a:pt x="39" y="21"/>
                  <a:pt x="39" y="26"/>
                </a:cubicBezTo>
                <a:cubicBezTo>
                  <a:pt x="39" y="31"/>
                  <a:pt x="35" y="35"/>
                  <a:pt x="30" y="35"/>
                </a:cubicBezTo>
                <a:cubicBezTo>
                  <a:pt x="25" y="35"/>
                  <a:pt x="21" y="31"/>
                  <a:pt x="21" y="26"/>
                </a:cubicBezTo>
                <a:cubicBezTo>
                  <a:pt x="21" y="21"/>
                  <a:pt x="25" y="17"/>
                  <a:pt x="30" y="1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14"/>
          <p:cNvSpPr/>
          <p:nvPr/>
        </p:nvSpPr>
        <p:spPr>
          <a:xfrm>
            <a:off x="7313084" y="3214094"/>
            <a:ext cx="287867" cy="228671"/>
          </a:xfrm>
          <a:custGeom>
            <a:rect b="b" l="l" r="r" t="t"/>
            <a:pathLst>
              <a:path extrusionOk="0" h="83" w="103">
                <a:moveTo>
                  <a:pt x="85" y="27"/>
                </a:moveTo>
                <a:cubicBezTo>
                  <a:pt x="87" y="27"/>
                  <a:pt x="89" y="29"/>
                  <a:pt x="89" y="31"/>
                </a:cubicBezTo>
                <a:cubicBezTo>
                  <a:pt x="89" y="33"/>
                  <a:pt x="87" y="35"/>
                  <a:pt x="85" y="35"/>
                </a:cubicBezTo>
                <a:cubicBezTo>
                  <a:pt x="83" y="35"/>
                  <a:pt x="81" y="33"/>
                  <a:pt x="81" y="31"/>
                </a:cubicBezTo>
                <a:cubicBezTo>
                  <a:pt x="81" y="29"/>
                  <a:pt x="83" y="27"/>
                  <a:pt x="85" y="27"/>
                </a:cubicBezTo>
                <a:close/>
                <a:moveTo>
                  <a:pt x="25" y="12"/>
                </a:moveTo>
                <a:cubicBezTo>
                  <a:pt x="25" y="12"/>
                  <a:pt x="25" y="12"/>
                  <a:pt x="25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4"/>
                  <a:pt x="12" y="14"/>
                  <a:pt x="12" y="14"/>
                </a:cubicBezTo>
                <a:cubicBezTo>
                  <a:pt x="24" y="14"/>
                  <a:pt x="24" y="14"/>
                  <a:pt x="24" y="14"/>
                </a:cubicBezTo>
                <a:cubicBezTo>
                  <a:pt x="25" y="12"/>
                  <a:pt x="25" y="12"/>
                  <a:pt x="25" y="12"/>
                </a:cubicBezTo>
                <a:close/>
                <a:moveTo>
                  <a:pt x="7" y="14"/>
                </a:moveTo>
                <a:cubicBezTo>
                  <a:pt x="7" y="14"/>
                  <a:pt x="7" y="14"/>
                  <a:pt x="7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2" y="14"/>
                  <a:pt x="0" y="16"/>
                  <a:pt x="0" y="18"/>
                </a:cubicBezTo>
                <a:cubicBezTo>
                  <a:pt x="0" y="79"/>
                  <a:pt x="0" y="79"/>
                  <a:pt x="0" y="79"/>
                </a:cubicBezTo>
                <a:cubicBezTo>
                  <a:pt x="0" y="79"/>
                  <a:pt x="0" y="79"/>
                  <a:pt x="0" y="79"/>
                </a:cubicBezTo>
                <a:cubicBezTo>
                  <a:pt x="0" y="81"/>
                  <a:pt x="2" y="83"/>
                  <a:pt x="4" y="83"/>
                </a:cubicBezTo>
                <a:cubicBezTo>
                  <a:pt x="99" y="83"/>
                  <a:pt x="99" y="83"/>
                  <a:pt x="99" y="83"/>
                </a:cubicBezTo>
                <a:cubicBezTo>
                  <a:pt x="99" y="83"/>
                  <a:pt x="99" y="83"/>
                  <a:pt x="99" y="83"/>
                </a:cubicBezTo>
                <a:cubicBezTo>
                  <a:pt x="101" y="83"/>
                  <a:pt x="103" y="81"/>
                  <a:pt x="103" y="79"/>
                </a:cubicBezTo>
                <a:cubicBezTo>
                  <a:pt x="103" y="18"/>
                  <a:pt x="103" y="18"/>
                  <a:pt x="103" y="18"/>
                </a:cubicBezTo>
                <a:cubicBezTo>
                  <a:pt x="103" y="18"/>
                  <a:pt x="103" y="18"/>
                  <a:pt x="103" y="18"/>
                </a:cubicBezTo>
                <a:cubicBezTo>
                  <a:pt x="103" y="16"/>
                  <a:pt x="101" y="14"/>
                  <a:pt x="9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74" y="3"/>
                  <a:pt x="74" y="3"/>
                  <a:pt x="74" y="3"/>
                </a:cubicBezTo>
                <a:cubicBezTo>
                  <a:pt x="74" y="1"/>
                  <a:pt x="72" y="0"/>
                  <a:pt x="71" y="0"/>
                </a:cubicBezTo>
                <a:cubicBezTo>
                  <a:pt x="32" y="0"/>
                  <a:pt x="32" y="0"/>
                  <a:pt x="32" y="0"/>
                </a:cubicBezTo>
                <a:cubicBezTo>
                  <a:pt x="30" y="0"/>
                  <a:pt x="29" y="1"/>
                  <a:pt x="28" y="2"/>
                </a:cubicBezTo>
                <a:cubicBezTo>
                  <a:pt x="26" y="7"/>
                  <a:pt x="26" y="7"/>
                  <a:pt x="26" y="7"/>
                </a:cubicBezTo>
                <a:cubicBezTo>
                  <a:pt x="9" y="7"/>
                  <a:pt x="9" y="7"/>
                  <a:pt x="9" y="7"/>
                </a:cubicBezTo>
                <a:cubicBezTo>
                  <a:pt x="8" y="7"/>
                  <a:pt x="7" y="8"/>
                  <a:pt x="7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14"/>
                  <a:pt x="7" y="14"/>
                  <a:pt x="7" y="14"/>
                </a:cubicBezTo>
                <a:close/>
                <a:moveTo>
                  <a:pt x="51" y="30"/>
                </a:moveTo>
                <a:cubicBezTo>
                  <a:pt x="51" y="30"/>
                  <a:pt x="51" y="30"/>
                  <a:pt x="51" y="30"/>
                </a:cubicBezTo>
                <a:cubicBezTo>
                  <a:pt x="55" y="30"/>
                  <a:pt x="58" y="31"/>
                  <a:pt x="61" y="34"/>
                </a:cubicBezTo>
                <a:cubicBezTo>
                  <a:pt x="63" y="36"/>
                  <a:pt x="65" y="39"/>
                  <a:pt x="65" y="43"/>
                </a:cubicBezTo>
                <a:cubicBezTo>
                  <a:pt x="65" y="50"/>
                  <a:pt x="58" y="56"/>
                  <a:pt x="51" y="56"/>
                </a:cubicBezTo>
                <a:cubicBezTo>
                  <a:pt x="44" y="56"/>
                  <a:pt x="38" y="50"/>
                  <a:pt x="38" y="43"/>
                </a:cubicBezTo>
                <a:cubicBezTo>
                  <a:pt x="38" y="36"/>
                  <a:pt x="44" y="30"/>
                  <a:pt x="51" y="30"/>
                </a:cubicBezTo>
                <a:close/>
                <a:moveTo>
                  <a:pt x="57" y="37"/>
                </a:moveTo>
                <a:cubicBezTo>
                  <a:pt x="57" y="37"/>
                  <a:pt x="57" y="37"/>
                  <a:pt x="57" y="37"/>
                </a:cubicBezTo>
                <a:cubicBezTo>
                  <a:pt x="57" y="37"/>
                  <a:pt x="57" y="37"/>
                  <a:pt x="57" y="37"/>
                </a:cubicBezTo>
                <a:cubicBezTo>
                  <a:pt x="59" y="39"/>
                  <a:pt x="60" y="41"/>
                  <a:pt x="60" y="43"/>
                </a:cubicBezTo>
                <a:cubicBezTo>
                  <a:pt x="60" y="48"/>
                  <a:pt x="56" y="52"/>
                  <a:pt x="51" y="52"/>
                </a:cubicBezTo>
                <a:cubicBezTo>
                  <a:pt x="46" y="52"/>
                  <a:pt x="43" y="48"/>
                  <a:pt x="43" y="43"/>
                </a:cubicBezTo>
                <a:cubicBezTo>
                  <a:pt x="43" y="38"/>
                  <a:pt x="47" y="34"/>
                  <a:pt x="51" y="34"/>
                </a:cubicBezTo>
                <a:cubicBezTo>
                  <a:pt x="54" y="34"/>
                  <a:pt x="56" y="35"/>
                  <a:pt x="57" y="37"/>
                </a:cubicBezTo>
                <a:close/>
                <a:moveTo>
                  <a:pt x="27" y="22"/>
                </a:moveTo>
                <a:cubicBezTo>
                  <a:pt x="27" y="22"/>
                  <a:pt x="27" y="22"/>
                  <a:pt x="27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75"/>
                  <a:pt x="8" y="75"/>
                  <a:pt x="8" y="75"/>
                </a:cubicBezTo>
                <a:cubicBezTo>
                  <a:pt x="95" y="75"/>
                  <a:pt x="95" y="75"/>
                  <a:pt x="95" y="75"/>
                </a:cubicBezTo>
                <a:cubicBezTo>
                  <a:pt x="95" y="22"/>
                  <a:pt x="95" y="22"/>
                  <a:pt x="95" y="22"/>
                </a:cubicBezTo>
                <a:cubicBezTo>
                  <a:pt x="76" y="22"/>
                  <a:pt x="76" y="22"/>
                  <a:pt x="76" y="22"/>
                </a:cubicBezTo>
                <a:cubicBezTo>
                  <a:pt x="76" y="22"/>
                  <a:pt x="76" y="22"/>
                  <a:pt x="76" y="22"/>
                </a:cubicBezTo>
                <a:cubicBezTo>
                  <a:pt x="74" y="22"/>
                  <a:pt x="73" y="21"/>
                  <a:pt x="72" y="19"/>
                </a:cubicBezTo>
                <a:cubicBezTo>
                  <a:pt x="68" y="8"/>
                  <a:pt x="68" y="8"/>
                  <a:pt x="68" y="8"/>
                </a:cubicBezTo>
                <a:cubicBezTo>
                  <a:pt x="35" y="8"/>
                  <a:pt x="35" y="8"/>
                  <a:pt x="35" y="8"/>
                </a:cubicBezTo>
                <a:cubicBezTo>
                  <a:pt x="30" y="19"/>
                  <a:pt x="30" y="19"/>
                  <a:pt x="30" y="19"/>
                </a:cubicBezTo>
                <a:cubicBezTo>
                  <a:pt x="30" y="21"/>
                  <a:pt x="28" y="22"/>
                  <a:pt x="27" y="22"/>
                </a:cubicBezTo>
                <a:close/>
                <a:moveTo>
                  <a:pt x="51" y="16"/>
                </a:moveTo>
                <a:cubicBezTo>
                  <a:pt x="51" y="16"/>
                  <a:pt x="51" y="16"/>
                  <a:pt x="51" y="16"/>
                </a:cubicBezTo>
                <a:cubicBezTo>
                  <a:pt x="66" y="16"/>
                  <a:pt x="79" y="28"/>
                  <a:pt x="79" y="43"/>
                </a:cubicBezTo>
                <a:cubicBezTo>
                  <a:pt x="79" y="58"/>
                  <a:pt x="66" y="70"/>
                  <a:pt x="51" y="70"/>
                </a:cubicBezTo>
                <a:cubicBezTo>
                  <a:pt x="36" y="70"/>
                  <a:pt x="24" y="58"/>
                  <a:pt x="24" y="43"/>
                </a:cubicBezTo>
                <a:cubicBezTo>
                  <a:pt x="24" y="28"/>
                  <a:pt x="36" y="16"/>
                  <a:pt x="51" y="16"/>
                </a:cubicBezTo>
                <a:close/>
                <a:moveTo>
                  <a:pt x="51" y="24"/>
                </a:moveTo>
                <a:cubicBezTo>
                  <a:pt x="51" y="24"/>
                  <a:pt x="51" y="24"/>
                  <a:pt x="51" y="24"/>
                </a:cubicBezTo>
                <a:cubicBezTo>
                  <a:pt x="62" y="24"/>
                  <a:pt x="71" y="32"/>
                  <a:pt x="71" y="43"/>
                </a:cubicBezTo>
                <a:cubicBezTo>
                  <a:pt x="71" y="54"/>
                  <a:pt x="62" y="62"/>
                  <a:pt x="51" y="62"/>
                </a:cubicBezTo>
                <a:cubicBezTo>
                  <a:pt x="41" y="62"/>
                  <a:pt x="32" y="54"/>
                  <a:pt x="32" y="43"/>
                </a:cubicBezTo>
                <a:cubicBezTo>
                  <a:pt x="32" y="32"/>
                  <a:pt x="41" y="24"/>
                  <a:pt x="51" y="24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4"/>
          <p:cNvSpPr/>
          <p:nvPr/>
        </p:nvSpPr>
        <p:spPr>
          <a:xfrm>
            <a:off x="3285067" y="4247346"/>
            <a:ext cx="270933" cy="266783"/>
          </a:xfrm>
          <a:custGeom>
            <a:rect b="b" l="l" r="r" t="t"/>
            <a:pathLst>
              <a:path extrusionOk="0" h="97" w="98">
                <a:moveTo>
                  <a:pt x="94" y="37"/>
                </a:moveTo>
                <a:cubicBezTo>
                  <a:pt x="84" y="37"/>
                  <a:pt x="84" y="37"/>
                  <a:pt x="84" y="37"/>
                </a:cubicBezTo>
                <a:cubicBezTo>
                  <a:pt x="84" y="36"/>
                  <a:pt x="84" y="35"/>
                  <a:pt x="84" y="35"/>
                </a:cubicBezTo>
                <a:cubicBezTo>
                  <a:pt x="83" y="34"/>
                  <a:pt x="83" y="34"/>
                  <a:pt x="83" y="34"/>
                </a:cubicBezTo>
                <a:cubicBezTo>
                  <a:pt x="83" y="33"/>
                  <a:pt x="83" y="33"/>
                  <a:pt x="82" y="32"/>
                </a:cubicBezTo>
                <a:cubicBezTo>
                  <a:pt x="89" y="25"/>
                  <a:pt x="89" y="25"/>
                  <a:pt x="89" y="25"/>
                </a:cubicBezTo>
                <a:cubicBezTo>
                  <a:pt x="89" y="25"/>
                  <a:pt x="89" y="25"/>
                  <a:pt x="89" y="25"/>
                </a:cubicBezTo>
                <a:cubicBezTo>
                  <a:pt x="90" y="24"/>
                  <a:pt x="90" y="21"/>
                  <a:pt x="89" y="20"/>
                </a:cubicBezTo>
                <a:cubicBezTo>
                  <a:pt x="78" y="9"/>
                  <a:pt x="78" y="9"/>
                  <a:pt x="78" y="9"/>
                </a:cubicBezTo>
                <a:cubicBezTo>
                  <a:pt x="78" y="9"/>
                  <a:pt x="78" y="9"/>
                  <a:pt x="78" y="9"/>
                </a:cubicBezTo>
                <a:cubicBezTo>
                  <a:pt x="77" y="7"/>
                  <a:pt x="74" y="7"/>
                  <a:pt x="73" y="9"/>
                </a:cubicBezTo>
                <a:cubicBezTo>
                  <a:pt x="66" y="16"/>
                  <a:pt x="66" y="16"/>
                  <a:pt x="66" y="16"/>
                </a:cubicBezTo>
                <a:cubicBezTo>
                  <a:pt x="65" y="15"/>
                  <a:pt x="64" y="15"/>
                  <a:pt x="63" y="14"/>
                </a:cubicBezTo>
                <a:cubicBezTo>
                  <a:pt x="62" y="14"/>
                  <a:pt x="61" y="14"/>
                  <a:pt x="61" y="13"/>
                </a:cubicBezTo>
                <a:cubicBezTo>
                  <a:pt x="61" y="4"/>
                  <a:pt x="61" y="4"/>
                  <a:pt x="61" y="4"/>
                </a:cubicBezTo>
                <a:cubicBezTo>
                  <a:pt x="61" y="2"/>
                  <a:pt x="59" y="0"/>
                  <a:pt x="57" y="0"/>
                </a:cubicBezTo>
                <a:cubicBezTo>
                  <a:pt x="42" y="0"/>
                  <a:pt x="42" y="0"/>
                  <a:pt x="42" y="0"/>
                </a:cubicBezTo>
                <a:cubicBezTo>
                  <a:pt x="39" y="0"/>
                  <a:pt x="38" y="2"/>
                  <a:pt x="38" y="4"/>
                </a:cubicBezTo>
                <a:cubicBezTo>
                  <a:pt x="38" y="13"/>
                  <a:pt x="38" y="13"/>
                  <a:pt x="38" y="13"/>
                </a:cubicBezTo>
                <a:cubicBezTo>
                  <a:pt x="37" y="14"/>
                  <a:pt x="36" y="14"/>
                  <a:pt x="35" y="14"/>
                </a:cubicBezTo>
                <a:cubicBezTo>
                  <a:pt x="34" y="15"/>
                  <a:pt x="33" y="15"/>
                  <a:pt x="32" y="16"/>
                </a:cubicBezTo>
                <a:cubicBezTo>
                  <a:pt x="26" y="9"/>
                  <a:pt x="26" y="9"/>
                  <a:pt x="26" y="9"/>
                </a:cubicBezTo>
                <a:cubicBezTo>
                  <a:pt x="26" y="9"/>
                  <a:pt x="26" y="9"/>
                  <a:pt x="26" y="9"/>
                </a:cubicBezTo>
                <a:cubicBezTo>
                  <a:pt x="24" y="7"/>
                  <a:pt x="22" y="7"/>
                  <a:pt x="20" y="9"/>
                </a:cubicBezTo>
                <a:cubicBezTo>
                  <a:pt x="9" y="20"/>
                  <a:pt x="9" y="20"/>
                  <a:pt x="9" y="20"/>
                </a:cubicBezTo>
                <a:cubicBezTo>
                  <a:pt x="8" y="21"/>
                  <a:pt x="8" y="24"/>
                  <a:pt x="9" y="25"/>
                </a:cubicBezTo>
                <a:cubicBezTo>
                  <a:pt x="16" y="32"/>
                  <a:pt x="16" y="32"/>
                  <a:pt x="16" y="32"/>
                </a:cubicBezTo>
                <a:cubicBezTo>
                  <a:pt x="16" y="33"/>
                  <a:pt x="15" y="33"/>
                  <a:pt x="15" y="34"/>
                </a:cubicBezTo>
                <a:cubicBezTo>
                  <a:pt x="15" y="34"/>
                  <a:pt x="15" y="34"/>
                  <a:pt x="15" y="34"/>
                </a:cubicBezTo>
                <a:cubicBezTo>
                  <a:pt x="14" y="35"/>
                  <a:pt x="14" y="36"/>
                  <a:pt x="14" y="37"/>
                </a:cubicBezTo>
                <a:cubicBezTo>
                  <a:pt x="4" y="37"/>
                  <a:pt x="4" y="37"/>
                  <a:pt x="4" y="37"/>
                </a:cubicBezTo>
                <a:cubicBezTo>
                  <a:pt x="2" y="37"/>
                  <a:pt x="0" y="39"/>
                  <a:pt x="0" y="41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58"/>
                  <a:pt x="2" y="60"/>
                  <a:pt x="4" y="60"/>
                </a:cubicBezTo>
                <a:cubicBezTo>
                  <a:pt x="14" y="60"/>
                  <a:pt x="14" y="60"/>
                  <a:pt x="14" y="60"/>
                </a:cubicBezTo>
                <a:cubicBezTo>
                  <a:pt x="14" y="61"/>
                  <a:pt x="14" y="62"/>
                  <a:pt x="15" y="63"/>
                </a:cubicBezTo>
                <a:cubicBezTo>
                  <a:pt x="15" y="63"/>
                  <a:pt x="15" y="63"/>
                  <a:pt x="15" y="63"/>
                </a:cubicBezTo>
                <a:cubicBezTo>
                  <a:pt x="15" y="64"/>
                  <a:pt x="16" y="65"/>
                  <a:pt x="16" y="66"/>
                </a:cubicBezTo>
                <a:cubicBezTo>
                  <a:pt x="10" y="72"/>
                  <a:pt x="10" y="72"/>
                  <a:pt x="10" y="72"/>
                </a:cubicBezTo>
                <a:cubicBezTo>
                  <a:pt x="9" y="72"/>
                  <a:pt x="9" y="72"/>
                  <a:pt x="9" y="72"/>
                </a:cubicBezTo>
                <a:cubicBezTo>
                  <a:pt x="8" y="74"/>
                  <a:pt x="8" y="76"/>
                  <a:pt x="9" y="78"/>
                </a:cubicBezTo>
                <a:cubicBezTo>
                  <a:pt x="20" y="88"/>
                  <a:pt x="20" y="88"/>
                  <a:pt x="20" y="88"/>
                </a:cubicBezTo>
                <a:cubicBezTo>
                  <a:pt x="22" y="90"/>
                  <a:pt x="24" y="90"/>
                  <a:pt x="26" y="88"/>
                </a:cubicBezTo>
                <a:cubicBezTo>
                  <a:pt x="32" y="82"/>
                  <a:pt x="32" y="82"/>
                  <a:pt x="32" y="82"/>
                </a:cubicBezTo>
                <a:cubicBezTo>
                  <a:pt x="33" y="82"/>
                  <a:pt x="34" y="83"/>
                  <a:pt x="35" y="83"/>
                </a:cubicBezTo>
                <a:cubicBezTo>
                  <a:pt x="35" y="83"/>
                  <a:pt x="35" y="83"/>
                  <a:pt x="35" y="83"/>
                </a:cubicBezTo>
                <a:cubicBezTo>
                  <a:pt x="36" y="83"/>
                  <a:pt x="37" y="84"/>
                  <a:pt x="38" y="84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5"/>
                  <a:pt x="39" y="97"/>
                  <a:pt x="42" y="97"/>
                </a:cubicBezTo>
                <a:cubicBezTo>
                  <a:pt x="57" y="97"/>
                  <a:pt x="57" y="97"/>
                  <a:pt x="57" y="97"/>
                </a:cubicBezTo>
                <a:cubicBezTo>
                  <a:pt x="59" y="97"/>
                  <a:pt x="61" y="95"/>
                  <a:pt x="61" y="93"/>
                </a:cubicBezTo>
                <a:cubicBezTo>
                  <a:pt x="61" y="84"/>
                  <a:pt x="61" y="84"/>
                  <a:pt x="61" y="84"/>
                </a:cubicBezTo>
                <a:cubicBezTo>
                  <a:pt x="61" y="84"/>
                  <a:pt x="62" y="83"/>
                  <a:pt x="63" y="83"/>
                </a:cubicBezTo>
                <a:cubicBezTo>
                  <a:pt x="64" y="83"/>
                  <a:pt x="65" y="82"/>
                  <a:pt x="66" y="82"/>
                </a:cubicBezTo>
                <a:cubicBezTo>
                  <a:pt x="73" y="88"/>
                  <a:pt x="73" y="88"/>
                  <a:pt x="73" y="88"/>
                </a:cubicBezTo>
                <a:cubicBezTo>
                  <a:pt x="73" y="88"/>
                  <a:pt x="73" y="88"/>
                  <a:pt x="73" y="88"/>
                </a:cubicBezTo>
                <a:cubicBezTo>
                  <a:pt x="74" y="90"/>
                  <a:pt x="77" y="90"/>
                  <a:pt x="78" y="88"/>
                </a:cubicBezTo>
                <a:cubicBezTo>
                  <a:pt x="89" y="78"/>
                  <a:pt x="89" y="78"/>
                  <a:pt x="89" y="78"/>
                </a:cubicBezTo>
                <a:cubicBezTo>
                  <a:pt x="89" y="78"/>
                  <a:pt x="89" y="78"/>
                  <a:pt x="89" y="78"/>
                </a:cubicBezTo>
                <a:cubicBezTo>
                  <a:pt x="90" y="76"/>
                  <a:pt x="90" y="74"/>
                  <a:pt x="89" y="72"/>
                </a:cubicBezTo>
                <a:cubicBezTo>
                  <a:pt x="82" y="66"/>
                  <a:pt x="82" y="66"/>
                  <a:pt x="82" y="66"/>
                </a:cubicBezTo>
                <a:cubicBezTo>
                  <a:pt x="83" y="65"/>
                  <a:pt x="83" y="64"/>
                  <a:pt x="83" y="63"/>
                </a:cubicBezTo>
                <a:cubicBezTo>
                  <a:pt x="84" y="62"/>
                  <a:pt x="84" y="61"/>
                  <a:pt x="84" y="60"/>
                </a:cubicBezTo>
                <a:cubicBezTo>
                  <a:pt x="94" y="60"/>
                  <a:pt x="94" y="60"/>
                  <a:pt x="94" y="60"/>
                </a:cubicBezTo>
                <a:cubicBezTo>
                  <a:pt x="94" y="60"/>
                  <a:pt x="94" y="60"/>
                  <a:pt x="94" y="60"/>
                </a:cubicBezTo>
                <a:cubicBezTo>
                  <a:pt x="96" y="60"/>
                  <a:pt x="98" y="58"/>
                  <a:pt x="98" y="56"/>
                </a:cubicBezTo>
                <a:cubicBezTo>
                  <a:pt x="98" y="41"/>
                  <a:pt x="98" y="41"/>
                  <a:pt x="98" y="41"/>
                </a:cubicBezTo>
                <a:cubicBezTo>
                  <a:pt x="98" y="41"/>
                  <a:pt x="98" y="41"/>
                  <a:pt x="98" y="41"/>
                </a:cubicBezTo>
                <a:cubicBezTo>
                  <a:pt x="98" y="39"/>
                  <a:pt x="96" y="37"/>
                  <a:pt x="94" y="37"/>
                </a:cubicBezTo>
                <a:close/>
                <a:moveTo>
                  <a:pt x="90" y="52"/>
                </a:moveTo>
                <a:cubicBezTo>
                  <a:pt x="90" y="52"/>
                  <a:pt x="90" y="52"/>
                  <a:pt x="90" y="52"/>
                </a:cubicBezTo>
                <a:cubicBezTo>
                  <a:pt x="81" y="52"/>
                  <a:pt x="81" y="52"/>
                  <a:pt x="81" y="52"/>
                </a:cubicBezTo>
                <a:cubicBezTo>
                  <a:pt x="79" y="52"/>
                  <a:pt x="78" y="54"/>
                  <a:pt x="78" y="55"/>
                </a:cubicBezTo>
                <a:cubicBezTo>
                  <a:pt x="77" y="57"/>
                  <a:pt x="77" y="58"/>
                  <a:pt x="76" y="60"/>
                </a:cubicBezTo>
                <a:cubicBezTo>
                  <a:pt x="76" y="61"/>
                  <a:pt x="75" y="63"/>
                  <a:pt x="74" y="64"/>
                </a:cubicBezTo>
                <a:cubicBezTo>
                  <a:pt x="73" y="66"/>
                  <a:pt x="73" y="68"/>
                  <a:pt x="74" y="69"/>
                </a:cubicBezTo>
                <a:cubicBezTo>
                  <a:pt x="74" y="69"/>
                  <a:pt x="74" y="69"/>
                  <a:pt x="74" y="69"/>
                </a:cubicBezTo>
                <a:cubicBezTo>
                  <a:pt x="80" y="75"/>
                  <a:pt x="80" y="75"/>
                  <a:pt x="80" y="75"/>
                </a:cubicBezTo>
                <a:cubicBezTo>
                  <a:pt x="75" y="80"/>
                  <a:pt x="75" y="80"/>
                  <a:pt x="75" y="80"/>
                </a:cubicBezTo>
                <a:cubicBezTo>
                  <a:pt x="69" y="74"/>
                  <a:pt x="69" y="74"/>
                  <a:pt x="69" y="74"/>
                </a:cubicBezTo>
                <a:cubicBezTo>
                  <a:pt x="68" y="73"/>
                  <a:pt x="66" y="72"/>
                  <a:pt x="64" y="74"/>
                </a:cubicBezTo>
                <a:cubicBezTo>
                  <a:pt x="63" y="74"/>
                  <a:pt x="62" y="75"/>
                  <a:pt x="60" y="76"/>
                </a:cubicBezTo>
                <a:cubicBezTo>
                  <a:pt x="59" y="76"/>
                  <a:pt x="57" y="77"/>
                  <a:pt x="56" y="77"/>
                </a:cubicBezTo>
                <a:cubicBezTo>
                  <a:pt x="54" y="78"/>
                  <a:pt x="53" y="79"/>
                  <a:pt x="53" y="81"/>
                </a:cubicBezTo>
                <a:cubicBezTo>
                  <a:pt x="53" y="81"/>
                  <a:pt x="53" y="81"/>
                  <a:pt x="53" y="81"/>
                </a:cubicBezTo>
                <a:cubicBezTo>
                  <a:pt x="53" y="89"/>
                  <a:pt x="53" y="89"/>
                  <a:pt x="53" y="89"/>
                </a:cubicBezTo>
                <a:cubicBezTo>
                  <a:pt x="46" y="89"/>
                  <a:pt x="46" y="89"/>
                  <a:pt x="46" y="89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79"/>
                  <a:pt x="44" y="77"/>
                  <a:pt x="42" y="77"/>
                </a:cubicBezTo>
                <a:cubicBezTo>
                  <a:pt x="41" y="77"/>
                  <a:pt x="39" y="76"/>
                  <a:pt x="38" y="76"/>
                </a:cubicBezTo>
                <a:cubicBezTo>
                  <a:pt x="38" y="76"/>
                  <a:pt x="38" y="76"/>
                  <a:pt x="38" y="76"/>
                </a:cubicBezTo>
                <a:cubicBezTo>
                  <a:pt x="36" y="75"/>
                  <a:pt x="35" y="74"/>
                  <a:pt x="34" y="73"/>
                </a:cubicBezTo>
                <a:cubicBezTo>
                  <a:pt x="32" y="72"/>
                  <a:pt x="30" y="73"/>
                  <a:pt x="29" y="74"/>
                </a:cubicBezTo>
                <a:cubicBezTo>
                  <a:pt x="23" y="80"/>
                  <a:pt x="23" y="80"/>
                  <a:pt x="23" y="80"/>
                </a:cubicBezTo>
                <a:cubicBezTo>
                  <a:pt x="18" y="75"/>
                  <a:pt x="18" y="75"/>
                  <a:pt x="18" y="75"/>
                </a:cubicBezTo>
                <a:cubicBezTo>
                  <a:pt x="24" y="69"/>
                  <a:pt x="24" y="69"/>
                  <a:pt x="24" y="69"/>
                </a:cubicBezTo>
                <a:cubicBezTo>
                  <a:pt x="25" y="68"/>
                  <a:pt x="25" y="66"/>
                  <a:pt x="24" y="64"/>
                </a:cubicBezTo>
                <a:cubicBezTo>
                  <a:pt x="23" y="63"/>
                  <a:pt x="23" y="61"/>
                  <a:pt x="22" y="60"/>
                </a:cubicBezTo>
                <a:cubicBezTo>
                  <a:pt x="22" y="60"/>
                  <a:pt x="22" y="60"/>
                  <a:pt x="22" y="60"/>
                </a:cubicBezTo>
                <a:cubicBezTo>
                  <a:pt x="21" y="58"/>
                  <a:pt x="21" y="57"/>
                  <a:pt x="21" y="55"/>
                </a:cubicBezTo>
                <a:cubicBezTo>
                  <a:pt x="20" y="53"/>
                  <a:pt x="19" y="52"/>
                  <a:pt x="17" y="52"/>
                </a:cubicBezTo>
                <a:cubicBezTo>
                  <a:pt x="17" y="52"/>
                  <a:pt x="17" y="52"/>
                  <a:pt x="17" y="52"/>
                </a:cubicBezTo>
                <a:cubicBezTo>
                  <a:pt x="8" y="52"/>
                  <a:pt x="8" y="52"/>
                  <a:pt x="8" y="52"/>
                </a:cubicBezTo>
                <a:cubicBezTo>
                  <a:pt x="8" y="45"/>
                  <a:pt x="8" y="45"/>
                  <a:pt x="8" y="45"/>
                </a:cubicBezTo>
                <a:cubicBezTo>
                  <a:pt x="17" y="45"/>
                  <a:pt x="17" y="45"/>
                  <a:pt x="17" y="45"/>
                </a:cubicBezTo>
                <a:cubicBezTo>
                  <a:pt x="19" y="45"/>
                  <a:pt x="20" y="44"/>
                  <a:pt x="21" y="42"/>
                </a:cubicBezTo>
                <a:cubicBezTo>
                  <a:pt x="21" y="40"/>
                  <a:pt x="22" y="39"/>
                  <a:pt x="22" y="37"/>
                </a:cubicBezTo>
                <a:cubicBezTo>
                  <a:pt x="22" y="37"/>
                  <a:pt x="22" y="37"/>
                  <a:pt x="22" y="37"/>
                </a:cubicBezTo>
                <a:cubicBezTo>
                  <a:pt x="23" y="36"/>
                  <a:pt x="23" y="34"/>
                  <a:pt x="24" y="33"/>
                </a:cubicBezTo>
                <a:cubicBezTo>
                  <a:pt x="25" y="32"/>
                  <a:pt x="25" y="30"/>
                  <a:pt x="24" y="28"/>
                </a:cubicBezTo>
                <a:cubicBezTo>
                  <a:pt x="24" y="28"/>
                  <a:pt x="24" y="28"/>
                  <a:pt x="24" y="28"/>
                </a:cubicBezTo>
                <a:cubicBezTo>
                  <a:pt x="18" y="22"/>
                  <a:pt x="18" y="22"/>
                  <a:pt x="18" y="22"/>
                </a:cubicBezTo>
                <a:cubicBezTo>
                  <a:pt x="23" y="17"/>
                  <a:pt x="23" y="17"/>
                  <a:pt x="23" y="17"/>
                </a:cubicBezTo>
                <a:cubicBezTo>
                  <a:pt x="29" y="23"/>
                  <a:pt x="29" y="23"/>
                  <a:pt x="29" y="23"/>
                </a:cubicBezTo>
                <a:cubicBezTo>
                  <a:pt x="30" y="25"/>
                  <a:pt x="32" y="25"/>
                  <a:pt x="34" y="24"/>
                </a:cubicBezTo>
                <a:cubicBezTo>
                  <a:pt x="35" y="23"/>
                  <a:pt x="36" y="22"/>
                  <a:pt x="38" y="22"/>
                </a:cubicBezTo>
                <a:cubicBezTo>
                  <a:pt x="39" y="21"/>
                  <a:pt x="41" y="20"/>
                  <a:pt x="43" y="20"/>
                </a:cubicBezTo>
                <a:cubicBezTo>
                  <a:pt x="44" y="20"/>
                  <a:pt x="46" y="18"/>
                  <a:pt x="46" y="16"/>
                </a:cubicBezTo>
                <a:cubicBezTo>
                  <a:pt x="46" y="16"/>
                  <a:pt x="46" y="16"/>
                  <a:pt x="46" y="16"/>
                </a:cubicBezTo>
                <a:cubicBezTo>
                  <a:pt x="46" y="8"/>
                  <a:pt x="46" y="8"/>
                  <a:pt x="46" y="8"/>
                </a:cubicBezTo>
                <a:cubicBezTo>
                  <a:pt x="53" y="8"/>
                  <a:pt x="53" y="8"/>
                  <a:pt x="53" y="8"/>
                </a:cubicBezTo>
                <a:cubicBezTo>
                  <a:pt x="53" y="16"/>
                  <a:pt x="53" y="16"/>
                  <a:pt x="53" y="16"/>
                </a:cubicBezTo>
                <a:cubicBezTo>
                  <a:pt x="53" y="18"/>
                  <a:pt x="54" y="20"/>
                  <a:pt x="56" y="20"/>
                </a:cubicBezTo>
                <a:cubicBezTo>
                  <a:pt x="57" y="21"/>
                  <a:pt x="59" y="21"/>
                  <a:pt x="60" y="22"/>
                </a:cubicBezTo>
                <a:cubicBezTo>
                  <a:pt x="62" y="22"/>
                  <a:pt x="63" y="23"/>
                  <a:pt x="65" y="24"/>
                </a:cubicBezTo>
                <a:cubicBezTo>
                  <a:pt x="66" y="25"/>
                  <a:pt x="68" y="24"/>
                  <a:pt x="70" y="23"/>
                </a:cubicBezTo>
                <a:cubicBezTo>
                  <a:pt x="75" y="17"/>
                  <a:pt x="75" y="17"/>
                  <a:pt x="75" y="17"/>
                </a:cubicBezTo>
                <a:cubicBezTo>
                  <a:pt x="80" y="22"/>
                  <a:pt x="80" y="22"/>
                  <a:pt x="80" y="22"/>
                </a:cubicBezTo>
                <a:cubicBezTo>
                  <a:pt x="74" y="28"/>
                  <a:pt x="74" y="28"/>
                  <a:pt x="74" y="28"/>
                </a:cubicBezTo>
                <a:cubicBezTo>
                  <a:pt x="73" y="30"/>
                  <a:pt x="73" y="32"/>
                  <a:pt x="74" y="33"/>
                </a:cubicBezTo>
                <a:cubicBezTo>
                  <a:pt x="75" y="35"/>
                  <a:pt x="76" y="36"/>
                  <a:pt x="76" y="37"/>
                </a:cubicBezTo>
                <a:cubicBezTo>
                  <a:pt x="76" y="38"/>
                  <a:pt x="76" y="38"/>
                  <a:pt x="76" y="38"/>
                </a:cubicBezTo>
                <a:cubicBezTo>
                  <a:pt x="77" y="39"/>
                  <a:pt x="77" y="41"/>
                  <a:pt x="78" y="42"/>
                </a:cubicBezTo>
                <a:cubicBezTo>
                  <a:pt x="78" y="44"/>
                  <a:pt x="80" y="45"/>
                  <a:pt x="81" y="45"/>
                </a:cubicBezTo>
                <a:cubicBezTo>
                  <a:pt x="90" y="45"/>
                  <a:pt x="90" y="45"/>
                  <a:pt x="90" y="45"/>
                </a:cubicBezTo>
                <a:cubicBezTo>
                  <a:pt x="90" y="52"/>
                  <a:pt x="90" y="52"/>
                  <a:pt x="90" y="52"/>
                </a:cubicBezTo>
                <a:close/>
                <a:moveTo>
                  <a:pt x="49" y="32"/>
                </a:moveTo>
                <a:cubicBezTo>
                  <a:pt x="49" y="32"/>
                  <a:pt x="49" y="32"/>
                  <a:pt x="49" y="32"/>
                </a:cubicBezTo>
                <a:cubicBezTo>
                  <a:pt x="45" y="32"/>
                  <a:pt x="40" y="34"/>
                  <a:pt x="37" y="37"/>
                </a:cubicBezTo>
                <a:cubicBezTo>
                  <a:pt x="34" y="40"/>
                  <a:pt x="32" y="44"/>
                  <a:pt x="32" y="49"/>
                </a:cubicBezTo>
                <a:cubicBezTo>
                  <a:pt x="32" y="53"/>
                  <a:pt x="34" y="57"/>
                  <a:pt x="37" y="60"/>
                </a:cubicBezTo>
                <a:cubicBezTo>
                  <a:pt x="40" y="63"/>
                  <a:pt x="45" y="65"/>
                  <a:pt x="49" y="65"/>
                </a:cubicBezTo>
                <a:cubicBezTo>
                  <a:pt x="54" y="65"/>
                  <a:pt x="58" y="63"/>
                  <a:pt x="61" y="60"/>
                </a:cubicBezTo>
                <a:cubicBezTo>
                  <a:pt x="64" y="57"/>
                  <a:pt x="66" y="53"/>
                  <a:pt x="66" y="49"/>
                </a:cubicBezTo>
                <a:cubicBezTo>
                  <a:pt x="66" y="44"/>
                  <a:pt x="64" y="40"/>
                  <a:pt x="61" y="37"/>
                </a:cubicBezTo>
                <a:cubicBezTo>
                  <a:pt x="58" y="34"/>
                  <a:pt x="54" y="32"/>
                  <a:pt x="49" y="32"/>
                </a:cubicBezTo>
                <a:close/>
                <a:moveTo>
                  <a:pt x="58" y="57"/>
                </a:moveTo>
                <a:cubicBezTo>
                  <a:pt x="58" y="57"/>
                  <a:pt x="58" y="57"/>
                  <a:pt x="58" y="57"/>
                </a:cubicBezTo>
                <a:cubicBezTo>
                  <a:pt x="55" y="59"/>
                  <a:pt x="52" y="61"/>
                  <a:pt x="49" y="61"/>
                </a:cubicBezTo>
                <a:cubicBezTo>
                  <a:pt x="46" y="61"/>
                  <a:pt x="43" y="59"/>
                  <a:pt x="41" y="57"/>
                </a:cubicBezTo>
                <a:cubicBezTo>
                  <a:pt x="39" y="55"/>
                  <a:pt x="37" y="52"/>
                  <a:pt x="37" y="49"/>
                </a:cubicBezTo>
                <a:cubicBezTo>
                  <a:pt x="37" y="45"/>
                  <a:pt x="39" y="42"/>
                  <a:pt x="41" y="40"/>
                </a:cubicBezTo>
                <a:cubicBezTo>
                  <a:pt x="43" y="38"/>
                  <a:pt x="46" y="37"/>
                  <a:pt x="49" y="37"/>
                </a:cubicBezTo>
                <a:cubicBezTo>
                  <a:pt x="52" y="37"/>
                  <a:pt x="55" y="38"/>
                  <a:pt x="58" y="40"/>
                </a:cubicBezTo>
                <a:cubicBezTo>
                  <a:pt x="60" y="42"/>
                  <a:pt x="61" y="45"/>
                  <a:pt x="61" y="49"/>
                </a:cubicBezTo>
                <a:cubicBezTo>
                  <a:pt x="61" y="52"/>
                  <a:pt x="60" y="55"/>
                  <a:pt x="58" y="5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4"/>
          <p:cNvSpPr/>
          <p:nvPr/>
        </p:nvSpPr>
        <p:spPr>
          <a:xfrm>
            <a:off x="4711700" y="4238875"/>
            <a:ext cx="254000" cy="283720"/>
          </a:xfrm>
          <a:custGeom>
            <a:rect b="b" l="l" r="r" t="t"/>
            <a:pathLst>
              <a:path extrusionOk="0" h="103" w="91">
                <a:moveTo>
                  <a:pt x="14" y="32"/>
                </a:moveTo>
                <a:cubicBezTo>
                  <a:pt x="14" y="32"/>
                  <a:pt x="14" y="32"/>
                  <a:pt x="14" y="32"/>
                </a:cubicBezTo>
                <a:cubicBezTo>
                  <a:pt x="78" y="32"/>
                  <a:pt x="78" y="32"/>
                  <a:pt x="78" y="32"/>
                </a:cubicBezTo>
                <a:cubicBezTo>
                  <a:pt x="78" y="32"/>
                  <a:pt x="78" y="32"/>
                  <a:pt x="78" y="32"/>
                </a:cubicBezTo>
                <a:cubicBezTo>
                  <a:pt x="83" y="32"/>
                  <a:pt x="83" y="32"/>
                  <a:pt x="83" y="32"/>
                </a:cubicBezTo>
                <a:cubicBezTo>
                  <a:pt x="83" y="22"/>
                  <a:pt x="83" y="22"/>
                  <a:pt x="83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32"/>
                  <a:pt x="8" y="32"/>
                  <a:pt x="8" y="32"/>
                </a:cubicBezTo>
                <a:cubicBezTo>
                  <a:pt x="13" y="32"/>
                  <a:pt x="13" y="32"/>
                  <a:pt x="13" y="32"/>
                </a:cubicBezTo>
                <a:cubicBezTo>
                  <a:pt x="14" y="32"/>
                  <a:pt x="14" y="32"/>
                  <a:pt x="14" y="32"/>
                </a:cubicBezTo>
                <a:close/>
                <a:moveTo>
                  <a:pt x="27" y="0"/>
                </a:moveTo>
                <a:cubicBezTo>
                  <a:pt x="27" y="0"/>
                  <a:pt x="27" y="0"/>
                  <a:pt x="27" y="0"/>
                </a:cubicBezTo>
                <a:cubicBezTo>
                  <a:pt x="27" y="0"/>
                  <a:pt x="27" y="0"/>
                  <a:pt x="27" y="0"/>
                </a:cubicBezTo>
                <a:cubicBezTo>
                  <a:pt x="64" y="0"/>
                  <a:pt x="64" y="0"/>
                  <a:pt x="64" y="0"/>
                </a:cubicBezTo>
                <a:cubicBezTo>
                  <a:pt x="66" y="0"/>
                  <a:pt x="68" y="2"/>
                  <a:pt x="68" y="4"/>
                </a:cubicBezTo>
                <a:cubicBezTo>
                  <a:pt x="68" y="4"/>
                  <a:pt x="68" y="4"/>
                  <a:pt x="68" y="4"/>
                </a:cubicBezTo>
                <a:cubicBezTo>
                  <a:pt x="68" y="14"/>
                  <a:pt x="68" y="14"/>
                  <a:pt x="68" y="14"/>
                </a:cubicBezTo>
                <a:cubicBezTo>
                  <a:pt x="87" y="14"/>
                  <a:pt x="87" y="14"/>
                  <a:pt x="87" y="14"/>
                </a:cubicBezTo>
                <a:cubicBezTo>
                  <a:pt x="90" y="14"/>
                  <a:pt x="91" y="16"/>
                  <a:pt x="91" y="18"/>
                </a:cubicBezTo>
                <a:cubicBezTo>
                  <a:pt x="91" y="18"/>
                  <a:pt x="91" y="18"/>
                  <a:pt x="91" y="18"/>
                </a:cubicBezTo>
                <a:cubicBezTo>
                  <a:pt x="91" y="36"/>
                  <a:pt x="91" y="36"/>
                  <a:pt x="91" y="36"/>
                </a:cubicBezTo>
                <a:cubicBezTo>
                  <a:pt x="91" y="39"/>
                  <a:pt x="90" y="40"/>
                  <a:pt x="87" y="40"/>
                </a:cubicBezTo>
                <a:cubicBezTo>
                  <a:pt x="87" y="40"/>
                  <a:pt x="87" y="40"/>
                  <a:pt x="87" y="40"/>
                </a:cubicBezTo>
                <a:cubicBezTo>
                  <a:pt x="82" y="40"/>
                  <a:pt x="82" y="40"/>
                  <a:pt x="82" y="40"/>
                </a:cubicBezTo>
                <a:cubicBezTo>
                  <a:pt x="82" y="99"/>
                  <a:pt x="82" y="99"/>
                  <a:pt x="82" y="99"/>
                </a:cubicBezTo>
                <a:cubicBezTo>
                  <a:pt x="82" y="101"/>
                  <a:pt x="80" y="103"/>
                  <a:pt x="78" y="103"/>
                </a:cubicBezTo>
                <a:cubicBezTo>
                  <a:pt x="77" y="103"/>
                  <a:pt x="77" y="103"/>
                  <a:pt x="77" y="103"/>
                </a:cubicBezTo>
                <a:cubicBezTo>
                  <a:pt x="14" y="103"/>
                  <a:pt x="14" y="103"/>
                  <a:pt x="14" y="103"/>
                </a:cubicBezTo>
                <a:cubicBezTo>
                  <a:pt x="11" y="103"/>
                  <a:pt x="10" y="101"/>
                  <a:pt x="10" y="99"/>
                </a:cubicBezTo>
                <a:cubicBezTo>
                  <a:pt x="10" y="99"/>
                  <a:pt x="10" y="99"/>
                  <a:pt x="10" y="99"/>
                </a:cubicBezTo>
                <a:cubicBezTo>
                  <a:pt x="10" y="40"/>
                  <a:pt x="10" y="40"/>
                  <a:pt x="10" y="40"/>
                </a:cubicBezTo>
                <a:cubicBezTo>
                  <a:pt x="4" y="40"/>
                  <a:pt x="4" y="40"/>
                  <a:pt x="4" y="40"/>
                </a:cubicBezTo>
                <a:cubicBezTo>
                  <a:pt x="2" y="40"/>
                  <a:pt x="0" y="39"/>
                  <a:pt x="0" y="36"/>
                </a:cubicBezTo>
                <a:cubicBezTo>
                  <a:pt x="0" y="36"/>
                  <a:pt x="0" y="36"/>
                  <a:pt x="0" y="36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16"/>
                  <a:pt x="2" y="14"/>
                  <a:pt x="4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23" y="14"/>
                  <a:pt x="23" y="14"/>
                  <a:pt x="23" y="14"/>
                </a:cubicBezTo>
                <a:cubicBezTo>
                  <a:pt x="23" y="4"/>
                  <a:pt x="23" y="4"/>
                  <a:pt x="23" y="4"/>
                </a:cubicBezTo>
                <a:cubicBezTo>
                  <a:pt x="23" y="2"/>
                  <a:pt x="25" y="0"/>
                  <a:pt x="27" y="0"/>
                </a:cubicBezTo>
                <a:close/>
                <a:moveTo>
                  <a:pt x="60" y="8"/>
                </a:moveTo>
                <a:cubicBezTo>
                  <a:pt x="60" y="8"/>
                  <a:pt x="60" y="8"/>
                  <a:pt x="60" y="8"/>
                </a:cubicBezTo>
                <a:cubicBezTo>
                  <a:pt x="31" y="8"/>
                  <a:pt x="31" y="8"/>
                  <a:pt x="31" y="8"/>
                </a:cubicBezTo>
                <a:cubicBezTo>
                  <a:pt x="31" y="13"/>
                  <a:pt x="31" y="13"/>
                  <a:pt x="31" y="13"/>
                </a:cubicBezTo>
                <a:cubicBezTo>
                  <a:pt x="60" y="13"/>
                  <a:pt x="60" y="13"/>
                  <a:pt x="60" y="13"/>
                </a:cubicBezTo>
                <a:cubicBezTo>
                  <a:pt x="60" y="8"/>
                  <a:pt x="60" y="8"/>
                  <a:pt x="60" y="8"/>
                </a:cubicBezTo>
                <a:close/>
                <a:moveTo>
                  <a:pt x="31" y="40"/>
                </a:moveTo>
                <a:cubicBezTo>
                  <a:pt x="31" y="40"/>
                  <a:pt x="31" y="40"/>
                  <a:pt x="31" y="40"/>
                </a:cubicBezTo>
                <a:cubicBezTo>
                  <a:pt x="31" y="86"/>
                  <a:pt x="31" y="86"/>
                  <a:pt x="31" y="86"/>
                </a:cubicBezTo>
                <a:cubicBezTo>
                  <a:pt x="31" y="87"/>
                  <a:pt x="30" y="88"/>
                  <a:pt x="29" y="88"/>
                </a:cubicBezTo>
                <a:cubicBezTo>
                  <a:pt x="28" y="88"/>
                  <a:pt x="27" y="87"/>
                  <a:pt x="27" y="86"/>
                </a:cubicBezTo>
                <a:cubicBezTo>
                  <a:pt x="27" y="40"/>
                  <a:pt x="27" y="40"/>
                  <a:pt x="27" y="40"/>
                </a:cubicBezTo>
                <a:cubicBezTo>
                  <a:pt x="18" y="40"/>
                  <a:pt x="18" y="40"/>
                  <a:pt x="18" y="40"/>
                </a:cubicBezTo>
                <a:cubicBezTo>
                  <a:pt x="18" y="95"/>
                  <a:pt x="18" y="95"/>
                  <a:pt x="18" y="95"/>
                </a:cubicBezTo>
                <a:cubicBezTo>
                  <a:pt x="74" y="95"/>
                  <a:pt x="74" y="95"/>
                  <a:pt x="74" y="95"/>
                </a:cubicBezTo>
                <a:cubicBezTo>
                  <a:pt x="74" y="40"/>
                  <a:pt x="74" y="40"/>
                  <a:pt x="74" y="40"/>
                </a:cubicBezTo>
                <a:cubicBezTo>
                  <a:pt x="64" y="40"/>
                  <a:pt x="64" y="40"/>
                  <a:pt x="64" y="40"/>
                </a:cubicBezTo>
                <a:cubicBezTo>
                  <a:pt x="64" y="86"/>
                  <a:pt x="64" y="86"/>
                  <a:pt x="64" y="86"/>
                </a:cubicBezTo>
                <a:cubicBezTo>
                  <a:pt x="64" y="87"/>
                  <a:pt x="63" y="88"/>
                  <a:pt x="62" y="88"/>
                </a:cubicBezTo>
                <a:cubicBezTo>
                  <a:pt x="61" y="88"/>
                  <a:pt x="60" y="87"/>
                  <a:pt x="60" y="86"/>
                </a:cubicBezTo>
                <a:cubicBezTo>
                  <a:pt x="60" y="40"/>
                  <a:pt x="60" y="40"/>
                  <a:pt x="60" y="40"/>
                </a:cubicBezTo>
                <a:cubicBezTo>
                  <a:pt x="48" y="40"/>
                  <a:pt x="48" y="40"/>
                  <a:pt x="48" y="40"/>
                </a:cubicBezTo>
                <a:cubicBezTo>
                  <a:pt x="48" y="86"/>
                  <a:pt x="48" y="86"/>
                  <a:pt x="48" y="86"/>
                </a:cubicBezTo>
                <a:cubicBezTo>
                  <a:pt x="48" y="87"/>
                  <a:pt x="47" y="88"/>
                  <a:pt x="46" y="88"/>
                </a:cubicBezTo>
                <a:cubicBezTo>
                  <a:pt x="44" y="88"/>
                  <a:pt x="43" y="87"/>
                  <a:pt x="43" y="86"/>
                </a:cubicBezTo>
                <a:cubicBezTo>
                  <a:pt x="43" y="40"/>
                  <a:pt x="43" y="40"/>
                  <a:pt x="43" y="40"/>
                </a:cubicBezTo>
                <a:cubicBezTo>
                  <a:pt x="31" y="40"/>
                  <a:pt x="31" y="40"/>
                  <a:pt x="31" y="4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4"/>
          <p:cNvSpPr/>
          <p:nvPr/>
        </p:nvSpPr>
        <p:spPr>
          <a:xfrm>
            <a:off x="7344838" y="4240993"/>
            <a:ext cx="224367" cy="279487"/>
          </a:xfrm>
          <a:custGeom>
            <a:rect b="b" l="l" r="r" t="t"/>
            <a:pathLst>
              <a:path extrusionOk="0" h="101" w="81">
                <a:moveTo>
                  <a:pt x="77" y="25"/>
                </a:moveTo>
                <a:cubicBezTo>
                  <a:pt x="61" y="25"/>
                  <a:pt x="61" y="25"/>
                  <a:pt x="61" y="25"/>
                </a:cubicBezTo>
                <a:cubicBezTo>
                  <a:pt x="61" y="21"/>
                  <a:pt x="61" y="21"/>
                  <a:pt x="61" y="21"/>
                </a:cubicBezTo>
                <a:cubicBezTo>
                  <a:pt x="61" y="15"/>
                  <a:pt x="59" y="10"/>
                  <a:pt x="55" y="6"/>
                </a:cubicBezTo>
                <a:cubicBezTo>
                  <a:pt x="55" y="6"/>
                  <a:pt x="55" y="6"/>
                  <a:pt x="55" y="6"/>
                </a:cubicBezTo>
                <a:cubicBezTo>
                  <a:pt x="51" y="2"/>
                  <a:pt x="46" y="0"/>
                  <a:pt x="40" y="0"/>
                </a:cubicBezTo>
                <a:cubicBezTo>
                  <a:pt x="34" y="0"/>
                  <a:pt x="29" y="2"/>
                  <a:pt x="25" y="6"/>
                </a:cubicBezTo>
                <a:cubicBezTo>
                  <a:pt x="21" y="10"/>
                  <a:pt x="19" y="15"/>
                  <a:pt x="19" y="21"/>
                </a:cubicBezTo>
                <a:cubicBezTo>
                  <a:pt x="19" y="25"/>
                  <a:pt x="19" y="25"/>
                  <a:pt x="19" y="25"/>
                </a:cubicBezTo>
                <a:cubicBezTo>
                  <a:pt x="4" y="25"/>
                  <a:pt x="4" y="25"/>
                  <a:pt x="4" y="25"/>
                </a:cubicBezTo>
                <a:cubicBezTo>
                  <a:pt x="2" y="25"/>
                  <a:pt x="0" y="27"/>
                  <a:pt x="0" y="29"/>
                </a:cubicBezTo>
                <a:cubicBezTo>
                  <a:pt x="0" y="97"/>
                  <a:pt x="0" y="97"/>
                  <a:pt x="0" y="97"/>
                </a:cubicBezTo>
                <a:cubicBezTo>
                  <a:pt x="0" y="99"/>
                  <a:pt x="2" y="101"/>
                  <a:pt x="4" y="101"/>
                </a:cubicBezTo>
                <a:cubicBezTo>
                  <a:pt x="77" y="101"/>
                  <a:pt x="77" y="101"/>
                  <a:pt x="77" y="101"/>
                </a:cubicBezTo>
                <a:cubicBezTo>
                  <a:pt x="79" y="101"/>
                  <a:pt x="81" y="99"/>
                  <a:pt x="81" y="97"/>
                </a:cubicBezTo>
                <a:cubicBezTo>
                  <a:pt x="81" y="29"/>
                  <a:pt x="81" y="29"/>
                  <a:pt x="81" y="29"/>
                </a:cubicBezTo>
                <a:cubicBezTo>
                  <a:pt x="81" y="27"/>
                  <a:pt x="79" y="25"/>
                  <a:pt x="77" y="25"/>
                </a:cubicBezTo>
                <a:close/>
                <a:moveTo>
                  <a:pt x="57" y="46"/>
                </a:moveTo>
                <a:cubicBezTo>
                  <a:pt x="57" y="46"/>
                  <a:pt x="57" y="46"/>
                  <a:pt x="57" y="46"/>
                </a:cubicBezTo>
                <a:cubicBezTo>
                  <a:pt x="57" y="45"/>
                  <a:pt x="58" y="45"/>
                  <a:pt x="59" y="45"/>
                </a:cubicBezTo>
                <a:cubicBezTo>
                  <a:pt x="59" y="45"/>
                  <a:pt x="59" y="45"/>
                  <a:pt x="59" y="45"/>
                </a:cubicBezTo>
                <a:cubicBezTo>
                  <a:pt x="59" y="45"/>
                  <a:pt x="59" y="45"/>
                  <a:pt x="59" y="45"/>
                </a:cubicBezTo>
                <a:cubicBezTo>
                  <a:pt x="60" y="45"/>
                  <a:pt x="61" y="45"/>
                  <a:pt x="61" y="46"/>
                </a:cubicBezTo>
                <a:cubicBezTo>
                  <a:pt x="61" y="46"/>
                  <a:pt x="61" y="46"/>
                  <a:pt x="61" y="46"/>
                </a:cubicBezTo>
                <a:cubicBezTo>
                  <a:pt x="61" y="46"/>
                  <a:pt x="61" y="46"/>
                  <a:pt x="61" y="46"/>
                </a:cubicBezTo>
                <a:cubicBezTo>
                  <a:pt x="62" y="46"/>
                  <a:pt x="62" y="47"/>
                  <a:pt x="62" y="48"/>
                </a:cubicBezTo>
                <a:cubicBezTo>
                  <a:pt x="62" y="49"/>
                  <a:pt x="62" y="49"/>
                  <a:pt x="61" y="50"/>
                </a:cubicBezTo>
                <a:cubicBezTo>
                  <a:pt x="61" y="50"/>
                  <a:pt x="61" y="50"/>
                  <a:pt x="61" y="50"/>
                </a:cubicBezTo>
                <a:cubicBezTo>
                  <a:pt x="61" y="50"/>
                  <a:pt x="60" y="51"/>
                  <a:pt x="59" y="51"/>
                </a:cubicBezTo>
                <a:cubicBezTo>
                  <a:pt x="58" y="51"/>
                  <a:pt x="57" y="50"/>
                  <a:pt x="57" y="50"/>
                </a:cubicBezTo>
                <a:cubicBezTo>
                  <a:pt x="57" y="50"/>
                  <a:pt x="57" y="50"/>
                  <a:pt x="57" y="50"/>
                </a:cubicBezTo>
                <a:cubicBezTo>
                  <a:pt x="56" y="49"/>
                  <a:pt x="56" y="49"/>
                  <a:pt x="56" y="48"/>
                </a:cubicBezTo>
                <a:cubicBezTo>
                  <a:pt x="56" y="47"/>
                  <a:pt x="56" y="46"/>
                  <a:pt x="57" y="46"/>
                </a:cubicBezTo>
                <a:cubicBezTo>
                  <a:pt x="57" y="46"/>
                  <a:pt x="57" y="46"/>
                  <a:pt x="57" y="46"/>
                </a:cubicBezTo>
                <a:close/>
                <a:moveTo>
                  <a:pt x="24" y="21"/>
                </a:moveTo>
                <a:cubicBezTo>
                  <a:pt x="24" y="21"/>
                  <a:pt x="24" y="21"/>
                  <a:pt x="24" y="21"/>
                </a:cubicBezTo>
                <a:cubicBezTo>
                  <a:pt x="24" y="17"/>
                  <a:pt x="26" y="13"/>
                  <a:pt x="29" y="10"/>
                </a:cubicBezTo>
                <a:cubicBezTo>
                  <a:pt x="32" y="7"/>
                  <a:pt x="36" y="5"/>
                  <a:pt x="40" y="5"/>
                </a:cubicBezTo>
                <a:cubicBezTo>
                  <a:pt x="45" y="5"/>
                  <a:pt x="49" y="7"/>
                  <a:pt x="52" y="10"/>
                </a:cubicBezTo>
                <a:cubicBezTo>
                  <a:pt x="52" y="10"/>
                  <a:pt x="52" y="10"/>
                  <a:pt x="52" y="10"/>
                </a:cubicBezTo>
                <a:cubicBezTo>
                  <a:pt x="55" y="13"/>
                  <a:pt x="57" y="17"/>
                  <a:pt x="57" y="21"/>
                </a:cubicBezTo>
                <a:cubicBezTo>
                  <a:pt x="57" y="25"/>
                  <a:pt x="57" y="25"/>
                  <a:pt x="57" y="25"/>
                </a:cubicBezTo>
                <a:cubicBezTo>
                  <a:pt x="24" y="25"/>
                  <a:pt x="24" y="25"/>
                  <a:pt x="24" y="25"/>
                </a:cubicBezTo>
                <a:cubicBezTo>
                  <a:pt x="24" y="21"/>
                  <a:pt x="24" y="21"/>
                  <a:pt x="24" y="21"/>
                </a:cubicBezTo>
                <a:close/>
                <a:moveTo>
                  <a:pt x="19" y="46"/>
                </a:moveTo>
                <a:cubicBezTo>
                  <a:pt x="19" y="46"/>
                  <a:pt x="19" y="46"/>
                  <a:pt x="19" y="46"/>
                </a:cubicBezTo>
                <a:cubicBezTo>
                  <a:pt x="19" y="46"/>
                  <a:pt x="19" y="46"/>
                  <a:pt x="19" y="46"/>
                </a:cubicBezTo>
                <a:cubicBezTo>
                  <a:pt x="20" y="45"/>
                  <a:pt x="21" y="45"/>
                  <a:pt x="21" y="45"/>
                </a:cubicBezTo>
                <a:cubicBezTo>
                  <a:pt x="21" y="45"/>
                  <a:pt x="21" y="45"/>
                  <a:pt x="21" y="45"/>
                </a:cubicBezTo>
                <a:cubicBezTo>
                  <a:pt x="22" y="45"/>
                  <a:pt x="22" y="45"/>
                  <a:pt x="22" y="45"/>
                </a:cubicBezTo>
                <a:cubicBezTo>
                  <a:pt x="22" y="45"/>
                  <a:pt x="23" y="45"/>
                  <a:pt x="24" y="46"/>
                </a:cubicBezTo>
                <a:cubicBezTo>
                  <a:pt x="24" y="46"/>
                  <a:pt x="24" y="46"/>
                  <a:pt x="24" y="46"/>
                </a:cubicBezTo>
                <a:cubicBezTo>
                  <a:pt x="24" y="46"/>
                  <a:pt x="24" y="47"/>
                  <a:pt x="24" y="48"/>
                </a:cubicBezTo>
                <a:cubicBezTo>
                  <a:pt x="24" y="49"/>
                  <a:pt x="24" y="49"/>
                  <a:pt x="24" y="50"/>
                </a:cubicBezTo>
                <a:cubicBezTo>
                  <a:pt x="24" y="50"/>
                  <a:pt x="24" y="50"/>
                  <a:pt x="24" y="50"/>
                </a:cubicBezTo>
                <a:cubicBezTo>
                  <a:pt x="23" y="50"/>
                  <a:pt x="22" y="51"/>
                  <a:pt x="21" y="51"/>
                </a:cubicBezTo>
                <a:cubicBezTo>
                  <a:pt x="21" y="51"/>
                  <a:pt x="20" y="50"/>
                  <a:pt x="19" y="50"/>
                </a:cubicBezTo>
                <a:cubicBezTo>
                  <a:pt x="19" y="50"/>
                  <a:pt x="19" y="50"/>
                  <a:pt x="19" y="50"/>
                </a:cubicBezTo>
                <a:cubicBezTo>
                  <a:pt x="19" y="49"/>
                  <a:pt x="19" y="49"/>
                  <a:pt x="19" y="48"/>
                </a:cubicBezTo>
                <a:cubicBezTo>
                  <a:pt x="19" y="47"/>
                  <a:pt x="19" y="46"/>
                  <a:pt x="19" y="46"/>
                </a:cubicBezTo>
                <a:close/>
                <a:moveTo>
                  <a:pt x="73" y="93"/>
                </a:moveTo>
                <a:cubicBezTo>
                  <a:pt x="73" y="93"/>
                  <a:pt x="73" y="93"/>
                  <a:pt x="73" y="93"/>
                </a:cubicBezTo>
                <a:cubicBezTo>
                  <a:pt x="8" y="93"/>
                  <a:pt x="8" y="93"/>
                  <a:pt x="8" y="93"/>
                </a:cubicBezTo>
                <a:cubicBezTo>
                  <a:pt x="8" y="33"/>
                  <a:pt x="8" y="33"/>
                  <a:pt x="8" y="33"/>
                </a:cubicBezTo>
                <a:cubicBezTo>
                  <a:pt x="19" y="33"/>
                  <a:pt x="19" y="33"/>
                  <a:pt x="19" y="33"/>
                </a:cubicBezTo>
                <a:cubicBezTo>
                  <a:pt x="19" y="41"/>
                  <a:pt x="19" y="41"/>
                  <a:pt x="19" y="41"/>
                </a:cubicBezTo>
                <a:cubicBezTo>
                  <a:pt x="18" y="41"/>
                  <a:pt x="17" y="42"/>
                  <a:pt x="16" y="42"/>
                </a:cubicBezTo>
                <a:cubicBezTo>
                  <a:pt x="16" y="42"/>
                  <a:pt x="16" y="42"/>
                  <a:pt x="16" y="42"/>
                </a:cubicBezTo>
                <a:cubicBezTo>
                  <a:pt x="15" y="44"/>
                  <a:pt x="14" y="46"/>
                  <a:pt x="14" y="48"/>
                </a:cubicBezTo>
                <a:cubicBezTo>
                  <a:pt x="14" y="50"/>
                  <a:pt x="15" y="52"/>
                  <a:pt x="16" y="53"/>
                </a:cubicBezTo>
                <a:cubicBezTo>
                  <a:pt x="16" y="53"/>
                  <a:pt x="16" y="53"/>
                  <a:pt x="16" y="53"/>
                </a:cubicBezTo>
                <a:cubicBezTo>
                  <a:pt x="17" y="55"/>
                  <a:pt x="19" y="56"/>
                  <a:pt x="21" y="56"/>
                </a:cubicBezTo>
                <a:cubicBezTo>
                  <a:pt x="24" y="56"/>
                  <a:pt x="25" y="55"/>
                  <a:pt x="27" y="53"/>
                </a:cubicBezTo>
                <a:cubicBezTo>
                  <a:pt x="27" y="53"/>
                  <a:pt x="27" y="53"/>
                  <a:pt x="27" y="53"/>
                </a:cubicBezTo>
                <a:cubicBezTo>
                  <a:pt x="28" y="52"/>
                  <a:pt x="29" y="50"/>
                  <a:pt x="29" y="48"/>
                </a:cubicBezTo>
                <a:cubicBezTo>
                  <a:pt x="29" y="46"/>
                  <a:pt x="28" y="44"/>
                  <a:pt x="27" y="42"/>
                </a:cubicBezTo>
                <a:cubicBezTo>
                  <a:pt x="27" y="42"/>
                  <a:pt x="27" y="42"/>
                  <a:pt x="27" y="42"/>
                </a:cubicBezTo>
                <a:cubicBezTo>
                  <a:pt x="26" y="42"/>
                  <a:pt x="25" y="41"/>
                  <a:pt x="24" y="41"/>
                </a:cubicBezTo>
                <a:cubicBezTo>
                  <a:pt x="24" y="33"/>
                  <a:pt x="24" y="33"/>
                  <a:pt x="24" y="33"/>
                </a:cubicBezTo>
                <a:cubicBezTo>
                  <a:pt x="57" y="33"/>
                  <a:pt x="57" y="33"/>
                  <a:pt x="57" y="33"/>
                </a:cubicBezTo>
                <a:cubicBezTo>
                  <a:pt x="57" y="41"/>
                  <a:pt x="57" y="41"/>
                  <a:pt x="57" y="41"/>
                </a:cubicBezTo>
                <a:cubicBezTo>
                  <a:pt x="56" y="41"/>
                  <a:pt x="55" y="42"/>
                  <a:pt x="54" y="42"/>
                </a:cubicBezTo>
                <a:cubicBezTo>
                  <a:pt x="54" y="42"/>
                  <a:pt x="54" y="42"/>
                  <a:pt x="54" y="42"/>
                </a:cubicBezTo>
                <a:cubicBezTo>
                  <a:pt x="52" y="44"/>
                  <a:pt x="51" y="46"/>
                  <a:pt x="51" y="48"/>
                </a:cubicBezTo>
                <a:cubicBezTo>
                  <a:pt x="51" y="50"/>
                  <a:pt x="52" y="52"/>
                  <a:pt x="53" y="53"/>
                </a:cubicBezTo>
                <a:cubicBezTo>
                  <a:pt x="54" y="53"/>
                  <a:pt x="54" y="53"/>
                  <a:pt x="54" y="53"/>
                </a:cubicBezTo>
                <a:cubicBezTo>
                  <a:pt x="55" y="55"/>
                  <a:pt x="57" y="56"/>
                  <a:pt x="59" y="56"/>
                </a:cubicBezTo>
                <a:cubicBezTo>
                  <a:pt x="61" y="56"/>
                  <a:pt x="63" y="55"/>
                  <a:pt x="64" y="53"/>
                </a:cubicBezTo>
                <a:cubicBezTo>
                  <a:pt x="64" y="53"/>
                  <a:pt x="64" y="53"/>
                  <a:pt x="64" y="53"/>
                </a:cubicBezTo>
                <a:cubicBezTo>
                  <a:pt x="66" y="52"/>
                  <a:pt x="67" y="50"/>
                  <a:pt x="67" y="48"/>
                </a:cubicBezTo>
                <a:cubicBezTo>
                  <a:pt x="67" y="46"/>
                  <a:pt x="66" y="44"/>
                  <a:pt x="64" y="42"/>
                </a:cubicBezTo>
                <a:cubicBezTo>
                  <a:pt x="64" y="42"/>
                  <a:pt x="63" y="41"/>
                  <a:pt x="61" y="41"/>
                </a:cubicBezTo>
                <a:cubicBezTo>
                  <a:pt x="61" y="33"/>
                  <a:pt x="61" y="33"/>
                  <a:pt x="61" y="33"/>
                </a:cubicBezTo>
                <a:cubicBezTo>
                  <a:pt x="73" y="33"/>
                  <a:pt x="73" y="33"/>
                  <a:pt x="73" y="33"/>
                </a:cubicBezTo>
                <a:cubicBezTo>
                  <a:pt x="73" y="93"/>
                  <a:pt x="73" y="93"/>
                  <a:pt x="73" y="9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4"/>
          <p:cNvSpPr/>
          <p:nvPr/>
        </p:nvSpPr>
        <p:spPr>
          <a:xfrm>
            <a:off x="1679509" y="1509381"/>
            <a:ext cx="2078800" cy="8494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01</a:t>
            </a:r>
            <a:endParaRPr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4"/>
          <p:cNvSpPr/>
          <p:nvPr/>
        </p:nvSpPr>
        <p:spPr>
          <a:xfrm>
            <a:off x="4333811" y="1509381"/>
            <a:ext cx="2078800" cy="8494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03</a:t>
            </a:r>
            <a:endParaRPr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4"/>
          <p:cNvSpPr/>
          <p:nvPr/>
        </p:nvSpPr>
        <p:spPr>
          <a:xfrm>
            <a:off x="6952128" y="1509381"/>
            <a:ext cx="2078801" cy="8494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05</a:t>
            </a:r>
            <a:endParaRPr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14"/>
          <p:cNvSpPr/>
          <p:nvPr/>
        </p:nvSpPr>
        <p:spPr>
          <a:xfrm>
            <a:off x="2735630" y="5354703"/>
            <a:ext cx="2112236" cy="8494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02</a:t>
            </a:r>
            <a:endParaRPr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14"/>
          <p:cNvSpPr/>
          <p:nvPr/>
        </p:nvSpPr>
        <p:spPr>
          <a:xfrm>
            <a:off x="5428826" y="5354703"/>
            <a:ext cx="2112236" cy="8494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04</a:t>
            </a:r>
            <a:endParaRPr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14"/>
          <p:cNvSpPr/>
          <p:nvPr/>
        </p:nvSpPr>
        <p:spPr>
          <a:xfrm>
            <a:off x="7982847" y="5354703"/>
            <a:ext cx="2112235" cy="8494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06</a:t>
            </a:r>
            <a:endParaRPr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5"/>
          <p:cNvSpPr txBox="1"/>
          <p:nvPr/>
        </p:nvSpPr>
        <p:spPr>
          <a:xfrm>
            <a:off x="7413626" y="4429126"/>
            <a:ext cx="1697039" cy="682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77500" lnSpcReduction="20000"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</a:t>
            </a:r>
            <a:endParaRPr/>
          </a:p>
        </p:txBody>
      </p:sp>
      <p:sp>
        <p:nvSpPr>
          <p:cNvPr id="213" name="Google Shape;213;p15"/>
          <p:cNvSpPr txBox="1"/>
          <p:nvPr/>
        </p:nvSpPr>
        <p:spPr>
          <a:xfrm>
            <a:off x="7413626" y="2651126"/>
            <a:ext cx="1697039" cy="6842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77500" lnSpcReduction="20000"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</a:t>
            </a:r>
            <a:endParaRPr/>
          </a:p>
        </p:txBody>
      </p:sp>
      <p:sp>
        <p:nvSpPr>
          <p:cNvPr id="214" name="Google Shape;214;p15"/>
          <p:cNvSpPr txBox="1"/>
          <p:nvPr/>
        </p:nvSpPr>
        <p:spPr>
          <a:xfrm>
            <a:off x="2874299" y="2639554"/>
            <a:ext cx="1697039" cy="6842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77500" lnSpcReduction="20000"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</a:t>
            </a:r>
            <a:endParaRPr/>
          </a:p>
        </p:txBody>
      </p:sp>
      <p:sp>
        <p:nvSpPr>
          <p:cNvPr id="215" name="Google Shape;215;p15"/>
          <p:cNvSpPr txBox="1"/>
          <p:nvPr/>
        </p:nvSpPr>
        <p:spPr>
          <a:xfrm>
            <a:off x="3082926" y="4429126"/>
            <a:ext cx="1697039" cy="682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77500" lnSpcReduction="20000"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</a:t>
            </a:r>
            <a:endParaRPr/>
          </a:p>
        </p:txBody>
      </p:sp>
      <p:sp>
        <p:nvSpPr>
          <p:cNvPr id="216" name="Google Shape;216;p15"/>
          <p:cNvSpPr/>
          <p:nvPr/>
        </p:nvSpPr>
        <p:spPr>
          <a:xfrm rot="-2716248">
            <a:off x="4966495" y="2453482"/>
            <a:ext cx="990600" cy="1643063"/>
          </a:xfrm>
          <a:custGeom>
            <a:rect b="b" l="l" r="r" t="t"/>
            <a:pathLst>
              <a:path extrusionOk="0" h="2346" w="1470">
                <a:moveTo>
                  <a:pt x="1470" y="1173"/>
                </a:moveTo>
                <a:lnTo>
                  <a:pt x="1467" y="1246"/>
                </a:lnTo>
                <a:lnTo>
                  <a:pt x="1458" y="1319"/>
                </a:lnTo>
                <a:lnTo>
                  <a:pt x="1444" y="1390"/>
                </a:lnTo>
                <a:lnTo>
                  <a:pt x="1423" y="1462"/>
                </a:lnTo>
                <a:lnTo>
                  <a:pt x="1400" y="1529"/>
                </a:lnTo>
                <a:lnTo>
                  <a:pt x="1371" y="1596"/>
                </a:lnTo>
                <a:lnTo>
                  <a:pt x="1339" y="1662"/>
                </a:lnTo>
                <a:lnTo>
                  <a:pt x="1305" y="1724"/>
                </a:lnTo>
                <a:lnTo>
                  <a:pt x="1267" y="1784"/>
                </a:lnTo>
                <a:lnTo>
                  <a:pt x="1228" y="1843"/>
                </a:lnTo>
                <a:lnTo>
                  <a:pt x="1187" y="1898"/>
                </a:lnTo>
                <a:lnTo>
                  <a:pt x="1145" y="1952"/>
                </a:lnTo>
                <a:lnTo>
                  <a:pt x="1102" y="2002"/>
                </a:lnTo>
                <a:lnTo>
                  <a:pt x="1060" y="2050"/>
                </a:lnTo>
                <a:lnTo>
                  <a:pt x="1019" y="2094"/>
                </a:lnTo>
                <a:lnTo>
                  <a:pt x="978" y="2134"/>
                </a:lnTo>
                <a:lnTo>
                  <a:pt x="939" y="2174"/>
                </a:lnTo>
                <a:lnTo>
                  <a:pt x="901" y="2207"/>
                </a:lnTo>
                <a:lnTo>
                  <a:pt x="866" y="2239"/>
                </a:lnTo>
                <a:lnTo>
                  <a:pt x="835" y="2266"/>
                </a:lnTo>
                <a:lnTo>
                  <a:pt x="806" y="2290"/>
                </a:lnTo>
                <a:lnTo>
                  <a:pt x="783" y="2309"/>
                </a:lnTo>
                <a:lnTo>
                  <a:pt x="763" y="2325"/>
                </a:lnTo>
                <a:lnTo>
                  <a:pt x="748" y="2336"/>
                </a:lnTo>
                <a:lnTo>
                  <a:pt x="739" y="2343"/>
                </a:lnTo>
                <a:lnTo>
                  <a:pt x="735" y="2346"/>
                </a:lnTo>
                <a:lnTo>
                  <a:pt x="732" y="2343"/>
                </a:lnTo>
                <a:lnTo>
                  <a:pt x="723" y="2336"/>
                </a:lnTo>
                <a:lnTo>
                  <a:pt x="709" y="2325"/>
                </a:lnTo>
                <a:lnTo>
                  <a:pt x="688" y="2309"/>
                </a:lnTo>
                <a:lnTo>
                  <a:pt x="665" y="2290"/>
                </a:lnTo>
                <a:lnTo>
                  <a:pt x="636" y="2266"/>
                </a:lnTo>
                <a:lnTo>
                  <a:pt x="604" y="2239"/>
                </a:lnTo>
                <a:lnTo>
                  <a:pt x="570" y="2207"/>
                </a:lnTo>
                <a:lnTo>
                  <a:pt x="532" y="2174"/>
                </a:lnTo>
                <a:lnTo>
                  <a:pt x="493" y="2134"/>
                </a:lnTo>
                <a:lnTo>
                  <a:pt x="452" y="2094"/>
                </a:lnTo>
                <a:lnTo>
                  <a:pt x="410" y="2050"/>
                </a:lnTo>
                <a:lnTo>
                  <a:pt x="367" y="2002"/>
                </a:lnTo>
                <a:lnTo>
                  <a:pt x="325" y="1952"/>
                </a:lnTo>
                <a:lnTo>
                  <a:pt x="284" y="1898"/>
                </a:lnTo>
                <a:lnTo>
                  <a:pt x="243" y="1843"/>
                </a:lnTo>
                <a:lnTo>
                  <a:pt x="204" y="1784"/>
                </a:lnTo>
                <a:lnTo>
                  <a:pt x="166" y="1724"/>
                </a:lnTo>
                <a:lnTo>
                  <a:pt x="131" y="1662"/>
                </a:lnTo>
                <a:lnTo>
                  <a:pt x="100" y="1596"/>
                </a:lnTo>
                <a:lnTo>
                  <a:pt x="71" y="1529"/>
                </a:lnTo>
                <a:lnTo>
                  <a:pt x="48" y="1462"/>
                </a:lnTo>
                <a:lnTo>
                  <a:pt x="27" y="1390"/>
                </a:lnTo>
                <a:lnTo>
                  <a:pt x="13" y="1319"/>
                </a:lnTo>
                <a:lnTo>
                  <a:pt x="4" y="1246"/>
                </a:lnTo>
                <a:lnTo>
                  <a:pt x="0" y="1173"/>
                </a:lnTo>
                <a:lnTo>
                  <a:pt x="4" y="1098"/>
                </a:lnTo>
                <a:lnTo>
                  <a:pt x="13" y="1025"/>
                </a:lnTo>
                <a:lnTo>
                  <a:pt x="27" y="954"/>
                </a:lnTo>
                <a:lnTo>
                  <a:pt x="48" y="884"/>
                </a:lnTo>
                <a:lnTo>
                  <a:pt x="71" y="815"/>
                </a:lnTo>
                <a:lnTo>
                  <a:pt x="100" y="748"/>
                </a:lnTo>
                <a:lnTo>
                  <a:pt x="131" y="684"/>
                </a:lnTo>
                <a:lnTo>
                  <a:pt x="166" y="621"/>
                </a:lnTo>
                <a:lnTo>
                  <a:pt x="204" y="560"/>
                </a:lnTo>
                <a:lnTo>
                  <a:pt x="243" y="502"/>
                </a:lnTo>
                <a:lnTo>
                  <a:pt x="284" y="446"/>
                </a:lnTo>
                <a:lnTo>
                  <a:pt x="325" y="394"/>
                </a:lnTo>
                <a:lnTo>
                  <a:pt x="367" y="343"/>
                </a:lnTo>
                <a:lnTo>
                  <a:pt x="410" y="294"/>
                </a:lnTo>
                <a:lnTo>
                  <a:pt x="452" y="251"/>
                </a:lnTo>
                <a:lnTo>
                  <a:pt x="493" y="210"/>
                </a:lnTo>
                <a:lnTo>
                  <a:pt x="532" y="170"/>
                </a:lnTo>
                <a:lnTo>
                  <a:pt x="570" y="137"/>
                </a:lnTo>
                <a:lnTo>
                  <a:pt x="604" y="105"/>
                </a:lnTo>
                <a:lnTo>
                  <a:pt x="636" y="79"/>
                </a:lnTo>
                <a:lnTo>
                  <a:pt x="665" y="55"/>
                </a:lnTo>
                <a:lnTo>
                  <a:pt x="688" y="35"/>
                </a:lnTo>
                <a:lnTo>
                  <a:pt x="709" y="19"/>
                </a:lnTo>
                <a:lnTo>
                  <a:pt x="723" y="9"/>
                </a:lnTo>
                <a:lnTo>
                  <a:pt x="732" y="1"/>
                </a:lnTo>
                <a:lnTo>
                  <a:pt x="735" y="0"/>
                </a:lnTo>
                <a:lnTo>
                  <a:pt x="739" y="1"/>
                </a:lnTo>
                <a:lnTo>
                  <a:pt x="748" y="9"/>
                </a:lnTo>
                <a:lnTo>
                  <a:pt x="763" y="19"/>
                </a:lnTo>
                <a:lnTo>
                  <a:pt x="783" y="35"/>
                </a:lnTo>
                <a:lnTo>
                  <a:pt x="806" y="55"/>
                </a:lnTo>
                <a:lnTo>
                  <a:pt x="835" y="79"/>
                </a:lnTo>
                <a:lnTo>
                  <a:pt x="866" y="105"/>
                </a:lnTo>
                <a:lnTo>
                  <a:pt x="901" y="137"/>
                </a:lnTo>
                <a:lnTo>
                  <a:pt x="939" y="170"/>
                </a:lnTo>
                <a:lnTo>
                  <a:pt x="978" y="210"/>
                </a:lnTo>
                <a:lnTo>
                  <a:pt x="1019" y="251"/>
                </a:lnTo>
                <a:lnTo>
                  <a:pt x="1060" y="294"/>
                </a:lnTo>
                <a:lnTo>
                  <a:pt x="1102" y="343"/>
                </a:lnTo>
                <a:lnTo>
                  <a:pt x="1145" y="394"/>
                </a:lnTo>
                <a:lnTo>
                  <a:pt x="1187" y="446"/>
                </a:lnTo>
                <a:lnTo>
                  <a:pt x="1228" y="502"/>
                </a:lnTo>
                <a:lnTo>
                  <a:pt x="1267" y="560"/>
                </a:lnTo>
                <a:lnTo>
                  <a:pt x="1305" y="621"/>
                </a:lnTo>
                <a:lnTo>
                  <a:pt x="1339" y="684"/>
                </a:lnTo>
                <a:lnTo>
                  <a:pt x="1371" y="748"/>
                </a:lnTo>
                <a:lnTo>
                  <a:pt x="1400" y="815"/>
                </a:lnTo>
                <a:lnTo>
                  <a:pt x="1423" y="884"/>
                </a:lnTo>
                <a:lnTo>
                  <a:pt x="1444" y="954"/>
                </a:lnTo>
                <a:lnTo>
                  <a:pt x="1458" y="1025"/>
                </a:lnTo>
                <a:lnTo>
                  <a:pt x="1467" y="1098"/>
                </a:lnTo>
                <a:lnTo>
                  <a:pt x="1470" y="1173"/>
                </a:ln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18000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LEAVE 01</a:t>
            </a:r>
            <a:endParaRPr sz="1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15"/>
          <p:cNvSpPr/>
          <p:nvPr/>
        </p:nvSpPr>
        <p:spPr>
          <a:xfrm rot="2683752">
            <a:off x="4972051" y="3729038"/>
            <a:ext cx="990600" cy="1643063"/>
          </a:xfrm>
          <a:custGeom>
            <a:rect b="b" l="l" r="r" t="t"/>
            <a:pathLst>
              <a:path extrusionOk="0" h="2346" w="1470">
                <a:moveTo>
                  <a:pt x="1470" y="1173"/>
                </a:moveTo>
                <a:lnTo>
                  <a:pt x="1467" y="1246"/>
                </a:lnTo>
                <a:lnTo>
                  <a:pt x="1458" y="1319"/>
                </a:lnTo>
                <a:lnTo>
                  <a:pt x="1444" y="1390"/>
                </a:lnTo>
                <a:lnTo>
                  <a:pt x="1423" y="1462"/>
                </a:lnTo>
                <a:lnTo>
                  <a:pt x="1400" y="1529"/>
                </a:lnTo>
                <a:lnTo>
                  <a:pt x="1371" y="1596"/>
                </a:lnTo>
                <a:lnTo>
                  <a:pt x="1339" y="1662"/>
                </a:lnTo>
                <a:lnTo>
                  <a:pt x="1305" y="1724"/>
                </a:lnTo>
                <a:lnTo>
                  <a:pt x="1267" y="1784"/>
                </a:lnTo>
                <a:lnTo>
                  <a:pt x="1228" y="1843"/>
                </a:lnTo>
                <a:lnTo>
                  <a:pt x="1187" y="1898"/>
                </a:lnTo>
                <a:lnTo>
                  <a:pt x="1145" y="1952"/>
                </a:lnTo>
                <a:lnTo>
                  <a:pt x="1102" y="2002"/>
                </a:lnTo>
                <a:lnTo>
                  <a:pt x="1060" y="2050"/>
                </a:lnTo>
                <a:lnTo>
                  <a:pt x="1019" y="2094"/>
                </a:lnTo>
                <a:lnTo>
                  <a:pt x="978" y="2134"/>
                </a:lnTo>
                <a:lnTo>
                  <a:pt x="939" y="2174"/>
                </a:lnTo>
                <a:lnTo>
                  <a:pt x="901" y="2207"/>
                </a:lnTo>
                <a:lnTo>
                  <a:pt x="866" y="2239"/>
                </a:lnTo>
                <a:lnTo>
                  <a:pt x="835" y="2266"/>
                </a:lnTo>
                <a:lnTo>
                  <a:pt x="806" y="2290"/>
                </a:lnTo>
                <a:lnTo>
                  <a:pt x="783" y="2309"/>
                </a:lnTo>
                <a:lnTo>
                  <a:pt x="763" y="2325"/>
                </a:lnTo>
                <a:lnTo>
                  <a:pt x="748" y="2336"/>
                </a:lnTo>
                <a:lnTo>
                  <a:pt x="739" y="2343"/>
                </a:lnTo>
                <a:lnTo>
                  <a:pt x="735" y="2346"/>
                </a:lnTo>
                <a:lnTo>
                  <a:pt x="732" y="2343"/>
                </a:lnTo>
                <a:lnTo>
                  <a:pt x="723" y="2336"/>
                </a:lnTo>
                <a:lnTo>
                  <a:pt x="709" y="2325"/>
                </a:lnTo>
                <a:lnTo>
                  <a:pt x="688" y="2309"/>
                </a:lnTo>
                <a:lnTo>
                  <a:pt x="665" y="2290"/>
                </a:lnTo>
                <a:lnTo>
                  <a:pt x="636" y="2266"/>
                </a:lnTo>
                <a:lnTo>
                  <a:pt x="604" y="2239"/>
                </a:lnTo>
                <a:lnTo>
                  <a:pt x="570" y="2207"/>
                </a:lnTo>
                <a:lnTo>
                  <a:pt x="532" y="2174"/>
                </a:lnTo>
                <a:lnTo>
                  <a:pt x="493" y="2134"/>
                </a:lnTo>
                <a:lnTo>
                  <a:pt x="452" y="2094"/>
                </a:lnTo>
                <a:lnTo>
                  <a:pt x="410" y="2050"/>
                </a:lnTo>
                <a:lnTo>
                  <a:pt x="367" y="2002"/>
                </a:lnTo>
                <a:lnTo>
                  <a:pt x="325" y="1952"/>
                </a:lnTo>
                <a:lnTo>
                  <a:pt x="284" y="1898"/>
                </a:lnTo>
                <a:lnTo>
                  <a:pt x="243" y="1843"/>
                </a:lnTo>
                <a:lnTo>
                  <a:pt x="204" y="1784"/>
                </a:lnTo>
                <a:lnTo>
                  <a:pt x="166" y="1724"/>
                </a:lnTo>
                <a:lnTo>
                  <a:pt x="131" y="1662"/>
                </a:lnTo>
                <a:lnTo>
                  <a:pt x="100" y="1596"/>
                </a:lnTo>
                <a:lnTo>
                  <a:pt x="71" y="1529"/>
                </a:lnTo>
                <a:lnTo>
                  <a:pt x="48" y="1462"/>
                </a:lnTo>
                <a:lnTo>
                  <a:pt x="27" y="1390"/>
                </a:lnTo>
                <a:lnTo>
                  <a:pt x="13" y="1319"/>
                </a:lnTo>
                <a:lnTo>
                  <a:pt x="4" y="1246"/>
                </a:lnTo>
                <a:lnTo>
                  <a:pt x="0" y="1173"/>
                </a:lnTo>
                <a:lnTo>
                  <a:pt x="4" y="1098"/>
                </a:lnTo>
                <a:lnTo>
                  <a:pt x="13" y="1025"/>
                </a:lnTo>
                <a:lnTo>
                  <a:pt x="27" y="954"/>
                </a:lnTo>
                <a:lnTo>
                  <a:pt x="48" y="884"/>
                </a:lnTo>
                <a:lnTo>
                  <a:pt x="71" y="815"/>
                </a:lnTo>
                <a:lnTo>
                  <a:pt x="100" y="748"/>
                </a:lnTo>
                <a:lnTo>
                  <a:pt x="131" y="684"/>
                </a:lnTo>
                <a:lnTo>
                  <a:pt x="166" y="621"/>
                </a:lnTo>
                <a:lnTo>
                  <a:pt x="204" y="560"/>
                </a:lnTo>
                <a:lnTo>
                  <a:pt x="243" y="502"/>
                </a:lnTo>
                <a:lnTo>
                  <a:pt x="284" y="446"/>
                </a:lnTo>
                <a:lnTo>
                  <a:pt x="325" y="394"/>
                </a:lnTo>
                <a:lnTo>
                  <a:pt x="367" y="343"/>
                </a:lnTo>
                <a:lnTo>
                  <a:pt x="410" y="294"/>
                </a:lnTo>
                <a:lnTo>
                  <a:pt x="452" y="251"/>
                </a:lnTo>
                <a:lnTo>
                  <a:pt x="493" y="210"/>
                </a:lnTo>
                <a:lnTo>
                  <a:pt x="532" y="170"/>
                </a:lnTo>
                <a:lnTo>
                  <a:pt x="570" y="137"/>
                </a:lnTo>
                <a:lnTo>
                  <a:pt x="604" y="105"/>
                </a:lnTo>
                <a:lnTo>
                  <a:pt x="636" y="79"/>
                </a:lnTo>
                <a:lnTo>
                  <a:pt x="665" y="55"/>
                </a:lnTo>
                <a:lnTo>
                  <a:pt x="688" y="35"/>
                </a:lnTo>
                <a:lnTo>
                  <a:pt x="709" y="19"/>
                </a:lnTo>
                <a:lnTo>
                  <a:pt x="723" y="9"/>
                </a:lnTo>
                <a:lnTo>
                  <a:pt x="732" y="1"/>
                </a:lnTo>
                <a:lnTo>
                  <a:pt x="735" y="0"/>
                </a:lnTo>
                <a:lnTo>
                  <a:pt x="739" y="1"/>
                </a:lnTo>
                <a:lnTo>
                  <a:pt x="748" y="9"/>
                </a:lnTo>
                <a:lnTo>
                  <a:pt x="763" y="19"/>
                </a:lnTo>
                <a:lnTo>
                  <a:pt x="783" y="35"/>
                </a:lnTo>
                <a:lnTo>
                  <a:pt x="806" y="55"/>
                </a:lnTo>
                <a:lnTo>
                  <a:pt x="835" y="79"/>
                </a:lnTo>
                <a:lnTo>
                  <a:pt x="866" y="105"/>
                </a:lnTo>
                <a:lnTo>
                  <a:pt x="901" y="137"/>
                </a:lnTo>
                <a:lnTo>
                  <a:pt x="939" y="170"/>
                </a:lnTo>
                <a:lnTo>
                  <a:pt x="978" y="210"/>
                </a:lnTo>
                <a:lnTo>
                  <a:pt x="1019" y="251"/>
                </a:lnTo>
                <a:lnTo>
                  <a:pt x="1060" y="294"/>
                </a:lnTo>
                <a:lnTo>
                  <a:pt x="1102" y="343"/>
                </a:lnTo>
                <a:lnTo>
                  <a:pt x="1145" y="394"/>
                </a:lnTo>
                <a:lnTo>
                  <a:pt x="1187" y="446"/>
                </a:lnTo>
                <a:lnTo>
                  <a:pt x="1228" y="502"/>
                </a:lnTo>
                <a:lnTo>
                  <a:pt x="1267" y="560"/>
                </a:lnTo>
                <a:lnTo>
                  <a:pt x="1305" y="621"/>
                </a:lnTo>
                <a:lnTo>
                  <a:pt x="1339" y="684"/>
                </a:lnTo>
                <a:lnTo>
                  <a:pt x="1371" y="748"/>
                </a:lnTo>
                <a:lnTo>
                  <a:pt x="1400" y="815"/>
                </a:lnTo>
                <a:lnTo>
                  <a:pt x="1423" y="884"/>
                </a:lnTo>
                <a:lnTo>
                  <a:pt x="1444" y="954"/>
                </a:lnTo>
                <a:lnTo>
                  <a:pt x="1458" y="1025"/>
                </a:lnTo>
                <a:lnTo>
                  <a:pt x="1467" y="1098"/>
                </a:lnTo>
                <a:lnTo>
                  <a:pt x="1470" y="1173"/>
                </a:ln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0" lIns="0" spcFirstLastPara="1" rIns="0" wrap="square" tIns="1800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LEAVE 04</a:t>
            </a:r>
            <a:endParaRPr sz="1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15"/>
          <p:cNvSpPr/>
          <p:nvPr/>
        </p:nvSpPr>
        <p:spPr>
          <a:xfrm rot="-2716248">
            <a:off x="6247607" y="3723482"/>
            <a:ext cx="990600" cy="1643063"/>
          </a:xfrm>
          <a:custGeom>
            <a:rect b="b" l="l" r="r" t="t"/>
            <a:pathLst>
              <a:path extrusionOk="0" h="2346" w="1470">
                <a:moveTo>
                  <a:pt x="1470" y="1173"/>
                </a:moveTo>
                <a:lnTo>
                  <a:pt x="1467" y="1246"/>
                </a:lnTo>
                <a:lnTo>
                  <a:pt x="1458" y="1319"/>
                </a:lnTo>
                <a:lnTo>
                  <a:pt x="1444" y="1390"/>
                </a:lnTo>
                <a:lnTo>
                  <a:pt x="1423" y="1462"/>
                </a:lnTo>
                <a:lnTo>
                  <a:pt x="1400" y="1529"/>
                </a:lnTo>
                <a:lnTo>
                  <a:pt x="1371" y="1596"/>
                </a:lnTo>
                <a:lnTo>
                  <a:pt x="1339" y="1662"/>
                </a:lnTo>
                <a:lnTo>
                  <a:pt x="1305" y="1724"/>
                </a:lnTo>
                <a:lnTo>
                  <a:pt x="1267" y="1784"/>
                </a:lnTo>
                <a:lnTo>
                  <a:pt x="1228" y="1843"/>
                </a:lnTo>
                <a:lnTo>
                  <a:pt x="1187" y="1898"/>
                </a:lnTo>
                <a:lnTo>
                  <a:pt x="1145" y="1952"/>
                </a:lnTo>
                <a:lnTo>
                  <a:pt x="1102" y="2002"/>
                </a:lnTo>
                <a:lnTo>
                  <a:pt x="1060" y="2050"/>
                </a:lnTo>
                <a:lnTo>
                  <a:pt x="1019" y="2094"/>
                </a:lnTo>
                <a:lnTo>
                  <a:pt x="978" y="2134"/>
                </a:lnTo>
                <a:lnTo>
                  <a:pt x="939" y="2174"/>
                </a:lnTo>
                <a:lnTo>
                  <a:pt x="901" y="2207"/>
                </a:lnTo>
                <a:lnTo>
                  <a:pt x="866" y="2239"/>
                </a:lnTo>
                <a:lnTo>
                  <a:pt x="835" y="2266"/>
                </a:lnTo>
                <a:lnTo>
                  <a:pt x="806" y="2290"/>
                </a:lnTo>
                <a:lnTo>
                  <a:pt x="783" y="2309"/>
                </a:lnTo>
                <a:lnTo>
                  <a:pt x="763" y="2325"/>
                </a:lnTo>
                <a:lnTo>
                  <a:pt x="748" y="2336"/>
                </a:lnTo>
                <a:lnTo>
                  <a:pt x="739" y="2343"/>
                </a:lnTo>
                <a:lnTo>
                  <a:pt x="735" y="2346"/>
                </a:lnTo>
                <a:lnTo>
                  <a:pt x="732" y="2343"/>
                </a:lnTo>
                <a:lnTo>
                  <a:pt x="723" y="2336"/>
                </a:lnTo>
                <a:lnTo>
                  <a:pt x="709" y="2325"/>
                </a:lnTo>
                <a:lnTo>
                  <a:pt x="688" y="2309"/>
                </a:lnTo>
                <a:lnTo>
                  <a:pt x="665" y="2290"/>
                </a:lnTo>
                <a:lnTo>
                  <a:pt x="636" y="2266"/>
                </a:lnTo>
                <a:lnTo>
                  <a:pt x="604" y="2239"/>
                </a:lnTo>
                <a:lnTo>
                  <a:pt x="570" y="2207"/>
                </a:lnTo>
                <a:lnTo>
                  <a:pt x="532" y="2174"/>
                </a:lnTo>
                <a:lnTo>
                  <a:pt x="493" y="2134"/>
                </a:lnTo>
                <a:lnTo>
                  <a:pt x="452" y="2094"/>
                </a:lnTo>
                <a:lnTo>
                  <a:pt x="410" y="2050"/>
                </a:lnTo>
                <a:lnTo>
                  <a:pt x="367" y="2002"/>
                </a:lnTo>
                <a:lnTo>
                  <a:pt x="325" y="1952"/>
                </a:lnTo>
                <a:lnTo>
                  <a:pt x="284" y="1898"/>
                </a:lnTo>
                <a:lnTo>
                  <a:pt x="243" y="1843"/>
                </a:lnTo>
                <a:lnTo>
                  <a:pt x="204" y="1784"/>
                </a:lnTo>
                <a:lnTo>
                  <a:pt x="166" y="1724"/>
                </a:lnTo>
                <a:lnTo>
                  <a:pt x="131" y="1662"/>
                </a:lnTo>
                <a:lnTo>
                  <a:pt x="100" y="1596"/>
                </a:lnTo>
                <a:lnTo>
                  <a:pt x="71" y="1529"/>
                </a:lnTo>
                <a:lnTo>
                  <a:pt x="48" y="1462"/>
                </a:lnTo>
                <a:lnTo>
                  <a:pt x="27" y="1390"/>
                </a:lnTo>
                <a:lnTo>
                  <a:pt x="13" y="1319"/>
                </a:lnTo>
                <a:lnTo>
                  <a:pt x="4" y="1246"/>
                </a:lnTo>
                <a:lnTo>
                  <a:pt x="0" y="1173"/>
                </a:lnTo>
                <a:lnTo>
                  <a:pt x="4" y="1098"/>
                </a:lnTo>
                <a:lnTo>
                  <a:pt x="13" y="1025"/>
                </a:lnTo>
                <a:lnTo>
                  <a:pt x="27" y="954"/>
                </a:lnTo>
                <a:lnTo>
                  <a:pt x="48" y="884"/>
                </a:lnTo>
                <a:lnTo>
                  <a:pt x="71" y="815"/>
                </a:lnTo>
                <a:lnTo>
                  <a:pt x="100" y="748"/>
                </a:lnTo>
                <a:lnTo>
                  <a:pt x="131" y="684"/>
                </a:lnTo>
                <a:lnTo>
                  <a:pt x="166" y="621"/>
                </a:lnTo>
                <a:lnTo>
                  <a:pt x="204" y="560"/>
                </a:lnTo>
                <a:lnTo>
                  <a:pt x="243" y="502"/>
                </a:lnTo>
                <a:lnTo>
                  <a:pt x="284" y="446"/>
                </a:lnTo>
                <a:lnTo>
                  <a:pt x="325" y="394"/>
                </a:lnTo>
                <a:lnTo>
                  <a:pt x="367" y="343"/>
                </a:lnTo>
                <a:lnTo>
                  <a:pt x="410" y="294"/>
                </a:lnTo>
                <a:lnTo>
                  <a:pt x="452" y="251"/>
                </a:lnTo>
                <a:lnTo>
                  <a:pt x="493" y="210"/>
                </a:lnTo>
                <a:lnTo>
                  <a:pt x="532" y="170"/>
                </a:lnTo>
                <a:lnTo>
                  <a:pt x="570" y="137"/>
                </a:lnTo>
                <a:lnTo>
                  <a:pt x="604" y="105"/>
                </a:lnTo>
                <a:lnTo>
                  <a:pt x="636" y="79"/>
                </a:lnTo>
                <a:lnTo>
                  <a:pt x="665" y="55"/>
                </a:lnTo>
                <a:lnTo>
                  <a:pt x="688" y="35"/>
                </a:lnTo>
                <a:lnTo>
                  <a:pt x="709" y="19"/>
                </a:lnTo>
                <a:lnTo>
                  <a:pt x="723" y="9"/>
                </a:lnTo>
                <a:lnTo>
                  <a:pt x="732" y="1"/>
                </a:lnTo>
                <a:lnTo>
                  <a:pt x="735" y="0"/>
                </a:lnTo>
                <a:lnTo>
                  <a:pt x="739" y="1"/>
                </a:lnTo>
                <a:lnTo>
                  <a:pt x="748" y="9"/>
                </a:lnTo>
                <a:lnTo>
                  <a:pt x="763" y="19"/>
                </a:lnTo>
                <a:lnTo>
                  <a:pt x="783" y="35"/>
                </a:lnTo>
                <a:lnTo>
                  <a:pt x="806" y="55"/>
                </a:lnTo>
                <a:lnTo>
                  <a:pt x="835" y="79"/>
                </a:lnTo>
                <a:lnTo>
                  <a:pt x="866" y="105"/>
                </a:lnTo>
                <a:lnTo>
                  <a:pt x="901" y="137"/>
                </a:lnTo>
                <a:lnTo>
                  <a:pt x="939" y="170"/>
                </a:lnTo>
                <a:lnTo>
                  <a:pt x="978" y="210"/>
                </a:lnTo>
                <a:lnTo>
                  <a:pt x="1019" y="251"/>
                </a:lnTo>
                <a:lnTo>
                  <a:pt x="1060" y="294"/>
                </a:lnTo>
                <a:lnTo>
                  <a:pt x="1102" y="343"/>
                </a:lnTo>
                <a:lnTo>
                  <a:pt x="1145" y="394"/>
                </a:lnTo>
                <a:lnTo>
                  <a:pt x="1187" y="446"/>
                </a:lnTo>
                <a:lnTo>
                  <a:pt x="1228" y="502"/>
                </a:lnTo>
                <a:lnTo>
                  <a:pt x="1267" y="560"/>
                </a:lnTo>
                <a:lnTo>
                  <a:pt x="1305" y="621"/>
                </a:lnTo>
                <a:lnTo>
                  <a:pt x="1339" y="684"/>
                </a:lnTo>
                <a:lnTo>
                  <a:pt x="1371" y="748"/>
                </a:lnTo>
                <a:lnTo>
                  <a:pt x="1400" y="815"/>
                </a:lnTo>
                <a:lnTo>
                  <a:pt x="1423" y="884"/>
                </a:lnTo>
                <a:lnTo>
                  <a:pt x="1444" y="954"/>
                </a:lnTo>
                <a:lnTo>
                  <a:pt x="1458" y="1025"/>
                </a:lnTo>
                <a:lnTo>
                  <a:pt x="1467" y="1098"/>
                </a:lnTo>
                <a:lnTo>
                  <a:pt x="1470" y="1173"/>
                </a:ln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0" lIns="0" spcFirstLastPara="1" rIns="0" wrap="square" tIns="1800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LEAVE 03</a:t>
            </a:r>
            <a:endParaRPr sz="1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15"/>
          <p:cNvSpPr/>
          <p:nvPr/>
        </p:nvSpPr>
        <p:spPr>
          <a:xfrm rot="2683752">
            <a:off x="6242051" y="2447926"/>
            <a:ext cx="990600" cy="1643063"/>
          </a:xfrm>
          <a:custGeom>
            <a:rect b="b" l="l" r="r" t="t"/>
            <a:pathLst>
              <a:path extrusionOk="0" h="2346" w="1470">
                <a:moveTo>
                  <a:pt x="1470" y="1173"/>
                </a:moveTo>
                <a:lnTo>
                  <a:pt x="1467" y="1246"/>
                </a:lnTo>
                <a:lnTo>
                  <a:pt x="1458" y="1319"/>
                </a:lnTo>
                <a:lnTo>
                  <a:pt x="1444" y="1390"/>
                </a:lnTo>
                <a:lnTo>
                  <a:pt x="1423" y="1462"/>
                </a:lnTo>
                <a:lnTo>
                  <a:pt x="1400" y="1529"/>
                </a:lnTo>
                <a:lnTo>
                  <a:pt x="1371" y="1596"/>
                </a:lnTo>
                <a:lnTo>
                  <a:pt x="1339" y="1662"/>
                </a:lnTo>
                <a:lnTo>
                  <a:pt x="1305" y="1724"/>
                </a:lnTo>
                <a:lnTo>
                  <a:pt x="1267" y="1784"/>
                </a:lnTo>
                <a:lnTo>
                  <a:pt x="1228" y="1843"/>
                </a:lnTo>
                <a:lnTo>
                  <a:pt x="1187" y="1898"/>
                </a:lnTo>
                <a:lnTo>
                  <a:pt x="1145" y="1952"/>
                </a:lnTo>
                <a:lnTo>
                  <a:pt x="1102" y="2002"/>
                </a:lnTo>
                <a:lnTo>
                  <a:pt x="1060" y="2050"/>
                </a:lnTo>
                <a:lnTo>
                  <a:pt x="1019" y="2094"/>
                </a:lnTo>
                <a:lnTo>
                  <a:pt x="978" y="2134"/>
                </a:lnTo>
                <a:lnTo>
                  <a:pt x="939" y="2174"/>
                </a:lnTo>
                <a:lnTo>
                  <a:pt x="901" y="2207"/>
                </a:lnTo>
                <a:lnTo>
                  <a:pt x="866" y="2239"/>
                </a:lnTo>
                <a:lnTo>
                  <a:pt x="835" y="2266"/>
                </a:lnTo>
                <a:lnTo>
                  <a:pt x="806" y="2290"/>
                </a:lnTo>
                <a:lnTo>
                  <a:pt x="783" y="2309"/>
                </a:lnTo>
                <a:lnTo>
                  <a:pt x="763" y="2325"/>
                </a:lnTo>
                <a:lnTo>
                  <a:pt x="748" y="2336"/>
                </a:lnTo>
                <a:lnTo>
                  <a:pt x="739" y="2343"/>
                </a:lnTo>
                <a:lnTo>
                  <a:pt x="735" y="2346"/>
                </a:lnTo>
                <a:lnTo>
                  <a:pt x="732" y="2343"/>
                </a:lnTo>
                <a:lnTo>
                  <a:pt x="723" y="2336"/>
                </a:lnTo>
                <a:lnTo>
                  <a:pt x="709" y="2325"/>
                </a:lnTo>
                <a:lnTo>
                  <a:pt x="688" y="2309"/>
                </a:lnTo>
                <a:lnTo>
                  <a:pt x="665" y="2290"/>
                </a:lnTo>
                <a:lnTo>
                  <a:pt x="636" y="2266"/>
                </a:lnTo>
                <a:lnTo>
                  <a:pt x="604" y="2239"/>
                </a:lnTo>
                <a:lnTo>
                  <a:pt x="570" y="2207"/>
                </a:lnTo>
                <a:lnTo>
                  <a:pt x="532" y="2174"/>
                </a:lnTo>
                <a:lnTo>
                  <a:pt x="493" y="2134"/>
                </a:lnTo>
                <a:lnTo>
                  <a:pt x="452" y="2094"/>
                </a:lnTo>
                <a:lnTo>
                  <a:pt x="410" y="2050"/>
                </a:lnTo>
                <a:lnTo>
                  <a:pt x="367" y="2002"/>
                </a:lnTo>
                <a:lnTo>
                  <a:pt x="325" y="1952"/>
                </a:lnTo>
                <a:lnTo>
                  <a:pt x="284" y="1898"/>
                </a:lnTo>
                <a:lnTo>
                  <a:pt x="243" y="1843"/>
                </a:lnTo>
                <a:lnTo>
                  <a:pt x="204" y="1784"/>
                </a:lnTo>
                <a:lnTo>
                  <a:pt x="166" y="1724"/>
                </a:lnTo>
                <a:lnTo>
                  <a:pt x="131" y="1662"/>
                </a:lnTo>
                <a:lnTo>
                  <a:pt x="100" y="1596"/>
                </a:lnTo>
                <a:lnTo>
                  <a:pt x="71" y="1529"/>
                </a:lnTo>
                <a:lnTo>
                  <a:pt x="48" y="1462"/>
                </a:lnTo>
                <a:lnTo>
                  <a:pt x="27" y="1390"/>
                </a:lnTo>
                <a:lnTo>
                  <a:pt x="13" y="1319"/>
                </a:lnTo>
                <a:lnTo>
                  <a:pt x="4" y="1246"/>
                </a:lnTo>
                <a:lnTo>
                  <a:pt x="0" y="1173"/>
                </a:lnTo>
                <a:lnTo>
                  <a:pt x="4" y="1098"/>
                </a:lnTo>
                <a:lnTo>
                  <a:pt x="13" y="1025"/>
                </a:lnTo>
                <a:lnTo>
                  <a:pt x="27" y="954"/>
                </a:lnTo>
                <a:lnTo>
                  <a:pt x="48" y="884"/>
                </a:lnTo>
                <a:lnTo>
                  <a:pt x="71" y="815"/>
                </a:lnTo>
                <a:lnTo>
                  <a:pt x="100" y="748"/>
                </a:lnTo>
                <a:lnTo>
                  <a:pt x="131" y="684"/>
                </a:lnTo>
                <a:lnTo>
                  <a:pt x="166" y="621"/>
                </a:lnTo>
                <a:lnTo>
                  <a:pt x="204" y="560"/>
                </a:lnTo>
                <a:lnTo>
                  <a:pt x="243" y="502"/>
                </a:lnTo>
                <a:lnTo>
                  <a:pt x="284" y="446"/>
                </a:lnTo>
                <a:lnTo>
                  <a:pt x="325" y="394"/>
                </a:lnTo>
                <a:lnTo>
                  <a:pt x="367" y="343"/>
                </a:lnTo>
                <a:lnTo>
                  <a:pt x="410" y="294"/>
                </a:lnTo>
                <a:lnTo>
                  <a:pt x="452" y="251"/>
                </a:lnTo>
                <a:lnTo>
                  <a:pt x="493" y="210"/>
                </a:lnTo>
                <a:lnTo>
                  <a:pt x="532" y="170"/>
                </a:lnTo>
                <a:lnTo>
                  <a:pt x="570" y="137"/>
                </a:lnTo>
                <a:lnTo>
                  <a:pt x="604" y="105"/>
                </a:lnTo>
                <a:lnTo>
                  <a:pt x="636" y="79"/>
                </a:lnTo>
                <a:lnTo>
                  <a:pt x="665" y="55"/>
                </a:lnTo>
                <a:lnTo>
                  <a:pt x="688" y="35"/>
                </a:lnTo>
                <a:lnTo>
                  <a:pt x="709" y="19"/>
                </a:lnTo>
                <a:lnTo>
                  <a:pt x="723" y="9"/>
                </a:lnTo>
                <a:lnTo>
                  <a:pt x="732" y="1"/>
                </a:lnTo>
                <a:lnTo>
                  <a:pt x="735" y="0"/>
                </a:lnTo>
                <a:lnTo>
                  <a:pt x="739" y="1"/>
                </a:lnTo>
                <a:lnTo>
                  <a:pt x="748" y="9"/>
                </a:lnTo>
                <a:lnTo>
                  <a:pt x="763" y="19"/>
                </a:lnTo>
                <a:lnTo>
                  <a:pt x="783" y="35"/>
                </a:lnTo>
                <a:lnTo>
                  <a:pt x="806" y="55"/>
                </a:lnTo>
                <a:lnTo>
                  <a:pt x="835" y="79"/>
                </a:lnTo>
                <a:lnTo>
                  <a:pt x="866" y="105"/>
                </a:lnTo>
                <a:lnTo>
                  <a:pt x="901" y="137"/>
                </a:lnTo>
                <a:lnTo>
                  <a:pt x="939" y="170"/>
                </a:lnTo>
                <a:lnTo>
                  <a:pt x="978" y="210"/>
                </a:lnTo>
                <a:lnTo>
                  <a:pt x="1019" y="251"/>
                </a:lnTo>
                <a:lnTo>
                  <a:pt x="1060" y="294"/>
                </a:lnTo>
                <a:lnTo>
                  <a:pt x="1102" y="343"/>
                </a:lnTo>
                <a:lnTo>
                  <a:pt x="1145" y="394"/>
                </a:lnTo>
                <a:lnTo>
                  <a:pt x="1187" y="446"/>
                </a:lnTo>
                <a:lnTo>
                  <a:pt x="1228" y="502"/>
                </a:lnTo>
                <a:lnTo>
                  <a:pt x="1267" y="560"/>
                </a:lnTo>
                <a:lnTo>
                  <a:pt x="1305" y="621"/>
                </a:lnTo>
                <a:lnTo>
                  <a:pt x="1339" y="684"/>
                </a:lnTo>
                <a:lnTo>
                  <a:pt x="1371" y="748"/>
                </a:lnTo>
                <a:lnTo>
                  <a:pt x="1400" y="815"/>
                </a:lnTo>
                <a:lnTo>
                  <a:pt x="1423" y="884"/>
                </a:lnTo>
                <a:lnTo>
                  <a:pt x="1444" y="954"/>
                </a:lnTo>
                <a:lnTo>
                  <a:pt x="1458" y="1025"/>
                </a:lnTo>
                <a:lnTo>
                  <a:pt x="1467" y="1098"/>
                </a:lnTo>
                <a:lnTo>
                  <a:pt x="1470" y="1173"/>
                </a:ln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18000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LEAVE 02</a:t>
            </a:r>
            <a:endParaRPr sz="1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15"/>
          <p:cNvSpPr/>
          <p:nvPr/>
        </p:nvSpPr>
        <p:spPr>
          <a:xfrm>
            <a:off x="5641975" y="3449638"/>
            <a:ext cx="920751" cy="920751"/>
          </a:xfrm>
          <a:prstGeom prst="ellipse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54545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 b="1" sz="1600">
              <a:solidFill>
                <a:srgbClr val="45454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6"/>
          <p:cNvSpPr/>
          <p:nvPr/>
        </p:nvSpPr>
        <p:spPr>
          <a:xfrm>
            <a:off x="4517253" y="2086429"/>
            <a:ext cx="3284912" cy="3285875"/>
          </a:xfrm>
          <a:custGeom>
            <a:rect b="b" l="l" r="r" t="t"/>
            <a:pathLst>
              <a:path extrusionOk="0" h="3286125" w="3286125">
                <a:moveTo>
                  <a:pt x="0" y="1643061"/>
                </a:moveTo>
                <a:lnTo>
                  <a:pt x="0" y="1643061"/>
                </a:lnTo>
                <a:cubicBezTo>
                  <a:pt x="1" y="739787"/>
                  <a:pt x="729138" y="5900"/>
                  <a:pt x="1632392" y="34"/>
                </a:cubicBezTo>
                <a:lnTo>
                  <a:pt x="1635918" y="542924"/>
                </a:lnTo>
                <a:cubicBezTo>
                  <a:pt x="1031116" y="546851"/>
                  <a:pt x="542900" y="1038247"/>
                  <a:pt x="542900" y="1643062"/>
                </a:cubicBezTo>
                <a:close/>
              </a:path>
            </a:pathLst>
          </a:custGeom>
          <a:solidFill>
            <a:schemeClr val="accent4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16025" lIns="0" spcFirstLastPara="1" rIns="432050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sz="26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16"/>
          <p:cNvSpPr/>
          <p:nvPr/>
        </p:nvSpPr>
        <p:spPr>
          <a:xfrm flipH="1">
            <a:off x="4517253" y="2086429"/>
            <a:ext cx="3284912" cy="3285875"/>
          </a:xfrm>
          <a:custGeom>
            <a:rect b="b" l="l" r="r" t="t"/>
            <a:pathLst>
              <a:path extrusionOk="0" h="3286125" w="3286125">
                <a:moveTo>
                  <a:pt x="0" y="1643061"/>
                </a:moveTo>
                <a:lnTo>
                  <a:pt x="0" y="1643061"/>
                </a:lnTo>
                <a:cubicBezTo>
                  <a:pt x="1" y="739787"/>
                  <a:pt x="729138" y="5900"/>
                  <a:pt x="1632392" y="34"/>
                </a:cubicBezTo>
                <a:lnTo>
                  <a:pt x="1635918" y="542924"/>
                </a:lnTo>
                <a:cubicBezTo>
                  <a:pt x="1031116" y="546851"/>
                  <a:pt x="542900" y="1038247"/>
                  <a:pt x="542900" y="1643062"/>
                </a:cubicBezTo>
                <a:close/>
              </a:path>
            </a:pathLst>
          </a:custGeom>
          <a:solidFill>
            <a:schemeClr val="accen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16025" lIns="432050" spcFirstLastPara="1" rIns="0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 sz="26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16"/>
          <p:cNvSpPr/>
          <p:nvPr/>
        </p:nvSpPr>
        <p:spPr>
          <a:xfrm>
            <a:off x="4517253" y="2086429"/>
            <a:ext cx="3284912" cy="3285875"/>
          </a:xfrm>
          <a:custGeom>
            <a:rect b="b" l="l" r="r" t="t"/>
            <a:pathLst>
              <a:path extrusionOk="0" h="3286125" w="3286125">
                <a:moveTo>
                  <a:pt x="1647887" y="3286118"/>
                </a:moveTo>
                <a:lnTo>
                  <a:pt x="1647886" y="3286117"/>
                </a:lnTo>
                <a:cubicBezTo>
                  <a:pt x="1646279" y="3286122"/>
                  <a:pt x="1644671" y="3286124"/>
                  <a:pt x="1643063" y="3286125"/>
                </a:cubicBezTo>
                <a:cubicBezTo>
                  <a:pt x="743999" y="3286125"/>
                  <a:pt x="11891" y="2563523"/>
                  <a:pt x="140" y="1664536"/>
                </a:cubicBezTo>
                <a:lnTo>
                  <a:pt x="550059" y="1657349"/>
                </a:lnTo>
                <a:lnTo>
                  <a:pt x="550059" y="1657348"/>
                </a:lnTo>
                <a:cubicBezTo>
                  <a:pt x="557877" y="2255426"/>
                  <a:pt x="1044934" y="2736159"/>
                  <a:pt x="1643063" y="2736159"/>
                </a:cubicBezTo>
                <a:cubicBezTo>
                  <a:pt x="1644132" y="2736158"/>
                  <a:pt x="1645202" y="2736157"/>
                  <a:pt x="1646271" y="2736154"/>
                </a:cubicBezTo>
                <a:close/>
              </a:path>
            </a:pathLst>
          </a:custGeom>
          <a:solidFill>
            <a:schemeClr val="accent3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432050" wrap="square" tIns="2160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 sz="26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16"/>
          <p:cNvSpPr/>
          <p:nvPr/>
        </p:nvSpPr>
        <p:spPr>
          <a:xfrm flipH="1">
            <a:off x="4531188" y="2086429"/>
            <a:ext cx="3284912" cy="3285875"/>
          </a:xfrm>
          <a:custGeom>
            <a:rect b="b" l="l" r="r" t="t"/>
            <a:pathLst>
              <a:path extrusionOk="0" h="3286125" w="3286125">
                <a:moveTo>
                  <a:pt x="1647887" y="3286118"/>
                </a:moveTo>
                <a:lnTo>
                  <a:pt x="1647886" y="3286117"/>
                </a:lnTo>
                <a:cubicBezTo>
                  <a:pt x="1646279" y="3286122"/>
                  <a:pt x="1644671" y="3286124"/>
                  <a:pt x="1643063" y="3286125"/>
                </a:cubicBezTo>
                <a:cubicBezTo>
                  <a:pt x="743999" y="3286125"/>
                  <a:pt x="11891" y="2563523"/>
                  <a:pt x="140" y="1664536"/>
                </a:cubicBezTo>
                <a:lnTo>
                  <a:pt x="550059" y="1657349"/>
                </a:lnTo>
                <a:lnTo>
                  <a:pt x="550059" y="1657348"/>
                </a:lnTo>
                <a:cubicBezTo>
                  <a:pt x="557877" y="2255426"/>
                  <a:pt x="1044934" y="2736159"/>
                  <a:pt x="1643063" y="2736159"/>
                </a:cubicBezTo>
                <a:cubicBezTo>
                  <a:pt x="1644132" y="2736158"/>
                  <a:pt x="1645202" y="2736157"/>
                  <a:pt x="1646271" y="2736154"/>
                </a:cubicBezTo>
                <a:close/>
              </a:path>
            </a:pathLst>
          </a:custGeom>
          <a:solidFill>
            <a:schemeClr val="accent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432050" spcFirstLastPara="1" rIns="0" wrap="square" tIns="2160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 sz="26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16"/>
          <p:cNvSpPr/>
          <p:nvPr/>
        </p:nvSpPr>
        <p:spPr>
          <a:xfrm rot="-2700000">
            <a:off x="4738239" y="2427114"/>
            <a:ext cx="328492" cy="282221"/>
          </a:xfrm>
          <a:prstGeom prst="triangle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16"/>
          <p:cNvSpPr/>
          <p:nvPr/>
        </p:nvSpPr>
        <p:spPr>
          <a:xfrm flipH="1" rot="-8100000">
            <a:off x="4736174" y="4741085"/>
            <a:ext cx="332620" cy="280711"/>
          </a:xfrm>
          <a:prstGeom prst="triangle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6"/>
          <p:cNvSpPr txBox="1"/>
          <p:nvPr/>
        </p:nvSpPr>
        <p:spPr>
          <a:xfrm flipH="1" rot="2700000">
            <a:off x="4868928" y="4761630"/>
            <a:ext cx="166310" cy="1403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16"/>
          <p:cNvSpPr/>
          <p:nvPr/>
        </p:nvSpPr>
        <p:spPr>
          <a:xfrm flipH="1" rot="2700000">
            <a:off x="7250627" y="2428863"/>
            <a:ext cx="332619" cy="278720"/>
          </a:xfrm>
          <a:prstGeom prst="triangle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16"/>
          <p:cNvSpPr/>
          <p:nvPr/>
        </p:nvSpPr>
        <p:spPr>
          <a:xfrm rot="8100000">
            <a:off x="7252692" y="4739318"/>
            <a:ext cx="328489" cy="284239"/>
          </a:xfrm>
          <a:prstGeom prst="triangle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6"/>
          <p:cNvSpPr txBox="1"/>
          <p:nvPr/>
        </p:nvSpPr>
        <p:spPr>
          <a:xfrm rot="-2700000">
            <a:off x="7284550" y="4760113"/>
            <a:ext cx="164245" cy="1421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16"/>
          <p:cNvSpPr/>
          <p:nvPr/>
        </p:nvSpPr>
        <p:spPr>
          <a:xfrm>
            <a:off x="4188763" y="1757843"/>
            <a:ext cx="3941895" cy="3943048"/>
          </a:xfrm>
          <a:prstGeom prst="ellipse">
            <a:avLst/>
          </a:prstGeom>
          <a:noFill/>
          <a:ln cap="flat" cmpd="sng" w="12700">
            <a:solidFill>
              <a:srgbClr val="7F7F7F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16"/>
          <p:cNvSpPr txBox="1"/>
          <p:nvPr/>
        </p:nvSpPr>
        <p:spPr>
          <a:xfrm>
            <a:off x="5195138" y="3368525"/>
            <a:ext cx="1957011" cy="9950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933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PROJECT NAME</a:t>
            </a:r>
            <a:endParaRPr sz="2933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16"/>
          <p:cNvSpPr txBox="1"/>
          <p:nvPr/>
        </p:nvSpPr>
        <p:spPr>
          <a:xfrm>
            <a:off x="416091" y="2027970"/>
            <a:ext cx="3728872" cy="769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-286012" lvl="0" marL="286012" marR="0" rtl="0" algn="r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467"/>
              <a:buFont typeface="Noto Sans Symbols"/>
              <a:buChar char="■"/>
            </a:pPr>
            <a:r>
              <a:rPr lang="tr-TR" sz="1467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 Go ahead and replace it with your own text.</a:t>
            </a:r>
            <a:endParaRPr sz="1467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16"/>
          <p:cNvSpPr txBox="1"/>
          <p:nvPr/>
        </p:nvSpPr>
        <p:spPr>
          <a:xfrm>
            <a:off x="406140" y="4775606"/>
            <a:ext cx="3728873" cy="769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-286012" lvl="0" marL="286012" marR="0" rtl="0" algn="r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467"/>
              <a:buFont typeface="Noto Sans Symbols"/>
              <a:buChar char="■"/>
            </a:pPr>
            <a:r>
              <a:rPr lang="tr-TR" sz="1467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 Go ahead and replace it with your own text.</a:t>
            </a:r>
            <a:endParaRPr sz="1467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16"/>
          <p:cNvSpPr txBox="1"/>
          <p:nvPr/>
        </p:nvSpPr>
        <p:spPr>
          <a:xfrm>
            <a:off x="7449786" y="4775606"/>
            <a:ext cx="3728873" cy="769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-286012" lvl="0" marL="286012" marR="0" rtl="0" algn="r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467"/>
              <a:buFont typeface="Noto Sans Symbols"/>
              <a:buChar char="■"/>
            </a:pPr>
            <a:r>
              <a:rPr lang="tr-TR" sz="1467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 Go ahead and replace it with your own text.</a:t>
            </a:r>
            <a:endParaRPr sz="1467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16"/>
          <p:cNvSpPr txBox="1"/>
          <p:nvPr/>
        </p:nvSpPr>
        <p:spPr>
          <a:xfrm>
            <a:off x="7449786" y="2032002"/>
            <a:ext cx="3728873" cy="769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-286012" lvl="0" marL="286012" marR="0" rtl="0" algn="r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467"/>
              <a:buFont typeface="Noto Sans Symbols"/>
              <a:buChar char="■"/>
            </a:pPr>
            <a:r>
              <a:rPr lang="tr-TR" sz="1467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 Go ahead and replace it with your own text.</a:t>
            </a:r>
            <a:endParaRPr sz="1467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pring Time Presentation Template www.templatesppt.com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8A3B"/>
      </a:accent1>
      <a:accent2>
        <a:srgbClr val="7DC8FF"/>
      </a:accent2>
      <a:accent3>
        <a:srgbClr val="56AF35"/>
      </a:accent3>
      <a:accent4>
        <a:srgbClr val="CDD500"/>
      </a:accent4>
      <a:accent5>
        <a:srgbClr val="4472C4"/>
      </a:accent5>
      <a:accent6>
        <a:srgbClr val="F95421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