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Montserrat"/>
      <p:regular r:id="rId32"/>
      <p:bold r:id="rId33"/>
      <p:italic r:id="rId34"/>
      <p:boldItalic r:id="rId35"/>
    </p:embeddedFont>
    <p:embeddedFont>
      <p:font typeface="Inter"/>
      <p:regular r:id="rId36"/>
      <p:bold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3KRfRlSde7orDwBn/EDclFWxz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 name="Google Shape;4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 name="Google Shape;4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6.png"/><Relationship Id="rId10" Type="http://schemas.openxmlformats.org/officeDocument/2006/relationships/image" Target="../media/image5.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0.png"/><Relationship Id="rId11" Type="http://schemas.openxmlformats.org/officeDocument/2006/relationships/image" Target="../media/image85.png"/><Relationship Id="rId10" Type="http://schemas.openxmlformats.org/officeDocument/2006/relationships/image" Target="../media/image83.png"/><Relationship Id="rId9" Type="http://schemas.openxmlformats.org/officeDocument/2006/relationships/image" Target="../media/image81.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20" Type="http://schemas.openxmlformats.org/officeDocument/2006/relationships/image" Target="../media/image125.png"/><Relationship Id="rId11" Type="http://schemas.openxmlformats.org/officeDocument/2006/relationships/image" Target="../media/image86.png"/><Relationship Id="rId22" Type="http://schemas.openxmlformats.org/officeDocument/2006/relationships/image" Target="../media/image118.png"/><Relationship Id="rId10" Type="http://schemas.openxmlformats.org/officeDocument/2006/relationships/image" Target="../media/image7.png"/><Relationship Id="rId21" Type="http://schemas.openxmlformats.org/officeDocument/2006/relationships/image" Target="../media/image139.png"/><Relationship Id="rId13" Type="http://schemas.openxmlformats.org/officeDocument/2006/relationships/image" Target="../media/image98.png"/><Relationship Id="rId12" Type="http://schemas.openxmlformats.org/officeDocument/2006/relationships/image" Target="../media/image94.png"/><Relationship Id="rId23"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 Id="rId15" Type="http://schemas.openxmlformats.org/officeDocument/2006/relationships/image" Target="../media/image101.png"/><Relationship Id="rId14" Type="http://schemas.openxmlformats.org/officeDocument/2006/relationships/image" Target="../media/image95.png"/><Relationship Id="rId17" Type="http://schemas.openxmlformats.org/officeDocument/2006/relationships/image" Target="../media/image134.png"/><Relationship Id="rId16" Type="http://schemas.openxmlformats.org/officeDocument/2006/relationships/image" Target="../media/image91.png"/><Relationship Id="rId5" Type="http://schemas.openxmlformats.org/officeDocument/2006/relationships/image" Target="../media/image23.png"/><Relationship Id="rId19" Type="http://schemas.openxmlformats.org/officeDocument/2006/relationships/image" Target="../media/image96.png"/><Relationship Id="rId6" Type="http://schemas.openxmlformats.org/officeDocument/2006/relationships/image" Target="../media/image24.png"/><Relationship Id="rId18" Type="http://schemas.openxmlformats.org/officeDocument/2006/relationships/image" Target="../media/image124.png"/><Relationship Id="rId7" Type="http://schemas.openxmlformats.org/officeDocument/2006/relationships/image" Target="../media/image29.png"/><Relationship Id="rId8" Type="http://schemas.openxmlformats.org/officeDocument/2006/relationships/image" Target="../media/image56.png"/></Relationships>
</file>

<file path=ppt/slides/_rels/slide12.xml.rels><?xml version="1.0" encoding="UTF-8" standalone="yes"?><Relationships xmlns="http://schemas.openxmlformats.org/package/2006/relationships"><Relationship Id="rId11" Type="http://schemas.openxmlformats.org/officeDocument/2006/relationships/image" Target="../media/image127.png"/><Relationship Id="rId10"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51.png"/><Relationship Id="rId5" Type="http://schemas.openxmlformats.org/officeDocument/2006/relationships/image" Target="../media/image11.png"/><Relationship Id="rId6" Type="http://schemas.openxmlformats.org/officeDocument/2006/relationships/image" Target="../media/image113.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11" Type="http://schemas.openxmlformats.org/officeDocument/2006/relationships/image" Target="../media/image156.png"/><Relationship Id="rId10" Type="http://schemas.openxmlformats.org/officeDocument/2006/relationships/image" Target="../media/image14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36.png"/></Relationships>
</file>

<file path=ppt/slides/_rels/slide16.xml.rels><?xml version="1.0" encoding="UTF-8" standalone="yes"?><Relationships xmlns="http://schemas.openxmlformats.org/package/2006/relationships"><Relationship Id="rId10"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220.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7.png"/></Relationships>
</file>

<file path=ppt/slides/_rels/slide17.xml.rels><?xml version="1.0" encoding="UTF-8" standalone="yes"?><Relationships xmlns="http://schemas.openxmlformats.org/package/2006/relationships"><Relationship Id="rId11" Type="http://schemas.openxmlformats.org/officeDocument/2006/relationships/image" Target="../media/image164.png"/><Relationship Id="rId10" Type="http://schemas.openxmlformats.org/officeDocument/2006/relationships/image" Target="../media/image7.png"/><Relationship Id="rId12" Type="http://schemas.openxmlformats.org/officeDocument/2006/relationships/image" Target="../media/image16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0" Type="http://schemas.openxmlformats.org/officeDocument/2006/relationships/image" Target="../media/image16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67.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7.png"/></Relationships>
</file>

<file path=ppt/slides/_rels/slide21.xml.rels><?xml version="1.0" encoding="UTF-8" standalone="yes"?><Relationships xmlns="http://schemas.openxmlformats.org/package/2006/relationships"><Relationship Id="rId11" Type="http://schemas.openxmlformats.org/officeDocument/2006/relationships/image" Target="../media/image177.png"/><Relationship Id="rId10" Type="http://schemas.openxmlformats.org/officeDocument/2006/relationships/image" Target="../media/image7.png"/><Relationship Id="rId13" Type="http://schemas.openxmlformats.org/officeDocument/2006/relationships/image" Target="../media/image180.png"/><Relationship Id="rId12"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27.png"/></Relationships>
</file>

<file path=ppt/slides/_rels/slide22.xml.rels><?xml version="1.0" encoding="UTF-8" standalone="yes"?><Relationships xmlns="http://schemas.openxmlformats.org/package/2006/relationships"><Relationship Id="rId11" Type="http://schemas.openxmlformats.org/officeDocument/2006/relationships/image" Target="../media/image195.png"/><Relationship Id="rId10" Type="http://schemas.openxmlformats.org/officeDocument/2006/relationships/image" Target="../media/image196.png"/><Relationship Id="rId12" Type="http://schemas.openxmlformats.org/officeDocument/2006/relationships/image" Target="../media/image19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36.png"/></Relationships>
</file>

<file path=ppt/slides/_rels/slide23.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27.png"/></Relationships>
</file>

<file path=ppt/slides/_rels/slide24.xml.rels><?xml version="1.0" encoding="UTF-8" standalone="yes"?><Relationships xmlns="http://schemas.openxmlformats.org/package/2006/relationships"><Relationship Id="rId20" Type="http://schemas.openxmlformats.org/officeDocument/2006/relationships/image" Target="../media/image215.png"/><Relationship Id="rId22" Type="http://schemas.openxmlformats.org/officeDocument/2006/relationships/image" Target="../media/image238.png"/><Relationship Id="rId21" Type="http://schemas.openxmlformats.org/officeDocument/2006/relationships/image" Target="../media/image224.png"/><Relationship Id="rId24" Type="http://schemas.openxmlformats.org/officeDocument/2006/relationships/image" Target="../media/image231.png"/><Relationship Id="rId23" Type="http://schemas.openxmlformats.org/officeDocument/2006/relationships/image" Target="../media/image22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7.png"/><Relationship Id="rId25" Type="http://schemas.openxmlformats.org/officeDocument/2006/relationships/hyperlink" Target="https://eatemp.com/powerpoint-org-chart-template/" TargetMode="External"/><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36.png"/><Relationship Id="rId11" Type="http://schemas.openxmlformats.org/officeDocument/2006/relationships/image" Target="../media/image239.png"/><Relationship Id="rId10" Type="http://schemas.openxmlformats.org/officeDocument/2006/relationships/image" Target="../media/image230.png"/><Relationship Id="rId13" Type="http://schemas.openxmlformats.org/officeDocument/2006/relationships/image" Target="../media/image216.png"/><Relationship Id="rId12" Type="http://schemas.openxmlformats.org/officeDocument/2006/relationships/image" Target="../media/image209.png"/><Relationship Id="rId15" Type="http://schemas.openxmlformats.org/officeDocument/2006/relationships/image" Target="../media/image218.png"/><Relationship Id="rId14" Type="http://schemas.openxmlformats.org/officeDocument/2006/relationships/image" Target="../media/image212.png"/><Relationship Id="rId17" Type="http://schemas.openxmlformats.org/officeDocument/2006/relationships/image" Target="../media/image219.png"/><Relationship Id="rId16" Type="http://schemas.openxmlformats.org/officeDocument/2006/relationships/image" Target="../media/image237.png"/><Relationship Id="rId19" Type="http://schemas.openxmlformats.org/officeDocument/2006/relationships/image" Target="../media/image217.png"/><Relationship Id="rId18" Type="http://schemas.openxmlformats.org/officeDocument/2006/relationships/image" Target="../media/image2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4.png"/><Relationship Id="rId4" Type="http://schemas.openxmlformats.org/officeDocument/2006/relationships/image" Target="../media/image232.png"/><Relationship Id="rId9" Type="http://schemas.openxmlformats.org/officeDocument/2006/relationships/image" Target="../media/image236.png"/><Relationship Id="rId5" Type="http://schemas.openxmlformats.org/officeDocument/2006/relationships/image" Target="../media/image235.png"/><Relationship Id="rId6" Type="http://schemas.openxmlformats.org/officeDocument/2006/relationships/image" Target="../media/image233.png"/><Relationship Id="rId7" Type="http://schemas.openxmlformats.org/officeDocument/2006/relationships/image" Target="../media/image7.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1.png"/><Relationship Id="rId10" Type="http://schemas.openxmlformats.org/officeDocument/2006/relationships/image" Target="../media/image7.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 Id="rId11" Type="http://schemas.openxmlformats.org/officeDocument/2006/relationships/image" Target="../media/image36.png"/><Relationship Id="rId10" Type="http://schemas.openxmlformats.org/officeDocument/2006/relationships/image" Target="../media/image55.png"/><Relationship Id="rId12" Type="http://schemas.openxmlformats.org/officeDocument/2006/relationships/image" Target="../media/image35.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0.png"/><Relationship Id="rId11" Type="http://schemas.openxmlformats.org/officeDocument/2006/relationships/image" Target="../media/image44.png"/><Relationship Id="rId10" Type="http://schemas.openxmlformats.org/officeDocument/2006/relationships/image" Target="../media/image48.png"/><Relationship Id="rId12" Type="http://schemas.openxmlformats.org/officeDocument/2006/relationships/image" Target="../media/image60.png"/><Relationship Id="rId9" Type="http://schemas.openxmlformats.org/officeDocument/2006/relationships/image" Target="../media/image43.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51.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1.png"/><Relationship Id="rId11" Type="http://schemas.openxmlformats.org/officeDocument/2006/relationships/image" Target="../media/image64.png"/><Relationship Id="rId10" Type="http://schemas.openxmlformats.org/officeDocument/2006/relationships/image" Target="../media/image7.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6.png"/><Relationship Id="rId11" Type="http://schemas.openxmlformats.org/officeDocument/2006/relationships/image" Target="../media/image71.png"/><Relationship Id="rId10" Type="http://schemas.openxmlformats.org/officeDocument/2006/relationships/image" Target="../media/image70.png"/><Relationship Id="rId12" Type="http://schemas.openxmlformats.org/officeDocument/2006/relationships/image" Target="../media/image76.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15" name="Shape 15"/>
        <p:cNvGrpSpPr/>
        <p:nvPr/>
      </p:nvGrpSpPr>
      <p:grpSpPr>
        <a:xfrm>
          <a:off x="0" y="0"/>
          <a:ext cx="0" cy="0"/>
          <a:chOff x="0" y="0"/>
          <a:chExt cx="0" cy="0"/>
        </a:xfrm>
      </p:grpSpPr>
      <p:sp>
        <p:nvSpPr>
          <p:cNvPr id="16" name="Google Shape;16;p1"/>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p1"/>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18" name="Google Shape;18;p1"/>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965321" y="11156354"/>
            <a:ext cx="2598758" cy="1866294"/>
          </a:xfrm>
          <a:prstGeom prst="rect">
            <a:avLst/>
          </a:prstGeom>
          <a:noFill/>
          <a:ln>
            <a:noFill/>
          </a:ln>
        </p:spPr>
      </p:pic>
      <p:pic>
        <p:nvPicPr>
          <p:cNvPr descr=" " id="22" name="Google Shape;22;p1"/>
          <p:cNvPicPr preferRelativeResize="0"/>
          <p:nvPr/>
        </p:nvPicPr>
        <p:blipFill rotWithShape="1">
          <a:blip r:embed="rId8">
            <a:alphaModFix/>
          </a:blip>
          <a:srcRect b="0" l="0" r="0" t="0"/>
          <a:stretch/>
        </p:blipFill>
        <p:spPr>
          <a:xfrm>
            <a:off x="0" y="-689014"/>
            <a:ext cx="24396332" cy="16542617"/>
          </a:xfrm>
          <a:prstGeom prst="rect">
            <a:avLst/>
          </a:prstGeom>
          <a:noFill/>
          <a:ln>
            <a:noFill/>
          </a:ln>
        </p:spPr>
      </p:pic>
      <p:sp>
        <p:nvSpPr>
          <p:cNvPr id="23" name="Google Shape;23;p1"/>
          <p:cNvSpPr/>
          <p:nvPr/>
        </p:nvSpPr>
        <p:spPr>
          <a:xfrm>
            <a:off x="5982448" y="812800"/>
            <a:ext cx="12964087"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VR Technology </a:t>
            </a:r>
            <a:endParaRPr b="0" i="0" sz="12800" u="none" cap="none" strike="noStrike">
              <a:solidFill>
                <a:schemeClr val="dk1"/>
              </a:solidFill>
              <a:latin typeface="Calibri"/>
              <a:ea typeface="Calibri"/>
              <a:cs typeface="Calibri"/>
              <a:sym typeface="Calibri"/>
            </a:endParaRPr>
          </a:p>
        </p:txBody>
      </p:sp>
      <p:sp>
        <p:nvSpPr>
          <p:cNvPr id="24" name="Google Shape;24;p1"/>
          <p:cNvSpPr/>
          <p:nvPr/>
        </p:nvSpPr>
        <p:spPr>
          <a:xfrm>
            <a:off x="5715714" y="32766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5" name="Google Shape;25;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 name="Google Shape;26;p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7" name="Google Shape;27;p1"/>
          <p:cNvPicPr preferRelativeResize="0"/>
          <p:nvPr/>
        </p:nvPicPr>
        <p:blipFill rotWithShape="1">
          <a:blip r:embed="rId10">
            <a:alphaModFix/>
          </a:blip>
          <a:srcRect b="0" l="0" r="0" t="0"/>
          <a:stretch/>
        </p:blipFill>
        <p:spPr>
          <a:xfrm>
            <a:off x="7455832" y="5143500"/>
            <a:ext cx="9475384" cy="826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239" name="Shape 239"/>
        <p:cNvGrpSpPr/>
        <p:nvPr/>
      </p:nvGrpSpPr>
      <p:grpSpPr>
        <a:xfrm>
          <a:off x="0" y="0"/>
          <a:ext cx="0" cy="0"/>
          <a:chOff x="0" y="0"/>
          <a:chExt cx="0" cy="0"/>
        </a:xfrm>
      </p:grpSpPr>
      <p:sp>
        <p:nvSpPr>
          <p:cNvPr id="240" name="Google Shape;240;p10"/>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p10"/>
          <p:cNvPicPr preferRelativeResize="0"/>
          <p:nvPr/>
        </p:nvPicPr>
        <p:blipFill rotWithShape="1">
          <a:blip r:embed="rId3">
            <a:alphaModFix/>
          </a:blip>
          <a:srcRect b="0" l="0" r="0" t="0"/>
          <a:stretch/>
        </p:blipFill>
        <p:spPr>
          <a:xfrm>
            <a:off x="-1041530" y="-3886200"/>
            <a:ext cx="13235054" cy="8648700"/>
          </a:xfrm>
          <a:prstGeom prst="rect">
            <a:avLst/>
          </a:prstGeom>
          <a:noFill/>
          <a:ln>
            <a:noFill/>
          </a:ln>
        </p:spPr>
      </p:pic>
      <p:pic>
        <p:nvPicPr>
          <p:cNvPr descr=" " id="242" name="Google Shape;242;p10"/>
          <p:cNvPicPr preferRelativeResize="0"/>
          <p:nvPr/>
        </p:nvPicPr>
        <p:blipFill rotWithShape="1">
          <a:blip r:embed="rId4">
            <a:alphaModFix/>
          </a:blip>
          <a:srcRect b="0" l="0" r="0" t="0"/>
          <a:stretch/>
        </p:blipFill>
        <p:spPr>
          <a:xfrm>
            <a:off x="10821753" y="8496300"/>
            <a:ext cx="16397749" cy="9499600"/>
          </a:xfrm>
          <a:prstGeom prst="rect">
            <a:avLst/>
          </a:prstGeom>
          <a:noFill/>
          <a:ln>
            <a:noFill/>
          </a:ln>
        </p:spPr>
      </p:pic>
      <p:pic>
        <p:nvPicPr>
          <p:cNvPr descr=" " id="243" name="Google Shape;243;p10"/>
          <p:cNvPicPr preferRelativeResize="0"/>
          <p:nvPr/>
        </p:nvPicPr>
        <p:blipFill rotWithShape="1">
          <a:blip r:embed="rId5">
            <a:alphaModFix/>
          </a:blip>
          <a:srcRect b="0" l="0" r="0" t="0"/>
          <a:stretch/>
        </p:blipFill>
        <p:spPr>
          <a:xfrm>
            <a:off x="17909238" y="-2133600"/>
            <a:ext cx="8243330" cy="8991600"/>
          </a:xfrm>
          <a:prstGeom prst="rect">
            <a:avLst/>
          </a:prstGeom>
          <a:noFill/>
          <a:ln>
            <a:noFill/>
          </a:ln>
        </p:spPr>
      </p:pic>
      <p:pic>
        <p:nvPicPr>
          <p:cNvPr descr=" " id="244" name="Google Shape;244;p10"/>
          <p:cNvPicPr preferRelativeResize="0"/>
          <p:nvPr/>
        </p:nvPicPr>
        <p:blipFill rotWithShape="1">
          <a:blip r:embed="rId6">
            <a:alphaModFix/>
          </a:blip>
          <a:srcRect b="0" l="0" r="0" t="0"/>
          <a:stretch/>
        </p:blipFill>
        <p:spPr>
          <a:xfrm>
            <a:off x="-1041530" y="6464300"/>
            <a:ext cx="7646356" cy="11252200"/>
          </a:xfrm>
          <a:prstGeom prst="rect">
            <a:avLst/>
          </a:prstGeom>
          <a:noFill/>
          <a:ln>
            <a:noFill/>
          </a:ln>
        </p:spPr>
      </p:pic>
      <p:pic>
        <p:nvPicPr>
          <p:cNvPr descr=" " id="245" name="Google Shape;245;p10"/>
          <p:cNvPicPr preferRelativeResize="0"/>
          <p:nvPr/>
        </p:nvPicPr>
        <p:blipFill rotWithShape="1">
          <a:blip r:embed="rId7">
            <a:alphaModFix/>
          </a:blip>
          <a:srcRect b="0" l="0" r="0" t="0"/>
          <a:stretch/>
        </p:blipFill>
        <p:spPr>
          <a:xfrm>
            <a:off x="330241" y="-1130300"/>
            <a:ext cx="24214262" cy="16281400"/>
          </a:xfrm>
          <a:prstGeom prst="rect">
            <a:avLst/>
          </a:prstGeom>
          <a:noFill/>
          <a:ln>
            <a:noFill/>
          </a:ln>
        </p:spPr>
      </p:pic>
      <p:sp>
        <p:nvSpPr>
          <p:cNvPr id="246" name="Google Shape;246;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8" name="Google Shape;248;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49" name="Google Shape;249;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p:nvPr/>
        </p:nvSpPr>
        <p:spPr>
          <a:xfrm>
            <a:off x="1778222" y="2489200"/>
            <a:ext cx="6439705" cy="10566400"/>
          </a:xfrm>
          <a:prstGeom prst="roundRect">
            <a:avLst>
              <a:gd fmla="val 3124"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p10"/>
          <p:cNvPicPr preferRelativeResize="0"/>
          <p:nvPr/>
        </p:nvPicPr>
        <p:blipFill rotWithShape="1">
          <a:blip r:embed="rId9">
            <a:alphaModFix/>
          </a:blip>
          <a:srcRect b="0" l="0" r="0" t="0"/>
          <a:stretch/>
        </p:blipFill>
        <p:spPr>
          <a:xfrm>
            <a:off x="4029303" y="2946400"/>
            <a:ext cx="1937544" cy="1625600"/>
          </a:xfrm>
          <a:prstGeom prst="rect">
            <a:avLst/>
          </a:prstGeom>
          <a:noFill/>
          <a:ln>
            <a:noFill/>
          </a:ln>
        </p:spPr>
      </p:pic>
      <p:sp>
        <p:nvSpPr>
          <p:cNvPr id="252" name="Google Shape;252;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53" name="Google Shape;253;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4" name="Google Shape;254;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55" name="Google Shape;255;p10"/>
          <p:cNvSpPr/>
          <p:nvPr/>
        </p:nvSpPr>
        <p:spPr>
          <a:xfrm>
            <a:off x="8980022" y="2489200"/>
            <a:ext cx="6439705" cy="10566400"/>
          </a:xfrm>
          <a:prstGeom prst="roundRect">
            <a:avLst>
              <a:gd fmla="val 3124"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p10"/>
          <p:cNvPicPr preferRelativeResize="0"/>
          <p:nvPr/>
        </p:nvPicPr>
        <p:blipFill rotWithShape="1">
          <a:blip r:embed="rId10">
            <a:alphaModFix/>
          </a:blip>
          <a:srcRect b="0" l="0" r="0" t="0"/>
          <a:stretch/>
        </p:blipFill>
        <p:spPr>
          <a:xfrm>
            <a:off x="10852567" y="2946400"/>
            <a:ext cx="2694616" cy="1625600"/>
          </a:xfrm>
          <a:prstGeom prst="rect">
            <a:avLst/>
          </a:prstGeom>
          <a:noFill/>
          <a:ln>
            <a:noFill/>
          </a:ln>
        </p:spPr>
      </p:pic>
      <p:sp>
        <p:nvSpPr>
          <p:cNvPr id="257" name="Google Shape;257;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58" name="Google Shape;258;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9" name="Google Shape;259;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60" name="Google Shape;260;p10"/>
          <p:cNvSpPr/>
          <p:nvPr/>
        </p:nvSpPr>
        <p:spPr>
          <a:xfrm>
            <a:off x="16181822" y="2489200"/>
            <a:ext cx="6439705" cy="10566400"/>
          </a:xfrm>
          <a:prstGeom prst="roundRect">
            <a:avLst>
              <a:gd fmla="val 3124"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p10"/>
          <p:cNvPicPr preferRelativeResize="0"/>
          <p:nvPr/>
        </p:nvPicPr>
        <p:blipFill rotWithShape="1">
          <a:blip r:embed="rId11">
            <a:alphaModFix/>
          </a:blip>
          <a:srcRect b="0" l="0" r="0" t="0"/>
          <a:stretch/>
        </p:blipFill>
        <p:spPr>
          <a:xfrm>
            <a:off x="18588693" y="2946400"/>
            <a:ext cx="1625964" cy="1625600"/>
          </a:xfrm>
          <a:prstGeom prst="rect">
            <a:avLst/>
          </a:prstGeom>
          <a:noFill/>
          <a:ln>
            <a:noFill/>
          </a:ln>
        </p:spPr>
      </p:pic>
      <p:sp>
        <p:nvSpPr>
          <p:cNvPr id="262" name="Google Shape;262;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63" name="Google Shape;263;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4" name="Google Shape;264;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269" name="Shape 269"/>
        <p:cNvGrpSpPr/>
        <p:nvPr/>
      </p:nvGrpSpPr>
      <p:grpSpPr>
        <a:xfrm>
          <a:off x="0" y="0"/>
          <a:ext cx="0" cy="0"/>
          <a:chOff x="0" y="0"/>
          <a:chExt cx="0" cy="0"/>
        </a:xfrm>
      </p:grpSpPr>
      <p:sp>
        <p:nvSpPr>
          <p:cNvPr id="270" name="Google Shape;270;p11"/>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p11"/>
          <p:cNvPicPr preferRelativeResize="0"/>
          <p:nvPr/>
        </p:nvPicPr>
        <p:blipFill rotWithShape="1">
          <a:blip r:embed="rId3">
            <a:alphaModFix/>
          </a:blip>
          <a:srcRect b="0" l="0" r="0" t="0"/>
          <a:stretch/>
        </p:blipFill>
        <p:spPr>
          <a:xfrm>
            <a:off x="-2362495" y="723900"/>
            <a:ext cx="9970746" cy="10693400"/>
          </a:xfrm>
          <a:prstGeom prst="rect">
            <a:avLst/>
          </a:prstGeom>
          <a:noFill/>
          <a:ln>
            <a:noFill/>
          </a:ln>
        </p:spPr>
      </p:pic>
      <p:pic>
        <p:nvPicPr>
          <p:cNvPr descr=" " id="272" name="Google Shape;272;p11"/>
          <p:cNvPicPr preferRelativeResize="0"/>
          <p:nvPr/>
        </p:nvPicPr>
        <p:blipFill rotWithShape="1">
          <a:blip r:embed="rId4">
            <a:alphaModFix/>
          </a:blip>
          <a:srcRect b="0" l="0" r="0" t="0"/>
          <a:stretch/>
        </p:blipFill>
        <p:spPr>
          <a:xfrm>
            <a:off x="-2362495" y="10401300"/>
            <a:ext cx="5233054" cy="6654800"/>
          </a:xfrm>
          <a:prstGeom prst="rect">
            <a:avLst/>
          </a:prstGeom>
          <a:noFill/>
          <a:ln>
            <a:noFill/>
          </a:ln>
        </p:spPr>
      </p:pic>
      <p:pic>
        <p:nvPicPr>
          <p:cNvPr descr=" " id="273" name="Google Shape;273;p11"/>
          <p:cNvPicPr preferRelativeResize="0"/>
          <p:nvPr/>
        </p:nvPicPr>
        <p:blipFill rotWithShape="1">
          <a:blip r:embed="rId5">
            <a:alphaModFix/>
          </a:blip>
          <a:srcRect b="0" l="0" r="0" t="0"/>
          <a:stretch/>
        </p:blipFill>
        <p:spPr>
          <a:xfrm>
            <a:off x="11075784" y="-2616200"/>
            <a:ext cx="11342518" cy="6680200"/>
          </a:xfrm>
          <a:prstGeom prst="rect">
            <a:avLst/>
          </a:prstGeom>
          <a:noFill/>
          <a:ln>
            <a:noFill/>
          </a:ln>
        </p:spPr>
      </p:pic>
      <p:pic>
        <p:nvPicPr>
          <p:cNvPr descr=" " id="274" name="Google Shape;274;p11"/>
          <p:cNvPicPr preferRelativeResize="0"/>
          <p:nvPr/>
        </p:nvPicPr>
        <p:blipFill rotWithShape="1">
          <a:blip r:embed="rId6">
            <a:alphaModFix/>
          </a:blip>
          <a:srcRect b="0" l="0" r="0" t="0"/>
          <a:stretch/>
        </p:blipFill>
        <p:spPr>
          <a:xfrm>
            <a:off x="15114889" y="8496300"/>
            <a:ext cx="12828603" cy="8559800"/>
          </a:xfrm>
          <a:prstGeom prst="rect">
            <a:avLst/>
          </a:prstGeom>
          <a:noFill/>
          <a:ln>
            <a:noFill/>
          </a:ln>
        </p:spPr>
      </p:pic>
      <p:pic>
        <p:nvPicPr>
          <p:cNvPr descr=" " id="275" name="Google Shape;275;p11"/>
          <p:cNvPicPr preferRelativeResize="0"/>
          <p:nvPr/>
        </p:nvPicPr>
        <p:blipFill rotWithShape="1">
          <a:blip r:embed="rId7">
            <a:alphaModFix/>
          </a:blip>
          <a:srcRect b="0" l="0" r="0" t="0"/>
          <a:stretch/>
        </p:blipFill>
        <p:spPr>
          <a:xfrm>
            <a:off x="0" y="-685800"/>
            <a:ext cx="24399750" cy="16535400"/>
          </a:xfrm>
          <a:prstGeom prst="rect">
            <a:avLst/>
          </a:prstGeom>
          <a:noFill/>
          <a:ln>
            <a:noFill/>
          </a:ln>
        </p:spPr>
      </p:pic>
      <p:pic>
        <p:nvPicPr>
          <p:cNvPr descr=" " id="276" name="Google Shape;276;p11"/>
          <p:cNvPicPr preferRelativeResize="0"/>
          <p:nvPr/>
        </p:nvPicPr>
        <p:blipFill rotWithShape="1">
          <a:blip r:embed="rId8">
            <a:alphaModFix/>
          </a:blip>
          <a:srcRect b="0" l="0" r="0" t="0"/>
          <a:stretch/>
        </p:blipFill>
        <p:spPr>
          <a:xfrm>
            <a:off x="795499" y="601849"/>
            <a:ext cx="2907293" cy="1469951"/>
          </a:xfrm>
          <a:prstGeom prst="rect">
            <a:avLst/>
          </a:prstGeom>
          <a:noFill/>
          <a:ln>
            <a:noFill/>
          </a:ln>
        </p:spPr>
      </p:pic>
      <p:pic>
        <p:nvPicPr>
          <p:cNvPr descr=" " id="277" name="Google Shape;277;p11"/>
          <p:cNvPicPr preferRelativeResize="0"/>
          <p:nvPr/>
        </p:nvPicPr>
        <p:blipFill rotWithShape="1">
          <a:blip r:embed="rId9">
            <a:alphaModFix/>
          </a:blip>
          <a:srcRect b="0" l="0" r="0" t="0"/>
          <a:stretch/>
        </p:blipFill>
        <p:spPr>
          <a:xfrm>
            <a:off x="20589273" y="11684000"/>
            <a:ext cx="2533616" cy="1281113"/>
          </a:xfrm>
          <a:prstGeom prst="rect">
            <a:avLst/>
          </a:prstGeom>
          <a:noFill/>
          <a:ln>
            <a:noFill/>
          </a:ln>
        </p:spPr>
      </p:pic>
      <p:sp>
        <p:nvSpPr>
          <p:cNvPr id="278" name="Google Shape;27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p1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80" name="Google Shape;280;p11"/>
          <p:cNvPicPr preferRelativeResize="0"/>
          <p:nvPr/>
        </p:nvPicPr>
        <p:blipFill rotWithShape="1">
          <a:blip r:embed="rId11">
            <a:alphaModFix/>
          </a:blip>
          <a:srcRect b="0" l="0" r="0" t="0"/>
          <a:stretch/>
        </p:blipFill>
        <p:spPr>
          <a:xfrm>
            <a:off x="3327816" y="1079500"/>
            <a:ext cx="17718715" cy="11569700"/>
          </a:xfrm>
          <a:prstGeom prst="rect">
            <a:avLst/>
          </a:prstGeom>
          <a:noFill/>
          <a:ln>
            <a:noFill/>
          </a:ln>
        </p:spPr>
      </p:pic>
      <p:pic>
        <p:nvPicPr>
          <p:cNvPr descr=" " id="281" name="Google Shape;281;p11"/>
          <p:cNvPicPr preferRelativeResize="0"/>
          <p:nvPr/>
        </p:nvPicPr>
        <p:blipFill rotWithShape="1">
          <a:blip r:embed="rId12">
            <a:alphaModFix/>
          </a:blip>
          <a:srcRect b="0" l="0" r="0" t="0"/>
          <a:stretch/>
        </p:blipFill>
        <p:spPr>
          <a:xfrm>
            <a:off x="12041105" y="1612888"/>
            <a:ext cx="5220352" cy="5232412"/>
          </a:xfrm>
          <a:prstGeom prst="rect">
            <a:avLst/>
          </a:prstGeom>
          <a:noFill/>
          <a:ln>
            <a:noFill/>
          </a:ln>
        </p:spPr>
      </p:pic>
      <p:pic>
        <p:nvPicPr>
          <p:cNvPr descr=" " id="282" name="Google Shape;282;p11"/>
          <p:cNvPicPr preferRelativeResize="0"/>
          <p:nvPr/>
        </p:nvPicPr>
        <p:blipFill rotWithShape="1">
          <a:blip r:embed="rId13">
            <a:alphaModFix/>
          </a:blip>
          <a:srcRect b="0" l="0" r="0" t="0"/>
          <a:stretch/>
        </p:blipFill>
        <p:spPr>
          <a:xfrm>
            <a:off x="6808051" y="1612888"/>
            <a:ext cx="5220352" cy="5232412"/>
          </a:xfrm>
          <a:prstGeom prst="rect">
            <a:avLst/>
          </a:prstGeom>
          <a:noFill/>
          <a:ln>
            <a:noFill/>
          </a:ln>
        </p:spPr>
      </p:pic>
      <p:pic>
        <p:nvPicPr>
          <p:cNvPr descr=" " id="283" name="Google Shape;283;p11"/>
          <p:cNvPicPr preferRelativeResize="0"/>
          <p:nvPr/>
        </p:nvPicPr>
        <p:blipFill rotWithShape="1">
          <a:blip r:embed="rId14">
            <a:alphaModFix/>
          </a:blip>
          <a:srcRect b="0" l="0" r="0" t="0"/>
          <a:stretch/>
        </p:blipFill>
        <p:spPr>
          <a:xfrm>
            <a:off x="6808051" y="6858000"/>
            <a:ext cx="5220352" cy="5232412"/>
          </a:xfrm>
          <a:prstGeom prst="rect">
            <a:avLst/>
          </a:prstGeom>
          <a:noFill/>
          <a:ln>
            <a:noFill/>
          </a:ln>
        </p:spPr>
      </p:pic>
      <p:pic>
        <p:nvPicPr>
          <p:cNvPr descr=" " id="284" name="Google Shape;284;p11"/>
          <p:cNvPicPr preferRelativeResize="0"/>
          <p:nvPr/>
        </p:nvPicPr>
        <p:blipFill rotWithShape="1">
          <a:blip r:embed="rId15">
            <a:alphaModFix/>
          </a:blip>
          <a:srcRect b="0" l="0" r="0" t="0"/>
          <a:stretch/>
        </p:blipFill>
        <p:spPr>
          <a:xfrm>
            <a:off x="12041105" y="6858000"/>
            <a:ext cx="5220352" cy="5232412"/>
          </a:xfrm>
          <a:prstGeom prst="rect">
            <a:avLst/>
          </a:prstGeom>
          <a:noFill/>
          <a:ln>
            <a:noFill/>
          </a:ln>
        </p:spPr>
      </p:pic>
      <p:pic>
        <p:nvPicPr>
          <p:cNvPr descr=" " id="285" name="Google Shape;285;p11"/>
          <p:cNvPicPr preferRelativeResize="0"/>
          <p:nvPr/>
        </p:nvPicPr>
        <p:blipFill rotWithShape="1">
          <a:blip r:embed="rId16">
            <a:alphaModFix/>
          </a:blip>
          <a:srcRect b="0" l="0" r="0" t="0"/>
          <a:stretch/>
        </p:blipFill>
        <p:spPr>
          <a:xfrm>
            <a:off x="12676184" y="4597400"/>
            <a:ext cx="1702013" cy="1447800"/>
          </a:xfrm>
          <a:prstGeom prst="rect">
            <a:avLst/>
          </a:prstGeom>
          <a:noFill/>
          <a:ln>
            <a:noFill/>
          </a:ln>
        </p:spPr>
      </p:pic>
      <p:pic>
        <p:nvPicPr>
          <p:cNvPr descr=" " id="286" name="Google Shape;286;p11"/>
          <p:cNvPicPr preferRelativeResize="0"/>
          <p:nvPr/>
        </p:nvPicPr>
        <p:blipFill rotWithShape="1">
          <a:blip r:embed="rId16">
            <a:alphaModFix/>
          </a:blip>
          <a:srcRect b="0" l="0" r="0" t="0"/>
          <a:stretch/>
        </p:blipFill>
        <p:spPr>
          <a:xfrm>
            <a:off x="12676184" y="7810500"/>
            <a:ext cx="1702013" cy="1435100"/>
          </a:xfrm>
          <a:prstGeom prst="rect">
            <a:avLst/>
          </a:prstGeom>
          <a:noFill/>
          <a:ln>
            <a:noFill/>
          </a:ln>
        </p:spPr>
      </p:pic>
      <p:pic>
        <p:nvPicPr>
          <p:cNvPr descr=" " id="287" name="Google Shape;287;p11"/>
          <p:cNvPicPr preferRelativeResize="0"/>
          <p:nvPr/>
        </p:nvPicPr>
        <p:blipFill rotWithShape="1">
          <a:blip r:embed="rId17">
            <a:alphaModFix/>
          </a:blip>
          <a:srcRect b="0" l="0" r="0" t="0"/>
          <a:stretch/>
        </p:blipFill>
        <p:spPr>
          <a:xfrm>
            <a:off x="12028403" y="1079500"/>
            <a:ext cx="12702" cy="11569700"/>
          </a:xfrm>
          <a:prstGeom prst="rect">
            <a:avLst/>
          </a:prstGeom>
          <a:noFill/>
          <a:ln>
            <a:noFill/>
          </a:ln>
        </p:spPr>
      </p:pic>
      <p:pic>
        <p:nvPicPr>
          <p:cNvPr descr=" " id="288" name="Google Shape;288;p11"/>
          <p:cNvPicPr preferRelativeResize="0"/>
          <p:nvPr/>
        </p:nvPicPr>
        <p:blipFill rotWithShape="1">
          <a:blip r:embed="rId18">
            <a:alphaModFix/>
          </a:blip>
          <a:srcRect b="0" l="0" r="0" t="0"/>
          <a:stretch/>
        </p:blipFill>
        <p:spPr>
          <a:xfrm>
            <a:off x="3327816" y="6845300"/>
            <a:ext cx="17401175" cy="12700"/>
          </a:xfrm>
          <a:prstGeom prst="rect">
            <a:avLst/>
          </a:prstGeom>
          <a:noFill/>
          <a:ln>
            <a:noFill/>
          </a:ln>
        </p:spPr>
      </p:pic>
      <p:sp>
        <p:nvSpPr>
          <p:cNvPr id="289" name="Google Shape;289;p11"/>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90" name="Google Shape;290;p11"/>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91" name="Google Shape;291;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92" name="Google Shape;292;p11"/>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93" name="Google Shape;293;p11"/>
          <p:cNvPicPr preferRelativeResize="0"/>
          <p:nvPr/>
        </p:nvPicPr>
        <p:blipFill rotWithShape="1">
          <a:blip r:embed="rId19">
            <a:alphaModFix/>
          </a:blip>
          <a:srcRect b="0" l="0" r="0" t="0"/>
          <a:stretch/>
        </p:blipFill>
        <p:spPr>
          <a:xfrm>
            <a:off x="3327816" y="1079500"/>
            <a:ext cx="1625803" cy="1625600"/>
          </a:xfrm>
          <a:prstGeom prst="rect">
            <a:avLst/>
          </a:prstGeom>
          <a:noFill/>
          <a:ln>
            <a:noFill/>
          </a:ln>
        </p:spPr>
      </p:pic>
      <p:pic>
        <p:nvPicPr>
          <p:cNvPr descr=" " id="294" name="Google Shape;294;p11"/>
          <p:cNvPicPr preferRelativeResize="0"/>
          <p:nvPr/>
        </p:nvPicPr>
        <p:blipFill rotWithShape="1">
          <a:blip r:embed="rId20">
            <a:alphaModFix/>
          </a:blip>
          <a:srcRect b="0" l="0" r="0" t="0"/>
          <a:stretch/>
        </p:blipFill>
        <p:spPr>
          <a:xfrm>
            <a:off x="3412504" y="1164183"/>
            <a:ext cx="1456422" cy="1456246"/>
          </a:xfrm>
          <a:prstGeom prst="rect">
            <a:avLst/>
          </a:prstGeom>
          <a:noFill/>
          <a:ln>
            <a:noFill/>
          </a:ln>
        </p:spPr>
      </p:pic>
      <p:pic>
        <p:nvPicPr>
          <p:cNvPr descr=" " id="295" name="Google Shape;295;p11"/>
          <p:cNvPicPr preferRelativeResize="0"/>
          <p:nvPr/>
        </p:nvPicPr>
        <p:blipFill rotWithShape="1">
          <a:blip r:embed="rId19">
            <a:alphaModFix/>
          </a:blip>
          <a:srcRect b="0" l="0" r="0" t="0"/>
          <a:stretch/>
        </p:blipFill>
        <p:spPr>
          <a:xfrm>
            <a:off x="3327816" y="8128000"/>
            <a:ext cx="1625803" cy="1625600"/>
          </a:xfrm>
          <a:prstGeom prst="rect">
            <a:avLst/>
          </a:prstGeom>
          <a:noFill/>
          <a:ln>
            <a:noFill/>
          </a:ln>
        </p:spPr>
      </p:pic>
      <p:pic>
        <p:nvPicPr>
          <p:cNvPr descr=" " id="296" name="Google Shape;296;p11"/>
          <p:cNvPicPr preferRelativeResize="0"/>
          <p:nvPr/>
        </p:nvPicPr>
        <p:blipFill rotWithShape="1">
          <a:blip r:embed="rId21">
            <a:alphaModFix/>
          </a:blip>
          <a:srcRect b="0" l="0" r="0" t="0"/>
          <a:stretch/>
        </p:blipFill>
        <p:spPr>
          <a:xfrm>
            <a:off x="3429404" y="8132763"/>
            <a:ext cx="1519452" cy="1519262"/>
          </a:xfrm>
          <a:prstGeom prst="rect">
            <a:avLst/>
          </a:prstGeom>
          <a:noFill/>
          <a:ln>
            <a:noFill/>
          </a:ln>
        </p:spPr>
      </p:pic>
      <p:pic>
        <p:nvPicPr>
          <p:cNvPr descr=" " id="297" name="Google Shape;297;p11"/>
          <p:cNvPicPr preferRelativeResize="0"/>
          <p:nvPr/>
        </p:nvPicPr>
        <p:blipFill rotWithShape="1">
          <a:blip r:embed="rId19">
            <a:alphaModFix/>
          </a:blip>
          <a:srcRect b="0" l="0" r="0" t="0"/>
          <a:stretch/>
        </p:blipFill>
        <p:spPr>
          <a:xfrm>
            <a:off x="16473959" y="1079500"/>
            <a:ext cx="1625803" cy="1625600"/>
          </a:xfrm>
          <a:prstGeom prst="rect">
            <a:avLst/>
          </a:prstGeom>
          <a:noFill/>
          <a:ln>
            <a:noFill/>
          </a:ln>
        </p:spPr>
      </p:pic>
      <p:pic>
        <p:nvPicPr>
          <p:cNvPr descr=" " id="298" name="Google Shape;298;p11"/>
          <p:cNvPicPr preferRelativeResize="0"/>
          <p:nvPr/>
        </p:nvPicPr>
        <p:blipFill rotWithShape="1">
          <a:blip r:embed="rId22">
            <a:alphaModFix/>
          </a:blip>
          <a:srcRect b="0" l="0" r="0" t="0"/>
          <a:stretch/>
        </p:blipFill>
        <p:spPr>
          <a:xfrm>
            <a:off x="16677184" y="1282700"/>
            <a:ext cx="1192256" cy="1190414"/>
          </a:xfrm>
          <a:prstGeom prst="rect">
            <a:avLst/>
          </a:prstGeom>
          <a:noFill/>
          <a:ln>
            <a:noFill/>
          </a:ln>
        </p:spPr>
      </p:pic>
      <p:pic>
        <p:nvPicPr>
          <p:cNvPr descr=" " id="299" name="Google Shape;299;p11"/>
          <p:cNvPicPr preferRelativeResize="0"/>
          <p:nvPr/>
        </p:nvPicPr>
        <p:blipFill rotWithShape="1">
          <a:blip r:embed="rId19">
            <a:alphaModFix/>
          </a:blip>
          <a:srcRect b="0" l="0" r="0" t="0"/>
          <a:stretch/>
        </p:blipFill>
        <p:spPr>
          <a:xfrm>
            <a:off x="16473959" y="8128000"/>
            <a:ext cx="1625803" cy="1625600"/>
          </a:xfrm>
          <a:prstGeom prst="rect">
            <a:avLst/>
          </a:prstGeom>
          <a:noFill/>
          <a:ln>
            <a:noFill/>
          </a:ln>
        </p:spPr>
      </p:pic>
      <p:pic>
        <p:nvPicPr>
          <p:cNvPr descr=" " id="300" name="Google Shape;300;p11"/>
          <p:cNvPicPr preferRelativeResize="0"/>
          <p:nvPr/>
        </p:nvPicPr>
        <p:blipFill rotWithShape="1">
          <a:blip r:embed="rId23">
            <a:alphaModFix/>
          </a:blip>
          <a:srcRect b="0" l="0" r="0" t="0"/>
          <a:stretch/>
        </p:blipFill>
        <p:spPr>
          <a:xfrm>
            <a:off x="16541703" y="8128000"/>
            <a:ext cx="1490319" cy="1625600"/>
          </a:xfrm>
          <a:prstGeom prst="rect">
            <a:avLst/>
          </a:prstGeom>
          <a:noFill/>
          <a:ln>
            <a:noFill/>
          </a:ln>
        </p:spPr>
      </p:pic>
      <p:sp>
        <p:nvSpPr>
          <p:cNvPr id="301" name="Google Shape;301;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305" name="Google Shape;305;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6" name="Google Shape;306;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310" name="Google Shape;310;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1" name="Google Shape;311;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15" name="Google Shape;315;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6" name="Google Shape;316;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20" name="Google Shape;320;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325" name="Shape 325"/>
        <p:cNvGrpSpPr/>
        <p:nvPr/>
      </p:nvGrpSpPr>
      <p:grpSpPr>
        <a:xfrm>
          <a:off x="0" y="0"/>
          <a:ext cx="0" cy="0"/>
          <a:chOff x="0" y="0"/>
          <a:chExt cx="0" cy="0"/>
        </a:xfrm>
      </p:grpSpPr>
      <p:sp>
        <p:nvSpPr>
          <p:cNvPr id="326" name="Google Shape;326;p12"/>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p12"/>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328" name="Google Shape;328;p12"/>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329" name="Google Shape;329;p12"/>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330" name="Google Shape;330;p12"/>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331" name="Google Shape;331;p12"/>
          <p:cNvPicPr preferRelativeResize="0"/>
          <p:nvPr/>
        </p:nvPicPr>
        <p:blipFill rotWithShape="1">
          <a:blip r:embed="rId7">
            <a:alphaModFix/>
          </a:blip>
          <a:srcRect b="0" l="0" r="0" t="0"/>
          <a:stretch/>
        </p:blipFill>
        <p:spPr>
          <a:xfrm>
            <a:off x="965321" y="11156355"/>
            <a:ext cx="2598758" cy="1866292"/>
          </a:xfrm>
          <a:prstGeom prst="rect">
            <a:avLst/>
          </a:prstGeom>
          <a:noFill/>
          <a:ln>
            <a:noFill/>
          </a:ln>
        </p:spPr>
      </p:pic>
      <p:pic>
        <p:nvPicPr>
          <p:cNvPr descr=" " id="332" name="Google Shape;332;p12"/>
          <p:cNvPicPr preferRelativeResize="0"/>
          <p:nvPr/>
        </p:nvPicPr>
        <p:blipFill rotWithShape="1">
          <a:blip r:embed="rId8">
            <a:alphaModFix/>
          </a:blip>
          <a:srcRect b="0" l="0" r="0" t="0"/>
          <a:stretch/>
        </p:blipFill>
        <p:spPr>
          <a:xfrm>
            <a:off x="0" y="-689012"/>
            <a:ext cx="24396332" cy="16542618"/>
          </a:xfrm>
          <a:prstGeom prst="rect">
            <a:avLst/>
          </a:prstGeom>
          <a:noFill/>
          <a:ln>
            <a:noFill/>
          </a:ln>
        </p:spPr>
      </p:pic>
      <p:sp>
        <p:nvSpPr>
          <p:cNvPr id="333" name="Google Shape;33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p1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35" name="Google Shape;335;p12"/>
          <p:cNvPicPr preferRelativeResize="0"/>
          <p:nvPr/>
        </p:nvPicPr>
        <p:blipFill rotWithShape="1">
          <a:blip r:embed="rId10">
            <a:alphaModFix/>
          </a:blip>
          <a:srcRect b="0" l="0" r="0" t="0"/>
          <a:stretch/>
        </p:blipFill>
        <p:spPr>
          <a:xfrm>
            <a:off x="16905813" y="-101600"/>
            <a:ext cx="6084060" cy="12369800"/>
          </a:xfrm>
          <a:prstGeom prst="rect">
            <a:avLst/>
          </a:prstGeom>
          <a:noFill/>
          <a:ln>
            <a:noFill/>
          </a:ln>
        </p:spPr>
      </p:pic>
      <p:pic>
        <p:nvPicPr>
          <p:cNvPr descr=" " id="336" name="Google Shape;336;p12"/>
          <p:cNvPicPr preferRelativeResize="0"/>
          <p:nvPr/>
        </p:nvPicPr>
        <p:blipFill rotWithShape="1">
          <a:blip r:embed="rId11">
            <a:alphaModFix/>
          </a:blip>
          <a:srcRect b="0" l="0" r="0" t="0"/>
          <a:stretch/>
        </p:blipFill>
        <p:spPr>
          <a:xfrm>
            <a:off x="10491511" y="1346200"/>
            <a:ext cx="6084060" cy="12369800"/>
          </a:xfrm>
          <a:prstGeom prst="rect">
            <a:avLst/>
          </a:prstGeom>
          <a:noFill/>
          <a:ln>
            <a:noFill/>
          </a:ln>
        </p:spPr>
      </p:pic>
      <p:sp>
        <p:nvSpPr>
          <p:cNvPr id="337" name="Google Shape;337;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38" name="Google Shape;338;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42" name="Google Shape;342;p12"/>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44" name="Google Shape;344;p12"/>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45" name="Google Shape;345;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48" name="Google Shape;348;p12"/>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50" name="Google Shape;350;p12"/>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51" name="Google Shape;351;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54" name="Google Shape;354;p12"/>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56" name="Google Shape;356;p12"/>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361" name="Shape 361"/>
        <p:cNvGrpSpPr/>
        <p:nvPr/>
      </p:nvGrpSpPr>
      <p:grpSpPr>
        <a:xfrm>
          <a:off x="0" y="0"/>
          <a:ext cx="0" cy="0"/>
          <a:chOff x="0" y="0"/>
          <a:chExt cx="0" cy="0"/>
        </a:xfrm>
      </p:grpSpPr>
      <p:sp>
        <p:nvSpPr>
          <p:cNvPr id="362" name="Google Shape;362;p13"/>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p13"/>
          <p:cNvPicPr preferRelativeResize="0"/>
          <p:nvPr/>
        </p:nvPicPr>
        <p:blipFill rotWithShape="1">
          <a:blip r:embed="rId3">
            <a:alphaModFix/>
          </a:blip>
          <a:srcRect b="0" l="0" r="0" t="0"/>
          <a:stretch/>
        </p:blipFill>
        <p:spPr>
          <a:xfrm>
            <a:off x="4242330" y="1447800"/>
            <a:ext cx="15915089" cy="11506200"/>
          </a:xfrm>
          <a:prstGeom prst="rect">
            <a:avLst/>
          </a:prstGeom>
          <a:noFill/>
          <a:ln>
            <a:noFill/>
          </a:ln>
        </p:spPr>
      </p:pic>
      <p:pic>
        <p:nvPicPr>
          <p:cNvPr descr=" " id="364" name="Google Shape;364;p13"/>
          <p:cNvPicPr preferRelativeResize="0"/>
          <p:nvPr/>
        </p:nvPicPr>
        <p:blipFill rotWithShape="1">
          <a:blip r:embed="rId4">
            <a:alphaModFix/>
          </a:blip>
          <a:srcRect b="0" l="0" r="0" t="0"/>
          <a:stretch/>
        </p:blipFill>
        <p:spPr>
          <a:xfrm>
            <a:off x="330241" y="-1130300"/>
            <a:ext cx="24214262" cy="16281400"/>
          </a:xfrm>
          <a:prstGeom prst="rect">
            <a:avLst/>
          </a:prstGeom>
          <a:noFill/>
          <a:ln>
            <a:noFill/>
          </a:ln>
        </p:spPr>
      </p:pic>
      <p:pic>
        <p:nvPicPr>
          <p:cNvPr descr=" " id="365" name="Google Shape;365;p13"/>
          <p:cNvPicPr preferRelativeResize="0"/>
          <p:nvPr/>
        </p:nvPicPr>
        <p:blipFill rotWithShape="1">
          <a:blip r:embed="rId5">
            <a:alphaModFix/>
          </a:blip>
          <a:srcRect b="0" l="0" r="0" t="0"/>
          <a:stretch/>
        </p:blipFill>
        <p:spPr>
          <a:xfrm>
            <a:off x="330241" y="10426700"/>
            <a:ext cx="3023282" cy="3022600"/>
          </a:xfrm>
          <a:prstGeom prst="rect">
            <a:avLst/>
          </a:prstGeom>
          <a:noFill/>
          <a:ln>
            <a:noFill/>
          </a:ln>
        </p:spPr>
      </p:pic>
      <p:pic>
        <p:nvPicPr>
          <p:cNvPr descr=" " id="366" name="Google Shape;366;p13"/>
          <p:cNvPicPr preferRelativeResize="0"/>
          <p:nvPr/>
        </p:nvPicPr>
        <p:blipFill rotWithShape="1">
          <a:blip r:embed="rId6">
            <a:alphaModFix/>
          </a:blip>
          <a:srcRect b="0" l="0" r="0" t="0"/>
          <a:stretch/>
        </p:blipFill>
        <p:spPr>
          <a:xfrm>
            <a:off x="20647169" y="1326852"/>
            <a:ext cx="2665941" cy="1933687"/>
          </a:xfrm>
          <a:prstGeom prst="rect">
            <a:avLst/>
          </a:prstGeom>
          <a:noFill/>
          <a:ln>
            <a:noFill/>
          </a:ln>
        </p:spPr>
      </p:pic>
      <p:sp>
        <p:nvSpPr>
          <p:cNvPr id="367" name="Google Shape;36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9" name="Google Shape;369;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72" name="Google Shape;372;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73" name="Google Shape;373;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378" name="Shape 378"/>
        <p:cNvGrpSpPr/>
        <p:nvPr/>
      </p:nvGrpSpPr>
      <p:grpSpPr>
        <a:xfrm>
          <a:off x="0" y="0"/>
          <a:ext cx="0" cy="0"/>
          <a:chOff x="0" y="0"/>
          <a:chExt cx="0" cy="0"/>
        </a:xfrm>
      </p:grpSpPr>
      <p:sp>
        <p:nvSpPr>
          <p:cNvPr id="379" name="Google Shape;379;p14"/>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p14"/>
          <p:cNvPicPr preferRelativeResize="0"/>
          <p:nvPr/>
        </p:nvPicPr>
        <p:blipFill rotWithShape="1">
          <a:blip r:embed="rId3">
            <a:alphaModFix/>
          </a:blip>
          <a:srcRect b="0" l="0" r="0" t="0"/>
          <a:stretch/>
        </p:blipFill>
        <p:spPr>
          <a:xfrm>
            <a:off x="-1041530" y="-3886200"/>
            <a:ext cx="13235054" cy="8648700"/>
          </a:xfrm>
          <a:prstGeom prst="rect">
            <a:avLst/>
          </a:prstGeom>
          <a:noFill/>
          <a:ln>
            <a:noFill/>
          </a:ln>
        </p:spPr>
      </p:pic>
      <p:pic>
        <p:nvPicPr>
          <p:cNvPr descr=" " id="381" name="Google Shape;381;p14"/>
          <p:cNvPicPr preferRelativeResize="0"/>
          <p:nvPr/>
        </p:nvPicPr>
        <p:blipFill rotWithShape="1">
          <a:blip r:embed="rId4">
            <a:alphaModFix/>
          </a:blip>
          <a:srcRect b="0" l="0" r="0" t="0"/>
          <a:stretch/>
        </p:blipFill>
        <p:spPr>
          <a:xfrm>
            <a:off x="10821753" y="8496300"/>
            <a:ext cx="16397749" cy="9499600"/>
          </a:xfrm>
          <a:prstGeom prst="rect">
            <a:avLst/>
          </a:prstGeom>
          <a:noFill/>
          <a:ln>
            <a:noFill/>
          </a:ln>
        </p:spPr>
      </p:pic>
      <p:pic>
        <p:nvPicPr>
          <p:cNvPr descr=" " id="382" name="Google Shape;382;p14"/>
          <p:cNvPicPr preferRelativeResize="0"/>
          <p:nvPr/>
        </p:nvPicPr>
        <p:blipFill rotWithShape="1">
          <a:blip r:embed="rId5">
            <a:alphaModFix/>
          </a:blip>
          <a:srcRect b="0" l="0" r="0" t="0"/>
          <a:stretch/>
        </p:blipFill>
        <p:spPr>
          <a:xfrm>
            <a:off x="17909238" y="-2133600"/>
            <a:ext cx="8243330" cy="8991600"/>
          </a:xfrm>
          <a:prstGeom prst="rect">
            <a:avLst/>
          </a:prstGeom>
          <a:noFill/>
          <a:ln>
            <a:noFill/>
          </a:ln>
        </p:spPr>
      </p:pic>
      <p:pic>
        <p:nvPicPr>
          <p:cNvPr descr=" " id="383" name="Google Shape;383;p14"/>
          <p:cNvPicPr preferRelativeResize="0"/>
          <p:nvPr/>
        </p:nvPicPr>
        <p:blipFill rotWithShape="1">
          <a:blip r:embed="rId6">
            <a:alphaModFix/>
          </a:blip>
          <a:srcRect b="0" l="0" r="0" t="0"/>
          <a:stretch/>
        </p:blipFill>
        <p:spPr>
          <a:xfrm>
            <a:off x="-1041530" y="6464300"/>
            <a:ext cx="7646356" cy="11252200"/>
          </a:xfrm>
          <a:prstGeom prst="rect">
            <a:avLst/>
          </a:prstGeom>
          <a:noFill/>
          <a:ln>
            <a:noFill/>
          </a:ln>
        </p:spPr>
      </p:pic>
      <p:pic>
        <p:nvPicPr>
          <p:cNvPr descr=" " id="384" name="Google Shape;384;p14"/>
          <p:cNvPicPr preferRelativeResize="0"/>
          <p:nvPr/>
        </p:nvPicPr>
        <p:blipFill rotWithShape="1">
          <a:blip r:embed="rId7">
            <a:alphaModFix/>
          </a:blip>
          <a:srcRect b="0" l="0" r="0" t="0"/>
          <a:stretch/>
        </p:blipFill>
        <p:spPr>
          <a:xfrm>
            <a:off x="330241" y="-1130300"/>
            <a:ext cx="24214262" cy="16281400"/>
          </a:xfrm>
          <a:prstGeom prst="rect">
            <a:avLst/>
          </a:prstGeom>
          <a:noFill/>
          <a:ln>
            <a:noFill/>
          </a:ln>
        </p:spPr>
      </p:pic>
      <p:sp>
        <p:nvSpPr>
          <p:cNvPr id="385" name="Google Shape;38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87" name="Google Shape;387;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90" name="Google Shape;390;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92" name="Google Shape;392;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95" name="Google Shape;395;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97" name="Google Shape;397;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400" name="Google Shape;400;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02" name="Google Shape;402;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405" name="Google Shape;405;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411" name="Shape 411"/>
        <p:cNvGrpSpPr/>
        <p:nvPr/>
      </p:nvGrpSpPr>
      <p:grpSpPr>
        <a:xfrm>
          <a:off x="0" y="0"/>
          <a:ext cx="0" cy="0"/>
          <a:chOff x="0" y="0"/>
          <a:chExt cx="0" cy="0"/>
        </a:xfrm>
      </p:grpSpPr>
      <p:sp>
        <p:nvSpPr>
          <p:cNvPr id="412" name="Google Shape;412;p15"/>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p15"/>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414" name="Google Shape;414;p15"/>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415" name="Google Shape;415;p15"/>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416" name="Google Shape;416;p15"/>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417" name="Google Shape;417;p15"/>
          <p:cNvPicPr preferRelativeResize="0"/>
          <p:nvPr/>
        </p:nvPicPr>
        <p:blipFill rotWithShape="1">
          <a:blip r:embed="rId7">
            <a:alphaModFix/>
          </a:blip>
          <a:srcRect b="0" l="0" r="0" t="0"/>
          <a:stretch/>
        </p:blipFill>
        <p:spPr>
          <a:xfrm>
            <a:off x="965321" y="11156355"/>
            <a:ext cx="2598758" cy="1866305"/>
          </a:xfrm>
          <a:prstGeom prst="rect">
            <a:avLst/>
          </a:prstGeom>
          <a:noFill/>
          <a:ln>
            <a:noFill/>
          </a:ln>
        </p:spPr>
      </p:pic>
      <p:pic>
        <p:nvPicPr>
          <p:cNvPr descr=" " id="418" name="Google Shape;418;p15"/>
          <p:cNvPicPr preferRelativeResize="0"/>
          <p:nvPr/>
        </p:nvPicPr>
        <p:blipFill rotWithShape="1">
          <a:blip r:embed="rId8">
            <a:alphaModFix/>
          </a:blip>
          <a:srcRect b="0" l="0" r="0" t="0"/>
          <a:stretch/>
        </p:blipFill>
        <p:spPr>
          <a:xfrm>
            <a:off x="0" y="-689025"/>
            <a:ext cx="24396332" cy="16542618"/>
          </a:xfrm>
          <a:prstGeom prst="rect">
            <a:avLst/>
          </a:prstGeom>
          <a:noFill/>
          <a:ln>
            <a:noFill/>
          </a:ln>
        </p:spPr>
      </p:pic>
      <p:sp>
        <p:nvSpPr>
          <p:cNvPr id="419" name="Google Shape;419;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p1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21" name="Google Shape;421;p15"/>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24" name="Google Shape;424;p15"/>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5" name="Google Shape;425;p15"/>
          <p:cNvPicPr preferRelativeResize="0"/>
          <p:nvPr/>
        </p:nvPicPr>
        <p:blipFill rotWithShape="1">
          <a:blip r:embed="rId10">
            <a:alphaModFix/>
          </a:blip>
          <a:srcRect b="0" l="0" r="0" t="0"/>
          <a:stretch/>
        </p:blipFill>
        <p:spPr>
          <a:xfrm>
            <a:off x="254032" y="3251200"/>
            <a:ext cx="13768521" cy="8166100"/>
          </a:xfrm>
          <a:prstGeom prst="rect">
            <a:avLst/>
          </a:prstGeom>
          <a:noFill/>
          <a:ln>
            <a:noFill/>
          </a:ln>
        </p:spPr>
      </p:pic>
      <p:pic>
        <p:nvPicPr>
          <p:cNvPr descr=" " id="426" name="Google Shape;426;p15"/>
          <p:cNvPicPr preferRelativeResize="0"/>
          <p:nvPr/>
        </p:nvPicPr>
        <p:blipFill rotWithShape="1">
          <a:blip r:embed="rId11">
            <a:alphaModFix/>
          </a:blip>
          <a:srcRect b="0" l="0" r="0" t="0"/>
          <a:stretch/>
        </p:blipFill>
        <p:spPr>
          <a:xfrm>
            <a:off x="2184673" y="3594100"/>
            <a:ext cx="9894537" cy="6489700"/>
          </a:xfrm>
          <a:prstGeom prst="rect">
            <a:avLst/>
          </a:prstGeom>
          <a:noFill/>
          <a:ln>
            <a:noFill/>
          </a:ln>
        </p:spPr>
      </p:pic>
      <p:sp>
        <p:nvSpPr>
          <p:cNvPr id="427" name="Google Shape;427;p15"/>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432" name="Shape 432"/>
        <p:cNvGrpSpPr/>
        <p:nvPr/>
      </p:nvGrpSpPr>
      <p:grpSpPr>
        <a:xfrm>
          <a:off x="0" y="0"/>
          <a:ext cx="0" cy="0"/>
          <a:chOff x="0" y="0"/>
          <a:chExt cx="0" cy="0"/>
        </a:xfrm>
      </p:grpSpPr>
      <p:sp>
        <p:nvSpPr>
          <p:cNvPr id="433" name="Google Shape;433;p16"/>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p16"/>
          <p:cNvPicPr preferRelativeResize="0"/>
          <p:nvPr/>
        </p:nvPicPr>
        <p:blipFill rotWithShape="1">
          <a:blip r:embed="rId3">
            <a:alphaModFix/>
          </a:blip>
          <a:srcRect b="0" l="0" r="0" t="0"/>
          <a:stretch/>
        </p:blipFill>
        <p:spPr>
          <a:xfrm>
            <a:off x="-1041530" y="-3886200"/>
            <a:ext cx="13235054" cy="8648700"/>
          </a:xfrm>
          <a:prstGeom prst="rect">
            <a:avLst/>
          </a:prstGeom>
          <a:noFill/>
          <a:ln>
            <a:noFill/>
          </a:ln>
        </p:spPr>
      </p:pic>
      <p:pic>
        <p:nvPicPr>
          <p:cNvPr descr=" " id="435" name="Google Shape;435;p16"/>
          <p:cNvPicPr preferRelativeResize="0"/>
          <p:nvPr/>
        </p:nvPicPr>
        <p:blipFill rotWithShape="1">
          <a:blip r:embed="rId4">
            <a:alphaModFix/>
          </a:blip>
          <a:srcRect b="0" l="0" r="0" t="0"/>
          <a:stretch/>
        </p:blipFill>
        <p:spPr>
          <a:xfrm>
            <a:off x="10821753" y="8496300"/>
            <a:ext cx="16397749" cy="9499600"/>
          </a:xfrm>
          <a:prstGeom prst="rect">
            <a:avLst/>
          </a:prstGeom>
          <a:noFill/>
          <a:ln>
            <a:noFill/>
          </a:ln>
        </p:spPr>
      </p:pic>
      <p:pic>
        <p:nvPicPr>
          <p:cNvPr descr=" " id="436" name="Google Shape;436;p16"/>
          <p:cNvPicPr preferRelativeResize="0"/>
          <p:nvPr/>
        </p:nvPicPr>
        <p:blipFill rotWithShape="1">
          <a:blip r:embed="rId5">
            <a:alphaModFix/>
          </a:blip>
          <a:srcRect b="0" l="0" r="0" t="0"/>
          <a:stretch/>
        </p:blipFill>
        <p:spPr>
          <a:xfrm>
            <a:off x="17909238" y="-2133600"/>
            <a:ext cx="8243330" cy="8991600"/>
          </a:xfrm>
          <a:prstGeom prst="rect">
            <a:avLst/>
          </a:prstGeom>
          <a:noFill/>
          <a:ln>
            <a:noFill/>
          </a:ln>
        </p:spPr>
      </p:pic>
      <p:pic>
        <p:nvPicPr>
          <p:cNvPr descr=" " id="437" name="Google Shape;437;p16"/>
          <p:cNvPicPr preferRelativeResize="0"/>
          <p:nvPr/>
        </p:nvPicPr>
        <p:blipFill rotWithShape="1">
          <a:blip r:embed="rId6">
            <a:alphaModFix/>
          </a:blip>
          <a:srcRect b="0" l="0" r="0" t="0"/>
          <a:stretch/>
        </p:blipFill>
        <p:spPr>
          <a:xfrm>
            <a:off x="-1041530" y="6464300"/>
            <a:ext cx="7646356" cy="11252200"/>
          </a:xfrm>
          <a:prstGeom prst="rect">
            <a:avLst/>
          </a:prstGeom>
          <a:noFill/>
          <a:ln>
            <a:noFill/>
          </a:ln>
        </p:spPr>
      </p:pic>
      <p:pic>
        <p:nvPicPr>
          <p:cNvPr descr=" " id="438" name="Google Shape;438;p16"/>
          <p:cNvPicPr preferRelativeResize="0"/>
          <p:nvPr/>
        </p:nvPicPr>
        <p:blipFill rotWithShape="1">
          <a:blip r:embed="rId7">
            <a:alphaModFix/>
          </a:blip>
          <a:srcRect b="0" l="0" r="0" t="0"/>
          <a:stretch/>
        </p:blipFill>
        <p:spPr>
          <a:xfrm>
            <a:off x="330241" y="-1130300"/>
            <a:ext cx="24214262" cy="16281400"/>
          </a:xfrm>
          <a:prstGeom prst="rect">
            <a:avLst/>
          </a:prstGeom>
          <a:noFill/>
          <a:ln>
            <a:noFill/>
          </a:ln>
        </p:spPr>
      </p:pic>
      <p:sp>
        <p:nvSpPr>
          <p:cNvPr id="439" name="Google Shape;439;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0" name="Google Shape;440;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41" name="Google Shape;441;p16"/>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44" name="Google Shape;444;p16"/>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5" name="Google Shape;445;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6" name="Google Shape;446;p16"/>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47" name="Google Shape;447;p16"/>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448" name="Google Shape;448;p16"/>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453" name="Shape 453"/>
        <p:cNvGrpSpPr/>
        <p:nvPr/>
      </p:nvGrpSpPr>
      <p:grpSpPr>
        <a:xfrm>
          <a:off x="0" y="0"/>
          <a:ext cx="0" cy="0"/>
          <a:chOff x="0" y="0"/>
          <a:chExt cx="0" cy="0"/>
        </a:xfrm>
      </p:grpSpPr>
      <p:sp>
        <p:nvSpPr>
          <p:cNvPr id="454" name="Google Shape;454;p17"/>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p17"/>
          <p:cNvPicPr preferRelativeResize="0"/>
          <p:nvPr/>
        </p:nvPicPr>
        <p:blipFill rotWithShape="1">
          <a:blip r:embed="rId3">
            <a:alphaModFix/>
          </a:blip>
          <a:srcRect b="0" l="0" r="0" t="0"/>
          <a:stretch/>
        </p:blipFill>
        <p:spPr>
          <a:xfrm>
            <a:off x="-2362495" y="723900"/>
            <a:ext cx="9970746" cy="10693400"/>
          </a:xfrm>
          <a:prstGeom prst="rect">
            <a:avLst/>
          </a:prstGeom>
          <a:noFill/>
          <a:ln>
            <a:noFill/>
          </a:ln>
        </p:spPr>
      </p:pic>
      <p:pic>
        <p:nvPicPr>
          <p:cNvPr descr=" " id="456" name="Google Shape;456;p17"/>
          <p:cNvPicPr preferRelativeResize="0"/>
          <p:nvPr/>
        </p:nvPicPr>
        <p:blipFill rotWithShape="1">
          <a:blip r:embed="rId4">
            <a:alphaModFix/>
          </a:blip>
          <a:srcRect b="0" l="0" r="0" t="0"/>
          <a:stretch/>
        </p:blipFill>
        <p:spPr>
          <a:xfrm>
            <a:off x="-2362495" y="10401300"/>
            <a:ext cx="5233054" cy="6654800"/>
          </a:xfrm>
          <a:prstGeom prst="rect">
            <a:avLst/>
          </a:prstGeom>
          <a:noFill/>
          <a:ln>
            <a:noFill/>
          </a:ln>
        </p:spPr>
      </p:pic>
      <p:pic>
        <p:nvPicPr>
          <p:cNvPr descr=" " id="457" name="Google Shape;457;p17"/>
          <p:cNvPicPr preferRelativeResize="0"/>
          <p:nvPr/>
        </p:nvPicPr>
        <p:blipFill rotWithShape="1">
          <a:blip r:embed="rId5">
            <a:alphaModFix/>
          </a:blip>
          <a:srcRect b="0" l="0" r="0" t="0"/>
          <a:stretch/>
        </p:blipFill>
        <p:spPr>
          <a:xfrm>
            <a:off x="11075784" y="-2616200"/>
            <a:ext cx="11342518" cy="6680200"/>
          </a:xfrm>
          <a:prstGeom prst="rect">
            <a:avLst/>
          </a:prstGeom>
          <a:noFill/>
          <a:ln>
            <a:noFill/>
          </a:ln>
        </p:spPr>
      </p:pic>
      <p:pic>
        <p:nvPicPr>
          <p:cNvPr descr=" " id="458" name="Google Shape;458;p17"/>
          <p:cNvPicPr preferRelativeResize="0"/>
          <p:nvPr/>
        </p:nvPicPr>
        <p:blipFill rotWithShape="1">
          <a:blip r:embed="rId6">
            <a:alphaModFix/>
          </a:blip>
          <a:srcRect b="0" l="0" r="0" t="0"/>
          <a:stretch/>
        </p:blipFill>
        <p:spPr>
          <a:xfrm>
            <a:off x="15114889" y="8496300"/>
            <a:ext cx="12828603" cy="8559800"/>
          </a:xfrm>
          <a:prstGeom prst="rect">
            <a:avLst/>
          </a:prstGeom>
          <a:noFill/>
          <a:ln>
            <a:noFill/>
          </a:ln>
        </p:spPr>
      </p:pic>
      <p:pic>
        <p:nvPicPr>
          <p:cNvPr descr=" " id="459" name="Google Shape;459;p17"/>
          <p:cNvPicPr preferRelativeResize="0"/>
          <p:nvPr/>
        </p:nvPicPr>
        <p:blipFill rotWithShape="1">
          <a:blip r:embed="rId7">
            <a:alphaModFix/>
          </a:blip>
          <a:srcRect b="0" l="0" r="0" t="0"/>
          <a:stretch/>
        </p:blipFill>
        <p:spPr>
          <a:xfrm>
            <a:off x="0" y="-685800"/>
            <a:ext cx="24399750" cy="16535400"/>
          </a:xfrm>
          <a:prstGeom prst="rect">
            <a:avLst/>
          </a:prstGeom>
          <a:noFill/>
          <a:ln>
            <a:noFill/>
          </a:ln>
        </p:spPr>
      </p:pic>
      <p:pic>
        <p:nvPicPr>
          <p:cNvPr descr=" " id="460" name="Google Shape;460;p17"/>
          <p:cNvPicPr preferRelativeResize="0"/>
          <p:nvPr/>
        </p:nvPicPr>
        <p:blipFill rotWithShape="1">
          <a:blip r:embed="rId8">
            <a:alphaModFix/>
          </a:blip>
          <a:srcRect b="0" l="0" r="0" t="0"/>
          <a:stretch/>
        </p:blipFill>
        <p:spPr>
          <a:xfrm>
            <a:off x="795499" y="601861"/>
            <a:ext cx="2907293" cy="1469951"/>
          </a:xfrm>
          <a:prstGeom prst="rect">
            <a:avLst/>
          </a:prstGeom>
          <a:noFill/>
          <a:ln>
            <a:noFill/>
          </a:ln>
        </p:spPr>
      </p:pic>
      <p:pic>
        <p:nvPicPr>
          <p:cNvPr descr=" " id="461" name="Google Shape;461;p17"/>
          <p:cNvPicPr preferRelativeResize="0"/>
          <p:nvPr/>
        </p:nvPicPr>
        <p:blipFill rotWithShape="1">
          <a:blip r:embed="rId9">
            <a:alphaModFix/>
          </a:blip>
          <a:srcRect b="0" l="0" r="0" t="0"/>
          <a:stretch/>
        </p:blipFill>
        <p:spPr>
          <a:xfrm>
            <a:off x="20589273" y="11684000"/>
            <a:ext cx="2533616" cy="1281113"/>
          </a:xfrm>
          <a:prstGeom prst="rect">
            <a:avLst/>
          </a:prstGeom>
          <a:noFill/>
          <a:ln>
            <a:noFill/>
          </a:ln>
        </p:spPr>
      </p:pic>
      <p:sp>
        <p:nvSpPr>
          <p:cNvPr id="462" name="Google Shape;462;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p1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64" name="Google Shape;464;p17"/>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7"/>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67" name="Google Shape;467;p17"/>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8" name="Google Shape;468;p17"/>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9" name="Google Shape;469;p17"/>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0" name="Google Shape;470;p17"/>
          <p:cNvPicPr preferRelativeResize="0"/>
          <p:nvPr/>
        </p:nvPicPr>
        <p:blipFill rotWithShape="1">
          <a:blip r:embed="rId11">
            <a:alphaModFix/>
          </a:blip>
          <a:srcRect b="0" l="0" r="0" t="0"/>
          <a:stretch/>
        </p:blipFill>
        <p:spPr>
          <a:xfrm>
            <a:off x="7900387" y="749300"/>
            <a:ext cx="8573572" cy="12331700"/>
          </a:xfrm>
          <a:prstGeom prst="rect">
            <a:avLst/>
          </a:prstGeom>
          <a:noFill/>
          <a:ln>
            <a:noFill/>
          </a:ln>
        </p:spPr>
      </p:pic>
      <p:pic>
        <p:nvPicPr>
          <p:cNvPr descr=" " id="471" name="Google Shape;471;p17"/>
          <p:cNvPicPr preferRelativeResize="0"/>
          <p:nvPr/>
        </p:nvPicPr>
        <p:blipFill rotWithShape="1">
          <a:blip r:embed="rId12">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476" name="Shape 476"/>
        <p:cNvGrpSpPr/>
        <p:nvPr/>
      </p:nvGrpSpPr>
      <p:grpSpPr>
        <a:xfrm>
          <a:off x="0" y="0"/>
          <a:ext cx="0" cy="0"/>
          <a:chOff x="0" y="0"/>
          <a:chExt cx="0" cy="0"/>
        </a:xfrm>
      </p:grpSpPr>
      <p:pic>
        <p:nvPicPr>
          <p:cNvPr descr=" " id="477" name="Google Shape;477;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8" name="Google Shape;478;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0" name="Google Shape;480;p18"/>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485" name="Shape 485"/>
        <p:cNvGrpSpPr/>
        <p:nvPr/>
      </p:nvGrpSpPr>
      <p:grpSpPr>
        <a:xfrm>
          <a:off x="0" y="0"/>
          <a:ext cx="0" cy="0"/>
          <a:chOff x="0" y="0"/>
          <a:chExt cx="0" cy="0"/>
        </a:xfrm>
      </p:grpSpPr>
      <p:sp>
        <p:nvSpPr>
          <p:cNvPr id="486" name="Google Shape;486;p19"/>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p19"/>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488" name="Google Shape;488;p19"/>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489" name="Google Shape;489;p19"/>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490" name="Google Shape;490;p19"/>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491" name="Google Shape;491;p19"/>
          <p:cNvPicPr preferRelativeResize="0"/>
          <p:nvPr/>
        </p:nvPicPr>
        <p:blipFill rotWithShape="1">
          <a:blip r:embed="rId7">
            <a:alphaModFix/>
          </a:blip>
          <a:srcRect b="0" l="0" r="0" t="0"/>
          <a:stretch/>
        </p:blipFill>
        <p:spPr>
          <a:xfrm>
            <a:off x="965321" y="11156355"/>
            <a:ext cx="2598758" cy="1866305"/>
          </a:xfrm>
          <a:prstGeom prst="rect">
            <a:avLst/>
          </a:prstGeom>
          <a:noFill/>
          <a:ln>
            <a:noFill/>
          </a:ln>
        </p:spPr>
      </p:pic>
      <p:pic>
        <p:nvPicPr>
          <p:cNvPr descr=" " id="492" name="Google Shape;492;p19"/>
          <p:cNvPicPr preferRelativeResize="0"/>
          <p:nvPr/>
        </p:nvPicPr>
        <p:blipFill rotWithShape="1">
          <a:blip r:embed="rId8">
            <a:alphaModFix/>
          </a:blip>
          <a:srcRect b="0" l="0" r="0" t="0"/>
          <a:stretch/>
        </p:blipFill>
        <p:spPr>
          <a:xfrm>
            <a:off x="0" y="-689025"/>
            <a:ext cx="24396332" cy="16542618"/>
          </a:xfrm>
          <a:prstGeom prst="rect">
            <a:avLst/>
          </a:prstGeom>
          <a:noFill/>
          <a:ln>
            <a:noFill/>
          </a:ln>
        </p:spPr>
      </p:pic>
      <p:sp>
        <p:nvSpPr>
          <p:cNvPr id="493" name="Google Shape;49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p1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495" name="Google Shape;495;p19"/>
          <p:cNvPicPr preferRelativeResize="0"/>
          <p:nvPr/>
        </p:nvPicPr>
        <p:blipFill rotWithShape="1">
          <a:blip r:embed="rId10">
            <a:alphaModFix/>
          </a:blip>
          <a:srcRect b="0" l="0" r="0" t="0"/>
          <a:stretch/>
        </p:blipFill>
        <p:spPr>
          <a:xfrm>
            <a:off x="0" y="0"/>
            <a:ext cx="7646356" cy="13716000"/>
          </a:xfrm>
          <a:prstGeom prst="rect">
            <a:avLst/>
          </a:prstGeom>
          <a:noFill/>
          <a:ln>
            <a:noFill/>
          </a:ln>
        </p:spPr>
      </p:pic>
      <p:sp>
        <p:nvSpPr>
          <p:cNvPr id="496" name="Google Shape;496;p19"/>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499" name="Google Shape;499;p19"/>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01" name="Google Shape;501;p19"/>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2" name="Google Shape;502;p19"/>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05" name="Google Shape;505;p19"/>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07" name="Google Shape;507;p19"/>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8" name="Google Shape;508;p19"/>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11" name="Google Shape;511;p19"/>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13" name="Google Shape;513;p19"/>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4" name="Google Shape;514;p19"/>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17" name="Google Shape;517;p19"/>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19" name="Google Shape;519;p19"/>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32" name="Shape 32"/>
        <p:cNvGrpSpPr/>
        <p:nvPr/>
      </p:nvGrpSpPr>
      <p:grpSpPr>
        <a:xfrm>
          <a:off x="0" y="0"/>
          <a:ext cx="0" cy="0"/>
          <a:chOff x="0" y="0"/>
          <a:chExt cx="0" cy="0"/>
        </a:xfrm>
      </p:grpSpPr>
      <p:sp>
        <p:nvSpPr>
          <p:cNvPr id="33" name="Google Shape;33;p2"/>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3">
            <a:alphaModFix/>
          </a:blip>
          <a:srcRect b="0" l="0" r="0" t="0"/>
          <a:stretch/>
        </p:blipFill>
        <p:spPr>
          <a:xfrm>
            <a:off x="4242330" y="1447800"/>
            <a:ext cx="15915089" cy="11506200"/>
          </a:xfrm>
          <a:prstGeom prst="rect">
            <a:avLst/>
          </a:prstGeom>
          <a:noFill/>
          <a:ln>
            <a:noFill/>
          </a:ln>
        </p:spPr>
      </p:pic>
      <p:pic>
        <p:nvPicPr>
          <p:cNvPr descr=" " id="35" name="Google Shape;35;p2"/>
          <p:cNvPicPr preferRelativeResize="0"/>
          <p:nvPr/>
        </p:nvPicPr>
        <p:blipFill rotWithShape="1">
          <a:blip r:embed="rId4">
            <a:alphaModFix/>
          </a:blip>
          <a:srcRect b="0" l="0" r="0" t="0"/>
          <a:stretch/>
        </p:blipFill>
        <p:spPr>
          <a:xfrm>
            <a:off x="330241" y="-1130299"/>
            <a:ext cx="24214262" cy="16281400"/>
          </a:xfrm>
          <a:prstGeom prst="rect">
            <a:avLst/>
          </a:prstGeom>
          <a:noFill/>
          <a:ln>
            <a:noFill/>
          </a:ln>
        </p:spPr>
      </p:pic>
      <p:pic>
        <p:nvPicPr>
          <p:cNvPr descr=" " id="36" name="Google Shape;36;p2"/>
          <p:cNvPicPr preferRelativeResize="0"/>
          <p:nvPr/>
        </p:nvPicPr>
        <p:blipFill rotWithShape="1">
          <a:blip r:embed="rId5">
            <a:alphaModFix/>
          </a:blip>
          <a:srcRect b="0" l="0" r="0" t="0"/>
          <a:stretch/>
        </p:blipFill>
        <p:spPr>
          <a:xfrm>
            <a:off x="330241" y="10426700"/>
            <a:ext cx="3023282" cy="3022600"/>
          </a:xfrm>
          <a:prstGeom prst="rect">
            <a:avLst/>
          </a:prstGeom>
          <a:noFill/>
          <a:ln>
            <a:noFill/>
          </a:ln>
        </p:spPr>
      </p:pic>
      <p:pic>
        <p:nvPicPr>
          <p:cNvPr descr=" " id="37" name="Google Shape;37;p2"/>
          <p:cNvPicPr preferRelativeResize="0"/>
          <p:nvPr/>
        </p:nvPicPr>
        <p:blipFill rotWithShape="1">
          <a:blip r:embed="rId6">
            <a:alphaModFix/>
          </a:blip>
          <a:srcRect b="0" l="0" r="0" t="0"/>
          <a:stretch/>
        </p:blipFill>
        <p:spPr>
          <a:xfrm>
            <a:off x="20647169" y="1326858"/>
            <a:ext cx="2665941" cy="1933692"/>
          </a:xfrm>
          <a:prstGeom prst="rect">
            <a:avLst/>
          </a:prstGeom>
          <a:noFill/>
          <a:ln>
            <a:noFill/>
          </a:ln>
        </p:spPr>
      </p:pic>
      <p:sp>
        <p:nvSpPr>
          <p:cNvPr id="38" name="Google Shape;3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 name="Google Shape;40;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1" name="Google Shape;41;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524" name="Shape 524"/>
        <p:cNvGrpSpPr/>
        <p:nvPr/>
      </p:nvGrpSpPr>
      <p:grpSpPr>
        <a:xfrm>
          <a:off x="0" y="0"/>
          <a:ext cx="0" cy="0"/>
          <a:chOff x="0" y="0"/>
          <a:chExt cx="0" cy="0"/>
        </a:xfrm>
      </p:grpSpPr>
      <p:sp>
        <p:nvSpPr>
          <p:cNvPr id="525" name="Google Shape;525;p20"/>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p20"/>
          <p:cNvPicPr preferRelativeResize="0"/>
          <p:nvPr/>
        </p:nvPicPr>
        <p:blipFill rotWithShape="1">
          <a:blip r:embed="rId3">
            <a:alphaModFix/>
          </a:blip>
          <a:srcRect b="0" l="0" r="0" t="0"/>
          <a:stretch/>
        </p:blipFill>
        <p:spPr>
          <a:xfrm>
            <a:off x="-1041530" y="-3886200"/>
            <a:ext cx="13235054" cy="8648700"/>
          </a:xfrm>
          <a:prstGeom prst="rect">
            <a:avLst/>
          </a:prstGeom>
          <a:noFill/>
          <a:ln>
            <a:noFill/>
          </a:ln>
        </p:spPr>
      </p:pic>
      <p:pic>
        <p:nvPicPr>
          <p:cNvPr descr=" " id="527" name="Google Shape;527;p20"/>
          <p:cNvPicPr preferRelativeResize="0"/>
          <p:nvPr/>
        </p:nvPicPr>
        <p:blipFill rotWithShape="1">
          <a:blip r:embed="rId4">
            <a:alphaModFix/>
          </a:blip>
          <a:srcRect b="0" l="0" r="0" t="0"/>
          <a:stretch/>
        </p:blipFill>
        <p:spPr>
          <a:xfrm>
            <a:off x="10821753" y="8496300"/>
            <a:ext cx="16397749" cy="9499600"/>
          </a:xfrm>
          <a:prstGeom prst="rect">
            <a:avLst/>
          </a:prstGeom>
          <a:noFill/>
          <a:ln>
            <a:noFill/>
          </a:ln>
        </p:spPr>
      </p:pic>
      <p:pic>
        <p:nvPicPr>
          <p:cNvPr descr=" " id="528" name="Google Shape;528;p20"/>
          <p:cNvPicPr preferRelativeResize="0"/>
          <p:nvPr/>
        </p:nvPicPr>
        <p:blipFill rotWithShape="1">
          <a:blip r:embed="rId5">
            <a:alphaModFix/>
          </a:blip>
          <a:srcRect b="0" l="0" r="0" t="0"/>
          <a:stretch/>
        </p:blipFill>
        <p:spPr>
          <a:xfrm>
            <a:off x="17909238" y="-2133600"/>
            <a:ext cx="8243330" cy="8991600"/>
          </a:xfrm>
          <a:prstGeom prst="rect">
            <a:avLst/>
          </a:prstGeom>
          <a:noFill/>
          <a:ln>
            <a:noFill/>
          </a:ln>
        </p:spPr>
      </p:pic>
      <p:pic>
        <p:nvPicPr>
          <p:cNvPr descr=" " id="529" name="Google Shape;529;p20"/>
          <p:cNvPicPr preferRelativeResize="0"/>
          <p:nvPr/>
        </p:nvPicPr>
        <p:blipFill rotWithShape="1">
          <a:blip r:embed="rId6">
            <a:alphaModFix/>
          </a:blip>
          <a:srcRect b="0" l="0" r="0" t="0"/>
          <a:stretch/>
        </p:blipFill>
        <p:spPr>
          <a:xfrm>
            <a:off x="-1041530" y="6464300"/>
            <a:ext cx="7646356" cy="11252200"/>
          </a:xfrm>
          <a:prstGeom prst="rect">
            <a:avLst/>
          </a:prstGeom>
          <a:noFill/>
          <a:ln>
            <a:noFill/>
          </a:ln>
        </p:spPr>
      </p:pic>
      <p:pic>
        <p:nvPicPr>
          <p:cNvPr descr=" " id="530" name="Google Shape;530;p20"/>
          <p:cNvPicPr preferRelativeResize="0"/>
          <p:nvPr/>
        </p:nvPicPr>
        <p:blipFill rotWithShape="1">
          <a:blip r:embed="rId7">
            <a:alphaModFix/>
          </a:blip>
          <a:srcRect b="0" l="0" r="0" t="0"/>
          <a:stretch/>
        </p:blipFill>
        <p:spPr>
          <a:xfrm>
            <a:off x="330241" y="-1130300"/>
            <a:ext cx="24214262" cy="16281400"/>
          </a:xfrm>
          <a:prstGeom prst="rect">
            <a:avLst/>
          </a:prstGeom>
          <a:noFill/>
          <a:ln>
            <a:noFill/>
          </a:ln>
        </p:spPr>
      </p:pic>
      <p:sp>
        <p:nvSpPr>
          <p:cNvPr id="531" name="Google Shape;53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33" name="Google Shape;533;p20"/>
          <p:cNvPicPr preferRelativeResize="0"/>
          <p:nvPr/>
        </p:nvPicPr>
        <p:blipFill rotWithShape="1">
          <a:blip r:embed="rId9">
            <a:alphaModFix/>
          </a:blip>
          <a:srcRect b="0" l="0" r="0" t="0"/>
          <a:stretch/>
        </p:blipFill>
        <p:spPr>
          <a:xfrm>
            <a:off x="508063" y="2933700"/>
            <a:ext cx="14479810" cy="7861300"/>
          </a:xfrm>
          <a:prstGeom prst="rect">
            <a:avLst/>
          </a:prstGeom>
          <a:noFill/>
          <a:ln>
            <a:noFill/>
          </a:ln>
        </p:spPr>
      </p:pic>
      <p:sp>
        <p:nvSpPr>
          <p:cNvPr id="534" name="Google Shape;534;p20"/>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35" name="Google Shape;535;p20"/>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38" name="Google Shape;538;p20"/>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9" name="Google Shape;539;p20"/>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42" name="Google Shape;542;p20"/>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43" name="Google Shape;543;p20"/>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46" name="Google Shape;546;p20"/>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551" name="Shape 551"/>
        <p:cNvGrpSpPr/>
        <p:nvPr/>
      </p:nvGrpSpPr>
      <p:grpSpPr>
        <a:xfrm>
          <a:off x="0" y="0"/>
          <a:ext cx="0" cy="0"/>
          <a:chOff x="0" y="0"/>
          <a:chExt cx="0" cy="0"/>
        </a:xfrm>
      </p:grpSpPr>
      <p:sp>
        <p:nvSpPr>
          <p:cNvPr id="552" name="Google Shape;552;p21"/>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1"/>
          <p:cNvPicPr preferRelativeResize="0"/>
          <p:nvPr/>
        </p:nvPicPr>
        <p:blipFill rotWithShape="1">
          <a:blip r:embed="rId3">
            <a:alphaModFix/>
          </a:blip>
          <a:srcRect b="0" l="0" r="0" t="0"/>
          <a:stretch/>
        </p:blipFill>
        <p:spPr>
          <a:xfrm>
            <a:off x="-2362495" y="723900"/>
            <a:ext cx="9970746" cy="10693400"/>
          </a:xfrm>
          <a:prstGeom prst="rect">
            <a:avLst/>
          </a:prstGeom>
          <a:noFill/>
          <a:ln>
            <a:noFill/>
          </a:ln>
        </p:spPr>
      </p:pic>
      <p:pic>
        <p:nvPicPr>
          <p:cNvPr descr=" " id="554" name="Google Shape;554;p21"/>
          <p:cNvPicPr preferRelativeResize="0"/>
          <p:nvPr/>
        </p:nvPicPr>
        <p:blipFill rotWithShape="1">
          <a:blip r:embed="rId4">
            <a:alphaModFix/>
          </a:blip>
          <a:srcRect b="0" l="0" r="0" t="0"/>
          <a:stretch/>
        </p:blipFill>
        <p:spPr>
          <a:xfrm>
            <a:off x="-2362495" y="10401300"/>
            <a:ext cx="5233054" cy="6654800"/>
          </a:xfrm>
          <a:prstGeom prst="rect">
            <a:avLst/>
          </a:prstGeom>
          <a:noFill/>
          <a:ln>
            <a:noFill/>
          </a:ln>
        </p:spPr>
      </p:pic>
      <p:pic>
        <p:nvPicPr>
          <p:cNvPr descr=" " id="555" name="Google Shape;555;p21"/>
          <p:cNvPicPr preferRelativeResize="0"/>
          <p:nvPr/>
        </p:nvPicPr>
        <p:blipFill rotWithShape="1">
          <a:blip r:embed="rId5">
            <a:alphaModFix/>
          </a:blip>
          <a:srcRect b="0" l="0" r="0" t="0"/>
          <a:stretch/>
        </p:blipFill>
        <p:spPr>
          <a:xfrm>
            <a:off x="11075784" y="-2616200"/>
            <a:ext cx="11342518" cy="6680200"/>
          </a:xfrm>
          <a:prstGeom prst="rect">
            <a:avLst/>
          </a:prstGeom>
          <a:noFill/>
          <a:ln>
            <a:noFill/>
          </a:ln>
        </p:spPr>
      </p:pic>
      <p:pic>
        <p:nvPicPr>
          <p:cNvPr descr=" " id="556" name="Google Shape;556;p21"/>
          <p:cNvPicPr preferRelativeResize="0"/>
          <p:nvPr/>
        </p:nvPicPr>
        <p:blipFill rotWithShape="1">
          <a:blip r:embed="rId6">
            <a:alphaModFix/>
          </a:blip>
          <a:srcRect b="0" l="0" r="0" t="0"/>
          <a:stretch/>
        </p:blipFill>
        <p:spPr>
          <a:xfrm>
            <a:off x="15114889" y="8496300"/>
            <a:ext cx="12828603" cy="8559800"/>
          </a:xfrm>
          <a:prstGeom prst="rect">
            <a:avLst/>
          </a:prstGeom>
          <a:noFill/>
          <a:ln>
            <a:noFill/>
          </a:ln>
        </p:spPr>
      </p:pic>
      <p:pic>
        <p:nvPicPr>
          <p:cNvPr descr=" " id="557" name="Google Shape;557;p21"/>
          <p:cNvPicPr preferRelativeResize="0"/>
          <p:nvPr/>
        </p:nvPicPr>
        <p:blipFill rotWithShape="1">
          <a:blip r:embed="rId7">
            <a:alphaModFix/>
          </a:blip>
          <a:srcRect b="0" l="0" r="0" t="0"/>
          <a:stretch/>
        </p:blipFill>
        <p:spPr>
          <a:xfrm>
            <a:off x="0" y="-685800"/>
            <a:ext cx="24399750" cy="16535400"/>
          </a:xfrm>
          <a:prstGeom prst="rect">
            <a:avLst/>
          </a:prstGeom>
          <a:noFill/>
          <a:ln>
            <a:noFill/>
          </a:ln>
        </p:spPr>
      </p:pic>
      <p:pic>
        <p:nvPicPr>
          <p:cNvPr descr=" " id="558" name="Google Shape;558;p21"/>
          <p:cNvPicPr preferRelativeResize="0"/>
          <p:nvPr/>
        </p:nvPicPr>
        <p:blipFill rotWithShape="1">
          <a:blip r:embed="rId8">
            <a:alphaModFix/>
          </a:blip>
          <a:srcRect b="0" l="0" r="0" t="0"/>
          <a:stretch/>
        </p:blipFill>
        <p:spPr>
          <a:xfrm>
            <a:off x="795499" y="601861"/>
            <a:ext cx="2907293" cy="1469951"/>
          </a:xfrm>
          <a:prstGeom prst="rect">
            <a:avLst/>
          </a:prstGeom>
          <a:noFill/>
          <a:ln>
            <a:noFill/>
          </a:ln>
        </p:spPr>
      </p:pic>
      <p:pic>
        <p:nvPicPr>
          <p:cNvPr descr=" " id="559" name="Google Shape;559;p21"/>
          <p:cNvPicPr preferRelativeResize="0"/>
          <p:nvPr/>
        </p:nvPicPr>
        <p:blipFill rotWithShape="1">
          <a:blip r:embed="rId9">
            <a:alphaModFix/>
          </a:blip>
          <a:srcRect b="0" l="0" r="0" t="0"/>
          <a:stretch/>
        </p:blipFill>
        <p:spPr>
          <a:xfrm>
            <a:off x="20589273" y="11684000"/>
            <a:ext cx="2533616" cy="1281113"/>
          </a:xfrm>
          <a:prstGeom prst="rect">
            <a:avLst/>
          </a:prstGeom>
          <a:noFill/>
          <a:ln>
            <a:noFill/>
          </a:ln>
        </p:spPr>
      </p:pic>
      <p:sp>
        <p:nvSpPr>
          <p:cNvPr id="560" name="Google Shape;560;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p2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62" name="Google Shape;562;p21"/>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63" name="Google Shape;563;p21"/>
          <p:cNvPicPr preferRelativeResize="0"/>
          <p:nvPr/>
        </p:nvPicPr>
        <p:blipFill rotWithShape="1">
          <a:blip r:embed="rId11">
            <a:alphaModFix/>
          </a:blip>
          <a:srcRect b="0" l="0" r="0" t="0"/>
          <a:stretch/>
        </p:blipFill>
        <p:spPr>
          <a:xfrm>
            <a:off x="927216" y="4470400"/>
            <a:ext cx="22532616" cy="7251700"/>
          </a:xfrm>
          <a:prstGeom prst="rect">
            <a:avLst/>
          </a:prstGeom>
          <a:noFill/>
          <a:ln>
            <a:noFill/>
          </a:ln>
        </p:spPr>
      </p:pic>
      <p:sp>
        <p:nvSpPr>
          <p:cNvPr id="564" name="Google Shape;564;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p21"/>
          <p:cNvPicPr preferRelativeResize="0"/>
          <p:nvPr/>
        </p:nvPicPr>
        <p:blipFill rotWithShape="1">
          <a:blip r:embed="rId12">
            <a:alphaModFix/>
          </a:blip>
          <a:srcRect b="0" l="0" r="0" t="0"/>
          <a:stretch/>
        </p:blipFill>
        <p:spPr>
          <a:xfrm>
            <a:off x="3035679" y="7200900"/>
            <a:ext cx="1625803" cy="1625600"/>
          </a:xfrm>
          <a:prstGeom prst="rect">
            <a:avLst/>
          </a:prstGeom>
          <a:noFill/>
          <a:ln>
            <a:noFill/>
          </a:ln>
        </p:spPr>
      </p:pic>
      <p:sp>
        <p:nvSpPr>
          <p:cNvPr id="566" name="Google Shape;566;p21"/>
          <p:cNvSpPr/>
          <p:nvPr/>
        </p:nvSpPr>
        <p:spPr>
          <a:xfrm>
            <a:off x="3035679" y="7200900"/>
            <a:ext cx="1625803" cy="1625600"/>
          </a:xfrm>
          <a:prstGeom prst="roundRect">
            <a:avLst>
              <a:gd fmla="val 781313"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68" name="Google Shape;568;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p21"/>
          <p:cNvPicPr preferRelativeResize="0"/>
          <p:nvPr/>
        </p:nvPicPr>
        <p:blipFill rotWithShape="1">
          <a:blip r:embed="rId13">
            <a:alphaModFix/>
          </a:blip>
          <a:srcRect b="0" l="0" r="0" t="0"/>
          <a:stretch/>
        </p:blipFill>
        <p:spPr>
          <a:xfrm>
            <a:off x="4661483" y="7975600"/>
            <a:ext cx="3861283" cy="38100"/>
          </a:xfrm>
          <a:prstGeom prst="rect">
            <a:avLst/>
          </a:prstGeom>
          <a:noFill/>
          <a:ln>
            <a:noFill/>
          </a:ln>
        </p:spPr>
      </p:pic>
      <p:pic>
        <p:nvPicPr>
          <p:cNvPr descr=" " id="570" name="Google Shape;570;p21"/>
          <p:cNvPicPr preferRelativeResize="0"/>
          <p:nvPr/>
        </p:nvPicPr>
        <p:blipFill rotWithShape="1">
          <a:blip r:embed="rId12">
            <a:alphaModFix/>
          </a:blip>
          <a:srcRect b="0" l="0" r="0" t="0"/>
          <a:stretch/>
        </p:blipFill>
        <p:spPr>
          <a:xfrm>
            <a:off x="8522765" y="7200900"/>
            <a:ext cx="1625803" cy="1625600"/>
          </a:xfrm>
          <a:prstGeom prst="rect">
            <a:avLst/>
          </a:prstGeom>
          <a:noFill/>
          <a:ln>
            <a:noFill/>
          </a:ln>
        </p:spPr>
      </p:pic>
      <p:sp>
        <p:nvSpPr>
          <p:cNvPr id="571" name="Google Shape;571;p21"/>
          <p:cNvSpPr/>
          <p:nvPr/>
        </p:nvSpPr>
        <p:spPr>
          <a:xfrm>
            <a:off x="8522765" y="7200900"/>
            <a:ext cx="1625803" cy="1625600"/>
          </a:xfrm>
          <a:prstGeom prst="roundRect">
            <a:avLst>
              <a:gd fmla="val 781313"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573" name="Google Shape;573;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p21"/>
          <p:cNvPicPr preferRelativeResize="0"/>
          <p:nvPr/>
        </p:nvPicPr>
        <p:blipFill rotWithShape="1">
          <a:blip r:embed="rId13">
            <a:alphaModFix/>
          </a:blip>
          <a:srcRect b="0" l="0" r="0" t="0"/>
          <a:stretch/>
        </p:blipFill>
        <p:spPr>
          <a:xfrm>
            <a:off x="10148568" y="7975600"/>
            <a:ext cx="3861283" cy="38100"/>
          </a:xfrm>
          <a:prstGeom prst="rect">
            <a:avLst/>
          </a:prstGeom>
          <a:noFill/>
          <a:ln>
            <a:noFill/>
          </a:ln>
        </p:spPr>
      </p:pic>
      <p:pic>
        <p:nvPicPr>
          <p:cNvPr descr=" " id="575" name="Google Shape;575;p21"/>
          <p:cNvPicPr preferRelativeResize="0"/>
          <p:nvPr/>
        </p:nvPicPr>
        <p:blipFill rotWithShape="1">
          <a:blip r:embed="rId12">
            <a:alphaModFix/>
          </a:blip>
          <a:srcRect b="0" l="0" r="0" t="0"/>
          <a:stretch/>
        </p:blipFill>
        <p:spPr>
          <a:xfrm>
            <a:off x="14009851" y="7200900"/>
            <a:ext cx="1625803" cy="1625600"/>
          </a:xfrm>
          <a:prstGeom prst="rect">
            <a:avLst/>
          </a:prstGeom>
          <a:noFill/>
          <a:ln>
            <a:noFill/>
          </a:ln>
        </p:spPr>
      </p:pic>
      <p:sp>
        <p:nvSpPr>
          <p:cNvPr id="576" name="Google Shape;576;p21"/>
          <p:cNvSpPr/>
          <p:nvPr/>
        </p:nvSpPr>
        <p:spPr>
          <a:xfrm>
            <a:off x="14009851" y="7200900"/>
            <a:ext cx="1625803" cy="1625600"/>
          </a:xfrm>
          <a:prstGeom prst="roundRect">
            <a:avLst>
              <a:gd fmla="val 781313"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578" name="Google Shape;578;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p21"/>
          <p:cNvPicPr preferRelativeResize="0"/>
          <p:nvPr/>
        </p:nvPicPr>
        <p:blipFill rotWithShape="1">
          <a:blip r:embed="rId13">
            <a:alphaModFix/>
          </a:blip>
          <a:srcRect b="0" l="0" r="0" t="0"/>
          <a:stretch/>
        </p:blipFill>
        <p:spPr>
          <a:xfrm>
            <a:off x="15635654" y="7975600"/>
            <a:ext cx="3861283" cy="38100"/>
          </a:xfrm>
          <a:prstGeom prst="rect">
            <a:avLst/>
          </a:prstGeom>
          <a:noFill/>
          <a:ln>
            <a:noFill/>
          </a:ln>
        </p:spPr>
      </p:pic>
      <p:pic>
        <p:nvPicPr>
          <p:cNvPr descr=" " id="580" name="Google Shape;580;p21"/>
          <p:cNvPicPr preferRelativeResize="0"/>
          <p:nvPr/>
        </p:nvPicPr>
        <p:blipFill rotWithShape="1">
          <a:blip r:embed="rId12">
            <a:alphaModFix/>
          </a:blip>
          <a:srcRect b="0" l="0" r="0" t="0"/>
          <a:stretch/>
        </p:blipFill>
        <p:spPr>
          <a:xfrm>
            <a:off x="19496937" y="7200900"/>
            <a:ext cx="1625803" cy="1625600"/>
          </a:xfrm>
          <a:prstGeom prst="rect">
            <a:avLst/>
          </a:prstGeom>
          <a:noFill/>
          <a:ln>
            <a:noFill/>
          </a:ln>
        </p:spPr>
      </p:pic>
      <p:sp>
        <p:nvSpPr>
          <p:cNvPr id="581" name="Google Shape;581;p21"/>
          <p:cNvSpPr/>
          <p:nvPr/>
        </p:nvSpPr>
        <p:spPr>
          <a:xfrm>
            <a:off x="19496937" y="7200900"/>
            <a:ext cx="1625803" cy="1625600"/>
          </a:xfrm>
          <a:prstGeom prst="roundRect">
            <a:avLst>
              <a:gd fmla="val 781313" name="adj"/>
            </a:avLst>
          </a:prstGeom>
          <a:noFill/>
          <a:ln cap="flat" cmpd="sng" w="12700">
            <a:solidFill>
              <a:srgbClr val="EE6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583" name="Google Shape;583;p21"/>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1"/>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586" name="Google Shape;586;p21"/>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87" name="Google Shape;587;p21"/>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590" name="Google Shape;590;p21"/>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91" name="Google Shape;591;p21"/>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1"/>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594" name="Google Shape;594;p21"/>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95" name="Google Shape;595;p21"/>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598" name="Google Shape;598;p21"/>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603" name="Shape 603"/>
        <p:cNvGrpSpPr/>
        <p:nvPr/>
      </p:nvGrpSpPr>
      <p:grpSpPr>
        <a:xfrm>
          <a:off x="0" y="0"/>
          <a:ext cx="0" cy="0"/>
          <a:chOff x="0" y="0"/>
          <a:chExt cx="0" cy="0"/>
        </a:xfrm>
      </p:grpSpPr>
      <p:sp>
        <p:nvSpPr>
          <p:cNvPr id="604" name="Google Shape;604;p22"/>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p22"/>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606" name="Google Shape;606;p22"/>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607" name="Google Shape;607;p22"/>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608" name="Google Shape;608;p22"/>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609" name="Google Shape;609;p22"/>
          <p:cNvPicPr preferRelativeResize="0"/>
          <p:nvPr/>
        </p:nvPicPr>
        <p:blipFill rotWithShape="1">
          <a:blip r:embed="rId7">
            <a:alphaModFix/>
          </a:blip>
          <a:srcRect b="0" l="0" r="0" t="0"/>
          <a:stretch/>
        </p:blipFill>
        <p:spPr>
          <a:xfrm>
            <a:off x="965321" y="11156355"/>
            <a:ext cx="2598758" cy="1866305"/>
          </a:xfrm>
          <a:prstGeom prst="rect">
            <a:avLst/>
          </a:prstGeom>
          <a:noFill/>
          <a:ln>
            <a:noFill/>
          </a:ln>
        </p:spPr>
      </p:pic>
      <p:pic>
        <p:nvPicPr>
          <p:cNvPr descr=" " id="610" name="Google Shape;610;p22"/>
          <p:cNvPicPr preferRelativeResize="0"/>
          <p:nvPr/>
        </p:nvPicPr>
        <p:blipFill rotWithShape="1">
          <a:blip r:embed="rId8">
            <a:alphaModFix/>
          </a:blip>
          <a:srcRect b="0" l="0" r="0" t="0"/>
          <a:stretch/>
        </p:blipFill>
        <p:spPr>
          <a:xfrm>
            <a:off x="0" y="-689025"/>
            <a:ext cx="24396332" cy="16542618"/>
          </a:xfrm>
          <a:prstGeom prst="rect">
            <a:avLst/>
          </a:prstGeom>
          <a:noFill/>
          <a:ln>
            <a:noFill/>
          </a:ln>
        </p:spPr>
      </p:pic>
      <p:sp>
        <p:nvSpPr>
          <p:cNvPr id="611" name="Google Shape;61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p2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13" name="Google Shape;613;p22"/>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614" name="Google Shape;614;p22"/>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p22"/>
          <p:cNvPicPr preferRelativeResize="0"/>
          <p:nvPr/>
        </p:nvPicPr>
        <p:blipFill rotWithShape="1">
          <a:blip r:embed="rId10">
            <a:alphaModFix/>
          </a:blip>
          <a:srcRect b="0" l="0" r="0" t="0"/>
          <a:stretch/>
        </p:blipFill>
        <p:spPr>
          <a:xfrm>
            <a:off x="3556445" y="2755900"/>
            <a:ext cx="4788498" cy="8229600"/>
          </a:xfrm>
          <a:prstGeom prst="rect">
            <a:avLst/>
          </a:prstGeom>
          <a:noFill/>
          <a:ln>
            <a:noFill/>
          </a:ln>
        </p:spPr>
      </p:pic>
      <p:sp>
        <p:nvSpPr>
          <p:cNvPr id="616" name="Google Shape;616;p22"/>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2"/>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2"/>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619" name="Google Shape;619;p22"/>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0" name="Google Shape;620;p22"/>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p22"/>
          <p:cNvPicPr preferRelativeResize="0"/>
          <p:nvPr/>
        </p:nvPicPr>
        <p:blipFill rotWithShape="1">
          <a:blip r:embed="rId11">
            <a:alphaModFix/>
          </a:blip>
          <a:srcRect b="0" l="0" r="0" t="0"/>
          <a:stretch/>
        </p:blipFill>
        <p:spPr>
          <a:xfrm>
            <a:off x="9157845" y="2755900"/>
            <a:ext cx="4788498" cy="8229600"/>
          </a:xfrm>
          <a:prstGeom prst="rect">
            <a:avLst/>
          </a:prstGeom>
          <a:noFill/>
          <a:ln>
            <a:noFill/>
          </a:ln>
        </p:spPr>
      </p:pic>
      <p:sp>
        <p:nvSpPr>
          <p:cNvPr id="622" name="Google Shape;622;p22"/>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2"/>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25" name="Google Shape;625;p22"/>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6" name="Google Shape;626;p22"/>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p22"/>
          <p:cNvPicPr preferRelativeResize="0"/>
          <p:nvPr/>
        </p:nvPicPr>
        <p:blipFill rotWithShape="1">
          <a:blip r:embed="rId12">
            <a:alphaModFix/>
          </a:blip>
          <a:srcRect b="0" l="0" r="0" t="0"/>
          <a:stretch/>
        </p:blipFill>
        <p:spPr>
          <a:xfrm>
            <a:off x="14759245" y="2755900"/>
            <a:ext cx="4788498" cy="8229600"/>
          </a:xfrm>
          <a:prstGeom prst="rect">
            <a:avLst/>
          </a:prstGeom>
          <a:noFill/>
          <a:ln>
            <a:noFill/>
          </a:ln>
        </p:spPr>
      </p:pic>
      <p:sp>
        <p:nvSpPr>
          <p:cNvPr id="628" name="Google Shape;628;p22"/>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2"/>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31" name="Google Shape;631;p22"/>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636" name="Shape 636"/>
        <p:cNvGrpSpPr/>
        <p:nvPr/>
      </p:nvGrpSpPr>
      <p:grpSpPr>
        <a:xfrm>
          <a:off x="0" y="0"/>
          <a:ext cx="0" cy="0"/>
          <a:chOff x="0" y="0"/>
          <a:chExt cx="0" cy="0"/>
        </a:xfrm>
      </p:grpSpPr>
      <p:sp>
        <p:nvSpPr>
          <p:cNvPr id="637" name="Google Shape;637;p23"/>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p23"/>
          <p:cNvPicPr preferRelativeResize="0"/>
          <p:nvPr/>
        </p:nvPicPr>
        <p:blipFill rotWithShape="1">
          <a:blip r:embed="rId3">
            <a:alphaModFix/>
          </a:blip>
          <a:srcRect b="0" l="0" r="0" t="0"/>
          <a:stretch/>
        </p:blipFill>
        <p:spPr>
          <a:xfrm>
            <a:off x="-2362495" y="723900"/>
            <a:ext cx="9970746" cy="10693400"/>
          </a:xfrm>
          <a:prstGeom prst="rect">
            <a:avLst/>
          </a:prstGeom>
          <a:noFill/>
          <a:ln>
            <a:noFill/>
          </a:ln>
        </p:spPr>
      </p:pic>
      <p:pic>
        <p:nvPicPr>
          <p:cNvPr descr=" " id="639" name="Google Shape;639;p23"/>
          <p:cNvPicPr preferRelativeResize="0"/>
          <p:nvPr/>
        </p:nvPicPr>
        <p:blipFill rotWithShape="1">
          <a:blip r:embed="rId4">
            <a:alphaModFix/>
          </a:blip>
          <a:srcRect b="0" l="0" r="0" t="0"/>
          <a:stretch/>
        </p:blipFill>
        <p:spPr>
          <a:xfrm>
            <a:off x="-2362495" y="10401300"/>
            <a:ext cx="5233054" cy="6654800"/>
          </a:xfrm>
          <a:prstGeom prst="rect">
            <a:avLst/>
          </a:prstGeom>
          <a:noFill/>
          <a:ln>
            <a:noFill/>
          </a:ln>
        </p:spPr>
      </p:pic>
      <p:pic>
        <p:nvPicPr>
          <p:cNvPr descr=" " id="640" name="Google Shape;640;p23"/>
          <p:cNvPicPr preferRelativeResize="0"/>
          <p:nvPr/>
        </p:nvPicPr>
        <p:blipFill rotWithShape="1">
          <a:blip r:embed="rId5">
            <a:alphaModFix/>
          </a:blip>
          <a:srcRect b="0" l="0" r="0" t="0"/>
          <a:stretch/>
        </p:blipFill>
        <p:spPr>
          <a:xfrm>
            <a:off x="11075784" y="-2616200"/>
            <a:ext cx="11342518" cy="6680200"/>
          </a:xfrm>
          <a:prstGeom prst="rect">
            <a:avLst/>
          </a:prstGeom>
          <a:noFill/>
          <a:ln>
            <a:noFill/>
          </a:ln>
        </p:spPr>
      </p:pic>
      <p:pic>
        <p:nvPicPr>
          <p:cNvPr descr=" " id="641" name="Google Shape;641;p23"/>
          <p:cNvPicPr preferRelativeResize="0"/>
          <p:nvPr/>
        </p:nvPicPr>
        <p:blipFill rotWithShape="1">
          <a:blip r:embed="rId6">
            <a:alphaModFix/>
          </a:blip>
          <a:srcRect b="0" l="0" r="0" t="0"/>
          <a:stretch/>
        </p:blipFill>
        <p:spPr>
          <a:xfrm>
            <a:off x="15114889" y="8496300"/>
            <a:ext cx="12828603" cy="8559800"/>
          </a:xfrm>
          <a:prstGeom prst="rect">
            <a:avLst/>
          </a:prstGeom>
          <a:noFill/>
          <a:ln>
            <a:noFill/>
          </a:ln>
        </p:spPr>
      </p:pic>
      <p:pic>
        <p:nvPicPr>
          <p:cNvPr descr=" " id="642" name="Google Shape;642;p23"/>
          <p:cNvPicPr preferRelativeResize="0"/>
          <p:nvPr/>
        </p:nvPicPr>
        <p:blipFill rotWithShape="1">
          <a:blip r:embed="rId7">
            <a:alphaModFix/>
          </a:blip>
          <a:srcRect b="0" l="0" r="0" t="0"/>
          <a:stretch/>
        </p:blipFill>
        <p:spPr>
          <a:xfrm>
            <a:off x="0" y="-685800"/>
            <a:ext cx="24399750" cy="16535400"/>
          </a:xfrm>
          <a:prstGeom prst="rect">
            <a:avLst/>
          </a:prstGeom>
          <a:noFill/>
          <a:ln>
            <a:noFill/>
          </a:ln>
        </p:spPr>
      </p:pic>
      <p:pic>
        <p:nvPicPr>
          <p:cNvPr descr=" " id="643" name="Google Shape;643;p23"/>
          <p:cNvPicPr preferRelativeResize="0"/>
          <p:nvPr/>
        </p:nvPicPr>
        <p:blipFill rotWithShape="1">
          <a:blip r:embed="rId8">
            <a:alphaModFix/>
          </a:blip>
          <a:srcRect b="0" l="0" r="0" t="0"/>
          <a:stretch/>
        </p:blipFill>
        <p:spPr>
          <a:xfrm>
            <a:off x="795499" y="601861"/>
            <a:ext cx="2907293" cy="1469951"/>
          </a:xfrm>
          <a:prstGeom prst="rect">
            <a:avLst/>
          </a:prstGeom>
          <a:noFill/>
          <a:ln>
            <a:noFill/>
          </a:ln>
        </p:spPr>
      </p:pic>
      <p:pic>
        <p:nvPicPr>
          <p:cNvPr descr=" " id="644" name="Google Shape;644;p23"/>
          <p:cNvPicPr preferRelativeResize="0"/>
          <p:nvPr/>
        </p:nvPicPr>
        <p:blipFill rotWithShape="1">
          <a:blip r:embed="rId9">
            <a:alphaModFix/>
          </a:blip>
          <a:srcRect b="0" l="0" r="0" t="0"/>
          <a:stretch/>
        </p:blipFill>
        <p:spPr>
          <a:xfrm>
            <a:off x="20589273" y="11684000"/>
            <a:ext cx="2533616" cy="1281113"/>
          </a:xfrm>
          <a:prstGeom prst="rect">
            <a:avLst/>
          </a:prstGeom>
          <a:noFill/>
          <a:ln>
            <a:noFill/>
          </a:ln>
        </p:spPr>
      </p:pic>
      <p:sp>
        <p:nvSpPr>
          <p:cNvPr id="645" name="Google Shape;645;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p2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47" name="Google Shape;647;p23"/>
          <p:cNvSpPr/>
          <p:nvPr/>
        </p:nvSpPr>
        <p:spPr>
          <a:xfrm>
            <a:off x="7963895" y="647700"/>
            <a:ext cx="881066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The List</a:t>
            </a:r>
            <a:endParaRPr b="0" i="0" sz="8000" u="none" cap="none" strike="noStrike">
              <a:solidFill>
                <a:schemeClr val="dk1"/>
              </a:solidFill>
              <a:latin typeface="Calibri"/>
              <a:ea typeface="Calibri"/>
              <a:cs typeface="Calibri"/>
              <a:sym typeface="Calibri"/>
            </a:endParaRPr>
          </a:p>
        </p:txBody>
      </p:sp>
      <p:sp>
        <p:nvSpPr>
          <p:cNvPr id="648" name="Google Shape;648;p23"/>
          <p:cNvSpPr/>
          <p:nvPr/>
        </p:nvSpPr>
        <p:spPr>
          <a:xfrm>
            <a:off x="3670759" y="3251200"/>
            <a:ext cx="17032829"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3"/>
          <p:cNvSpPr/>
          <p:nvPr/>
        </p:nvSpPr>
        <p:spPr>
          <a:xfrm>
            <a:off x="3670759" y="3251200"/>
            <a:ext cx="17032829"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3"/>
          <p:cNvSpPr/>
          <p:nvPr/>
        </p:nvSpPr>
        <p:spPr>
          <a:xfrm>
            <a:off x="3670759" y="3517900"/>
            <a:ext cx="62491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Dragons</a:t>
            </a:r>
            <a:endParaRPr b="0" i="0" sz="3600" u="none" cap="none" strike="noStrike">
              <a:solidFill>
                <a:schemeClr val="dk1"/>
              </a:solidFill>
              <a:latin typeface="Calibri"/>
              <a:ea typeface="Calibri"/>
              <a:cs typeface="Calibri"/>
              <a:sym typeface="Calibri"/>
            </a:endParaRPr>
          </a:p>
        </p:txBody>
      </p:sp>
      <p:sp>
        <p:nvSpPr>
          <p:cNvPr id="651" name="Google Shape;651;p23"/>
          <p:cNvSpPr/>
          <p:nvPr/>
        </p:nvSpPr>
        <p:spPr>
          <a:xfrm>
            <a:off x="10072359" y="3251200"/>
            <a:ext cx="1076671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52" name="Google Shape;652;p23"/>
          <p:cNvSpPr/>
          <p:nvPr/>
        </p:nvSpPr>
        <p:spPr>
          <a:xfrm>
            <a:off x="3670759" y="5080000"/>
            <a:ext cx="17032829"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3"/>
          <p:cNvSpPr/>
          <p:nvPr/>
        </p:nvSpPr>
        <p:spPr>
          <a:xfrm>
            <a:off x="3670759" y="5080000"/>
            <a:ext cx="62491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Medieval-like Settings</a:t>
            </a:r>
            <a:endParaRPr b="0" i="0" sz="3600" u="none" cap="none" strike="noStrike">
              <a:solidFill>
                <a:schemeClr val="dk1"/>
              </a:solidFill>
              <a:latin typeface="Calibri"/>
              <a:ea typeface="Calibri"/>
              <a:cs typeface="Calibri"/>
              <a:sym typeface="Calibri"/>
            </a:endParaRPr>
          </a:p>
        </p:txBody>
      </p:sp>
      <p:sp>
        <p:nvSpPr>
          <p:cNvPr id="654" name="Google Shape;654;p23"/>
          <p:cNvSpPr/>
          <p:nvPr/>
        </p:nvSpPr>
        <p:spPr>
          <a:xfrm>
            <a:off x="10072359" y="5118100"/>
            <a:ext cx="1076671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55" name="Google Shape;655;p23"/>
          <p:cNvSpPr/>
          <p:nvPr/>
        </p:nvSpPr>
        <p:spPr>
          <a:xfrm>
            <a:off x="3670759" y="6375400"/>
            <a:ext cx="17032829"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3"/>
          <p:cNvSpPr/>
          <p:nvPr/>
        </p:nvSpPr>
        <p:spPr>
          <a:xfrm>
            <a:off x="3670759" y="6375400"/>
            <a:ext cx="62491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Chosen One Trope</a:t>
            </a:r>
            <a:endParaRPr b="0" i="0" sz="3600" u="none" cap="none" strike="noStrike">
              <a:solidFill>
                <a:schemeClr val="dk1"/>
              </a:solidFill>
              <a:latin typeface="Calibri"/>
              <a:ea typeface="Calibri"/>
              <a:cs typeface="Calibri"/>
              <a:sym typeface="Calibri"/>
            </a:endParaRPr>
          </a:p>
        </p:txBody>
      </p:sp>
      <p:sp>
        <p:nvSpPr>
          <p:cNvPr id="657" name="Google Shape;657;p23"/>
          <p:cNvSpPr/>
          <p:nvPr/>
        </p:nvSpPr>
        <p:spPr>
          <a:xfrm>
            <a:off x="10072359" y="6413500"/>
            <a:ext cx="1076671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58" name="Google Shape;658;p23"/>
          <p:cNvSpPr/>
          <p:nvPr/>
        </p:nvSpPr>
        <p:spPr>
          <a:xfrm>
            <a:off x="3670759" y="7670800"/>
            <a:ext cx="17032829"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3"/>
          <p:cNvSpPr/>
          <p:nvPr/>
        </p:nvSpPr>
        <p:spPr>
          <a:xfrm>
            <a:off x="3670759" y="7937500"/>
            <a:ext cx="62491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Magic</a:t>
            </a:r>
            <a:endParaRPr b="0" i="0" sz="3600" u="none" cap="none" strike="noStrike">
              <a:solidFill>
                <a:schemeClr val="dk1"/>
              </a:solidFill>
              <a:latin typeface="Calibri"/>
              <a:ea typeface="Calibri"/>
              <a:cs typeface="Calibri"/>
              <a:sym typeface="Calibri"/>
            </a:endParaRPr>
          </a:p>
        </p:txBody>
      </p:sp>
      <p:sp>
        <p:nvSpPr>
          <p:cNvPr id="660" name="Google Shape;660;p23"/>
          <p:cNvSpPr/>
          <p:nvPr/>
        </p:nvSpPr>
        <p:spPr>
          <a:xfrm>
            <a:off x="10072359" y="7670800"/>
            <a:ext cx="1076671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61" name="Google Shape;661;p23"/>
          <p:cNvSpPr/>
          <p:nvPr/>
        </p:nvSpPr>
        <p:spPr>
          <a:xfrm>
            <a:off x="3670759" y="9499600"/>
            <a:ext cx="17032829"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3670759" y="9766300"/>
            <a:ext cx="62491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The Best Curse</a:t>
            </a:r>
            <a:endParaRPr b="0" i="0" sz="3600" u="none" cap="none" strike="noStrike">
              <a:solidFill>
                <a:schemeClr val="dk1"/>
              </a:solidFill>
              <a:latin typeface="Calibri"/>
              <a:ea typeface="Calibri"/>
              <a:cs typeface="Calibri"/>
              <a:sym typeface="Calibri"/>
            </a:endParaRPr>
          </a:p>
        </p:txBody>
      </p:sp>
      <p:sp>
        <p:nvSpPr>
          <p:cNvPr id="663" name="Google Shape;663;p23"/>
          <p:cNvSpPr/>
          <p:nvPr/>
        </p:nvSpPr>
        <p:spPr>
          <a:xfrm>
            <a:off x="10072359" y="9499600"/>
            <a:ext cx="1076671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64" name="Google Shape;664;p23"/>
          <p:cNvSpPr/>
          <p:nvPr/>
        </p:nvSpPr>
        <p:spPr>
          <a:xfrm>
            <a:off x="3670759" y="11328400"/>
            <a:ext cx="17032829"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3"/>
          <p:cNvSpPr/>
          <p:nvPr/>
        </p:nvSpPr>
        <p:spPr>
          <a:xfrm>
            <a:off x="3670759" y="11328400"/>
            <a:ext cx="62491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Unique Creatures</a:t>
            </a:r>
            <a:endParaRPr b="0" i="0" sz="3600" u="none" cap="none" strike="noStrike">
              <a:solidFill>
                <a:schemeClr val="dk1"/>
              </a:solidFill>
              <a:latin typeface="Calibri"/>
              <a:ea typeface="Calibri"/>
              <a:cs typeface="Calibri"/>
              <a:sym typeface="Calibri"/>
            </a:endParaRPr>
          </a:p>
        </p:txBody>
      </p:sp>
      <p:sp>
        <p:nvSpPr>
          <p:cNvPr id="666" name="Google Shape;666;p23"/>
          <p:cNvSpPr/>
          <p:nvPr/>
        </p:nvSpPr>
        <p:spPr>
          <a:xfrm>
            <a:off x="10072359" y="11366500"/>
            <a:ext cx="1076671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671" name="Shape 671"/>
        <p:cNvGrpSpPr/>
        <p:nvPr/>
      </p:nvGrpSpPr>
      <p:grpSpPr>
        <a:xfrm>
          <a:off x="0" y="0"/>
          <a:ext cx="0" cy="0"/>
          <a:chOff x="0" y="0"/>
          <a:chExt cx="0" cy="0"/>
        </a:xfrm>
      </p:grpSpPr>
      <p:sp>
        <p:nvSpPr>
          <p:cNvPr id="672" name="Google Shape;672;p24"/>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p24"/>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674" name="Google Shape;674;p24"/>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675" name="Google Shape;675;p24"/>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676" name="Google Shape;676;p24"/>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677" name="Google Shape;677;p24"/>
          <p:cNvPicPr preferRelativeResize="0"/>
          <p:nvPr/>
        </p:nvPicPr>
        <p:blipFill rotWithShape="1">
          <a:blip r:embed="rId7">
            <a:alphaModFix/>
          </a:blip>
          <a:srcRect b="0" l="0" r="0" t="0"/>
          <a:stretch/>
        </p:blipFill>
        <p:spPr>
          <a:xfrm>
            <a:off x="965321" y="11156355"/>
            <a:ext cx="2598758" cy="1866305"/>
          </a:xfrm>
          <a:prstGeom prst="rect">
            <a:avLst/>
          </a:prstGeom>
          <a:noFill/>
          <a:ln>
            <a:noFill/>
          </a:ln>
        </p:spPr>
      </p:pic>
      <p:pic>
        <p:nvPicPr>
          <p:cNvPr descr=" " id="678" name="Google Shape;678;p24"/>
          <p:cNvPicPr preferRelativeResize="0"/>
          <p:nvPr/>
        </p:nvPicPr>
        <p:blipFill rotWithShape="1">
          <a:blip r:embed="rId8">
            <a:alphaModFix/>
          </a:blip>
          <a:srcRect b="0" l="0" r="0" t="0"/>
          <a:stretch/>
        </p:blipFill>
        <p:spPr>
          <a:xfrm>
            <a:off x="0" y="-689025"/>
            <a:ext cx="24396332" cy="16542618"/>
          </a:xfrm>
          <a:prstGeom prst="rect">
            <a:avLst/>
          </a:prstGeom>
          <a:noFill/>
          <a:ln>
            <a:noFill/>
          </a:ln>
        </p:spPr>
      </p:pic>
      <p:sp>
        <p:nvSpPr>
          <p:cNvPr id="679" name="Google Shape;679;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p2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81" name="Google Shape;681;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4"/>
          <p:cNvSpPr/>
          <p:nvPr/>
        </p:nvSpPr>
        <p:spPr>
          <a:xfrm>
            <a:off x="10173972" y="31242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p24"/>
          <p:cNvPicPr preferRelativeResize="0"/>
          <p:nvPr/>
        </p:nvPicPr>
        <p:blipFill rotWithShape="1">
          <a:blip r:embed="rId10">
            <a:alphaModFix/>
          </a:blip>
          <a:srcRect b="0" l="0" r="0" t="0"/>
          <a:stretch/>
        </p:blipFill>
        <p:spPr>
          <a:xfrm>
            <a:off x="10478810" y="3467100"/>
            <a:ext cx="1117740" cy="1117600"/>
          </a:xfrm>
          <a:prstGeom prst="rect">
            <a:avLst/>
          </a:prstGeom>
          <a:noFill/>
          <a:ln>
            <a:noFill/>
          </a:ln>
        </p:spPr>
      </p:pic>
      <p:sp>
        <p:nvSpPr>
          <p:cNvPr id="684" name="Google Shape;684;p24"/>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4"/>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86" name="Google Shape;686;p24"/>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7" name="Google Shape;687;p24"/>
          <p:cNvSpPr/>
          <p:nvPr/>
        </p:nvSpPr>
        <p:spPr>
          <a:xfrm>
            <a:off x="787498" y="54864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p24"/>
          <p:cNvPicPr preferRelativeResize="0"/>
          <p:nvPr/>
        </p:nvPicPr>
        <p:blipFill rotWithShape="1">
          <a:blip r:embed="rId11">
            <a:alphaModFix/>
          </a:blip>
          <a:srcRect b="0" l="0" r="0" t="0"/>
          <a:stretch/>
        </p:blipFill>
        <p:spPr>
          <a:xfrm>
            <a:off x="1092337" y="5829300"/>
            <a:ext cx="1117740" cy="1117600"/>
          </a:xfrm>
          <a:prstGeom prst="rect">
            <a:avLst/>
          </a:prstGeom>
          <a:noFill/>
          <a:ln>
            <a:noFill/>
          </a:ln>
        </p:spPr>
      </p:pic>
      <p:sp>
        <p:nvSpPr>
          <p:cNvPr id="689" name="Google Shape;689;p24"/>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91" name="Google Shape;691;p24"/>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92" name="Google Shape;692;p24"/>
          <p:cNvSpPr/>
          <p:nvPr/>
        </p:nvSpPr>
        <p:spPr>
          <a:xfrm>
            <a:off x="3835879" y="78232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p24"/>
          <p:cNvPicPr preferRelativeResize="0"/>
          <p:nvPr/>
        </p:nvPicPr>
        <p:blipFill rotWithShape="1">
          <a:blip r:embed="rId12">
            <a:alphaModFix/>
          </a:blip>
          <a:srcRect b="0" l="0" r="0" t="0"/>
          <a:stretch/>
        </p:blipFill>
        <p:spPr>
          <a:xfrm>
            <a:off x="4140718" y="8166100"/>
            <a:ext cx="1117740" cy="1117600"/>
          </a:xfrm>
          <a:prstGeom prst="rect">
            <a:avLst/>
          </a:prstGeom>
          <a:noFill/>
          <a:ln>
            <a:noFill/>
          </a:ln>
        </p:spPr>
      </p:pic>
      <p:sp>
        <p:nvSpPr>
          <p:cNvPr id="694" name="Google Shape;694;p24"/>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4"/>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96" name="Google Shape;696;p24"/>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7" name="Google Shape;697;p24"/>
          <p:cNvSpPr/>
          <p:nvPr/>
        </p:nvSpPr>
        <p:spPr>
          <a:xfrm>
            <a:off x="3835879" y="102108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p24"/>
          <p:cNvPicPr preferRelativeResize="0"/>
          <p:nvPr/>
        </p:nvPicPr>
        <p:blipFill rotWithShape="1">
          <a:blip r:embed="rId13">
            <a:alphaModFix/>
          </a:blip>
          <a:srcRect b="0" l="0" r="0" t="0"/>
          <a:stretch/>
        </p:blipFill>
        <p:spPr>
          <a:xfrm>
            <a:off x="4140718" y="10553700"/>
            <a:ext cx="1117740" cy="1117600"/>
          </a:xfrm>
          <a:prstGeom prst="rect">
            <a:avLst/>
          </a:prstGeom>
          <a:noFill/>
          <a:ln>
            <a:noFill/>
          </a:ln>
        </p:spPr>
      </p:pic>
      <p:sp>
        <p:nvSpPr>
          <p:cNvPr id="699" name="Google Shape;699;p24"/>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701" name="Google Shape;701;p24"/>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02" name="Google Shape;702;p24"/>
          <p:cNvSpPr/>
          <p:nvPr/>
        </p:nvSpPr>
        <p:spPr>
          <a:xfrm>
            <a:off x="15343518" y="78486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p24"/>
          <p:cNvPicPr preferRelativeResize="0"/>
          <p:nvPr/>
        </p:nvPicPr>
        <p:blipFill rotWithShape="1">
          <a:blip r:embed="rId14">
            <a:alphaModFix/>
          </a:blip>
          <a:srcRect b="0" l="0" r="0" t="0"/>
          <a:stretch/>
        </p:blipFill>
        <p:spPr>
          <a:xfrm>
            <a:off x="15648356" y="8191500"/>
            <a:ext cx="1117740" cy="1117600"/>
          </a:xfrm>
          <a:prstGeom prst="rect">
            <a:avLst/>
          </a:prstGeom>
          <a:noFill/>
          <a:ln>
            <a:noFill/>
          </a:ln>
        </p:spPr>
      </p:pic>
      <p:sp>
        <p:nvSpPr>
          <p:cNvPr id="704" name="Google Shape;704;p24"/>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4"/>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706" name="Google Shape;706;p24"/>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7" name="Google Shape;707;p24"/>
          <p:cNvSpPr/>
          <p:nvPr/>
        </p:nvSpPr>
        <p:spPr>
          <a:xfrm>
            <a:off x="15343518" y="102108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4"/>
          <p:cNvPicPr preferRelativeResize="0"/>
          <p:nvPr/>
        </p:nvPicPr>
        <p:blipFill rotWithShape="1">
          <a:blip r:embed="rId15">
            <a:alphaModFix/>
          </a:blip>
          <a:srcRect b="0" l="0" r="0" t="0"/>
          <a:stretch/>
        </p:blipFill>
        <p:spPr>
          <a:xfrm>
            <a:off x="15648356" y="10553700"/>
            <a:ext cx="1117740" cy="1117600"/>
          </a:xfrm>
          <a:prstGeom prst="rect">
            <a:avLst/>
          </a:prstGeom>
          <a:noFill/>
          <a:ln>
            <a:noFill/>
          </a:ln>
        </p:spPr>
      </p:pic>
      <p:sp>
        <p:nvSpPr>
          <p:cNvPr id="709" name="Google Shape;709;p24"/>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711" name="Google Shape;711;p24"/>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12" name="Google Shape;712;p24"/>
          <p:cNvSpPr/>
          <p:nvPr/>
        </p:nvSpPr>
        <p:spPr>
          <a:xfrm>
            <a:off x="6681035" y="54864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4"/>
          <p:cNvPicPr preferRelativeResize="0"/>
          <p:nvPr/>
        </p:nvPicPr>
        <p:blipFill rotWithShape="1">
          <a:blip r:embed="rId16">
            <a:alphaModFix/>
          </a:blip>
          <a:srcRect b="0" l="0" r="0" t="0"/>
          <a:stretch/>
        </p:blipFill>
        <p:spPr>
          <a:xfrm>
            <a:off x="6985873" y="5829300"/>
            <a:ext cx="1117740" cy="1117600"/>
          </a:xfrm>
          <a:prstGeom prst="rect">
            <a:avLst/>
          </a:prstGeom>
          <a:noFill/>
          <a:ln>
            <a:noFill/>
          </a:ln>
        </p:spPr>
      </p:pic>
      <p:sp>
        <p:nvSpPr>
          <p:cNvPr id="714" name="Google Shape;714;p24"/>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4"/>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716" name="Google Shape;716;p24"/>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7" name="Google Shape;717;p24"/>
          <p:cNvSpPr/>
          <p:nvPr/>
        </p:nvSpPr>
        <p:spPr>
          <a:xfrm>
            <a:off x="18468108" y="54864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p24"/>
          <p:cNvPicPr preferRelativeResize="0"/>
          <p:nvPr/>
        </p:nvPicPr>
        <p:blipFill rotWithShape="1">
          <a:blip r:embed="rId17">
            <a:alphaModFix/>
          </a:blip>
          <a:srcRect b="0" l="0" r="0" t="0"/>
          <a:stretch/>
        </p:blipFill>
        <p:spPr>
          <a:xfrm>
            <a:off x="18772946" y="5829300"/>
            <a:ext cx="1117740" cy="1117600"/>
          </a:xfrm>
          <a:prstGeom prst="rect">
            <a:avLst/>
          </a:prstGeom>
          <a:noFill/>
          <a:ln>
            <a:noFill/>
          </a:ln>
        </p:spPr>
      </p:pic>
      <p:sp>
        <p:nvSpPr>
          <p:cNvPr id="719" name="Google Shape;719;p24"/>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4"/>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721" name="Google Shape;721;p24"/>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22" name="Google Shape;722;p24"/>
          <p:cNvSpPr/>
          <p:nvPr/>
        </p:nvSpPr>
        <p:spPr>
          <a:xfrm>
            <a:off x="12574572" y="5486400"/>
            <a:ext cx="5487086" cy="1803400"/>
          </a:xfrm>
          <a:prstGeom prst="roundRect">
            <a:avLst>
              <a:gd fmla="val 7047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p24"/>
          <p:cNvPicPr preferRelativeResize="0"/>
          <p:nvPr/>
        </p:nvPicPr>
        <p:blipFill rotWithShape="1">
          <a:blip r:embed="rId18">
            <a:alphaModFix/>
          </a:blip>
          <a:srcRect b="0" l="0" r="0" t="0"/>
          <a:stretch/>
        </p:blipFill>
        <p:spPr>
          <a:xfrm>
            <a:off x="12879410" y="5829300"/>
            <a:ext cx="1117740" cy="1117600"/>
          </a:xfrm>
          <a:prstGeom prst="rect">
            <a:avLst/>
          </a:prstGeom>
          <a:noFill/>
          <a:ln>
            <a:noFill/>
          </a:ln>
        </p:spPr>
      </p:pic>
      <p:sp>
        <p:nvSpPr>
          <p:cNvPr id="724" name="Google Shape;724;p24"/>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4"/>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726" name="Google Shape;726;p24"/>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7" name="Google Shape;727;p24"/>
          <p:cNvPicPr preferRelativeResize="0"/>
          <p:nvPr/>
        </p:nvPicPr>
        <p:blipFill rotWithShape="1">
          <a:blip r:embed="rId19">
            <a:alphaModFix/>
          </a:blip>
          <a:srcRect b="0" l="0" r="0" t="0"/>
          <a:stretch/>
        </p:blipFill>
        <p:spPr>
          <a:xfrm>
            <a:off x="3353219" y="5067300"/>
            <a:ext cx="17680610" cy="12700"/>
          </a:xfrm>
          <a:prstGeom prst="rect">
            <a:avLst/>
          </a:prstGeom>
          <a:noFill/>
          <a:ln>
            <a:noFill/>
          </a:ln>
        </p:spPr>
      </p:pic>
      <p:pic>
        <p:nvPicPr>
          <p:cNvPr descr=" " id="728" name="Google Shape;728;p24"/>
          <p:cNvPicPr preferRelativeResize="0"/>
          <p:nvPr/>
        </p:nvPicPr>
        <p:blipFill rotWithShape="1">
          <a:blip r:embed="rId20">
            <a:alphaModFix/>
          </a:blip>
          <a:srcRect b="0" l="0" r="0" t="0"/>
          <a:stretch/>
        </p:blipFill>
        <p:spPr>
          <a:xfrm>
            <a:off x="13006426" y="4673600"/>
            <a:ext cx="12702" cy="406400"/>
          </a:xfrm>
          <a:prstGeom prst="rect">
            <a:avLst/>
          </a:prstGeom>
          <a:noFill/>
          <a:ln>
            <a:noFill/>
          </a:ln>
        </p:spPr>
      </p:pic>
      <p:pic>
        <p:nvPicPr>
          <p:cNvPr descr=" " id="729" name="Google Shape;729;p24"/>
          <p:cNvPicPr preferRelativeResize="0"/>
          <p:nvPr/>
        </p:nvPicPr>
        <p:blipFill rotWithShape="1">
          <a:blip r:embed="rId21">
            <a:alphaModFix/>
          </a:blip>
          <a:srcRect b="0" l="0" r="0" t="0"/>
          <a:stretch/>
        </p:blipFill>
        <p:spPr>
          <a:xfrm>
            <a:off x="3353219" y="5080000"/>
            <a:ext cx="12702" cy="419100"/>
          </a:xfrm>
          <a:prstGeom prst="rect">
            <a:avLst/>
          </a:prstGeom>
          <a:noFill/>
          <a:ln>
            <a:noFill/>
          </a:ln>
        </p:spPr>
      </p:pic>
      <p:pic>
        <p:nvPicPr>
          <p:cNvPr descr=" " id="730" name="Google Shape;730;p24"/>
          <p:cNvPicPr preferRelativeResize="0"/>
          <p:nvPr/>
        </p:nvPicPr>
        <p:blipFill rotWithShape="1">
          <a:blip r:embed="rId21">
            <a:alphaModFix/>
          </a:blip>
          <a:srcRect b="0" l="0" r="0" t="0"/>
          <a:stretch/>
        </p:blipFill>
        <p:spPr>
          <a:xfrm>
            <a:off x="9513489" y="5080000"/>
            <a:ext cx="12702" cy="419100"/>
          </a:xfrm>
          <a:prstGeom prst="rect">
            <a:avLst/>
          </a:prstGeom>
          <a:noFill/>
          <a:ln>
            <a:noFill/>
          </a:ln>
        </p:spPr>
      </p:pic>
      <p:pic>
        <p:nvPicPr>
          <p:cNvPr descr=" " id="731" name="Google Shape;731;p24"/>
          <p:cNvPicPr preferRelativeResize="0"/>
          <p:nvPr/>
        </p:nvPicPr>
        <p:blipFill rotWithShape="1">
          <a:blip r:embed="rId21">
            <a:alphaModFix/>
          </a:blip>
          <a:srcRect b="0" l="0" r="0" t="0"/>
          <a:stretch/>
        </p:blipFill>
        <p:spPr>
          <a:xfrm>
            <a:off x="15407026" y="5080000"/>
            <a:ext cx="12702" cy="419100"/>
          </a:xfrm>
          <a:prstGeom prst="rect">
            <a:avLst/>
          </a:prstGeom>
          <a:noFill/>
          <a:ln>
            <a:noFill/>
          </a:ln>
        </p:spPr>
      </p:pic>
      <p:pic>
        <p:nvPicPr>
          <p:cNvPr descr=" " id="732" name="Google Shape;732;p24"/>
          <p:cNvPicPr preferRelativeResize="0"/>
          <p:nvPr/>
        </p:nvPicPr>
        <p:blipFill rotWithShape="1">
          <a:blip r:embed="rId21">
            <a:alphaModFix/>
          </a:blip>
          <a:srcRect b="0" l="0" r="0" t="0"/>
          <a:stretch/>
        </p:blipFill>
        <p:spPr>
          <a:xfrm>
            <a:off x="21021127" y="5080000"/>
            <a:ext cx="12702" cy="419100"/>
          </a:xfrm>
          <a:prstGeom prst="rect">
            <a:avLst/>
          </a:prstGeom>
          <a:noFill/>
          <a:ln>
            <a:noFill/>
          </a:ln>
        </p:spPr>
      </p:pic>
      <p:pic>
        <p:nvPicPr>
          <p:cNvPr descr=" " id="733" name="Google Shape;733;p24"/>
          <p:cNvPicPr preferRelativeResize="0"/>
          <p:nvPr/>
        </p:nvPicPr>
        <p:blipFill rotWithShape="1">
          <a:blip r:embed="rId22">
            <a:alphaModFix/>
          </a:blip>
          <a:srcRect b="0" l="0" r="0" t="0"/>
          <a:stretch/>
        </p:blipFill>
        <p:spPr>
          <a:xfrm>
            <a:off x="9513489" y="6896100"/>
            <a:ext cx="12702" cy="4165600"/>
          </a:xfrm>
          <a:prstGeom prst="rect">
            <a:avLst/>
          </a:prstGeom>
          <a:noFill/>
          <a:ln>
            <a:noFill/>
          </a:ln>
        </p:spPr>
      </p:pic>
      <p:pic>
        <p:nvPicPr>
          <p:cNvPr descr=" " id="734" name="Google Shape;734;p24"/>
          <p:cNvPicPr preferRelativeResize="0"/>
          <p:nvPr/>
        </p:nvPicPr>
        <p:blipFill rotWithShape="1">
          <a:blip r:embed="rId23">
            <a:alphaModFix/>
          </a:blip>
          <a:srcRect b="0" l="0" r="0" t="0"/>
          <a:stretch/>
        </p:blipFill>
        <p:spPr>
          <a:xfrm>
            <a:off x="9322965" y="8585200"/>
            <a:ext cx="203225" cy="12700"/>
          </a:xfrm>
          <a:prstGeom prst="rect">
            <a:avLst/>
          </a:prstGeom>
          <a:noFill/>
          <a:ln>
            <a:noFill/>
          </a:ln>
        </p:spPr>
      </p:pic>
      <p:pic>
        <p:nvPicPr>
          <p:cNvPr descr=" " id="735" name="Google Shape;735;p24"/>
          <p:cNvPicPr preferRelativeResize="0"/>
          <p:nvPr/>
        </p:nvPicPr>
        <p:blipFill rotWithShape="1">
          <a:blip r:embed="rId23">
            <a:alphaModFix/>
          </a:blip>
          <a:srcRect b="0" l="0" r="0" t="0"/>
          <a:stretch/>
        </p:blipFill>
        <p:spPr>
          <a:xfrm>
            <a:off x="20830603" y="8585200"/>
            <a:ext cx="203225" cy="12700"/>
          </a:xfrm>
          <a:prstGeom prst="rect">
            <a:avLst/>
          </a:prstGeom>
          <a:noFill/>
          <a:ln>
            <a:noFill/>
          </a:ln>
        </p:spPr>
      </p:pic>
      <p:pic>
        <p:nvPicPr>
          <p:cNvPr descr=" " id="736" name="Google Shape;736;p24"/>
          <p:cNvPicPr preferRelativeResize="0"/>
          <p:nvPr/>
        </p:nvPicPr>
        <p:blipFill rotWithShape="1">
          <a:blip r:embed="rId23">
            <a:alphaModFix/>
          </a:blip>
          <a:srcRect b="0" l="0" r="0" t="0"/>
          <a:stretch/>
        </p:blipFill>
        <p:spPr>
          <a:xfrm>
            <a:off x="9322965" y="11049000"/>
            <a:ext cx="203225" cy="12700"/>
          </a:xfrm>
          <a:prstGeom prst="rect">
            <a:avLst/>
          </a:prstGeom>
          <a:noFill/>
          <a:ln>
            <a:noFill/>
          </a:ln>
        </p:spPr>
      </p:pic>
      <p:pic>
        <p:nvPicPr>
          <p:cNvPr descr=" " id="737" name="Google Shape;737;p24"/>
          <p:cNvPicPr preferRelativeResize="0"/>
          <p:nvPr/>
        </p:nvPicPr>
        <p:blipFill rotWithShape="1">
          <a:blip r:embed="rId23">
            <a:alphaModFix/>
          </a:blip>
          <a:srcRect b="0" l="0" r="0" t="0"/>
          <a:stretch/>
        </p:blipFill>
        <p:spPr>
          <a:xfrm>
            <a:off x="20830603" y="11049000"/>
            <a:ext cx="203225" cy="12700"/>
          </a:xfrm>
          <a:prstGeom prst="rect">
            <a:avLst/>
          </a:prstGeom>
          <a:noFill/>
          <a:ln>
            <a:noFill/>
          </a:ln>
        </p:spPr>
      </p:pic>
      <p:pic>
        <p:nvPicPr>
          <p:cNvPr descr=" " id="738" name="Google Shape;738;p24"/>
          <p:cNvPicPr preferRelativeResize="0"/>
          <p:nvPr/>
        </p:nvPicPr>
        <p:blipFill rotWithShape="1">
          <a:blip r:embed="rId24">
            <a:alphaModFix/>
          </a:blip>
          <a:srcRect b="0" l="0" r="0" t="0"/>
          <a:stretch/>
        </p:blipFill>
        <p:spPr>
          <a:xfrm>
            <a:off x="21021127" y="7035800"/>
            <a:ext cx="12702" cy="4025900"/>
          </a:xfrm>
          <a:prstGeom prst="rect">
            <a:avLst/>
          </a:prstGeom>
          <a:noFill/>
          <a:ln>
            <a:noFill/>
          </a:ln>
        </p:spPr>
      </p:pic>
      <p:sp>
        <p:nvSpPr>
          <p:cNvPr id="739" name="Google Shape;739;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0" name="Google Shape;740;p24"/>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745" name="Shape 745"/>
        <p:cNvGrpSpPr/>
        <p:nvPr/>
      </p:nvGrpSpPr>
      <p:grpSpPr>
        <a:xfrm>
          <a:off x="0" y="0"/>
          <a:ext cx="0" cy="0"/>
          <a:chOff x="0" y="0"/>
          <a:chExt cx="0" cy="0"/>
        </a:xfrm>
      </p:grpSpPr>
      <p:pic>
        <p:nvPicPr>
          <p:cNvPr descr=" " id="746" name="Google Shape;746;p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47" name="Google Shape;747;p25"/>
          <p:cNvPicPr preferRelativeResize="0"/>
          <p:nvPr/>
        </p:nvPicPr>
        <p:blipFill rotWithShape="1">
          <a:blip r:embed="rId4">
            <a:alphaModFix/>
          </a:blip>
          <a:srcRect b="0" l="0" r="0" t="0"/>
          <a:stretch/>
        </p:blipFill>
        <p:spPr>
          <a:xfrm>
            <a:off x="330241" y="0"/>
            <a:ext cx="24056807" cy="13716000"/>
          </a:xfrm>
          <a:prstGeom prst="rect">
            <a:avLst/>
          </a:prstGeom>
          <a:noFill/>
          <a:ln>
            <a:noFill/>
          </a:ln>
        </p:spPr>
      </p:pic>
      <p:pic>
        <p:nvPicPr>
          <p:cNvPr descr=" " id="748" name="Google Shape;748;p25"/>
          <p:cNvPicPr preferRelativeResize="0"/>
          <p:nvPr/>
        </p:nvPicPr>
        <p:blipFill rotWithShape="1">
          <a:blip r:embed="rId5">
            <a:alphaModFix/>
          </a:blip>
          <a:srcRect b="0" l="0" r="0" t="0"/>
          <a:stretch/>
        </p:blipFill>
        <p:spPr>
          <a:xfrm>
            <a:off x="1181248" y="10299700"/>
            <a:ext cx="3023282" cy="3022600"/>
          </a:xfrm>
          <a:prstGeom prst="rect">
            <a:avLst/>
          </a:prstGeom>
          <a:noFill/>
          <a:ln>
            <a:noFill/>
          </a:ln>
        </p:spPr>
      </p:pic>
      <p:pic>
        <p:nvPicPr>
          <p:cNvPr descr=" " id="749" name="Google Shape;749;p25"/>
          <p:cNvPicPr preferRelativeResize="0"/>
          <p:nvPr/>
        </p:nvPicPr>
        <p:blipFill rotWithShape="1">
          <a:blip r:embed="rId6">
            <a:alphaModFix/>
          </a:blip>
          <a:srcRect b="0" l="0" r="0" t="0"/>
          <a:stretch/>
        </p:blipFill>
        <p:spPr>
          <a:xfrm>
            <a:off x="20647169" y="1079500"/>
            <a:ext cx="2665942" cy="2374900"/>
          </a:xfrm>
          <a:prstGeom prst="rect">
            <a:avLst/>
          </a:prstGeom>
          <a:noFill/>
          <a:ln>
            <a:noFill/>
          </a:ln>
        </p:spPr>
      </p:pic>
      <p:sp>
        <p:nvSpPr>
          <p:cNvPr id="750" name="Google Shape;750;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1" name="Google Shape;751;p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52" name="Google Shape;752;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53" name="Google Shape;753;p25"/>
          <p:cNvPicPr preferRelativeResize="0"/>
          <p:nvPr/>
        </p:nvPicPr>
        <p:blipFill rotWithShape="1">
          <a:blip r:embed="rId9">
            <a:alphaModFix/>
          </a:blip>
          <a:srcRect b="0" l="0" r="0" t="0"/>
          <a:stretch/>
        </p:blipFill>
        <p:spPr>
          <a:xfrm>
            <a:off x="1105038" y="1460500"/>
            <a:ext cx="9393289" cy="11460435"/>
          </a:xfrm>
          <a:prstGeom prst="rect">
            <a:avLst/>
          </a:prstGeom>
          <a:noFill/>
          <a:ln>
            <a:noFill/>
          </a:ln>
        </p:spPr>
      </p:pic>
      <p:sp>
        <p:nvSpPr>
          <p:cNvPr id="754" name="Google Shape;754;p25"/>
          <p:cNvSpPr/>
          <p:nvPr/>
        </p:nvSpPr>
        <p:spPr>
          <a:xfrm>
            <a:off x="10580422" y="1663700"/>
            <a:ext cx="11304413" cy="10058400"/>
          </a:xfrm>
          <a:prstGeom prst="roundRect">
            <a:avLst>
              <a:gd fmla="val 126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5"/>
          <p:cNvSpPr/>
          <p:nvPr/>
        </p:nvSpPr>
        <p:spPr>
          <a:xfrm>
            <a:off x="11393324" y="2476500"/>
            <a:ext cx="10017319"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56" name="Google Shape;756;p25"/>
          <p:cNvSpPr/>
          <p:nvPr/>
        </p:nvSpPr>
        <p:spPr>
          <a:xfrm>
            <a:off x="11393324" y="6134100"/>
            <a:ext cx="981409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46" name="Shape 46"/>
        <p:cNvGrpSpPr/>
        <p:nvPr/>
      </p:nvGrpSpPr>
      <p:grpSpPr>
        <a:xfrm>
          <a:off x="0" y="0"/>
          <a:ext cx="0" cy="0"/>
          <a:chOff x="0" y="0"/>
          <a:chExt cx="0" cy="0"/>
        </a:xfrm>
      </p:grpSpPr>
      <p:sp>
        <p:nvSpPr>
          <p:cNvPr id="47" name="Google Shape;47;p3"/>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3">
            <a:alphaModFix/>
          </a:blip>
          <a:srcRect b="0" l="0" r="0" t="0"/>
          <a:stretch/>
        </p:blipFill>
        <p:spPr>
          <a:xfrm>
            <a:off x="-1041530" y="-3886200"/>
            <a:ext cx="13235054" cy="8648700"/>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10821753" y="8496300"/>
            <a:ext cx="16397749" cy="9499600"/>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17909238" y="-2133600"/>
            <a:ext cx="8243330" cy="8991600"/>
          </a:xfrm>
          <a:prstGeom prst="rect">
            <a:avLst/>
          </a:prstGeom>
          <a:noFill/>
          <a:ln>
            <a:noFill/>
          </a:ln>
        </p:spPr>
      </p:pic>
      <p:pic>
        <p:nvPicPr>
          <p:cNvPr descr=" " id="51" name="Google Shape;51;p3"/>
          <p:cNvPicPr preferRelativeResize="0"/>
          <p:nvPr/>
        </p:nvPicPr>
        <p:blipFill rotWithShape="1">
          <a:blip r:embed="rId6">
            <a:alphaModFix/>
          </a:blip>
          <a:srcRect b="0" l="0" r="0" t="0"/>
          <a:stretch/>
        </p:blipFill>
        <p:spPr>
          <a:xfrm>
            <a:off x="-1041530" y="6464300"/>
            <a:ext cx="7646356" cy="11252200"/>
          </a:xfrm>
          <a:prstGeom prst="rect">
            <a:avLst/>
          </a:prstGeom>
          <a:noFill/>
          <a:ln>
            <a:noFill/>
          </a:ln>
        </p:spPr>
      </p:pic>
      <p:pic>
        <p:nvPicPr>
          <p:cNvPr descr=" " id="52" name="Google Shape;52;p3"/>
          <p:cNvPicPr preferRelativeResize="0"/>
          <p:nvPr/>
        </p:nvPicPr>
        <p:blipFill rotWithShape="1">
          <a:blip r:embed="rId7">
            <a:alphaModFix/>
          </a:blip>
          <a:srcRect b="0" l="0" r="0" t="0"/>
          <a:stretch/>
        </p:blipFill>
        <p:spPr>
          <a:xfrm>
            <a:off x="330241" y="-1130300"/>
            <a:ext cx="24214261" cy="16281400"/>
          </a:xfrm>
          <a:prstGeom prst="rect">
            <a:avLst/>
          </a:prstGeom>
          <a:noFill/>
          <a:ln>
            <a:noFill/>
          </a:ln>
        </p:spPr>
      </p:pic>
      <p:sp>
        <p:nvSpPr>
          <p:cNvPr id="53" name="Google Shape;5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 name="Google Shape;55;p3"/>
          <p:cNvSpPr/>
          <p:nvPr/>
        </p:nvSpPr>
        <p:spPr>
          <a:xfrm>
            <a:off x="1778222" y="8001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6" name="Google Shape;56;p3"/>
          <p:cNvSpPr/>
          <p:nvPr/>
        </p:nvSpPr>
        <p:spPr>
          <a:xfrm>
            <a:off x="171471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714714" y="4051300"/>
            <a:ext cx="1625803" cy="1625600"/>
          </a:xfrm>
          <a:prstGeom prst="roundRect">
            <a:avLst>
              <a:gd fmla="val 781313" name="adj"/>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2108464"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3543743"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543743"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3543743"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9183248"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9183248" y="4051300"/>
            <a:ext cx="1625803" cy="1625600"/>
          </a:xfrm>
          <a:prstGeom prst="roundRect">
            <a:avLst>
              <a:gd fmla="val 781313" name="adj"/>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9519840"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1012276"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1012276"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1012276"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171471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714714" y="7035800"/>
            <a:ext cx="1625803" cy="1625600"/>
          </a:xfrm>
          <a:prstGeom prst="roundRect">
            <a:avLst>
              <a:gd fmla="val 781313" name="adj"/>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2038605"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3543743"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3543743"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3543743"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9183248"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9183248" y="7035800"/>
            <a:ext cx="1625803" cy="1625600"/>
          </a:xfrm>
          <a:prstGeom prst="roundRect">
            <a:avLst>
              <a:gd fmla="val 781313" name="adj"/>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9488086"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1012276"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1012276"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1012276"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171471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714714" y="10020300"/>
            <a:ext cx="1625803" cy="1625600"/>
          </a:xfrm>
          <a:prstGeom prst="roundRect">
            <a:avLst>
              <a:gd fmla="val 781313" name="adj"/>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2025903"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3543743"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3543743"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3543743"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6" name="Google Shape;86;p3"/>
          <p:cNvSpPr/>
          <p:nvPr/>
        </p:nvSpPr>
        <p:spPr>
          <a:xfrm>
            <a:off x="9183248"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9183248" y="10020300"/>
            <a:ext cx="1625803" cy="1625600"/>
          </a:xfrm>
          <a:prstGeom prst="roundRect">
            <a:avLst>
              <a:gd fmla="val 781313" name="adj"/>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9500787"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1012276"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1012276"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11012276"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92" name="Google Shape;92;p3"/>
          <p:cNvPicPr preferRelativeResize="0"/>
          <p:nvPr/>
        </p:nvPicPr>
        <p:blipFill rotWithShape="1">
          <a:blip r:embed="rId9">
            <a:alphaModFix/>
          </a:blip>
          <a:srcRect b="0" l="0" r="0" t="0"/>
          <a:stretch/>
        </p:blipFill>
        <p:spPr>
          <a:xfrm>
            <a:off x="16829603" y="3461581"/>
            <a:ext cx="5917417" cy="89664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97" name="Shape 97"/>
        <p:cNvGrpSpPr/>
        <p:nvPr/>
      </p:nvGrpSpPr>
      <p:grpSpPr>
        <a:xfrm>
          <a:off x="0" y="0"/>
          <a:ext cx="0" cy="0"/>
          <a:chOff x="0" y="0"/>
          <a:chExt cx="0" cy="0"/>
        </a:xfrm>
      </p:grpSpPr>
      <p:sp>
        <p:nvSpPr>
          <p:cNvPr id="98" name="Google Shape;98;p4"/>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p4"/>
          <p:cNvPicPr preferRelativeResize="0"/>
          <p:nvPr/>
        </p:nvPicPr>
        <p:blipFill rotWithShape="1">
          <a:blip r:embed="rId3">
            <a:alphaModFix/>
          </a:blip>
          <a:srcRect b="0" l="0" r="0" t="0"/>
          <a:stretch/>
        </p:blipFill>
        <p:spPr>
          <a:xfrm>
            <a:off x="-2362495" y="723900"/>
            <a:ext cx="9970746" cy="10693400"/>
          </a:xfrm>
          <a:prstGeom prst="rect">
            <a:avLst/>
          </a:prstGeom>
          <a:noFill/>
          <a:ln>
            <a:noFill/>
          </a:ln>
        </p:spPr>
      </p:pic>
      <p:pic>
        <p:nvPicPr>
          <p:cNvPr descr=" " id="100" name="Google Shape;100;p4"/>
          <p:cNvPicPr preferRelativeResize="0"/>
          <p:nvPr/>
        </p:nvPicPr>
        <p:blipFill rotWithShape="1">
          <a:blip r:embed="rId4">
            <a:alphaModFix/>
          </a:blip>
          <a:srcRect b="0" l="0" r="0" t="0"/>
          <a:stretch/>
        </p:blipFill>
        <p:spPr>
          <a:xfrm>
            <a:off x="-2362495" y="10401300"/>
            <a:ext cx="5233054" cy="6654800"/>
          </a:xfrm>
          <a:prstGeom prst="rect">
            <a:avLst/>
          </a:prstGeom>
          <a:noFill/>
          <a:ln>
            <a:noFill/>
          </a:ln>
        </p:spPr>
      </p:pic>
      <p:pic>
        <p:nvPicPr>
          <p:cNvPr descr=" " id="101" name="Google Shape;101;p4"/>
          <p:cNvPicPr preferRelativeResize="0"/>
          <p:nvPr/>
        </p:nvPicPr>
        <p:blipFill rotWithShape="1">
          <a:blip r:embed="rId5">
            <a:alphaModFix/>
          </a:blip>
          <a:srcRect b="0" l="0" r="0" t="0"/>
          <a:stretch/>
        </p:blipFill>
        <p:spPr>
          <a:xfrm>
            <a:off x="11075784" y="-2616200"/>
            <a:ext cx="11342518" cy="6680200"/>
          </a:xfrm>
          <a:prstGeom prst="rect">
            <a:avLst/>
          </a:prstGeom>
          <a:noFill/>
          <a:ln>
            <a:noFill/>
          </a:ln>
        </p:spPr>
      </p:pic>
      <p:pic>
        <p:nvPicPr>
          <p:cNvPr descr=" " id="102" name="Google Shape;102;p4"/>
          <p:cNvPicPr preferRelativeResize="0"/>
          <p:nvPr/>
        </p:nvPicPr>
        <p:blipFill rotWithShape="1">
          <a:blip r:embed="rId6">
            <a:alphaModFix/>
          </a:blip>
          <a:srcRect b="0" l="0" r="0" t="0"/>
          <a:stretch/>
        </p:blipFill>
        <p:spPr>
          <a:xfrm>
            <a:off x="15114889" y="8496300"/>
            <a:ext cx="12828603" cy="8559800"/>
          </a:xfrm>
          <a:prstGeom prst="rect">
            <a:avLst/>
          </a:prstGeom>
          <a:noFill/>
          <a:ln>
            <a:noFill/>
          </a:ln>
        </p:spPr>
      </p:pic>
      <p:pic>
        <p:nvPicPr>
          <p:cNvPr descr=" " id="103" name="Google Shape;103;p4"/>
          <p:cNvPicPr preferRelativeResize="0"/>
          <p:nvPr/>
        </p:nvPicPr>
        <p:blipFill rotWithShape="1">
          <a:blip r:embed="rId7">
            <a:alphaModFix/>
          </a:blip>
          <a:srcRect b="0" l="0" r="0" t="0"/>
          <a:stretch/>
        </p:blipFill>
        <p:spPr>
          <a:xfrm>
            <a:off x="0" y="-685800"/>
            <a:ext cx="24399750" cy="16535400"/>
          </a:xfrm>
          <a:prstGeom prst="rect">
            <a:avLst/>
          </a:prstGeom>
          <a:noFill/>
          <a:ln>
            <a:noFill/>
          </a:ln>
        </p:spPr>
      </p:pic>
      <p:pic>
        <p:nvPicPr>
          <p:cNvPr descr=" " id="104" name="Google Shape;104;p4"/>
          <p:cNvPicPr preferRelativeResize="0"/>
          <p:nvPr/>
        </p:nvPicPr>
        <p:blipFill rotWithShape="1">
          <a:blip r:embed="rId8">
            <a:alphaModFix/>
          </a:blip>
          <a:srcRect b="0" l="0" r="0" t="0"/>
          <a:stretch/>
        </p:blipFill>
        <p:spPr>
          <a:xfrm>
            <a:off x="795499" y="601855"/>
            <a:ext cx="2907293" cy="1469947"/>
          </a:xfrm>
          <a:prstGeom prst="rect">
            <a:avLst/>
          </a:prstGeom>
          <a:noFill/>
          <a:ln>
            <a:noFill/>
          </a:ln>
        </p:spPr>
      </p:pic>
      <p:pic>
        <p:nvPicPr>
          <p:cNvPr descr=" " id="105" name="Google Shape;105;p4"/>
          <p:cNvPicPr preferRelativeResize="0"/>
          <p:nvPr/>
        </p:nvPicPr>
        <p:blipFill rotWithShape="1">
          <a:blip r:embed="rId9">
            <a:alphaModFix/>
          </a:blip>
          <a:srcRect b="0" l="0" r="0" t="0"/>
          <a:stretch/>
        </p:blipFill>
        <p:spPr>
          <a:xfrm>
            <a:off x="20589273" y="11684000"/>
            <a:ext cx="2533616" cy="1281106"/>
          </a:xfrm>
          <a:prstGeom prst="rect">
            <a:avLst/>
          </a:prstGeom>
          <a:noFill/>
          <a:ln>
            <a:noFill/>
          </a:ln>
        </p:spPr>
      </p:pic>
      <p:sp>
        <p:nvSpPr>
          <p:cNvPr id="106" name="Google Shape;10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p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08" name="Google Shape;108;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09" name="Google Shape;109;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0" name="Google Shape;110;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115" name="Shape 115"/>
        <p:cNvGrpSpPr/>
        <p:nvPr/>
      </p:nvGrpSpPr>
      <p:grpSpPr>
        <a:xfrm>
          <a:off x="0" y="0"/>
          <a:ext cx="0" cy="0"/>
          <a:chOff x="0" y="0"/>
          <a:chExt cx="0" cy="0"/>
        </a:xfrm>
      </p:grpSpPr>
      <p:sp>
        <p:nvSpPr>
          <p:cNvPr id="116" name="Google Shape;116;p5"/>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118" name="Google Shape;118;p5"/>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119" name="Google Shape;119;p5"/>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120" name="Google Shape;120;p5"/>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121" name="Google Shape;121;p5"/>
          <p:cNvPicPr preferRelativeResize="0"/>
          <p:nvPr/>
        </p:nvPicPr>
        <p:blipFill rotWithShape="1">
          <a:blip r:embed="rId7">
            <a:alphaModFix/>
          </a:blip>
          <a:srcRect b="0" l="0" r="0" t="0"/>
          <a:stretch/>
        </p:blipFill>
        <p:spPr>
          <a:xfrm>
            <a:off x="965321" y="11156355"/>
            <a:ext cx="2598758" cy="1866292"/>
          </a:xfrm>
          <a:prstGeom prst="rect">
            <a:avLst/>
          </a:prstGeom>
          <a:noFill/>
          <a:ln>
            <a:noFill/>
          </a:ln>
        </p:spPr>
      </p:pic>
      <p:pic>
        <p:nvPicPr>
          <p:cNvPr descr=" " id="122" name="Google Shape;122;p5"/>
          <p:cNvPicPr preferRelativeResize="0"/>
          <p:nvPr/>
        </p:nvPicPr>
        <p:blipFill rotWithShape="1">
          <a:blip r:embed="rId8">
            <a:alphaModFix/>
          </a:blip>
          <a:srcRect b="0" l="0" r="0" t="0"/>
          <a:stretch/>
        </p:blipFill>
        <p:spPr>
          <a:xfrm>
            <a:off x="0" y="-689012"/>
            <a:ext cx="24396332" cy="16542618"/>
          </a:xfrm>
          <a:prstGeom prst="rect">
            <a:avLst/>
          </a:prstGeom>
          <a:noFill/>
          <a:ln>
            <a:noFill/>
          </a:ln>
        </p:spPr>
      </p:pic>
      <p:sp>
        <p:nvSpPr>
          <p:cNvPr id="123" name="Google Shape;123;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25" name="Google Shape;125;p5"/>
          <p:cNvPicPr preferRelativeResize="0"/>
          <p:nvPr/>
        </p:nvPicPr>
        <p:blipFill rotWithShape="1">
          <a:blip r:embed="rId10">
            <a:alphaModFix/>
          </a:blip>
          <a:srcRect b="0" l="0" r="0" t="0"/>
          <a:stretch/>
        </p:blipFill>
        <p:spPr>
          <a:xfrm>
            <a:off x="0" y="0"/>
            <a:ext cx="11685461" cy="13716000"/>
          </a:xfrm>
          <a:prstGeom prst="rect">
            <a:avLst/>
          </a:prstGeom>
          <a:noFill/>
          <a:ln>
            <a:noFill/>
          </a:ln>
        </p:spPr>
      </p:pic>
      <p:sp>
        <p:nvSpPr>
          <p:cNvPr id="126" name="Google Shape;126;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5"/>
          <p:cNvPicPr preferRelativeResize="0"/>
          <p:nvPr/>
        </p:nvPicPr>
        <p:blipFill rotWithShape="1">
          <a:blip r:embed="rId11">
            <a:alphaModFix/>
          </a:blip>
          <a:srcRect b="0" l="0" r="0" t="0"/>
          <a:stretch/>
        </p:blipFill>
        <p:spPr>
          <a:xfrm>
            <a:off x="13057232" y="3670486"/>
            <a:ext cx="1625803" cy="1625222"/>
          </a:xfrm>
          <a:prstGeom prst="rect">
            <a:avLst/>
          </a:prstGeom>
          <a:noFill/>
          <a:ln>
            <a:noFill/>
          </a:ln>
        </p:spPr>
      </p:pic>
      <p:sp>
        <p:nvSpPr>
          <p:cNvPr id="128" name="Google Shape;128;p5"/>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p5"/>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1" name="Google Shape;131;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5"/>
          <p:cNvPicPr preferRelativeResize="0"/>
          <p:nvPr/>
        </p:nvPicPr>
        <p:blipFill rotWithShape="1">
          <a:blip r:embed="rId12">
            <a:alphaModFix/>
          </a:blip>
          <a:srcRect b="0" l="0" r="0" t="0"/>
          <a:stretch/>
        </p:blipFill>
        <p:spPr>
          <a:xfrm>
            <a:off x="13057232" y="7974496"/>
            <a:ext cx="1625803" cy="1323001"/>
          </a:xfrm>
          <a:prstGeom prst="rect">
            <a:avLst/>
          </a:prstGeom>
          <a:noFill/>
          <a:ln>
            <a:noFill/>
          </a:ln>
        </p:spPr>
      </p:pic>
      <p:sp>
        <p:nvSpPr>
          <p:cNvPr id="133" name="Google Shape;133;p5"/>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5" name="Google Shape;135;p5"/>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140" name="Shape 140"/>
        <p:cNvGrpSpPr/>
        <p:nvPr/>
      </p:nvGrpSpPr>
      <p:grpSpPr>
        <a:xfrm>
          <a:off x="0" y="0"/>
          <a:ext cx="0" cy="0"/>
          <a:chOff x="0" y="0"/>
          <a:chExt cx="0" cy="0"/>
        </a:xfrm>
      </p:grpSpPr>
      <p:sp>
        <p:nvSpPr>
          <p:cNvPr id="141" name="Google Shape;141;p6"/>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6"/>
          <p:cNvPicPr preferRelativeResize="0"/>
          <p:nvPr/>
        </p:nvPicPr>
        <p:blipFill rotWithShape="1">
          <a:blip r:embed="rId3">
            <a:alphaModFix/>
          </a:blip>
          <a:srcRect b="0" l="0" r="0" t="0"/>
          <a:stretch/>
        </p:blipFill>
        <p:spPr>
          <a:xfrm>
            <a:off x="-1041530" y="-3886200"/>
            <a:ext cx="13235054" cy="8648700"/>
          </a:xfrm>
          <a:prstGeom prst="rect">
            <a:avLst/>
          </a:prstGeom>
          <a:noFill/>
          <a:ln>
            <a:noFill/>
          </a:ln>
        </p:spPr>
      </p:pic>
      <p:pic>
        <p:nvPicPr>
          <p:cNvPr descr=" " id="143" name="Google Shape;143;p6"/>
          <p:cNvPicPr preferRelativeResize="0"/>
          <p:nvPr/>
        </p:nvPicPr>
        <p:blipFill rotWithShape="1">
          <a:blip r:embed="rId4">
            <a:alphaModFix/>
          </a:blip>
          <a:srcRect b="0" l="0" r="0" t="0"/>
          <a:stretch/>
        </p:blipFill>
        <p:spPr>
          <a:xfrm>
            <a:off x="10821753" y="8496300"/>
            <a:ext cx="16397749" cy="9499600"/>
          </a:xfrm>
          <a:prstGeom prst="rect">
            <a:avLst/>
          </a:prstGeom>
          <a:noFill/>
          <a:ln>
            <a:noFill/>
          </a:ln>
        </p:spPr>
      </p:pic>
      <p:pic>
        <p:nvPicPr>
          <p:cNvPr descr=" " id="144" name="Google Shape;144;p6"/>
          <p:cNvPicPr preferRelativeResize="0"/>
          <p:nvPr/>
        </p:nvPicPr>
        <p:blipFill rotWithShape="1">
          <a:blip r:embed="rId5">
            <a:alphaModFix/>
          </a:blip>
          <a:srcRect b="0" l="0" r="0" t="0"/>
          <a:stretch/>
        </p:blipFill>
        <p:spPr>
          <a:xfrm>
            <a:off x="17909238" y="-2133600"/>
            <a:ext cx="8243330" cy="8991600"/>
          </a:xfrm>
          <a:prstGeom prst="rect">
            <a:avLst/>
          </a:prstGeom>
          <a:noFill/>
          <a:ln>
            <a:noFill/>
          </a:ln>
        </p:spPr>
      </p:pic>
      <p:pic>
        <p:nvPicPr>
          <p:cNvPr descr=" " id="145" name="Google Shape;145;p6"/>
          <p:cNvPicPr preferRelativeResize="0"/>
          <p:nvPr/>
        </p:nvPicPr>
        <p:blipFill rotWithShape="1">
          <a:blip r:embed="rId6">
            <a:alphaModFix/>
          </a:blip>
          <a:srcRect b="0" l="0" r="0" t="0"/>
          <a:stretch/>
        </p:blipFill>
        <p:spPr>
          <a:xfrm>
            <a:off x="-1041530" y="6464300"/>
            <a:ext cx="7646356" cy="11252200"/>
          </a:xfrm>
          <a:prstGeom prst="rect">
            <a:avLst/>
          </a:prstGeom>
          <a:noFill/>
          <a:ln>
            <a:noFill/>
          </a:ln>
        </p:spPr>
      </p:pic>
      <p:pic>
        <p:nvPicPr>
          <p:cNvPr descr=" " id="146" name="Google Shape;146;p6"/>
          <p:cNvPicPr preferRelativeResize="0"/>
          <p:nvPr/>
        </p:nvPicPr>
        <p:blipFill rotWithShape="1">
          <a:blip r:embed="rId7">
            <a:alphaModFix/>
          </a:blip>
          <a:srcRect b="0" l="0" r="0" t="0"/>
          <a:stretch/>
        </p:blipFill>
        <p:spPr>
          <a:xfrm>
            <a:off x="330241" y="-1130300"/>
            <a:ext cx="24214262" cy="16281400"/>
          </a:xfrm>
          <a:prstGeom prst="rect">
            <a:avLst/>
          </a:prstGeom>
          <a:noFill/>
          <a:ln>
            <a:noFill/>
          </a:ln>
        </p:spPr>
      </p:pic>
      <p:sp>
        <p:nvSpPr>
          <p:cNvPr id="147" name="Google Shape;14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9" name="Google Shape;149;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p6"/>
          <p:cNvPicPr preferRelativeResize="0"/>
          <p:nvPr/>
        </p:nvPicPr>
        <p:blipFill rotWithShape="1">
          <a:blip r:embed="rId9">
            <a:alphaModFix/>
          </a:blip>
          <a:srcRect b="0" l="0" r="0" t="0"/>
          <a:stretch/>
        </p:blipFill>
        <p:spPr>
          <a:xfrm>
            <a:off x="6705669" y="1384300"/>
            <a:ext cx="1805167" cy="1625600"/>
          </a:xfrm>
          <a:prstGeom prst="rect">
            <a:avLst/>
          </a:prstGeom>
          <a:noFill/>
          <a:ln>
            <a:noFill/>
          </a:ln>
        </p:spPr>
      </p:pic>
      <p:sp>
        <p:nvSpPr>
          <p:cNvPr id="151" name="Google Shape;151;p6"/>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p6"/>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5" name="Google Shape;155;p6"/>
          <p:cNvPicPr preferRelativeResize="0"/>
          <p:nvPr/>
        </p:nvPicPr>
        <p:blipFill rotWithShape="1">
          <a:blip r:embed="rId10">
            <a:alphaModFix/>
          </a:blip>
          <a:srcRect b="0" l="0" r="0" t="0"/>
          <a:stretch/>
        </p:blipFill>
        <p:spPr>
          <a:xfrm>
            <a:off x="3543743" y="7581900"/>
            <a:ext cx="8129016" cy="5016500"/>
          </a:xfrm>
          <a:prstGeom prst="rect">
            <a:avLst/>
          </a:prstGeom>
          <a:noFill/>
          <a:ln>
            <a:noFill/>
          </a:ln>
        </p:spPr>
      </p:pic>
      <p:sp>
        <p:nvSpPr>
          <p:cNvPr id="156" name="Google Shape;156;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p6"/>
          <p:cNvPicPr preferRelativeResize="0"/>
          <p:nvPr/>
        </p:nvPicPr>
        <p:blipFill rotWithShape="1">
          <a:blip r:embed="rId11">
            <a:alphaModFix/>
          </a:blip>
          <a:srcRect b="0" l="0" r="0" t="0"/>
          <a:stretch/>
        </p:blipFill>
        <p:spPr>
          <a:xfrm>
            <a:off x="15914869" y="1384300"/>
            <a:ext cx="1626240" cy="1625600"/>
          </a:xfrm>
          <a:prstGeom prst="rect">
            <a:avLst/>
          </a:prstGeom>
          <a:noFill/>
          <a:ln>
            <a:noFill/>
          </a:ln>
        </p:spPr>
      </p:pic>
      <p:sp>
        <p:nvSpPr>
          <p:cNvPr id="158" name="Google Shape;158;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60" name="Google Shape;160;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2" name="Google Shape;162;p6"/>
          <p:cNvPicPr preferRelativeResize="0"/>
          <p:nvPr/>
        </p:nvPicPr>
        <p:blipFill rotWithShape="1">
          <a:blip r:embed="rId12">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167" name="Shape 167"/>
        <p:cNvGrpSpPr/>
        <p:nvPr/>
      </p:nvGrpSpPr>
      <p:grpSpPr>
        <a:xfrm>
          <a:off x="0" y="0"/>
          <a:ext cx="0" cy="0"/>
          <a:chOff x="0" y="0"/>
          <a:chExt cx="0" cy="0"/>
        </a:xfrm>
      </p:grpSpPr>
      <p:sp>
        <p:nvSpPr>
          <p:cNvPr id="168" name="Google Shape;168;p7"/>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p7"/>
          <p:cNvPicPr preferRelativeResize="0"/>
          <p:nvPr/>
        </p:nvPicPr>
        <p:blipFill rotWithShape="1">
          <a:blip r:embed="rId3">
            <a:alphaModFix/>
          </a:blip>
          <a:srcRect b="0" l="0" r="0" t="0"/>
          <a:stretch/>
        </p:blipFill>
        <p:spPr>
          <a:xfrm>
            <a:off x="4242330" y="1447800"/>
            <a:ext cx="15915089" cy="11506200"/>
          </a:xfrm>
          <a:prstGeom prst="rect">
            <a:avLst/>
          </a:prstGeom>
          <a:noFill/>
          <a:ln>
            <a:noFill/>
          </a:ln>
        </p:spPr>
      </p:pic>
      <p:pic>
        <p:nvPicPr>
          <p:cNvPr descr=" " id="170" name="Google Shape;170;p7"/>
          <p:cNvPicPr preferRelativeResize="0"/>
          <p:nvPr/>
        </p:nvPicPr>
        <p:blipFill rotWithShape="1">
          <a:blip r:embed="rId4">
            <a:alphaModFix/>
          </a:blip>
          <a:srcRect b="0" l="0" r="0" t="0"/>
          <a:stretch/>
        </p:blipFill>
        <p:spPr>
          <a:xfrm>
            <a:off x="330241" y="-1130300"/>
            <a:ext cx="24214262" cy="16281400"/>
          </a:xfrm>
          <a:prstGeom prst="rect">
            <a:avLst/>
          </a:prstGeom>
          <a:noFill/>
          <a:ln>
            <a:noFill/>
          </a:ln>
        </p:spPr>
      </p:pic>
      <p:pic>
        <p:nvPicPr>
          <p:cNvPr descr=" " id="171" name="Google Shape;171;p7"/>
          <p:cNvPicPr preferRelativeResize="0"/>
          <p:nvPr/>
        </p:nvPicPr>
        <p:blipFill rotWithShape="1">
          <a:blip r:embed="rId5">
            <a:alphaModFix/>
          </a:blip>
          <a:srcRect b="0" l="0" r="0" t="0"/>
          <a:stretch/>
        </p:blipFill>
        <p:spPr>
          <a:xfrm>
            <a:off x="330241" y="10426700"/>
            <a:ext cx="3023282" cy="3022600"/>
          </a:xfrm>
          <a:prstGeom prst="rect">
            <a:avLst/>
          </a:prstGeom>
          <a:noFill/>
          <a:ln>
            <a:noFill/>
          </a:ln>
        </p:spPr>
      </p:pic>
      <p:pic>
        <p:nvPicPr>
          <p:cNvPr descr=" " id="172" name="Google Shape;172;p7"/>
          <p:cNvPicPr preferRelativeResize="0"/>
          <p:nvPr/>
        </p:nvPicPr>
        <p:blipFill rotWithShape="1">
          <a:blip r:embed="rId6">
            <a:alphaModFix/>
          </a:blip>
          <a:srcRect b="0" l="0" r="0" t="0"/>
          <a:stretch/>
        </p:blipFill>
        <p:spPr>
          <a:xfrm>
            <a:off x="20647169" y="1326859"/>
            <a:ext cx="2665941" cy="1933693"/>
          </a:xfrm>
          <a:prstGeom prst="rect">
            <a:avLst/>
          </a:prstGeom>
          <a:noFill/>
          <a:ln>
            <a:noFill/>
          </a:ln>
        </p:spPr>
      </p:pic>
      <p:sp>
        <p:nvSpPr>
          <p:cNvPr id="173" name="Google Shape;173;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5" name="Google Shape;175;p7"/>
          <p:cNvPicPr preferRelativeResize="0"/>
          <p:nvPr/>
        </p:nvPicPr>
        <p:blipFill rotWithShape="1">
          <a:blip r:embed="rId8">
            <a:alphaModFix/>
          </a:blip>
          <a:srcRect b="0" l="0" r="0" t="0"/>
          <a:stretch/>
        </p:blipFill>
        <p:spPr>
          <a:xfrm>
            <a:off x="1092337" y="1231900"/>
            <a:ext cx="5966698" cy="4437887"/>
          </a:xfrm>
          <a:prstGeom prst="rect">
            <a:avLst/>
          </a:prstGeom>
          <a:noFill/>
          <a:ln>
            <a:noFill/>
          </a:ln>
        </p:spPr>
      </p:pic>
      <p:sp>
        <p:nvSpPr>
          <p:cNvPr id="176" name="Google Shape;176;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8" name="Google Shape;178;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183" name="Shape 183"/>
        <p:cNvGrpSpPr/>
        <p:nvPr/>
      </p:nvGrpSpPr>
      <p:grpSpPr>
        <a:xfrm>
          <a:off x="0" y="0"/>
          <a:ext cx="0" cy="0"/>
          <a:chOff x="0" y="0"/>
          <a:chExt cx="0" cy="0"/>
        </a:xfrm>
      </p:grpSpPr>
      <p:sp>
        <p:nvSpPr>
          <p:cNvPr id="184" name="Google Shape;184;p8"/>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8"/>
          <p:cNvPicPr preferRelativeResize="0"/>
          <p:nvPr/>
        </p:nvPicPr>
        <p:blipFill rotWithShape="1">
          <a:blip r:embed="rId3">
            <a:alphaModFix/>
          </a:blip>
          <a:srcRect b="0" l="0" r="0" t="0"/>
          <a:stretch/>
        </p:blipFill>
        <p:spPr>
          <a:xfrm>
            <a:off x="-2362495" y="723900"/>
            <a:ext cx="9970746" cy="10693400"/>
          </a:xfrm>
          <a:prstGeom prst="rect">
            <a:avLst/>
          </a:prstGeom>
          <a:noFill/>
          <a:ln>
            <a:noFill/>
          </a:ln>
        </p:spPr>
      </p:pic>
      <p:pic>
        <p:nvPicPr>
          <p:cNvPr descr=" " id="186" name="Google Shape;186;p8"/>
          <p:cNvPicPr preferRelativeResize="0"/>
          <p:nvPr/>
        </p:nvPicPr>
        <p:blipFill rotWithShape="1">
          <a:blip r:embed="rId4">
            <a:alphaModFix/>
          </a:blip>
          <a:srcRect b="0" l="0" r="0" t="0"/>
          <a:stretch/>
        </p:blipFill>
        <p:spPr>
          <a:xfrm>
            <a:off x="-2362495" y="10401300"/>
            <a:ext cx="5233054" cy="6654800"/>
          </a:xfrm>
          <a:prstGeom prst="rect">
            <a:avLst/>
          </a:prstGeom>
          <a:noFill/>
          <a:ln>
            <a:noFill/>
          </a:ln>
        </p:spPr>
      </p:pic>
      <p:pic>
        <p:nvPicPr>
          <p:cNvPr descr=" " id="187" name="Google Shape;187;p8"/>
          <p:cNvPicPr preferRelativeResize="0"/>
          <p:nvPr/>
        </p:nvPicPr>
        <p:blipFill rotWithShape="1">
          <a:blip r:embed="rId5">
            <a:alphaModFix/>
          </a:blip>
          <a:srcRect b="0" l="0" r="0" t="0"/>
          <a:stretch/>
        </p:blipFill>
        <p:spPr>
          <a:xfrm>
            <a:off x="11075784" y="-2616200"/>
            <a:ext cx="11342518" cy="6680200"/>
          </a:xfrm>
          <a:prstGeom prst="rect">
            <a:avLst/>
          </a:prstGeom>
          <a:noFill/>
          <a:ln>
            <a:noFill/>
          </a:ln>
        </p:spPr>
      </p:pic>
      <p:pic>
        <p:nvPicPr>
          <p:cNvPr descr=" " id="188" name="Google Shape;188;p8"/>
          <p:cNvPicPr preferRelativeResize="0"/>
          <p:nvPr/>
        </p:nvPicPr>
        <p:blipFill rotWithShape="1">
          <a:blip r:embed="rId6">
            <a:alphaModFix/>
          </a:blip>
          <a:srcRect b="0" l="0" r="0" t="0"/>
          <a:stretch/>
        </p:blipFill>
        <p:spPr>
          <a:xfrm>
            <a:off x="15114889" y="8496300"/>
            <a:ext cx="12828603" cy="8559800"/>
          </a:xfrm>
          <a:prstGeom prst="rect">
            <a:avLst/>
          </a:prstGeom>
          <a:noFill/>
          <a:ln>
            <a:noFill/>
          </a:ln>
        </p:spPr>
      </p:pic>
      <p:pic>
        <p:nvPicPr>
          <p:cNvPr descr=" " id="189" name="Google Shape;189;p8"/>
          <p:cNvPicPr preferRelativeResize="0"/>
          <p:nvPr/>
        </p:nvPicPr>
        <p:blipFill rotWithShape="1">
          <a:blip r:embed="rId7">
            <a:alphaModFix/>
          </a:blip>
          <a:srcRect b="0" l="0" r="0" t="0"/>
          <a:stretch/>
        </p:blipFill>
        <p:spPr>
          <a:xfrm>
            <a:off x="0" y="-685800"/>
            <a:ext cx="24399750" cy="16535400"/>
          </a:xfrm>
          <a:prstGeom prst="rect">
            <a:avLst/>
          </a:prstGeom>
          <a:noFill/>
          <a:ln>
            <a:noFill/>
          </a:ln>
        </p:spPr>
      </p:pic>
      <p:pic>
        <p:nvPicPr>
          <p:cNvPr descr=" " id="190" name="Google Shape;190;p8"/>
          <p:cNvPicPr preferRelativeResize="0"/>
          <p:nvPr/>
        </p:nvPicPr>
        <p:blipFill rotWithShape="1">
          <a:blip r:embed="rId8">
            <a:alphaModFix/>
          </a:blip>
          <a:srcRect b="0" l="0" r="0" t="0"/>
          <a:stretch/>
        </p:blipFill>
        <p:spPr>
          <a:xfrm>
            <a:off x="795499" y="601849"/>
            <a:ext cx="2907293" cy="1469951"/>
          </a:xfrm>
          <a:prstGeom prst="rect">
            <a:avLst/>
          </a:prstGeom>
          <a:noFill/>
          <a:ln>
            <a:noFill/>
          </a:ln>
        </p:spPr>
      </p:pic>
      <p:pic>
        <p:nvPicPr>
          <p:cNvPr descr=" " id="191" name="Google Shape;191;p8"/>
          <p:cNvPicPr preferRelativeResize="0"/>
          <p:nvPr/>
        </p:nvPicPr>
        <p:blipFill rotWithShape="1">
          <a:blip r:embed="rId9">
            <a:alphaModFix/>
          </a:blip>
          <a:srcRect b="0" l="0" r="0" t="0"/>
          <a:stretch/>
        </p:blipFill>
        <p:spPr>
          <a:xfrm>
            <a:off x="20589273" y="11684000"/>
            <a:ext cx="2533616" cy="1281113"/>
          </a:xfrm>
          <a:prstGeom prst="rect">
            <a:avLst/>
          </a:prstGeom>
          <a:noFill/>
          <a:ln>
            <a:noFill/>
          </a:ln>
        </p:spPr>
      </p:pic>
      <p:sp>
        <p:nvSpPr>
          <p:cNvPr id="192" name="Google Shape;192;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94" name="Google Shape;194;p8"/>
          <p:cNvPicPr preferRelativeResize="0"/>
          <p:nvPr/>
        </p:nvPicPr>
        <p:blipFill rotWithShape="1">
          <a:blip r:embed="rId11">
            <a:alphaModFix/>
          </a:blip>
          <a:srcRect b="0" l="0" r="0" t="0"/>
          <a:stretch/>
        </p:blipFill>
        <p:spPr>
          <a:xfrm>
            <a:off x="12193524" y="1150950"/>
            <a:ext cx="9344684" cy="11209462"/>
          </a:xfrm>
          <a:prstGeom prst="rect">
            <a:avLst/>
          </a:prstGeom>
          <a:noFill/>
          <a:ln>
            <a:noFill/>
          </a:ln>
        </p:spPr>
      </p:pic>
      <p:sp>
        <p:nvSpPr>
          <p:cNvPr id="195" name="Google Shape;195;p8"/>
          <p:cNvSpPr/>
          <p:nvPr/>
        </p:nvSpPr>
        <p:spPr>
          <a:xfrm>
            <a:off x="3086486" y="2705100"/>
            <a:ext cx="6388899"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3086486" y="2705100"/>
            <a:ext cx="6592124"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97" name="Google Shape;197;p8"/>
          <p:cNvSpPr/>
          <p:nvPr/>
        </p:nvSpPr>
        <p:spPr>
          <a:xfrm>
            <a:off x="3086486" y="4838700"/>
            <a:ext cx="652438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8" name="Google Shape;198;p8"/>
          <p:cNvSpPr/>
          <p:nvPr/>
        </p:nvSpPr>
        <p:spPr>
          <a:xfrm>
            <a:off x="4255032" y="7366000"/>
            <a:ext cx="6388899"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4255032" y="7366000"/>
            <a:ext cx="6592124"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00" name="Google Shape;200;p8"/>
          <p:cNvSpPr/>
          <p:nvPr/>
        </p:nvSpPr>
        <p:spPr>
          <a:xfrm>
            <a:off x="4255032" y="9499600"/>
            <a:ext cx="652438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064F"/>
        </a:solidFill>
      </p:bgPr>
    </p:bg>
    <p:spTree>
      <p:nvGrpSpPr>
        <p:cNvPr id="205" name="Shape 205"/>
        <p:cNvGrpSpPr/>
        <p:nvPr/>
      </p:nvGrpSpPr>
      <p:grpSpPr>
        <a:xfrm>
          <a:off x="0" y="0"/>
          <a:ext cx="0" cy="0"/>
          <a:chOff x="0" y="0"/>
          <a:chExt cx="0" cy="0"/>
        </a:xfrm>
      </p:grpSpPr>
      <p:sp>
        <p:nvSpPr>
          <p:cNvPr id="206" name="Google Shape;206;p9"/>
          <p:cNvSpPr/>
          <p:nvPr/>
        </p:nvSpPr>
        <p:spPr>
          <a:xfrm>
            <a:off x="0" y="0"/>
            <a:ext cx="24387048" cy="13716000"/>
          </a:xfrm>
          <a:prstGeom prst="rect">
            <a:avLst/>
          </a:prstGeom>
          <a:solidFill>
            <a:srgbClr val="210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9"/>
          <p:cNvPicPr preferRelativeResize="0"/>
          <p:nvPr/>
        </p:nvPicPr>
        <p:blipFill rotWithShape="1">
          <a:blip r:embed="rId3">
            <a:alphaModFix/>
          </a:blip>
          <a:srcRect b="0" l="0" r="0" t="0"/>
          <a:stretch/>
        </p:blipFill>
        <p:spPr>
          <a:xfrm>
            <a:off x="18137867" y="-596900"/>
            <a:ext cx="8471959" cy="18427700"/>
          </a:xfrm>
          <a:prstGeom prst="rect">
            <a:avLst/>
          </a:prstGeom>
          <a:noFill/>
          <a:ln>
            <a:noFill/>
          </a:ln>
        </p:spPr>
      </p:pic>
      <p:pic>
        <p:nvPicPr>
          <p:cNvPr descr=" " id="208" name="Google Shape;208;p9"/>
          <p:cNvPicPr preferRelativeResize="0"/>
          <p:nvPr/>
        </p:nvPicPr>
        <p:blipFill rotWithShape="1">
          <a:blip r:embed="rId4">
            <a:alphaModFix/>
          </a:blip>
          <a:srcRect b="0" l="0" r="0" t="0"/>
          <a:stretch/>
        </p:blipFill>
        <p:spPr>
          <a:xfrm>
            <a:off x="-2222778" y="-1663700"/>
            <a:ext cx="7074784" cy="18491200"/>
          </a:xfrm>
          <a:prstGeom prst="rect">
            <a:avLst/>
          </a:prstGeom>
          <a:noFill/>
          <a:ln>
            <a:noFill/>
          </a:ln>
        </p:spPr>
      </p:pic>
      <p:pic>
        <p:nvPicPr>
          <p:cNvPr descr=" " id="209" name="Google Shape;209;p9"/>
          <p:cNvPicPr preferRelativeResize="0"/>
          <p:nvPr/>
        </p:nvPicPr>
        <p:blipFill rotWithShape="1">
          <a:blip r:embed="rId5">
            <a:alphaModFix/>
          </a:blip>
          <a:srcRect b="0" l="0" r="0" t="0"/>
          <a:stretch/>
        </p:blipFill>
        <p:spPr>
          <a:xfrm>
            <a:off x="3569146" y="9918700"/>
            <a:ext cx="11977597" cy="8420100"/>
          </a:xfrm>
          <a:prstGeom prst="rect">
            <a:avLst/>
          </a:prstGeom>
          <a:noFill/>
          <a:ln>
            <a:noFill/>
          </a:ln>
        </p:spPr>
      </p:pic>
      <p:pic>
        <p:nvPicPr>
          <p:cNvPr descr=" " id="210" name="Google Shape;210;p9"/>
          <p:cNvPicPr preferRelativeResize="0"/>
          <p:nvPr/>
        </p:nvPicPr>
        <p:blipFill rotWithShape="1">
          <a:blip r:embed="rId6">
            <a:alphaModFix/>
          </a:blip>
          <a:srcRect b="0" l="0" r="0" t="0"/>
          <a:stretch/>
        </p:blipFill>
        <p:spPr>
          <a:xfrm>
            <a:off x="9551594" y="-1930400"/>
            <a:ext cx="6719140" cy="5499100"/>
          </a:xfrm>
          <a:prstGeom prst="rect">
            <a:avLst/>
          </a:prstGeom>
          <a:noFill/>
          <a:ln>
            <a:noFill/>
          </a:ln>
        </p:spPr>
      </p:pic>
      <p:pic>
        <p:nvPicPr>
          <p:cNvPr descr=" " id="211" name="Google Shape;211;p9"/>
          <p:cNvPicPr preferRelativeResize="0"/>
          <p:nvPr/>
        </p:nvPicPr>
        <p:blipFill rotWithShape="1">
          <a:blip r:embed="rId7">
            <a:alphaModFix/>
          </a:blip>
          <a:srcRect b="0" l="0" r="0" t="0"/>
          <a:stretch/>
        </p:blipFill>
        <p:spPr>
          <a:xfrm>
            <a:off x="965321" y="11156355"/>
            <a:ext cx="2598758" cy="1866292"/>
          </a:xfrm>
          <a:prstGeom prst="rect">
            <a:avLst/>
          </a:prstGeom>
          <a:noFill/>
          <a:ln>
            <a:noFill/>
          </a:ln>
        </p:spPr>
      </p:pic>
      <p:pic>
        <p:nvPicPr>
          <p:cNvPr descr=" " id="212" name="Google Shape;212;p9"/>
          <p:cNvPicPr preferRelativeResize="0"/>
          <p:nvPr/>
        </p:nvPicPr>
        <p:blipFill rotWithShape="1">
          <a:blip r:embed="rId8">
            <a:alphaModFix/>
          </a:blip>
          <a:srcRect b="0" l="0" r="0" t="0"/>
          <a:stretch/>
        </p:blipFill>
        <p:spPr>
          <a:xfrm>
            <a:off x="0" y="-689012"/>
            <a:ext cx="24396332" cy="16542618"/>
          </a:xfrm>
          <a:prstGeom prst="rect">
            <a:avLst/>
          </a:prstGeom>
          <a:noFill/>
          <a:ln>
            <a:noFill/>
          </a:ln>
        </p:spPr>
      </p:pic>
      <p:sp>
        <p:nvSpPr>
          <p:cNvPr id="213" name="Google Shape;213;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14" name="Google Shape;214;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2146568" y="4025900"/>
            <a:ext cx="8205226" cy="8204200"/>
          </a:xfrm>
          <a:prstGeom prst="ellipse">
            <a:avLst/>
          </a:prstGeom>
          <a:solidFill>
            <a:srgbClr val="EE6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3175397" y="5918200"/>
            <a:ext cx="6160270" cy="6159500"/>
          </a:xfrm>
          <a:prstGeom prst="ellipse">
            <a:avLst/>
          </a:prstGeom>
          <a:solidFill>
            <a:srgbClr val="4B0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19" name="Google Shape;219;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6BFF"/>
              </a:buClr>
              <a:buSzPts val="4800"/>
              <a:buFont typeface="Poppins"/>
              <a:buNone/>
            </a:pPr>
            <a:r>
              <a:rPr b="1" i="0" lang="en-US" sz="4800" u="none" cap="none" strike="noStrike">
                <a:solidFill>
                  <a:srgbClr val="EE6BFF"/>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20" name="Google Shape;220;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21" name="Google Shape;221;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23" name="Google Shape;223;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9"/>
          <p:cNvPicPr preferRelativeResize="0"/>
          <p:nvPr/>
        </p:nvPicPr>
        <p:blipFill rotWithShape="1">
          <a:blip r:embed="rId10">
            <a:alphaModFix/>
          </a:blip>
          <a:srcRect b="0" l="0" r="0" t="0"/>
          <a:stretch/>
        </p:blipFill>
        <p:spPr>
          <a:xfrm>
            <a:off x="12638080" y="3594100"/>
            <a:ext cx="1016245" cy="1016000"/>
          </a:xfrm>
          <a:prstGeom prst="rect">
            <a:avLst/>
          </a:prstGeom>
          <a:noFill/>
          <a:ln>
            <a:noFill/>
          </a:ln>
        </p:spPr>
      </p:pic>
      <p:sp>
        <p:nvSpPr>
          <p:cNvPr id="225" name="Google Shape;225;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7" name="Google Shape;227;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9"/>
          <p:cNvPicPr preferRelativeResize="0"/>
          <p:nvPr/>
        </p:nvPicPr>
        <p:blipFill rotWithShape="1">
          <a:blip r:embed="rId11">
            <a:alphaModFix/>
          </a:blip>
          <a:srcRect b="0" l="0" r="0" t="0"/>
          <a:stretch/>
        </p:blipFill>
        <p:spPr>
          <a:xfrm>
            <a:off x="12638080" y="6946900"/>
            <a:ext cx="1016263" cy="1016000"/>
          </a:xfrm>
          <a:prstGeom prst="rect">
            <a:avLst/>
          </a:prstGeom>
          <a:noFill/>
          <a:ln>
            <a:noFill/>
          </a:ln>
        </p:spPr>
      </p:pic>
      <p:sp>
        <p:nvSpPr>
          <p:cNvPr id="229" name="Google Shape;229;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1" name="Google Shape;231;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p9"/>
          <p:cNvPicPr preferRelativeResize="0"/>
          <p:nvPr/>
        </p:nvPicPr>
        <p:blipFill rotWithShape="1">
          <a:blip r:embed="rId12">
            <a:alphaModFix/>
          </a:blip>
          <a:srcRect b="0" l="0" r="0" t="0"/>
          <a:stretch/>
        </p:blipFill>
        <p:spPr>
          <a:xfrm>
            <a:off x="12638080" y="10299700"/>
            <a:ext cx="1015984" cy="1016000"/>
          </a:xfrm>
          <a:prstGeom prst="rect">
            <a:avLst/>
          </a:prstGeom>
          <a:noFill/>
          <a:ln>
            <a:noFill/>
          </a:ln>
        </p:spPr>
      </p:pic>
      <p:sp>
        <p:nvSpPr>
          <p:cNvPr id="233" name="Google Shape;233;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2024-01-05T03:55:39Z</dcterms:created>
  <dc:creator>PptxGenJS</dc:creator>
</cp:coreProperties>
</file>