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4457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04456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964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Plantillaspowerpoint.org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Presentación en pantalla (16:9)</PresentationFormat>
  <Paragraphs>19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Presentación de PowerPoint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eduardo</cp:lastModifiedBy>
  <cp:revision>28</cp:revision>
  <dcterms:created xsi:type="dcterms:W3CDTF">2014-04-01T16:27:38Z</dcterms:created>
  <dcterms:modified xsi:type="dcterms:W3CDTF">2025-11-12T16:28:45Z</dcterms:modified>
</cp:coreProperties>
</file>