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19-03-2024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கர்த்தர் செய்த நன்மை</a:t>
            </a:r>
          </a:p>
          <a:p>
            <a:r>
              <a:rPr lang="en-IN" dirty="0"/>
              <a:t>Slide 2 - </a:t>
            </a:r>
            <a:r>
              <a:rPr lang="ta-IN" dirty="0"/>
              <a:t>ஸ்தோத்தரிப்பேன் நான்</a:t>
            </a:r>
          </a:p>
          <a:p>
            <a:r>
              <a:rPr lang="en-IN" dirty="0"/>
              <a:t>Slide 3 - </a:t>
            </a:r>
            <a:r>
              <a:rPr lang="ta-IN" dirty="0"/>
              <a:t>தாழ்வில்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என்னை என்றும் கைவிடாத</a:t>
            </a:r>
          </a:p>
          <a:p>
            <a:r>
              <a:rPr lang="en-IN" dirty="0"/>
              <a:t>Slide 5 - </a:t>
            </a:r>
            <a:r>
              <a:rPr lang="ta-IN" dirty="0"/>
              <a:t>என்னை என்றும் நல் மேய்ச்சல்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கர்த்தர் செய்த நன்மை</a:t>
            </a:r>
          </a:p>
          <a:p>
            <a:r>
              <a:rPr lang="en-IN" dirty="0"/>
              <a:t>Slide 2 - </a:t>
            </a:r>
            <a:r>
              <a:rPr lang="ta-IN" dirty="0"/>
              <a:t>ஸ்தோத்தரிப்பேன் நான்</a:t>
            </a:r>
          </a:p>
          <a:p>
            <a:r>
              <a:rPr lang="en-IN" dirty="0"/>
              <a:t>Slide 3 - </a:t>
            </a:r>
            <a:r>
              <a:rPr lang="ta-IN" dirty="0"/>
              <a:t>தாழ்வில்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என்னை என்றும் கைவிடாத</a:t>
            </a:r>
          </a:p>
          <a:p>
            <a:r>
              <a:rPr lang="en-IN" dirty="0"/>
              <a:t>Slide 5 - </a:t>
            </a:r>
            <a:r>
              <a:rPr lang="ta-IN" dirty="0"/>
              <a:t>என்னை என்றும் நல் மேய்ச்சல்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கர்த்தர் செய்த நன்மை</a:t>
            </a:r>
          </a:p>
          <a:p>
            <a:r>
              <a:rPr lang="en-IN" dirty="0"/>
              <a:t>Slide 2 - </a:t>
            </a:r>
            <a:r>
              <a:rPr lang="ta-IN" dirty="0"/>
              <a:t>ஸ்தோத்தரிப்பேன் நான்</a:t>
            </a:r>
          </a:p>
          <a:p>
            <a:r>
              <a:rPr lang="en-IN" dirty="0"/>
              <a:t>Slide 3 - </a:t>
            </a:r>
            <a:r>
              <a:rPr lang="ta-IN" dirty="0"/>
              <a:t>தாழ்வில்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என்னை என்றும் கைவிடாத</a:t>
            </a:r>
          </a:p>
          <a:p>
            <a:r>
              <a:rPr lang="en-IN" dirty="0"/>
              <a:t>Slide 5 - </a:t>
            </a:r>
            <a:r>
              <a:rPr lang="ta-IN" dirty="0"/>
              <a:t>என்னை என்றும் நல் மேய்ச்சல்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கர்த்தர் செய்த நன்மை</a:t>
            </a:r>
          </a:p>
          <a:p>
            <a:r>
              <a:rPr lang="en-IN" dirty="0"/>
              <a:t>Slide 2 - </a:t>
            </a:r>
            <a:r>
              <a:rPr lang="ta-IN" dirty="0"/>
              <a:t>ஸ்தோத்தரிப்பேன் நான்</a:t>
            </a:r>
          </a:p>
          <a:p>
            <a:r>
              <a:rPr lang="en-IN" dirty="0"/>
              <a:t>Slide 3 - </a:t>
            </a:r>
            <a:r>
              <a:rPr lang="ta-IN" dirty="0"/>
              <a:t>தாழ்வில்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என்னை என்றும் கைவிடாத</a:t>
            </a:r>
          </a:p>
          <a:p>
            <a:r>
              <a:rPr lang="en-IN" dirty="0"/>
              <a:t>Slide 5 - </a:t>
            </a:r>
            <a:r>
              <a:rPr lang="ta-IN" dirty="0"/>
              <a:t>என்னை என்றும் நல் மேய்ச்சல்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கர்த்தர் செய்த நன்மை</a:t>
            </a:r>
          </a:p>
          <a:p>
            <a:r>
              <a:rPr lang="en-IN" dirty="0"/>
              <a:t>Slide 2 - </a:t>
            </a:r>
            <a:r>
              <a:rPr lang="ta-IN" dirty="0"/>
              <a:t>ஸ்தோத்தரிப்பேன் நான்</a:t>
            </a:r>
          </a:p>
          <a:p>
            <a:r>
              <a:rPr lang="en-IN" dirty="0"/>
              <a:t>Slide 3 - </a:t>
            </a:r>
            <a:r>
              <a:rPr lang="ta-IN" dirty="0"/>
              <a:t>தாழ்வில் என்னை</a:t>
            </a:r>
          </a:p>
          <a:p>
            <a:r>
              <a:rPr lang="en-IN" dirty="0"/>
              <a:t>Slide 4 - </a:t>
            </a:r>
            <a:r>
              <a:rPr lang="ta-IN" dirty="0"/>
              <a:t>என்னை என்றும் கைவிடாத</a:t>
            </a:r>
          </a:p>
          <a:p>
            <a:r>
              <a:rPr lang="en-IN" dirty="0"/>
              <a:t>Slide 5 - </a:t>
            </a:r>
            <a:r>
              <a:rPr lang="ta-IN" dirty="0"/>
              <a:t>என்னை என்றும் நல் மேய்ச்சல்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FB6260-5CB7-0878-AFC7-D961BC93E7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600277B-A522-35A3-AED1-36BDCD2300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4F0B118-266D-FEFC-6726-D1752F13DB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557AA2E-B9FE-4E08-25AB-A7CF46B4D3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9DFA549-19FD-07BC-DA04-3A3262F6A8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9349722-FEC2-54C5-2B22-FC5B6C78CDB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8877A3C-A765-9DF9-A55C-E0F2651686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C4E41-98FE-A8E5-D220-BAE813A089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</TotalTime>
  <Words>155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2024-03-19T00:58:39Z</dcterms:modified>
</cp:coreProperties>
</file>