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86" r:id="rId5"/>
    <p:sldId id="298" r:id="rId6"/>
    <p:sldId id="289" r:id="rId7"/>
    <p:sldId id="295" r:id="rId8"/>
    <p:sldId id="299" r:id="rId9"/>
    <p:sldId id="292" r:id="rId10"/>
    <p:sldId id="296" r:id="rId11"/>
    <p:sldId id="300" r:id="rId12"/>
    <p:sldId id="266" r:id="rId13"/>
    <p:sldId id="297" r:id="rId14"/>
    <p:sldId id="3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24;o%20&#273;&#243;n%20xu&#226;n%20sang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Chào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Giang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Ân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Chung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6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sang.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22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43000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Chung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512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sang.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963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sang.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89818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Đàn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én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nghiêng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Chung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sang.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151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79010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Kìa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them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Chung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082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sang.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333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1594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an.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79</TotalTime>
  <Words>440</Words>
  <Application>Microsoft Office PowerPoint</Application>
  <PresentationFormat>Widescreen</PresentationFormat>
  <Paragraphs>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Garamond</vt:lpstr>
      <vt:lpstr>Roboto</vt:lpstr>
      <vt:lpstr>Savon</vt:lpstr>
      <vt:lpstr>Chào đón xuân sang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2025-05-16T16:34:03Z</dcterms:modified>
</cp:coreProperties>
</file>