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513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3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DD8CB-E801-FE13-68B3-A19DC7009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4653A87E-E1E4-7BE6-A33D-BE697930878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53A87E-E1E4-7BE6-A33D-BE69793087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6B899C-1368-B5F4-78C9-00918EEEF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F2CFE-6669-9C06-74E1-B63F6837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51C7A-A10C-4026-EFE2-EC4C40561E16}"/>
              </a:ext>
            </a:extLst>
          </p:cNvPr>
          <p:cNvSpPr txBox="1">
            <a:spLocks/>
          </p:cNvSpPr>
          <p:nvPr/>
        </p:nvSpPr>
        <p:spPr>
          <a:xfrm>
            <a:off x="628649" y="1693220"/>
            <a:ext cx="4629152" cy="624312"/>
          </a:xfrm>
          <a:prstGeom prst="rect">
            <a:avLst/>
          </a:prstGeom>
          <a:solidFill>
            <a:schemeClr val="accent1"/>
          </a:solidFill>
        </p:spPr>
        <p:txBody>
          <a:bodyPr wrap="square" lIns="137160" tIns="137160" rIns="137160" bIns="137160" rtlCol="0" anchor="ctr">
            <a:noAutofit/>
          </a:bodyPr>
          <a:lstStyle/>
          <a:p>
            <a:pPr defTabSz="1371600">
              <a:defRPr/>
            </a:pPr>
            <a:r>
              <a:rPr lang="en-US" sz="2400" b="1" dirty="0">
                <a:solidFill>
                  <a:schemeClr val="bg1"/>
                </a:solidFill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D798CE-5A68-7989-C9CC-D94A41AE93F3}"/>
              </a:ext>
            </a:extLst>
          </p:cNvPr>
          <p:cNvSpPr txBox="1">
            <a:spLocks/>
          </p:cNvSpPr>
          <p:nvPr/>
        </p:nvSpPr>
        <p:spPr>
          <a:xfrm>
            <a:off x="628649" y="2563390"/>
            <a:ext cx="4629152" cy="369332"/>
          </a:xfrm>
          <a:prstGeom prst="rect">
            <a:avLst/>
          </a:prstGeom>
          <a:noFill/>
        </p:spPr>
        <p:txBody>
          <a:bodyPr wrap="square" lIns="137160" tIns="137160" rIns="137160" bIns="137160" rtlCol="0" anchor="ctr">
            <a:noAutofit/>
          </a:bodyPr>
          <a:lstStyle/>
          <a:p>
            <a:pPr defTabSz="1371600">
              <a:defRPr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4EFA75-CA44-F7E5-888C-6184E42FAF04}"/>
              </a:ext>
            </a:extLst>
          </p:cNvPr>
          <p:cNvSpPr txBox="1">
            <a:spLocks/>
          </p:cNvSpPr>
          <p:nvPr/>
        </p:nvSpPr>
        <p:spPr>
          <a:xfrm>
            <a:off x="6821596" y="1693220"/>
            <a:ext cx="4629152" cy="624312"/>
          </a:xfrm>
          <a:prstGeom prst="rect">
            <a:avLst/>
          </a:prstGeom>
          <a:solidFill>
            <a:schemeClr val="accent1"/>
          </a:solidFill>
        </p:spPr>
        <p:txBody>
          <a:bodyPr wrap="square" lIns="137160" tIns="137160" rIns="137160" bIns="137160" rtlCol="0" anchor="ctr">
            <a:noAutofit/>
          </a:bodyPr>
          <a:lstStyle/>
          <a:p>
            <a:pPr defTabSz="1371600">
              <a:defRPr/>
            </a:pPr>
            <a:r>
              <a:rPr lang="en-US" sz="2400" b="1" dirty="0">
                <a:solidFill>
                  <a:schemeClr val="bg1"/>
                </a:solidFill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669B8F-6CEC-99A6-638A-67DFCECB2389}"/>
              </a:ext>
            </a:extLst>
          </p:cNvPr>
          <p:cNvSpPr txBox="1">
            <a:spLocks/>
          </p:cNvSpPr>
          <p:nvPr/>
        </p:nvSpPr>
        <p:spPr>
          <a:xfrm>
            <a:off x="6821596" y="2563390"/>
            <a:ext cx="4629152" cy="369332"/>
          </a:xfrm>
          <a:prstGeom prst="rect">
            <a:avLst/>
          </a:prstGeom>
          <a:noFill/>
        </p:spPr>
        <p:txBody>
          <a:bodyPr wrap="square" lIns="137160" tIns="137160" rIns="137160" bIns="137160" rtlCol="0" anchor="ctr">
            <a:noAutofit/>
          </a:bodyPr>
          <a:lstStyle/>
          <a:p>
            <a:pPr defTabSz="1371600">
              <a:defRPr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091373-4157-8BB9-1853-E62DB2C1A4B8}"/>
              </a:ext>
            </a:extLst>
          </p:cNvPr>
          <p:cNvSpPr txBox="1">
            <a:spLocks/>
          </p:cNvSpPr>
          <p:nvPr/>
        </p:nvSpPr>
        <p:spPr>
          <a:xfrm>
            <a:off x="13014542" y="1693220"/>
            <a:ext cx="4629152" cy="624312"/>
          </a:xfrm>
          <a:prstGeom prst="rect">
            <a:avLst/>
          </a:prstGeom>
          <a:solidFill>
            <a:schemeClr val="accent1"/>
          </a:solidFill>
        </p:spPr>
        <p:txBody>
          <a:bodyPr wrap="square" lIns="137160" tIns="137160" rIns="137160" bIns="137160" rtlCol="0" anchor="ctr">
            <a:noAutofit/>
          </a:bodyPr>
          <a:lstStyle/>
          <a:p>
            <a:pPr defTabSz="1371600">
              <a:defRPr/>
            </a:pPr>
            <a:r>
              <a:rPr lang="en-US" sz="2400" b="1" dirty="0">
                <a:solidFill>
                  <a:schemeClr val="bg1"/>
                </a:solidFill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CDC01-CBCF-8758-FDA5-729F0815D412}"/>
              </a:ext>
            </a:extLst>
          </p:cNvPr>
          <p:cNvSpPr txBox="1">
            <a:spLocks/>
          </p:cNvSpPr>
          <p:nvPr/>
        </p:nvSpPr>
        <p:spPr>
          <a:xfrm>
            <a:off x="13014542" y="2563390"/>
            <a:ext cx="4629152" cy="369332"/>
          </a:xfrm>
          <a:prstGeom prst="rect">
            <a:avLst/>
          </a:prstGeom>
          <a:noFill/>
        </p:spPr>
        <p:txBody>
          <a:bodyPr wrap="square" lIns="137160" tIns="137160" rIns="137160" bIns="137160" rtlCol="0" anchor="ctr">
            <a:noAutofit/>
          </a:bodyPr>
          <a:lstStyle/>
          <a:p>
            <a:pPr defTabSz="1371600">
              <a:defRPr/>
            </a:pPr>
            <a:r>
              <a:rPr lang="en-US" sz="2400" i="1" dirty="0">
                <a:solidFill>
                  <a:srgbClr val="000000"/>
                </a:solidFill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9651247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7979</TotalTime>
  <Words>14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Columns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416</cp:revision>
  <dcterms:created xsi:type="dcterms:W3CDTF">2006-08-16T00:00:00Z</dcterms:created>
  <dcterms:modified xsi:type="dcterms:W3CDTF">2025-10-06T10:25:01Z</dcterms:modified>
  <cp:category/>
  <dc:identifier>DAGkDf5R9EM</dc:identifier>
</cp:coreProperties>
</file>