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345" r:id="rId4"/>
    <p:sldId id="346" r:id="rId5"/>
    <p:sldId id="347" r:id="rId6"/>
    <p:sldId id="348" r:id="rId7"/>
    <p:sldId id="349" r:id="rId8"/>
    <p:sldId id="350" r:id="rId9"/>
    <p:sldId id="35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523" y="2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4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RỢP BÓNG MÂY TRỜI</a:t>
            </a:r>
            <a:endParaRPr lang="en-US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00603" y="3902582"/>
            <a:ext cx="3657580" cy="1224054"/>
          </a:xfrm>
        </p:spPr>
        <p:txBody>
          <a:bodyPr>
            <a:noAutofit/>
          </a:bodyPr>
          <a:lstStyle/>
          <a:p>
            <a:pPr algn="l"/>
            <a:r>
              <a:rPr lang="en-US" sz="3200" b="1" dirty="0" err="1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Thơ</a:t>
            </a:r>
            <a:r>
              <a:rPr lang="en-US" sz="3200" b="1" dirty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: </a:t>
            </a:r>
            <a:r>
              <a:rPr lang="en-US" sz="3200" b="1" dirty="0" err="1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Tú</a:t>
            </a:r>
            <a:r>
              <a:rPr lang="en-US" sz="3200" b="1" dirty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Linh</a:t>
            </a:r>
            <a:endParaRPr lang="en-US" sz="3200" b="1" dirty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  <a:p>
            <a:pPr algn="l"/>
            <a:r>
              <a:rPr lang="en-US" sz="3200" b="1" dirty="0" err="1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Nhạc</a:t>
            </a:r>
            <a:r>
              <a:rPr lang="en-US" sz="3200" b="1" dirty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: </a:t>
            </a:r>
            <a:r>
              <a:rPr lang="en-US" sz="3200" b="1" dirty="0" err="1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Thế</a:t>
            </a:r>
            <a:r>
              <a:rPr lang="en-US" sz="3200" b="1" dirty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Thông</a:t>
            </a:r>
            <a:endParaRPr lang="en-US" sz="3200" b="1" dirty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484024" y="290348"/>
            <a:ext cx="83195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i="0" dirty="0">
                <a:solidFill>
                  <a:srgbClr val="FF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RỢP BÓNG MÂY TRỜI</a:t>
            </a:r>
            <a:endParaRPr lang="vi-VN" sz="3600" b="1" i="0" dirty="0">
              <a:solidFill>
                <a:srgbClr val="FF0000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4754" y="105733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yêu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rợp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bóng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mây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trời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Đưa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vào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với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biển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khơi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lên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ngôi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nhờ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tưới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gội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Mãi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bơi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lội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trong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Ơn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Thánh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diệu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1789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ôi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thật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tuyệt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mỹ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Bàn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tay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nhiệm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mầu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dẫn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lối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Con say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trong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cao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Đường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chân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lý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bước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trong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</a:p>
          <a:p>
            <a:pPr algn="just"/>
            <a:r>
              <a:rPr lang="en-US" sz="6000" b="1" dirty="0">
                <a:latin typeface="Arial" pitchFamily="34" charset="0"/>
                <a:cs typeface="Arial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07838"/>
            <a:ext cx="1130841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Từ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đỉnh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Can-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vê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giờ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đã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trổ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hoa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thơm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trái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ngọt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Nhờ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Máu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với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Nước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trào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vọt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Nguồn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Thánh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ân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cho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Đường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trần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gian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truân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cầu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đưa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lối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tới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Quê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Trời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kề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bên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hồn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sướng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vui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17898"/>
            <a:ext cx="11308415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600" b="1" dirty="0" err="1">
                <a:latin typeface="Arial" pitchFamily="34" charset="0"/>
                <a:cs typeface="Arial" pitchFamily="34" charset="0"/>
              </a:rPr>
              <a:t>Lòng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thương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xót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Chúa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chảy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tràn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lai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láng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xuống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cõi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đời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Nguyện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Ngài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thi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ân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rộng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ban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mưa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Thánh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ân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từ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trời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Hồn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tươi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mới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nhờ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dòng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nước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mát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xuống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không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ngơi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Dạt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dào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tình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Chúa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luôn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rợp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bóng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mây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trời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. </a:t>
            </a:r>
          </a:p>
          <a:p>
            <a:pPr algn="just"/>
            <a:r>
              <a:rPr lang="en-US" sz="5600" b="1" dirty="0">
                <a:latin typeface="Arial" pitchFamily="34" charset="0"/>
                <a:cs typeface="Arial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0783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yêu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hồng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phúc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dư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đầy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Khi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có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ấm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nồng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say.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Kìa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bàn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tiệc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thánh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dưỡng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nuôi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tháng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ngày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Ngất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ngây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ở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trong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Ơn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Thánh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5280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yêu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mang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về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vạn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lối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Loan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báo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Tin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Mừng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cho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khắp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muôn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người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Yêu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thương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vượt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cả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đất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trời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Lòng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thương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xót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hát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ca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07838"/>
            <a:ext cx="1130841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Từ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đỉnh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Can-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vê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giờ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đã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trổ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hoa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thơm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trái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ngọt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Nhờ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Máu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với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Nước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trào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vọt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Nguồn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Thánh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ân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cho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Đường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trần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gian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truân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cầu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đưa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lối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tới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Quê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Trời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kề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bên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hồn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sướng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vui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17898"/>
            <a:ext cx="11308415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600" b="1" dirty="0" err="1">
                <a:latin typeface="Arial" pitchFamily="34" charset="0"/>
                <a:cs typeface="Arial" pitchFamily="34" charset="0"/>
              </a:rPr>
              <a:t>Lòng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thương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xót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Chúa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chảy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tràn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lai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láng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xuống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cõi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đời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Nguyện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Ngài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thi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ân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rộng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ban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mưa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Thánh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ân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từ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trời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Hồn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tươi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mới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nhờ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dòng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nước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mát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xuống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không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ngơi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Dạt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dào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tình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Chúa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luôn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rợp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bóng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mây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trời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. </a:t>
            </a:r>
          </a:p>
          <a:p>
            <a:pPr algn="just"/>
            <a:r>
              <a:rPr lang="en-US" sz="5600" b="1" dirty="0">
                <a:latin typeface="Arial" pitchFamily="34" charset="0"/>
                <a:cs typeface="Arial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975</TotalTime>
  <Words>347</Words>
  <Application>Microsoft Office PowerPoint</Application>
  <PresentationFormat>Widescreen</PresentationFormat>
  <Paragraphs>15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Garamond</vt:lpstr>
      <vt:lpstr>Savon</vt:lpstr>
      <vt:lpstr>RỢP BÓNG MÂY TRỜI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DINH GIA</cp:lastModifiedBy>
  <cp:revision>203</cp:revision>
  <dcterms:created xsi:type="dcterms:W3CDTF">2024-12-09T09:39:37Z</dcterms:created>
  <dcterms:modified xsi:type="dcterms:W3CDTF">2025-10-06T21:14:01Z</dcterms:modified>
</cp:coreProperties>
</file>