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8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C4012-8AB5-6938-AAE5-17D4EEFA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4938AC2-0A14-AFED-F938-36B53988D65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4938AC2-0A14-AFED-F938-36B53988D6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BE47E5F-C48B-9158-4DC3-683F8858E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1B8034F-ACF6-EFE9-E2D1-10E2E72B4D4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43DF595-9B3B-8FEE-F8BD-1FDF9EE93A2A}"/>
              </a:ext>
            </a:extLst>
          </p:cNvPr>
          <p:cNvGrpSpPr/>
          <p:nvPr/>
        </p:nvGrpSpPr>
        <p:grpSpPr>
          <a:xfrm>
            <a:off x="839683" y="1066799"/>
            <a:ext cx="10667999" cy="4998333"/>
            <a:chOff x="839683" y="1066800"/>
            <a:chExt cx="10667999" cy="4362026"/>
          </a:xfrm>
        </p:grpSpPr>
        <p:sp>
          <p:nvSpPr>
            <p:cNvPr id="3" name="Shape0_20220721_110914">
              <a:extLst>
                <a:ext uri="{FF2B5EF4-FFF2-40B4-BE49-F238E27FC236}">
                  <a16:creationId xmlns:a16="http://schemas.microsoft.com/office/drawing/2014/main" id="{BF1C1F38-F553-499B-6D36-CDE4C1C7E086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2;p66">
              <a:extLst>
                <a:ext uri="{FF2B5EF4-FFF2-40B4-BE49-F238E27FC236}">
                  <a16:creationId xmlns:a16="http://schemas.microsoft.com/office/drawing/2014/main" id="{873F61D1-AA09-6A37-31C1-44FD22F0E2B2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8;p66">
              <a:extLst>
                <a:ext uri="{FF2B5EF4-FFF2-40B4-BE49-F238E27FC236}">
                  <a16:creationId xmlns:a16="http://schemas.microsoft.com/office/drawing/2014/main" id="{8ABBDF53-11D9-1B27-614E-3181FB0F09A1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19;p66">
              <a:extLst>
                <a:ext uri="{FF2B5EF4-FFF2-40B4-BE49-F238E27FC236}">
                  <a16:creationId xmlns:a16="http://schemas.microsoft.com/office/drawing/2014/main" id="{C4C3F507-5235-7B64-D1B4-EAD9BBD40887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20;p66">
              <a:extLst>
                <a:ext uri="{FF2B5EF4-FFF2-40B4-BE49-F238E27FC236}">
                  <a16:creationId xmlns:a16="http://schemas.microsoft.com/office/drawing/2014/main" id="{928F6C9E-C1B3-8215-4536-500DA645801F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3;p66">
              <a:extLst>
                <a:ext uri="{FF2B5EF4-FFF2-40B4-BE49-F238E27FC236}">
                  <a16:creationId xmlns:a16="http://schemas.microsoft.com/office/drawing/2014/main" id="{1E0E1D37-E410-DE18-9DD8-56E6CEAEBEE5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4;p66">
              <a:extLst>
                <a:ext uri="{FF2B5EF4-FFF2-40B4-BE49-F238E27FC236}">
                  <a16:creationId xmlns:a16="http://schemas.microsoft.com/office/drawing/2014/main" id="{714D04E7-001D-8199-FF88-DA1AE3E31884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5;p66">
              <a:extLst>
                <a:ext uri="{FF2B5EF4-FFF2-40B4-BE49-F238E27FC236}">
                  <a16:creationId xmlns:a16="http://schemas.microsoft.com/office/drawing/2014/main" id="{21D55E6B-7C27-E38C-6A0E-521577CD656D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2" name="Google Shape;3716;p66">
              <a:extLst>
                <a:ext uri="{FF2B5EF4-FFF2-40B4-BE49-F238E27FC236}">
                  <a16:creationId xmlns:a16="http://schemas.microsoft.com/office/drawing/2014/main" id="{DD99E51F-13C6-E221-F559-E5E56EF29249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19BC79FB-B9C9-51E2-FCCF-60F4592AA5FF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C5B725D-467C-B090-DE59-4C82C29019B4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765B1D72-BF3F-724E-2D0A-BC400C1F9C5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1B8CA2F8-21A5-245E-F4C5-18792507621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30FC5CE9-E1A7-F68C-82EB-3778A0EBC1E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EE5080D8-3773-8DB6-E973-C1F2478AFE94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CB4CB73F-E92F-F5B1-0AA7-75E2ADFCBD4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3749B928-2DAD-F120-14E9-41B49BD232B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7CDEE392-503A-0F51-600D-39A09BE7762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921B0BD2-9E85-ACE1-4C56-79E5636EB26E}"/>
                </a:ext>
              </a:extLst>
            </p:cNvPr>
            <p:cNvSpPr/>
            <p:nvPr/>
          </p:nvSpPr>
          <p:spPr>
            <a:xfrm>
              <a:off x="8235563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2FA171AD-5D1F-320C-E942-2551CBBA8195}"/>
                </a:ext>
              </a:extLst>
            </p:cNvPr>
            <p:cNvSpPr/>
            <p:nvPr/>
          </p:nvSpPr>
          <p:spPr>
            <a:xfrm>
              <a:off x="4947101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AA233D18-C380-3AB5-FBDC-9D46AB245906}"/>
                </a:ext>
              </a:extLst>
            </p:cNvPr>
            <p:cNvSpPr/>
            <p:nvPr/>
          </p:nvSpPr>
          <p:spPr>
            <a:xfrm>
              <a:off x="5019842" y="1123919"/>
              <a:ext cx="1497661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81611473-5D54-F39B-E361-366EFE60BA12}"/>
                </a:ext>
              </a:extLst>
            </p:cNvPr>
            <p:cNvSpPr/>
            <p:nvPr/>
          </p:nvSpPr>
          <p:spPr>
            <a:xfrm>
              <a:off x="5026647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F41F0A23-C782-A274-37DE-F3D5427C47A7}"/>
                </a:ext>
              </a:extLst>
            </p:cNvPr>
            <p:cNvSpPr txBox="1"/>
            <p:nvPr/>
          </p:nvSpPr>
          <p:spPr>
            <a:xfrm>
              <a:off x="5189861" y="1210814"/>
              <a:ext cx="1157622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749C345E-BEC1-D21F-449C-57951D0813AC}"/>
                </a:ext>
              </a:extLst>
            </p:cNvPr>
            <p:cNvSpPr txBox="1"/>
            <p:nvPr/>
          </p:nvSpPr>
          <p:spPr>
            <a:xfrm>
              <a:off x="5274979" y="1548360"/>
              <a:ext cx="987387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630">
              <a:extLst>
                <a:ext uri="{FF2B5EF4-FFF2-40B4-BE49-F238E27FC236}">
                  <a16:creationId xmlns:a16="http://schemas.microsoft.com/office/drawing/2014/main" id="{AFE85487-E968-1D79-AFE5-0E83462EBEE1}"/>
                </a:ext>
              </a:extLst>
            </p:cNvPr>
            <p:cNvSpPr/>
            <p:nvPr/>
          </p:nvSpPr>
          <p:spPr>
            <a:xfrm>
              <a:off x="5732156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630">
              <a:extLst>
                <a:ext uri="{FF2B5EF4-FFF2-40B4-BE49-F238E27FC236}">
                  <a16:creationId xmlns:a16="http://schemas.microsoft.com/office/drawing/2014/main" id="{7D587125-EF68-B1B7-A190-B423490D1F3C}"/>
                </a:ext>
              </a:extLst>
            </p:cNvPr>
            <p:cNvSpPr/>
            <p:nvPr/>
          </p:nvSpPr>
          <p:spPr>
            <a:xfrm>
              <a:off x="5732156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630">
              <a:extLst>
                <a:ext uri="{FF2B5EF4-FFF2-40B4-BE49-F238E27FC236}">
                  <a16:creationId xmlns:a16="http://schemas.microsoft.com/office/drawing/2014/main" id="{1D9A0C68-4E1D-EE90-E10A-7B5647435E05}"/>
                </a:ext>
              </a:extLst>
            </p:cNvPr>
            <p:cNvSpPr/>
            <p:nvPr/>
          </p:nvSpPr>
          <p:spPr>
            <a:xfrm>
              <a:off x="5732156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630">
              <a:extLst>
                <a:ext uri="{FF2B5EF4-FFF2-40B4-BE49-F238E27FC236}">
                  <a16:creationId xmlns:a16="http://schemas.microsoft.com/office/drawing/2014/main" id="{9E46E210-D355-C6BC-5A21-49FB0E629A83}"/>
                </a:ext>
              </a:extLst>
            </p:cNvPr>
            <p:cNvSpPr/>
            <p:nvPr/>
          </p:nvSpPr>
          <p:spPr>
            <a:xfrm>
              <a:off x="5732156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630">
              <a:extLst>
                <a:ext uri="{FF2B5EF4-FFF2-40B4-BE49-F238E27FC236}">
                  <a16:creationId xmlns:a16="http://schemas.microsoft.com/office/drawing/2014/main" id="{A915DBBB-FF3C-B813-796E-2BCF285A185F}"/>
                </a:ext>
              </a:extLst>
            </p:cNvPr>
            <p:cNvSpPr/>
            <p:nvPr/>
          </p:nvSpPr>
          <p:spPr>
            <a:xfrm>
              <a:off x="5732156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630">
              <a:extLst>
                <a:ext uri="{FF2B5EF4-FFF2-40B4-BE49-F238E27FC236}">
                  <a16:creationId xmlns:a16="http://schemas.microsoft.com/office/drawing/2014/main" id="{03DC3DAA-9A85-441F-896D-178949442534}"/>
                </a:ext>
              </a:extLst>
            </p:cNvPr>
            <p:cNvSpPr/>
            <p:nvPr/>
          </p:nvSpPr>
          <p:spPr>
            <a:xfrm>
              <a:off x="5732156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5C79CA58-E50A-54F1-0586-F34B431818BC}"/>
                </a:ext>
              </a:extLst>
            </p:cNvPr>
            <p:cNvSpPr/>
            <p:nvPr/>
          </p:nvSpPr>
          <p:spPr>
            <a:xfrm>
              <a:off x="6591332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6912A5B6-F144-5107-50B4-33415A5DDD35}"/>
                </a:ext>
              </a:extLst>
            </p:cNvPr>
            <p:cNvSpPr/>
            <p:nvPr/>
          </p:nvSpPr>
          <p:spPr>
            <a:xfrm>
              <a:off x="6676540" y="1123919"/>
              <a:ext cx="146510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59F5DFC9-D418-B83A-2EB1-6A325E8886CD}"/>
                </a:ext>
              </a:extLst>
            </p:cNvPr>
            <p:cNvSpPr/>
            <p:nvPr/>
          </p:nvSpPr>
          <p:spPr>
            <a:xfrm>
              <a:off x="6663661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DE2C6017-B6C2-0604-936B-E14E794FD902}"/>
                </a:ext>
              </a:extLst>
            </p:cNvPr>
            <p:cNvSpPr txBox="1"/>
            <p:nvPr/>
          </p:nvSpPr>
          <p:spPr>
            <a:xfrm>
              <a:off x="6830281" y="1210814"/>
              <a:ext cx="1157622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9CBBF3D-07DE-D3C7-1581-15A0C87F6FF3}"/>
                </a:ext>
              </a:extLst>
            </p:cNvPr>
            <p:cNvSpPr txBox="1"/>
            <p:nvPr/>
          </p:nvSpPr>
          <p:spPr>
            <a:xfrm>
              <a:off x="6915401" y="1548360"/>
              <a:ext cx="987387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622">
              <a:extLst>
                <a:ext uri="{FF2B5EF4-FFF2-40B4-BE49-F238E27FC236}">
                  <a16:creationId xmlns:a16="http://schemas.microsoft.com/office/drawing/2014/main" id="{3A4C6A1D-A999-CCFF-4417-E11EC027A087}"/>
                </a:ext>
              </a:extLst>
            </p:cNvPr>
            <p:cNvSpPr/>
            <p:nvPr/>
          </p:nvSpPr>
          <p:spPr>
            <a:xfrm>
              <a:off x="7340182" y="3852746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630">
              <a:extLst>
                <a:ext uri="{FF2B5EF4-FFF2-40B4-BE49-F238E27FC236}">
                  <a16:creationId xmlns:a16="http://schemas.microsoft.com/office/drawing/2014/main" id="{8CB3A160-0E01-59EC-F3BB-014BD97DBC87}"/>
                </a:ext>
              </a:extLst>
            </p:cNvPr>
            <p:cNvSpPr/>
            <p:nvPr/>
          </p:nvSpPr>
          <p:spPr>
            <a:xfrm>
              <a:off x="7369174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630">
              <a:extLst>
                <a:ext uri="{FF2B5EF4-FFF2-40B4-BE49-F238E27FC236}">
                  <a16:creationId xmlns:a16="http://schemas.microsoft.com/office/drawing/2014/main" id="{7522BC76-8CB3-AAA7-8649-4082368E6469}"/>
                </a:ext>
              </a:extLst>
            </p:cNvPr>
            <p:cNvSpPr/>
            <p:nvPr/>
          </p:nvSpPr>
          <p:spPr>
            <a:xfrm>
              <a:off x="7369174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630">
              <a:extLst>
                <a:ext uri="{FF2B5EF4-FFF2-40B4-BE49-F238E27FC236}">
                  <a16:creationId xmlns:a16="http://schemas.microsoft.com/office/drawing/2014/main" id="{9DBF67EF-5F79-20C9-96A1-4AEEDEBC850D}"/>
                </a:ext>
              </a:extLst>
            </p:cNvPr>
            <p:cNvSpPr/>
            <p:nvPr/>
          </p:nvSpPr>
          <p:spPr>
            <a:xfrm>
              <a:off x="7369174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630">
              <a:extLst>
                <a:ext uri="{FF2B5EF4-FFF2-40B4-BE49-F238E27FC236}">
                  <a16:creationId xmlns:a16="http://schemas.microsoft.com/office/drawing/2014/main" id="{06FCD8D6-3D79-B99C-CC22-97A05AC88C0C}"/>
                </a:ext>
              </a:extLst>
            </p:cNvPr>
            <p:cNvSpPr/>
            <p:nvPr/>
          </p:nvSpPr>
          <p:spPr>
            <a:xfrm>
              <a:off x="7369174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444696F8-7EE2-2BDF-12C4-84AE0233F930}"/>
                </a:ext>
              </a:extLst>
            </p:cNvPr>
            <p:cNvSpPr/>
            <p:nvPr/>
          </p:nvSpPr>
          <p:spPr>
            <a:xfrm>
              <a:off x="8300681" y="1123919"/>
              <a:ext cx="1497661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70BBC17F-F487-9263-B325-CF7718768EE5}"/>
                </a:ext>
              </a:extLst>
            </p:cNvPr>
            <p:cNvSpPr/>
            <p:nvPr/>
          </p:nvSpPr>
          <p:spPr>
            <a:xfrm>
              <a:off x="8300681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9DAF4275-076C-B49E-C674-43E326AC648A}"/>
                </a:ext>
              </a:extLst>
            </p:cNvPr>
            <p:cNvSpPr txBox="1"/>
            <p:nvPr/>
          </p:nvSpPr>
          <p:spPr>
            <a:xfrm>
              <a:off x="8470699" y="1210814"/>
              <a:ext cx="1157622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6925571C-242D-8CF3-37BE-BD26E6225B05}"/>
                </a:ext>
              </a:extLst>
            </p:cNvPr>
            <p:cNvSpPr txBox="1"/>
            <p:nvPr/>
          </p:nvSpPr>
          <p:spPr>
            <a:xfrm>
              <a:off x="8555819" y="1548360"/>
              <a:ext cx="987387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622">
              <a:extLst>
                <a:ext uri="{FF2B5EF4-FFF2-40B4-BE49-F238E27FC236}">
                  <a16:creationId xmlns:a16="http://schemas.microsoft.com/office/drawing/2014/main" id="{1501DFD5-07CB-CD48-9BAE-362B931D82BE}"/>
                </a:ext>
              </a:extLst>
            </p:cNvPr>
            <p:cNvSpPr/>
            <p:nvPr/>
          </p:nvSpPr>
          <p:spPr>
            <a:xfrm>
              <a:off x="8977201" y="3852746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622">
              <a:extLst>
                <a:ext uri="{FF2B5EF4-FFF2-40B4-BE49-F238E27FC236}">
                  <a16:creationId xmlns:a16="http://schemas.microsoft.com/office/drawing/2014/main" id="{3AC6D401-65AA-3165-F64F-E1183935E32F}"/>
                </a:ext>
              </a:extLst>
            </p:cNvPr>
            <p:cNvSpPr/>
            <p:nvPr/>
          </p:nvSpPr>
          <p:spPr>
            <a:xfrm>
              <a:off x="8977201" y="420936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622">
              <a:extLst>
                <a:ext uri="{FF2B5EF4-FFF2-40B4-BE49-F238E27FC236}">
                  <a16:creationId xmlns:a16="http://schemas.microsoft.com/office/drawing/2014/main" id="{DA7C3386-CED4-102A-03ED-65A0C3B4D755}"/>
                </a:ext>
              </a:extLst>
            </p:cNvPr>
            <p:cNvSpPr/>
            <p:nvPr/>
          </p:nvSpPr>
          <p:spPr>
            <a:xfrm>
              <a:off x="8977201" y="4598745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4_20220721_110914">
              <a:extLst>
                <a:ext uri="{FF2B5EF4-FFF2-40B4-BE49-F238E27FC236}">
                  <a16:creationId xmlns:a16="http://schemas.microsoft.com/office/drawing/2014/main" id="{D2767CE1-F09B-95E4-EAE5-17D2E002E59B}"/>
                </a:ext>
              </a:extLst>
            </p:cNvPr>
            <p:cNvSpPr/>
            <p:nvPr/>
          </p:nvSpPr>
          <p:spPr>
            <a:xfrm>
              <a:off x="9879792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721_110953">
              <a:extLst>
                <a:ext uri="{FF2B5EF4-FFF2-40B4-BE49-F238E27FC236}">
                  <a16:creationId xmlns:a16="http://schemas.microsoft.com/office/drawing/2014/main" id="{6E606F83-55ED-A499-A7E4-059663B7289D}"/>
                </a:ext>
              </a:extLst>
            </p:cNvPr>
            <p:cNvSpPr/>
            <p:nvPr/>
          </p:nvSpPr>
          <p:spPr>
            <a:xfrm>
              <a:off x="9944908" y="1123919"/>
              <a:ext cx="1497661" cy="80447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1_20220721_110953">
              <a:extLst>
                <a:ext uri="{FF2B5EF4-FFF2-40B4-BE49-F238E27FC236}">
                  <a16:creationId xmlns:a16="http://schemas.microsoft.com/office/drawing/2014/main" id="{9EF6B0D3-1876-F9BB-72FF-0CBD85ECCCA6}"/>
                </a:ext>
              </a:extLst>
            </p:cNvPr>
            <p:cNvSpPr/>
            <p:nvPr/>
          </p:nvSpPr>
          <p:spPr>
            <a:xfrm>
              <a:off x="9944908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54" name="Google Shape;3816;p66">
              <a:extLst>
                <a:ext uri="{FF2B5EF4-FFF2-40B4-BE49-F238E27FC236}">
                  <a16:creationId xmlns:a16="http://schemas.microsoft.com/office/drawing/2014/main" id="{E83EF370-76AF-0FAB-18B9-9996675E8854}"/>
                </a:ext>
              </a:extLst>
            </p:cNvPr>
            <p:cNvSpPr txBox="1"/>
            <p:nvPr/>
          </p:nvSpPr>
          <p:spPr>
            <a:xfrm>
              <a:off x="10114931" y="1210814"/>
              <a:ext cx="1157622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Google Shape;3817;p66">
              <a:extLst>
                <a:ext uri="{FF2B5EF4-FFF2-40B4-BE49-F238E27FC236}">
                  <a16:creationId xmlns:a16="http://schemas.microsoft.com/office/drawing/2014/main" id="{06B2B071-33B9-85D3-EECE-CF1F173566C7}"/>
                </a:ext>
              </a:extLst>
            </p:cNvPr>
            <p:cNvSpPr txBox="1"/>
            <p:nvPr/>
          </p:nvSpPr>
          <p:spPr>
            <a:xfrm>
              <a:off x="10200047" y="1548360"/>
              <a:ext cx="987387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11_20220929_150630">
              <a:extLst>
                <a:ext uri="{FF2B5EF4-FFF2-40B4-BE49-F238E27FC236}">
                  <a16:creationId xmlns:a16="http://schemas.microsoft.com/office/drawing/2014/main" id="{D4854659-BC9B-0AA0-8C76-4BE26747B3C4}"/>
                </a:ext>
              </a:extLst>
            </p:cNvPr>
            <p:cNvSpPr/>
            <p:nvPr/>
          </p:nvSpPr>
          <p:spPr>
            <a:xfrm>
              <a:off x="10650420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8" name="Shape12_20220929_150630">
              <a:extLst>
                <a:ext uri="{FF2B5EF4-FFF2-40B4-BE49-F238E27FC236}">
                  <a16:creationId xmlns:a16="http://schemas.microsoft.com/office/drawing/2014/main" id="{462BD69E-D023-2899-067A-C81D870F5DB6}"/>
                </a:ext>
              </a:extLst>
            </p:cNvPr>
            <p:cNvSpPr/>
            <p:nvPr/>
          </p:nvSpPr>
          <p:spPr>
            <a:xfrm>
              <a:off x="10650420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9" name="Shape13_20220929_150630">
              <a:extLst>
                <a:ext uri="{FF2B5EF4-FFF2-40B4-BE49-F238E27FC236}">
                  <a16:creationId xmlns:a16="http://schemas.microsoft.com/office/drawing/2014/main" id="{5699AAAA-4B06-77BE-7FD3-D2D0DECC4660}"/>
                </a:ext>
              </a:extLst>
            </p:cNvPr>
            <p:cNvSpPr/>
            <p:nvPr/>
          </p:nvSpPr>
          <p:spPr>
            <a:xfrm>
              <a:off x="10650420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0" name="Shape0_20220929_150630">
              <a:extLst>
                <a:ext uri="{FF2B5EF4-FFF2-40B4-BE49-F238E27FC236}">
                  <a16:creationId xmlns:a16="http://schemas.microsoft.com/office/drawing/2014/main" id="{97BBDF9B-0324-53D2-907D-BBDD4518232D}"/>
                </a:ext>
              </a:extLst>
            </p:cNvPr>
            <p:cNvSpPr/>
            <p:nvPr/>
          </p:nvSpPr>
          <p:spPr>
            <a:xfrm>
              <a:off x="10650420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1" name="Shape14_20220929_150630">
              <a:extLst>
                <a:ext uri="{FF2B5EF4-FFF2-40B4-BE49-F238E27FC236}">
                  <a16:creationId xmlns:a16="http://schemas.microsoft.com/office/drawing/2014/main" id="{4DED9B79-AE33-38C3-DA30-6B58B18836A0}"/>
                </a:ext>
              </a:extLst>
            </p:cNvPr>
            <p:cNvSpPr/>
            <p:nvPr/>
          </p:nvSpPr>
          <p:spPr>
            <a:xfrm>
              <a:off x="10650420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5_20220929_150630">
              <a:extLst>
                <a:ext uri="{FF2B5EF4-FFF2-40B4-BE49-F238E27FC236}">
                  <a16:creationId xmlns:a16="http://schemas.microsoft.com/office/drawing/2014/main" id="{D2BA1812-8C7B-87F7-8E0C-54616A606B94}"/>
                </a:ext>
              </a:extLst>
            </p:cNvPr>
            <p:cNvSpPr/>
            <p:nvPr/>
          </p:nvSpPr>
          <p:spPr>
            <a:xfrm>
              <a:off x="10650420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3" name="Shape5_20220929_150622">
              <a:extLst>
                <a:ext uri="{FF2B5EF4-FFF2-40B4-BE49-F238E27FC236}">
                  <a16:creationId xmlns:a16="http://schemas.microsoft.com/office/drawing/2014/main" id="{9F8652B6-AD3D-3708-817D-811EA5DE7295}"/>
                </a:ext>
              </a:extLst>
            </p:cNvPr>
            <p:cNvSpPr/>
            <p:nvPr/>
          </p:nvSpPr>
          <p:spPr>
            <a:xfrm>
              <a:off x="5703169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4" name="Shape6_20220929_150622">
              <a:extLst>
                <a:ext uri="{FF2B5EF4-FFF2-40B4-BE49-F238E27FC236}">
                  <a16:creationId xmlns:a16="http://schemas.microsoft.com/office/drawing/2014/main" id="{3D879A9E-C5F7-67CE-5DFD-366D118BC4FC}"/>
                </a:ext>
              </a:extLst>
            </p:cNvPr>
            <p:cNvSpPr/>
            <p:nvPr/>
          </p:nvSpPr>
          <p:spPr>
            <a:xfrm>
              <a:off x="7340182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5" name="Shape7_20220929_150622">
              <a:extLst>
                <a:ext uri="{FF2B5EF4-FFF2-40B4-BE49-F238E27FC236}">
                  <a16:creationId xmlns:a16="http://schemas.microsoft.com/office/drawing/2014/main" id="{07F30228-07F2-F164-C942-ECDF29A55786}"/>
                </a:ext>
              </a:extLst>
            </p:cNvPr>
            <p:cNvSpPr/>
            <p:nvPr/>
          </p:nvSpPr>
          <p:spPr>
            <a:xfrm>
              <a:off x="8977201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6" name="Shape0_20220929_150622">
              <a:extLst>
                <a:ext uri="{FF2B5EF4-FFF2-40B4-BE49-F238E27FC236}">
                  <a16:creationId xmlns:a16="http://schemas.microsoft.com/office/drawing/2014/main" id="{8DD98C9E-F18C-0944-9033-406BC5489E31}"/>
                </a:ext>
              </a:extLst>
            </p:cNvPr>
            <p:cNvSpPr/>
            <p:nvPr/>
          </p:nvSpPr>
          <p:spPr>
            <a:xfrm>
              <a:off x="10621431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8_20220929_150622">
              <a:extLst>
                <a:ext uri="{FF2B5EF4-FFF2-40B4-BE49-F238E27FC236}">
                  <a16:creationId xmlns:a16="http://schemas.microsoft.com/office/drawing/2014/main" id="{0F08578D-DC37-CDB5-D8EB-45F03646AD3C}"/>
                </a:ext>
              </a:extLst>
            </p:cNvPr>
            <p:cNvSpPr/>
            <p:nvPr/>
          </p:nvSpPr>
          <p:spPr>
            <a:xfrm>
              <a:off x="5703169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8" name="Shape9_20220929_150622">
              <a:extLst>
                <a:ext uri="{FF2B5EF4-FFF2-40B4-BE49-F238E27FC236}">
                  <a16:creationId xmlns:a16="http://schemas.microsoft.com/office/drawing/2014/main" id="{0386B716-97FF-D747-9D93-349F2C660708}"/>
                </a:ext>
              </a:extLst>
            </p:cNvPr>
            <p:cNvSpPr/>
            <p:nvPr/>
          </p:nvSpPr>
          <p:spPr>
            <a:xfrm>
              <a:off x="7340182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9" name="Shape10_20220929_150622">
              <a:extLst>
                <a:ext uri="{FF2B5EF4-FFF2-40B4-BE49-F238E27FC236}">
                  <a16:creationId xmlns:a16="http://schemas.microsoft.com/office/drawing/2014/main" id="{162BEEF3-4E3C-1DE4-9076-16E5FBDAEACF}"/>
                </a:ext>
              </a:extLst>
            </p:cNvPr>
            <p:cNvSpPr/>
            <p:nvPr/>
          </p:nvSpPr>
          <p:spPr>
            <a:xfrm>
              <a:off x="8977201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0" name="Shape11_20220929_150622">
              <a:extLst>
                <a:ext uri="{FF2B5EF4-FFF2-40B4-BE49-F238E27FC236}">
                  <a16:creationId xmlns:a16="http://schemas.microsoft.com/office/drawing/2014/main" id="{4CBFFD7E-1324-DD6A-D313-EEA19CDF4B4E}"/>
                </a:ext>
              </a:extLst>
            </p:cNvPr>
            <p:cNvSpPr/>
            <p:nvPr/>
          </p:nvSpPr>
          <p:spPr>
            <a:xfrm>
              <a:off x="10621431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16D4FE1-7FAB-F186-5C69-809F5FEC691B}"/>
                </a:ext>
              </a:extLst>
            </p:cNvPr>
            <p:cNvGrpSpPr/>
            <p:nvPr/>
          </p:nvGrpSpPr>
          <p:grpSpPr>
            <a:xfrm>
              <a:off x="5732156" y="2802347"/>
              <a:ext cx="86641" cy="99071"/>
              <a:chOff x="5637424" y="3274525"/>
              <a:chExt cx="91469" cy="104023"/>
            </a:xfrm>
          </p:grpSpPr>
          <p:sp>
            <p:nvSpPr>
              <p:cNvPr id="72" name="Google Shape;3752;p66">
                <a:extLst>
                  <a:ext uri="{FF2B5EF4-FFF2-40B4-BE49-F238E27FC236}">
                    <a16:creationId xmlns:a16="http://schemas.microsoft.com/office/drawing/2014/main" id="{1E1142B9-81D4-F9D5-5ED4-2A5472ECF9CB}"/>
                  </a:ext>
                </a:extLst>
              </p:cNvPr>
              <p:cNvSpPr/>
              <p:nvPr/>
            </p:nvSpPr>
            <p:spPr>
              <a:xfrm>
                <a:off x="5637424" y="3274525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53;p66">
                <a:extLst>
                  <a:ext uri="{FF2B5EF4-FFF2-40B4-BE49-F238E27FC236}">
                    <a16:creationId xmlns:a16="http://schemas.microsoft.com/office/drawing/2014/main" id="{444CFE64-82D0-DF85-3C8F-6067B9D29120}"/>
                  </a:ext>
                </a:extLst>
              </p:cNvPr>
              <p:cNvSpPr/>
              <p:nvPr/>
            </p:nvSpPr>
            <p:spPr>
              <a:xfrm>
                <a:off x="5637424" y="3274525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2_20220929_150622">
              <a:extLst>
                <a:ext uri="{FF2B5EF4-FFF2-40B4-BE49-F238E27FC236}">
                  <a16:creationId xmlns:a16="http://schemas.microsoft.com/office/drawing/2014/main" id="{D1B823CC-F921-8777-7BFA-01A1F093D336}"/>
                </a:ext>
              </a:extLst>
            </p:cNvPr>
            <p:cNvSpPr/>
            <p:nvPr/>
          </p:nvSpPr>
          <p:spPr>
            <a:xfrm>
              <a:off x="7340182" y="2797768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5" name="Shape13_20220929_150622">
              <a:extLst>
                <a:ext uri="{FF2B5EF4-FFF2-40B4-BE49-F238E27FC236}">
                  <a16:creationId xmlns:a16="http://schemas.microsoft.com/office/drawing/2014/main" id="{892ABAC7-0BEC-369B-F734-9FE341921858}"/>
                </a:ext>
              </a:extLst>
            </p:cNvPr>
            <p:cNvSpPr/>
            <p:nvPr/>
          </p:nvSpPr>
          <p:spPr>
            <a:xfrm>
              <a:off x="8977201" y="2782901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21DA8D1-1F6E-CBBC-CD34-83CC7BF36F8E}"/>
                </a:ext>
              </a:extLst>
            </p:cNvPr>
            <p:cNvGrpSpPr/>
            <p:nvPr/>
          </p:nvGrpSpPr>
          <p:grpSpPr>
            <a:xfrm>
              <a:off x="10650420" y="2802348"/>
              <a:ext cx="86641" cy="99071"/>
              <a:chOff x="10829757" y="3274526"/>
              <a:chExt cx="91469" cy="104023"/>
            </a:xfrm>
          </p:grpSpPr>
          <p:sp>
            <p:nvSpPr>
              <p:cNvPr id="77" name="Google Shape;3843;p66">
                <a:extLst>
                  <a:ext uri="{FF2B5EF4-FFF2-40B4-BE49-F238E27FC236}">
                    <a16:creationId xmlns:a16="http://schemas.microsoft.com/office/drawing/2014/main" id="{4845525F-41AA-9F76-8CC8-8D120BAD1FD5}"/>
                  </a:ext>
                </a:extLst>
              </p:cNvPr>
              <p:cNvSpPr/>
              <p:nvPr/>
            </p:nvSpPr>
            <p:spPr>
              <a:xfrm>
                <a:off x="10829757" y="3274526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8" name="Google Shape;3844;p66">
                <a:extLst>
                  <a:ext uri="{FF2B5EF4-FFF2-40B4-BE49-F238E27FC236}">
                    <a16:creationId xmlns:a16="http://schemas.microsoft.com/office/drawing/2014/main" id="{C04A97A1-A3A5-86F0-3F0F-72A2C7136CCE}"/>
                  </a:ext>
                </a:extLst>
              </p:cNvPr>
              <p:cNvSpPr/>
              <p:nvPr/>
            </p:nvSpPr>
            <p:spPr>
              <a:xfrm>
                <a:off x="10829757" y="3274526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36B745C-CD59-56E6-9A55-19BBE97A6346}"/>
                </a:ext>
              </a:extLst>
            </p:cNvPr>
            <p:cNvGrpSpPr/>
            <p:nvPr/>
          </p:nvGrpSpPr>
          <p:grpSpPr>
            <a:xfrm>
              <a:off x="5732156" y="3162543"/>
              <a:ext cx="86641" cy="99071"/>
              <a:chOff x="5637424" y="3652727"/>
              <a:chExt cx="91469" cy="104023"/>
            </a:xfrm>
          </p:grpSpPr>
          <p:sp>
            <p:nvSpPr>
              <p:cNvPr id="80" name="Google Shape;3749;p66">
                <a:extLst>
                  <a:ext uri="{FF2B5EF4-FFF2-40B4-BE49-F238E27FC236}">
                    <a16:creationId xmlns:a16="http://schemas.microsoft.com/office/drawing/2014/main" id="{06994C27-87BE-0726-E34D-408EB4775B04}"/>
                  </a:ext>
                </a:extLst>
              </p:cNvPr>
              <p:cNvSpPr/>
              <p:nvPr/>
            </p:nvSpPr>
            <p:spPr>
              <a:xfrm>
                <a:off x="5637424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1" name="Google Shape;3750;p66">
                <a:extLst>
                  <a:ext uri="{FF2B5EF4-FFF2-40B4-BE49-F238E27FC236}">
                    <a16:creationId xmlns:a16="http://schemas.microsoft.com/office/drawing/2014/main" id="{97719EBC-6F35-0969-F458-2D5B2011054E}"/>
                  </a:ext>
                </a:extLst>
              </p:cNvPr>
              <p:cNvSpPr/>
              <p:nvPr/>
            </p:nvSpPr>
            <p:spPr>
              <a:xfrm>
                <a:off x="5637424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82" name="Shape14_20220929_150622">
              <a:extLst>
                <a:ext uri="{FF2B5EF4-FFF2-40B4-BE49-F238E27FC236}">
                  <a16:creationId xmlns:a16="http://schemas.microsoft.com/office/drawing/2014/main" id="{A86400D4-946F-A0E9-FA93-B7930B36CBDF}"/>
                </a:ext>
              </a:extLst>
            </p:cNvPr>
            <p:cNvSpPr/>
            <p:nvPr/>
          </p:nvSpPr>
          <p:spPr>
            <a:xfrm>
              <a:off x="7340182" y="3157963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3" name="Shape15_20220929_150622">
              <a:extLst>
                <a:ext uri="{FF2B5EF4-FFF2-40B4-BE49-F238E27FC236}">
                  <a16:creationId xmlns:a16="http://schemas.microsoft.com/office/drawing/2014/main" id="{27CBF0BC-CB33-01B3-BB9A-8993DC1A857E}"/>
                </a:ext>
              </a:extLst>
            </p:cNvPr>
            <p:cNvSpPr/>
            <p:nvPr/>
          </p:nvSpPr>
          <p:spPr>
            <a:xfrm>
              <a:off x="8977201" y="3139518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8B3B36B2-C6FF-B10D-4F6B-E23BA1A7844B}"/>
                </a:ext>
              </a:extLst>
            </p:cNvPr>
            <p:cNvGrpSpPr/>
            <p:nvPr/>
          </p:nvGrpSpPr>
          <p:grpSpPr>
            <a:xfrm>
              <a:off x="10650420" y="3162543"/>
              <a:ext cx="86641" cy="99071"/>
              <a:chOff x="10829757" y="3652727"/>
              <a:chExt cx="91469" cy="104023"/>
            </a:xfrm>
          </p:grpSpPr>
          <p:sp>
            <p:nvSpPr>
              <p:cNvPr id="85" name="Google Shape;3840;p66">
                <a:extLst>
                  <a:ext uri="{FF2B5EF4-FFF2-40B4-BE49-F238E27FC236}">
                    <a16:creationId xmlns:a16="http://schemas.microsoft.com/office/drawing/2014/main" id="{4B2F3789-CA8D-DF65-BBF1-33379631EE3A}"/>
                  </a:ext>
                </a:extLst>
              </p:cNvPr>
              <p:cNvSpPr/>
              <p:nvPr/>
            </p:nvSpPr>
            <p:spPr>
              <a:xfrm>
                <a:off x="10829757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6" name="Google Shape;3841;p66">
                <a:extLst>
                  <a:ext uri="{FF2B5EF4-FFF2-40B4-BE49-F238E27FC236}">
                    <a16:creationId xmlns:a16="http://schemas.microsoft.com/office/drawing/2014/main" id="{6D51BD4F-9C40-17BA-AA0C-D774545A25D4}"/>
                  </a:ext>
                </a:extLst>
              </p:cNvPr>
              <p:cNvSpPr/>
              <p:nvPr/>
            </p:nvSpPr>
            <p:spPr>
              <a:xfrm>
                <a:off x="10829757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69C8642-F4C1-717C-6E88-5D22D5919AB3}"/>
                </a:ext>
              </a:extLst>
            </p:cNvPr>
            <p:cNvGrpSpPr/>
            <p:nvPr/>
          </p:nvGrpSpPr>
          <p:grpSpPr>
            <a:xfrm>
              <a:off x="5732156" y="3522724"/>
              <a:ext cx="86641" cy="99071"/>
              <a:chOff x="5637424" y="4030911"/>
              <a:chExt cx="91469" cy="104023"/>
            </a:xfrm>
          </p:grpSpPr>
          <p:sp>
            <p:nvSpPr>
              <p:cNvPr id="88" name="Google Shape;3746;p66">
                <a:extLst>
                  <a:ext uri="{FF2B5EF4-FFF2-40B4-BE49-F238E27FC236}">
                    <a16:creationId xmlns:a16="http://schemas.microsoft.com/office/drawing/2014/main" id="{E1704C18-703C-4629-F979-421E162A6FC7}"/>
                  </a:ext>
                </a:extLst>
              </p:cNvPr>
              <p:cNvSpPr/>
              <p:nvPr/>
            </p:nvSpPr>
            <p:spPr>
              <a:xfrm>
                <a:off x="5637424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9" name="Google Shape;3747;p66">
                <a:extLst>
                  <a:ext uri="{FF2B5EF4-FFF2-40B4-BE49-F238E27FC236}">
                    <a16:creationId xmlns:a16="http://schemas.microsoft.com/office/drawing/2014/main" id="{2C7A5516-4EE1-643D-C255-B62090F37E88}"/>
                  </a:ext>
                </a:extLst>
              </p:cNvPr>
              <p:cNvSpPr/>
              <p:nvPr/>
            </p:nvSpPr>
            <p:spPr>
              <a:xfrm>
                <a:off x="5637424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F095598-54B7-5260-167A-7382B3E0F53D}"/>
                </a:ext>
              </a:extLst>
            </p:cNvPr>
            <p:cNvGrpSpPr/>
            <p:nvPr/>
          </p:nvGrpSpPr>
          <p:grpSpPr>
            <a:xfrm>
              <a:off x="7369174" y="3522724"/>
              <a:ext cx="86641" cy="99071"/>
              <a:chOff x="7365663" y="4030911"/>
              <a:chExt cx="91469" cy="104023"/>
            </a:xfrm>
          </p:grpSpPr>
          <p:sp>
            <p:nvSpPr>
              <p:cNvPr id="91" name="Google Shape;3780;p66">
                <a:extLst>
                  <a:ext uri="{FF2B5EF4-FFF2-40B4-BE49-F238E27FC236}">
                    <a16:creationId xmlns:a16="http://schemas.microsoft.com/office/drawing/2014/main" id="{67E97C35-AE0C-1363-E0E1-50B0BB6CA429}"/>
                  </a:ext>
                </a:extLst>
              </p:cNvPr>
              <p:cNvSpPr/>
              <p:nvPr/>
            </p:nvSpPr>
            <p:spPr>
              <a:xfrm>
                <a:off x="7365663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2" name="Google Shape;3781;p66">
                <a:extLst>
                  <a:ext uri="{FF2B5EF4-FFF2-40B4-BE49-F238E27FC236}">
                    <a16:creationId xmlns:a16="http://schemas.microsoft.com/office/drawing/2014/main" id="{D26C2C47-3B6F-41CA-9532-72B4CA72C2CC}"/>
                  </a:ext>
                </a:extLst>
              </p:cNvPr>
              <p:cNvSpPr/>
              <p:nvPr/>
            </p:nvSpPr>
            <p:spPr>
              <a:xfrm>
                <a:off x="7365663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93" name="Shape16_20220929_150622">
              <a:extLst>
                <a:ext uri="{FF2B5EF4-FFF2-40B4-BE49-F238E27FC236}">
                  <a16:creationId xmlns:a16="http://schemas.microsoft.com/office/drawing/2014/main" id="{B7B793FF-A1C0-81D1-D32B-480E92F8DFE2}"/>
                </a:ext>
              </a:extLst>
            </p:cNvPr>
            <p:cNvSpPr/>
            <p:nvPr/>
          </p:nvSpPr>
          <p:spPr>
            <a:xfrm>
              <a:off x="8977201" y="349613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1CFB0B9-2DCC-51AF-CAED-7CA50AD28C6B}"/>
                </a:ext>
              </a:extLst>
            </p:cNvPr>
            <p:cNvGrpSpPr/>
            <p:nvPr/>
          </p:nvGrpSpPr>
          <p:grpSpPr>
            <a:xfrm>
              <a:off x="10650420" y="3522724"/>
              <a:ext cx="86641" cy="99071"/>
              <a:chOff x="10829757" y="4030911"/>
              <a:chExt cx="91469" cy="104023"/>
            </a:xfrm>
          </p:grpSpPr>
          <p:sp>
            <p:nvSpPr>
              <p:cNvPr id="95" name="Google Shape;3837;p66">
                <a:extLst>
                  <a:ext uri="{FF2B5EF4-FFF2-40B4-BE49-F238E27FC236}">
                    <a16:creationId xmlns:a16="http://schemas.microsoft.com/office/drawing/2014/main" id="{57D6B6EA-FCEE-A452-B541-24FEB6639838}"/>
                  </a:ext>
                </a:extLst>
              </p:cNvPr>
              <p:cNvSpPr/>
              <p:nvPr/>
            </p:nvSpPr>
            <p:spPr>
              <a:xfrm>
                <a:off x="10829757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6" name="Google Shape;3838;p66">
                <a:extLst>
                  <a:ext uri="{FF2B5EF4-FFF2-40B4-BE49-F238E27FC236}">
                    <a16:creationId xmlns:a16="http://schemas.microsoft.com/office/drawing/2014/main" id="{EA75997A-6D3C-1B35-EBCE-9952306E7474}"/>
                  </a:ext>
                </a:extLst>
              </p:cNvPr>
              <p:cNvSpPr/>
              <p:nvPr/>
            </p:nvSpPr>
            <p:spPr>
              <a:xfrm>
                <a:off x="10829757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cxnSp>
          <p:nvCxnSpPr>
            <p:cNvPr id="97" name="Google Shape;3754;p66">
              <a:extLst>
                <a:ext uri="{FF2B5EF4-FFF2-40B4-BE49-F238E27FC236}">
                  <a16:creationId xmlns:a16="http://schemas.microsoft.com/office/drawing/2014/main" id="{3966ADF2-204C-50A3-1AFF-C7222100E921}"/>
                </a:ext>
              </a:extLst>
            </p:cNvPr>
            <p:cNvCxnSpPr>
              <a:cxnSpLocks/>
            </p:cNvCxnSpPr>
            <p:nvPr/>
          </p:nvCxnSpPr>
          <p:spPr>
            <a:xfrm>
              <a:off x="5055869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782;p66">
              <a:extLst>
                <a:ext uri="{FF2B5EF4-FFF2-40B4-BE49-F238E27FC236}">
                  <a16:creationId xmlns:a16="http://schemas.microsoft.com/office/drawing/2014/main" id="{80AEF785-0AD3-EA8D-1BF9-BE7030771530}"/>
                </a:ext>
              </a:extLst>
            </p:cNvPr>
            <p:cNvCxnSpPr>
              <a:cxnSpLocks/>
            </p:cNvCxnSpPr>
            <p:nvPr/>
          </p:nvCxnSpPr>
          <p:spPr>
            <a:xfrm>
              <a:off x="6692884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9" name="Google Shape;3804;p66">
              <a:extLst>
                <a:ext uri="{FF2B5EF4-FFF2-40B4-BE49-F238E27FC236}">
                  <a16:creationId xmlns:a16="http://schemas.microsoft.com/office/drawing/2014/main" id="{284D32B2-C375-576D-A19F-1B49DFC51AF1}"/>
                </a:ext>
              </a:extLst>
            </p:cNvPr>
            <p:cNvCxnSpPr>
              <a:cxnSpLocks/>
            </p:cNvCxnSpPr>
            <p:nvPr/>
          </p:nvCxnSpPr>
          <p:spPr>
            <a:xfrm>
              <a:off x="8329899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0" name="Google Shape;3845;p66">
              <a:extLst>
                <a:ext uri="{FF2B5EF4-FFF2-40B4-BE49-F238E27FC236}">
                  <a16:creationId xmlns:a16="http://schemas.microsoft.com/office/drawing/2014/main" id="{47A56DC2-8858-8D06-4B4B-9FE1D3B9FB6B}"/>
                </a:ext>
              </a:extLst>
            </p:cNvPr>
            <p:cNvCxnSpPr>
              <a:cxnSpLocks/>
            </p:cNvCxnSpPr>
            <p:nvPr/>
          </p:nvCxnSpPr>
          <p:spPr>
            <a:xfrm>
              <a:off x="9974130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1" name="Google Shape;3755;p66">
              <a:extLst>
                <a:ext uri="{FF2B5EF4-FFF2-40B4-BE49-F238E27FC236}">
                  <a16:creationId xmlns:a16="http://schemas.microsoft.com/office/drawing/2014/main" id="{55D73274-930B-7E47-C265-3CC8B1928400}"/>
                </a:ext>
              </a:extLst>
            </p:cNvPr>
            <p:cNvCxnSpPr/>
            <p:nvPr/>
          </p:nvCxnSpPr>
          <p:spPr>
            <a:xfrm>
              <a:off x="5055869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2" name="Google Shape;3783;p66">
              <a:extLst>
                <a:ext uri="{FF2B5EF4-FFF2-40B4-BE49-F238E27FC236}">
                  <a16:creationId xmlns:a16="http://schemas.microsoft.com/office/drawing/2014/main" id="{B32E07A8-1171-D5CC-F0F0-73A7938513E0}"/>
                </a:ext>
              </a:extLst>
            </p:cNvPr>
            <p:cNvCxnSpPr/>
            <p:nvPr/>
          </p:nvCxnSpPr>
          <p:spPr>
            <a:xfrm>
              <a:off x="6692884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3" name="Google Shape;3805;p66">
              <a:extLst>
                <a:ext uri="{FF2B5EF4-FFF2-40B4-BE49-F238E27FC236}">
                  <a16:creationId xmlns:a16="http://schemas.microsoft.com/office/drawing/2014/main" id="{F45FF4A7-0A37-54E7-652D-247058F40BB0}"/>
                </a:ext>
              </a:extLst>
            </p:cNvPr>
            <p:cNvCxnSpPr/>
            <p:nvPr/>
          </p:nvCxnSpPr>
          <p:spPr>
            <a:xfrm>
              <a:off x="8329899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4" name="Google Shape;3846;p66">
              <a:extLst>
                <a:ext uri="{FF2B5EF4-FFF2-40B4-BE49-F238E27FC236}">
                  <a16:creationId xmlns:a16="http://schemas.microsoft.com/office/drawing/2014/main" id="{B83FDB1F-902E-02EF-12B7-6FA4FC0C9F4D}"/>
                </a:ext>
              </a:extLst>
            </p:cNvPr>
            <p:cNvCxnSpPr/>
            <p:nvPr/>
          </p:nvCxnSpPr>
          <p:spPr>
            <a:xfrm>
              <a:off x="9974130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5" name="Google Shape;3756;p66">
              <a:extLst>
                <a:ext uri="{FF2B5EF4-FFF2-40B4-BE49-F238E27FC236}">
                  <a16:creationId xmlns:a16="http://schemas.microsoft.com/office/drawing/2014/main" id="{424BC8BE-FE73-970F-D21C-5052A7420ABA}"/>
                </a:ext>
              </a:extLst>
            </p:cNvPr>
            <p:cNvCxnSpPr/>
            <p:nvPr/>
          </p:nvCxnSpPr>
          <p:spPr>
            <a:xfrm>
              <a:off x="5055869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6" name="Google Shape;3784;p66">
              <a:extLst>
                <a:ext uri="{FF2B5EF4-FFF2-40B4-BE49-F238E27FC236}">
                  <a16:creationId xmlns:a16="http://schemas.microsoft.com/office/drawing/2014/main" id="{5A656CC9-8A72-F938-353F-7BCE53CC19CF}"/>
                </a:ext>
              </a:extLst>
            </p:cNvPr>
            <p:cNvCxnSpPr/>
            <p:nvPr/>
          </p:nvCxnSpPr>
          <p:spPr>
            <a:xfrm>
              <a:off x="6692884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7" name="Google Shape;3806;p66">
              <a:extLst>
                <a:ext uri="{FF2B5EF4-FFF2-40B4-BE49-F238E27FC236}">
                  <a16:creationId xmlns:a16="http://schemas.microsoft.com/office/drawing/2014/main" id="{1A53600E-AC62-F3F4-42B2-F6D2B595500C}"/>
                </a:ext>
              </a:extLst>
            </p:cNvPr>
            <p:cNvCxnSpPr/>
            <p:nvPr/>
          </p:nvCxnSpPr>
          <p:spPr>
            <a:xfrm>
              <a:off x="8329899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8" name="Google Shape;3847;p66">
              <a:extLst>
                <a:ext uri="{FF2B5EF4-FFF2-40B4-BE49-F238E27FC236}">
                  <a16:creationId xmlns:a16="http://schemas.microsoft.com/office/drawing/2014/main" id="{8E55486B-C772-B3D7-D4FE-71A0E5F20B03}"/>
                </a:ext>
              </a:extLst>
            </p:cNvPr>
            <p:cNvCxnSpPr/>
            <p:nvPr/>
          </p:nvCxnSpPr>
          <p:spPr>
            <a:xfrm>
              <a:off x="9974130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9" name="Google Shape;3757;p66">
              <a:extLst>
                <a:ext uri="{FF2B5EF4-FFF2-40B4-BE49-F238E27FC236}">
                  <a16:creationId xmlns:a16="http://schemas.microsoft.com/office/drawing/2014/main" id="{3D5D4FF2-D456-82A5-E63C-7BB3F83A7525}"/>
                </a:ext>
              </a:extLst>
            </p:cNvPr>
            <p:cNvCxnSpPr/>
            <p:nvPr/>
          </p:nvCxnSpPr>
          <p:spPr>
            <a:xfrm>
              <a:off x="5055869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" name="Google Shape;3785;p66">
              <a:extLst>
                <a:ext uri="{FF2B5EF4-FFF2-40B4-BE49-F238E27FC236}">
                  <a16:creationId xmlns:a16="http://schemas.microsoft.com/office/drawing/2014/main" id="{B29A231B-3D7E-E0FE-6C2E-F5E8E2D66941}"/>
                </a:ext>
              </a:extLst>
            </p:cNvPr>
            <p:cNvCxnSpPr/>
            <p:nvPr/>
          </p:nvCxnSpPr>
          <p:spPr>
            <a:xfrm>
              <a:off x="6692884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" name="Google Shape;3807;p66">
              <a:extLst>
                <a:ext uri="{FF2B5EF4-FFF2-40B4-BE49-F238E27FC236}">
                  <a16:creationId xmlns:a16="http://schemas.microsoft.com/office/drawing/2014/main" id="{00199B9C-D7D7-6DCE-AC7D-A3D47F2FF6B7}"/>
                </a:ext>
              </a:extLst>
            </p:cNvPr>
            <p:cNvCxnSpPr/>
            <p:nvPr/>
          </p:nvCxnSpPr>
          <p:spPr>
            <a:xfrm>
              <a:off x="8329899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2" name="Google Shape;3848;p66">
              <a:extLst>
                <a:ext uri="{FF2B5EF4-FFF2-40B4-BE49-F238E27FC236}">
                  <a16:creationId xmlns:a16="http://schemas.microsoft.com/office/drawing/2014/main" id="{944BBDAA-7F5B-B30F-3502-8518FC06EA23}"/>
                </a:ext>
              </a:extLst>
            </p:cNvPr>
            <p:cNvCxnSpPr/>
            <p:nvPr/>
          </p:nvCxnSpPr>
          <p:spPr>
            <a:xfrm>
              <a:off x="9974130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" name="Google Shape;3758;p66">
              <a:extLst>
                <a:ext uri="{FF2B5EF4-FFF2-40B4-BE49-F238E27FC236}">
                  <a16:creationId xmlns:a16="http://schemas.microsoft.com/office/drawing/2014/main" id="{6B560711-8DF2-98B1-EEF8-E5DECB83ADA6}"/>
                </a:ext>
              </a:extLst>
            </p:cNvPr>
            <p:cNvCxnSpPr/>
            <p:nvPr/>
          </p:nvCxnSpPr>
          <p:spPr>
            <a:xfrm>
              <a:off x="5055869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4" name="Google Shape;3786;p66">
              <a:extLst>
                <a:ext uri="{FF2B5EF4-FFF2-40B4-BE49-F238E27FC236}">
                  <a16:creationId xmlns:a16="http://schemas.microsoft.com/office/drawing/2014/main" id="{43465190-0D58-800D-1838-20994286B101}"/>
                </a:ext>
              </a:extLst>
            </p:cNvPr>
            <p:cNvCxnSpPr/>
            <p:nvPr/>
          </p:nvCxnSpPr>
          <p:spPr>
            <a:xfrm>
              <a:off x="6692884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5" name="Google Shape;3808;p66">
              <a:extLst>
                <a:ext uri="{FF2B5EF4-FFF2-40B4-BE49-F238E27FC236}">
                  <a16:creationId xmlns:a16="http://schemas.microsoft.com/office/drawing/2014/main" id="{BA10DF7E-63A5-DE87-3F1E-47DD369D5235}"/>
                </a:ext>
              </a:extLst>
            </p:cNvPr>
            <p:cNvCxnSpPr/>
            <p:nvPr/>
          </p:nvCxnSpPr>
          <p:spPr>
            <a:xfrm>
              <a:off x="8329899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6" name="Google Shape;3849;p66">
              <a:extLst>
                <a:ext uri="{FF2B5EF4-FFF2-40B4-BE49-F238E27FC236}">
                  <a16:creationId xmlns:a16="http://schemas.microsoft.com/office/drawing/2014/main" id="{B7F04F06-704E-D960-0B41-51DB85777838}"/>
                </a:ext>
              </a:extLst>
            </p:cNvPr>
            <p:cNvCxnSpPr/>
            <p:nvPr/>
          </p:nvCxnSpPr>
          <p:spPr>
            <a:xfrm>
              <a:off x="9974130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7" name="Google Shape;3759;p66">
              <a:extLst>
                <a:ext uri="{FF2B5EF4-FFF2-40B4-BE49-F238E27FC236}">
                  <a16:creationId xmlns:a16="http://schemas.microsoft.com/office/drawing/2014/main" id="{8253E13C-8254-44BE-ED68-29797F6FC70F}"/>
                </a:ext>
              </a:extLst>
            </p:cNvPr>
            <p:cNvCxnSpPr/>
            <p:nvPr/>
          </p:nvCxnSpPr>
          <p:spPr>
            <a:xfrm>
              <a:off x="5055869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8" name="Google Shape;3787;p66">
              <a:extLst>
                <a:ext uri="{FF2B5EF4-FFF2-40B4-BE49-F238E27FC236}">
                  <a16:creationId xmlns:a16="http://schemas.microsoft.com/office/drawing/2014/main" id="{583E1234-E53D-4372-8375-3AAAF465C6E5}"/>
                </a:ext>
              </a:extLst>
            </p:cNvPr>
            <p:cNvCxnSpPr/>
            <p:nvPr/>
          </p:nvCxnSpPr>
          <p:spPr>
            <a:xfrm>
              <a:off x="6692884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9" name="Google Shape;3809;p66">
              <a:extLst>
                <a:ext uri="{FF2B5EF4-FFF2-40B4-BE49-F238E27FC236}">
                  <a16:creationId xmlns:a16="http://schemas.microsoft.com/office/drawing/2014/main" id="{28129E2E-DD8C-3B0D-671A-2ADB29303AEA}"/>
                </a:ext>
              </a:extLst>
            </p:cNvPr>
            <p:cNvCxnSpPr/>
            <p:nvPr/>
          </p:nvCxnSpPr>
          <p:spPr>
            <a:xfrm>
              <a:off x="8329899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0" name="Google Shape;3850;p66">
              <a:extLst>
                <a:ext uri="{FF2B5EF4-FFF2-40B4-BE49-F238E27FC236}">
                  <a16:creationId xmlns:a16="http://schemas.microsoft.com/office/drawing/2014/main" id="{1AA03692-B564-C62B-DD15-37EFEB3A40DB}"/>
                </a:ext>
              </a:extLst>
            </p:cNvPr>
            <p:cNvCxnSpPr/>
            <p:nvPr/>
          </p:nvCxnSpPr>
          <p:spPr>
            <a:xfrm>
              <a:off x="9974130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1" name="Google Shape;3760;p66">
              <a:extLst>
                <a:ext uri="{FF2B5EF4-FFF2-40B4-BE49-F238E27FC236}">
                  <a16:creationId xmlns:a16="http://schemas.microsoft.com/office/drawing/2014/main" id="{D6451AA5-58A5-49C2-78CD-582FFF946163}"/>
                </a:ext>
              </a:extLst>
            </p:cNvPr>
            <p:cNvCxnSpPr/>
            <p:nvPr/>
          </p:nvCxnSpPr>
          <p:spPr>
            <a:xfrm>
              <a:off x="5055869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2" name="Google Shape;3788;p66">
              <a:extLst>
                <a:ext uri="{FF2B5EF4-FFF2-40B4-BE49-F238E27FC236}">
                  <a16:creationId xmlns:a16="http://schemas.microsoft.com/office/drawing/2014/main" id="{767929F1-4EF8-6C21-6BE2-E9C09C5C1240}"/>
                </a:ext>
              </a:extLst>
            </p:cNvPr>
            <p:cNvCxnSpPr/>
            <p:nvPr/>
          </p:nvCxnSpPr>
          <p:spPr>
            <a:xfrm>
              <a:off x="6692884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3" name="Google Shape;3810;p66">
              <a:extLst>
                <a:ext uri="{FF2B5EF4-FFF2-40B4-BE49-F238E27FC236}">
                  <a16:creationId xmlns:a16="http://schemas.microsoft.com/office/drawing/2014/main" id="{58E056B2-0B51-8E62-04D5-CFCAA369C2E9}"/>
                </a:ext>
              </a:extLst>
            </p:cNvPr>
            <p:cNvCxnSpPr/>
            <p:nvPr/>
          </p:nvCxnSpPr>
          <p:spPr>
            <a:xfrm>
              <a:off x="8329899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4" name="Google Shape;3851;p66">
              <a:extLst>
                <a:ext uri="{FF2B5EF4-FFF2-40B4-BE49-F238E27FC236}">
                  <a16:creationId xmlns:a16="http://schemas.microsoft.com/office/drawing/2014/main" id="{14B77E36-AA75-3E31-06F2-02FD4B92E670}"/>
                </a:ext>
              </a:extLst>
            </p:cNvPr>
            <p:cNvCxnSpPr/>
            <p:nvPr/>
          </p:nvCxnSpPr>
          <p:spPr>
            <a:xfrm>
              <a:off x="9974130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5" name="Google Shape;3761;p66">
              <a:extLst>
                <a:ext uri="{FF2B5EF4-FFF2-40B4-BE49-F238E27FC236}">
                  <a16:creationId xmlns:a16="http://schemas.microsoft.com/office/drawing/2014/main" id="{ECCFDD88-B094-6810-C070-C614053D0E84}"/>
                </a:ext>
              </a:extLst>
            </p:cNvPr>
            <p:cNvCxnSpPr/>
            <p:nvPr/>
          </p:nvCxnSpPr>
          <p:spPr>
            <a:xfrm>
              <a:off x="5055869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6" name="Google Shape;3789;p66">
              <a:extLst>
                <a:ext uri="{FF2B5EF4-FFF2-40B4-BE49-F238E27FC236}">
                  <a16:creationId xmlns:a16="http://schemas.microsoft.com/office/drawing/2014/main" id="{C964ABD8-DA93-E2B8-E1DD-72A264AC87B2}"/>
                </a:ext>
              </a:extLst>
            </p:cNvPr>
            <p:cNvCxnSpPr/>
            <p:nvPr/>
          </p:nvCxnSpPr>
          <p:spPr>
            <a:xfrm>
              <a:off x="6692884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7" name="Google Shape;3811;p66">
              <a:extLst>
                <a:ext uri="{FF2B5EF4-FFF2-40B4-BE49-F238E27FC236}">
                  <a16:creationId xmlns:a16="http://schemas.microsoft.com/office/drawing/2014/main" id="{5E4A45D6-C888-135A-453E-AAE1ED5F97C1}"/>
                </a:ext>
              </a:extLst>
            </p:cNvPr>
            <p:cNvCxnSpPr/>
            <p:nvPr/>
          </p:nvCxnSpPr>
          <p:spPr>
            <a:xfrm>
              <a:off x="8329899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8" name="Google Shape;3852;p66">
              <a:extLst>
                <a:ext uri="{FF2B5EF4-FFF2-40B4-BE49-F238E27FC236}">
                  <a16:creationId xmlns:a16="http://schemas.microsoft.com/office/drawing/2014/main" id="{32D80B8D-0089-D14E-FE0A-29F029E42E52}"/>
                </a:ext>
              </a:extLst>
            </p:cNvPr>
            <p:cNvCxnSpPr/>
            <p:nvPr/>
          </p:nvCxnSpPr>
          <p:spPr>
            <a:xfrm>
              <a:off x="9974130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71701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9668</TotalTime>
  <Words>51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710</cp:revision>
  <dcterms:created xsi:type="dcterms:W3CDTF">2021-03-31T02:49:57Z</dcterms:created>
  <dcterms:modified xsi:type="dcterms:W3CDTF">2025-10-15T02:48:09Z</dcterms:modified>
  <cp:category/>
</cp:coreProperties>
</file>