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slideLayout" Target="../slideLayouts/slideLayout1.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image" Target="../media/image-12-13.png"/><Relationship Id="rId14" Type="http://schemas.openxmlformats.org/officeDocument/2006/relationships/image" Target="../media/image-12-14.pn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png"/><Relationship Id="rId18" Type="http://schemas.openxmlformats.org/officeDocument/2006/relationships/image" Target="../media/image-12-18.png"/><Relationship Id="rId19" Type="http://schemas.openxmlformats.org/officeDocument/2006/relationships/slideLayout" Target="../slideLayouts/slideLayout1.xml"/><Relationship Id="rId2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slideLayout" Target="../slideLayouts/slideLayout1.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slideLayout" Target="../slideLayouts/slideLayout1.xml"/><Relationship Id="rId18"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slideLayout" Target="../slideLayouts/slideLayout1.xml"/><Relationship Id="rId2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slideLayout" Target="../slideLayouts/slideLayout1.xml"/><Relationship Id="rId8"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slideLayout" Target="../slideLayouts/slideLayout1.xml"/><Relationship Id="rId1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slideLayout" Target="../slideLayouts/slideLayout1.xml"/><Relationship Id="rId8"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8" Type="http://schemas.openxmlformats.org/officeDocument/2006/relationships/hyperlink" Target="https://eatemp.com/powerpoint-org-chart-template/"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png"/><Relationship Id="rId7" Type="http://schemas.openxmlformats.org/officeDocument/2006/relationships/image" Target="../media/image-26-7.png"/><Relationship Id="rId8" Type="http://schemas.openxmlformats.org/officeDocument/2006/relationships/image" Target="../media/image-26-8.png"/><Relationship Id="rId9" Type="http://schemas.openxmlformats.org/officeDocument/2006/relationships/image" Target="../media/image-26-9.png"/><Relationship Id="rId10" Type="http://schemas.openxmlformats.org/officeDocument/2006/relationships/image" Target="../media/image-26-10.png"/><Relationship Id="rId11" Type="http://schemas.openxmlformats.org/officeDocument/2006/relationships/image" Target="../media/image-26-11.png"/><Relationship Id="rId12" Type="http://schemas.openxmlformats.org/officeDocument/2006/relationships/image" Target="../media/image-26-12.png"/><Relationship Id="rId13" Type="http://schemas.openxmlformats.org/officeDocument/2006/relationships/image" Target="../media/image-26-13.png"/><Relationship Id="rId14" Type="http://schemas.openxmlformats.org/officeDocument/2006/relationships/image" Target="../media/image-26-14.png"/><Relationship Id="rId15" Type="http://schemas.openxmlformats.org/officeDocument/2006/relationships/image" Target="../media/image-26-15.png"/><Relationship Id="rId16" Type="http://schemas.openxmlformats.org/officeDocument/2006/relationships/image" Target="../media/image-26-16.png"/><Relationship Id="rId17" Type="http://schemas.openxmlformats.org/officeDocument/2006/relationships/image" Target="../media/image-26-17.png"/><Relationship Id="rId18" Type="http://schemas.openxmlformats.org/officeDocument/2006/relationships/image" Target="../media/image-26-18.png"/><Relationship Id="rId19" Type="http://schemas.openxmlformats.org/officeDocument/2006/relationships/image" Target="../media/image-26-19.png"/><Relationship Id="rId20" Type="http://schemas.openxmlformats.org/officeDocument/2006/relationships/image" Target="../media/image-26-20.png"/><Relationship Id="rId21" Type="http://schemas.openxmlformats.org/officeDocument/2006/relationships/image" Target="../media/image-26-21.png"/><Relationship Id="rId22" Type="http://schemas.openxmlformats.org/officeDocument/2006/relationships/image" Target="../media/image-26-22.png"/><Relationship Id="rId23" Type="http://schemas.openxmlformats.org/officeDocument/2006/relationships/image" Target="../media/image-26-23.png"/><Relationship Id="rId24" Type="http://schemas.openxmlformats.org/officeDocument/2006/relationships/image" Target="../media/image-26-24.png"/><Relationship Id="rId25" Type="http://schemas.openxmlformats.org/officeDocument/2006/relationships/image" Target="../media/image-26-25.png"/><Relationship Id="rId26" Type="http://schemas.openxmlformats.org/officeDocument/2006/relationships/image" Target="../media/image-26-26.png"/><Relationship Id="rId27" Type="http://schemas.openxmlformats.org/officeDocument/2006/relationships/image" Target="../media/image-26-27.png"/><Relationship Id="rId28" Type="http://schemas.openxmlformats.org/officeDocument/2006/relationships/image" Target="../media/image-26-28.png"/><Relationship Id="rId29" Type="http://schemas.openxmlformats.org/officeDocument/2006/relationships/image" Target="../media/image-26-29.png"/><Relationship Id="rId30" Type="http://schemas.openxmlformats.org/officeDocument/2006/relationships/image" Target="../media/image-26-30.png"/><Relationship Id="rId31" Type="http://schemas.openxmlformats.org/officeDocument/2006/relationships/image" Target="../media/image-26-31.png"/><Relationship Id="rId32" Type="http://schemas.openxmlformats.org/officeDocument/2006/relationships/image" Target="../media/image-26-32.png"/><Relationship Id="rId33" Type="http://schemas.openxmlformats.org/officeDocument/2006/relationships/image" Target="../media/image-26-33.png"/><Relationship Id="rId34" Type="http://schemas.openxmlformats.org/officeDocument/2006/relationships/image" Target="../media/image-26-34.png"/><Relationship Id="rId35" Type="http://schemas.openxmlformats.org/officeDocument/2006/relationships/image" Target="../media/image-26-35.png"/><Relationship Id="rId36" Type="http://schemas.openxmlformats.org/officeDocument/2006/relationships/image" Target="../media/image-26-36.png"/><Relationship Id="rId37" Type="http://schemas.openxmlformats.org/officeDocument/2006/relationships/image" Target="../media/image-26-37.png"/><Relationship Id="rId39" Type="http://schemas.openxmlformats.org/officeDocument/2006/relationships/slideLayout" Target="../slideLayouts/slideLayout1.xml"/><Relationship Id="rId40"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7-1.png"/><Relationship Id="rId2" Type="http://schemas.openxmlformats.org/officeDocument/2006/relationships/image" Target="../media/image-27-2.png"/><Relationship Id="rId4" Type="http://schemas.openxmlformats.org/officeDocument/2006/relationships/image" Target="../media/image-27-3.png"/><Relationship Id="rId5" Type="http://schemas.openxmlformats.org/officeDocument/2006/relationships/image" Target="../media/image-27-4.png"/><Relationship Id="rId6" Type="http://schemas.openxmlformats.org/officeDocument/2006/relationships/slideLayout" Target="../slideLayouts/slideLayout1.xml"/><Relationship Id="rId7"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slideLayout" Target="../slideLayouts/slideLayout1.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image" Target="../media/image-4-11.png"/><Relationship Id="rId12" Type="http://schemas.openxmlformats.org/officeDocument/2006/relationships/image" Target="../media/image-4-12.png"/><Relationship Id="rId13" Type="http://schemas.openxmlformats.org/officeDocument/2006/relationships/image" Target="../media/image-4-13.png"/><Relationship Id="rId14" Type="http://schemas.openxmlformats.org/officeDocument/2006/relationships/image" Target="../media/image-4-14.png"/><Relationship Id="rId15" Type="http://schemas.openxmlformats.org/officeDocument/2006/relationships/image" Target="../media/image-4-15.png"/><Relationship Id="rId16" Type="http://schemas.openxmlformats.org/officeDocument/2006/relationships/image" Target="../media/image-4-16.png"/><Relationship Id="rId17" Type="http://schemas.openxmlformats.org/officeDocument/2006/relationships/image" Target="../media/image-4-17.png"/><Relationship Id="rId18" Type="http://schemas.openxmlformats.org/officeDocument/2006/relationships/image" Target="../media/image-4-18.png"/><Relationship Id="rId19" Type="http://schemas.openxmlformats.org/officeDocument/2006/relationships/image" Target="../media/image-4-19.png"/><Relationship Id="rId20" Type="http://schemas.openxmlformats.org/officeDocument/2006/relationships/image" Target="../media/image-4-20.png"/><Relationship Id="rId21" Type="http://schemas.openxmlformats.org/officeDocument/2006/relationships/image" Target="../media/image-4-21.png"/><Relationship Id="rId22" Type="http://schemas.openxmlformats.org/officeDocument/2006/relationships/image" Target="../media/image-4-22.png"/><Relationship Id="rId23" Type="http://schemas.openxmlformats.org/officeDocument/2006/relationships/image" Target="../media/image-4-23.png"/><Relationship Id="rId24" Type="http://schemas.openxmlformats.org/officeDocument/2006/relationships/image" Target="../media/image-4-24.png"/><Relationship Id="rId25" Type="http://schemas.openxmlformats.org/officeDocument/2006/relationships/image" Target="../media/image-4-25.png"/><Relationship Id="rId26" Type="http://schemas.openxmlformats.org/officeDocument/2006/relationships/image" Target="../media/image-4-26.png"/><Relationship Id="rId27" Type="http://schemas.openxmlformats.org/officeDocument/2006/relationships/image" Target="../media/image-4-27.png"/><Relationship Id="rId28" Type="http://schemas.openxmlformats.org/officeDocument/2006/relationships/image" Target="../media/image-4-28.png"/><Relationship Id="rId29" Type="http://schemas.openxmlformats.org/officeDocument/2006/relationships/image" Target="../media/image-4-29.png"/><Relationship Id="rId30" Type="http://schemas.openxmlformats.org/officeDocument/2006/relationships/image" Target="../media/image-4-30.png"/><Relationship Id="rId31" Type="http://schemas.openxmlformats.org/officeDocument/2006/relationships/image" Target="../media/image-4-31.png"/><Relationship Id="rId32" Type="http://schemas.openxmlformats.org/officeDocument/2006/relationships/image" Target="../media/image-4-32.png"/><Relationship Id="rId33" Type="http://schemas.openxmlformats.org/officeDocument/2006/relationships/image" Target="../media/image-4-33.png"/><Relationship Id="rId34" Type="http://schemas.openxmlformats.org/officeDocument/2006/relationships/image" Target="../media/image-4-34.png"/><Relationship Id="rId35" Type="http://schemas.openxmlformats.org/officeDocument/2006/relationships/image" Target="../media/image-4-35.png"/><Relationship Id="rId36" Type="http://schemas.openxmlformats.org/officeDocument/2006/relationships/image" Target="../media/image-4-36.png"/><Relationship Id="rId37" Type="http://schemas.openxmlformats.org/officeDocument/2006/relationships/image" Target="../media/image-4-37.png"/><Relationship Id="rId38" Type="http://schemas.openxmlformats.org/officeDocument/2006/relationships/image" Target="../media/image-4-38.png"/><Relationship Id="rId39" Type="http://schemas.openxmlformats.org/officeDocument/2006/relationships/slideLayout" Target="../slideLayouts/slideLayout1.xml"/><Relationship Id="rId4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slideLayout" Target="../slideLayouts/slideLayout1.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924800"/>
            <a:ext cx="14225778" cy="5791200"/>
          </a:xfrm>
          <a:prstGeom prst="rect">
            <a:avLst/>
          </a:prstGeom>
        </p:spPr>
      </p:pic>
      <p:pic>
        <p:nvPicPr>
          <p:cNvPr id="3" name="Image 1" descr="preencoded.png">    </p:cNvPr>
          <p:cNvPicPr>
            <a:picLocks noChangeAspect="1"/>
          </p:cNvPicPr>
          <p:nvPr/>
        </p:nvPicPr>
        <p:blipFill>
          <a:blip r:embed="rId2"/>
          <a:stretch>
            <a:fillRect/>
          </a:stretch>
        </p:blipFill>
        <p:spPr>
          <a:xfrm>
            <a:off x="11774372" y="0"/>
            <a:ext cx="12612676" cy="7645400"/>
          </a:xfrm>
          <a:prstGeom prst="rect">
            <a:avLst/>
          </a:prstGeom>
        </p:spPr>
      </p:pic>
      <p:sp>
        <p:nvSpPr>
          <p:cNvPr id="4" name="Text 0"/>
          <p:cNvSpPr/>
          <p:nvPr/>
        </p:nvSpPr>
        <p:spPr>
          <a:xfrm>
            <a:off x="13755819" y="3022600"/>
            <a:ext cx="9001192"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Home Loan</a:t>
            </a:r>
            <a:endParaRPr lang="en-US" sz="12800" dirty="0"/>
          </a:p>
        </p:txBody>
      </p:sp>
      <p:sp>
        <p:nvSpPr>
          <p:cNvPr id="5" name="Text 1"/>
          <p:cNvSpPr/>
          <p:nvPr/>
        </p:nvSpPr>
        <p:spPr>
          <a:xfrm>
            <a:off x="13755819" y="5638800"/>
            <a:ext cx="8730224" cy="37761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Jost Bold" pitchFamily="34" charset="0"/>
                <a:ea typeface="Jost Bold" pitchFamily="34" charset="-122"/>
                <a:cs typeface="Jost Bold" pitchFamily="34" charset="-120"/>
              </a:rPr>
              <a:t>FREE PRESENTATION TEMPLATE</a:t>
            </a:r>
            <a:endParaRPr lang="en-US" sz="6400" dirty="0"/>
          </a:p>
        </p:txBody>
      </p:sp>
      <p:sp>
        <p:nvSpPr>
          <p:cNvPr id="6" name="Shape 2"/>
          <p:cNvSpPr/>
          <p:nvPr/>
        </p:nvSpPr>
        <p:spPr>
          <a:xfrm>
            <a:off x="23370921" y="10515600"/>
            <a:ext cx="1016127" cy="3200400"/>
          </a:xfrm>
          <a:prstGeom prst="rect">
            <a:avLst/>
          </a:prstGeom>
          <a:noFill/>
          <a:ln/>
        </p:spPr>
      </p:sp>
      <p:pic>
        <p:nvPicPr>
          <p:cNvPr id="7"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8" name="Image 3" descr="preencoded.png">    </p:cNvPr>
          <p:cNvPicPr>
            <a:picLocks noChangeAspect="1"/>
          </p:cNvPicPr>
          <p:nvPr/>
        </p:nvPicPr>
        <p:blipFill>
          <a:blip r:embed="rId4"/>
          <a:stretch>
            <a:fillRect/>
          </a:stretch>
        </p:blipFill>
        <p:spPr>
          <a:xfrm>
            <a:off x="609676" y="4216400"/>
            <a:ext cx="12602087" cy="84822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924800"/>
            <a:ext cx="14225778" cy="5791200"/>
          </a:xfrm>
          <a:prstGeom prst="rect">
            <a:avLst/>
          </a:prstGeom>
        </p:spPr>
      </p:pic>
      <p:pic>
        <p:nvPicPr>
          <p:cNvPr id="3" name="Image 1" descr="preencoded.png">    </p:cNvPr>
          <p:cNvPicPr>
            <a:picLocks noChangeAspect="1"/>
          </p:cNvPicPr>
          <p:nvPr/>
        </p:nvPicPr>
        <p:blipFill>
          <a:blip r:embed="rId2"/>
          <a:stretch>
            <a:fillRect/>
          </a:stretch>
        </p:blipFill>
        <p:spPr>
          <a:xfrm>
            <a:off x="11774372" y="0"/>
            <a:ext cx="12612676" cy="7645400"/>
          </a:xfrm>
          <a:prstGeom prst="rect">
            <a:avLst/>
          </a:prstGeom>
        </p:spPr>
      </p:pic>
      <p:sp>
        <p:nvSpPr>
          <p:cNvPr id="4" name="Text 0"/>
          <p:cNvSpPr/>
          <p:nvPr/>
        </p:nvSpPr>
        <p:spPr>
          <a:xfrm>
            <a:off x="4695354" y="1231900"/>
            <a:ext cx="14996341" cy="2878667"/>
          </a:xfrm>
          <a:prstGeom prst="rect">
            <a:avLst/>
          </a:prstGeom>
          <a:noFill/>
          <a:ln/>
        </p:spPr>
        <p:txBody>
          <a:bodyPr wrap="square" lIns="0" tIns="0" rIns="0" bIns="0" rtlCol="0" anchor="t"/>
          <a:lstStyle/>
          <a:p>
            <a:pPr algn="ctr"/>
            <a:r>
              <a:rPr lang="en-US" sz="8000" dirty="0">
                <a:solidFill>
                  <a:srgbClr val="272727">
                    <a:alpha val="100000"/>
                  </a:srgbClr>
                </a:solidFill>
                <a:latin typeface="Marcellus Regular" pitchFamily="34" charset="0"/>
                <a:ea typeface="Marcellus Regular" pitchFamily="34" charset="-122"/>
                <a:cs typeface="Marcellus Regular" pitchFamily="34" charset="-120"/>
              </a:rPr>
              <a:t>The Magic of Dragons: </a:t>
            </a:r>
            <a:endParaRPr lang="en-US" sz="8000" dirty="0"/>
          </a:p>
          <a:p>
            <a:pPr algn="ctr"/>
            <a:r>
              <a:rPr lang="en-US" sz="8000" dirty="0">
                <a:solidFill>
                  <a:srgbClr val="272727">
                    <a:alpha val="100000"/>
                  </a:srgbClr>
                </a:solidFill>
                <a:latin typeface="Marcellus Regular" pitchFamily="34" charset="0"/>
                <a:ea typeface="Marcellus Regular" pitchFamily="34" charset="-122"/>
                <a:cs typeface="Marcellus Regular" pitchFamily="34" charset="-120"/>
              </a:rPr>
              <a:t>A Research</a:t>
            </a:r>
            <a:endParaRPr lang="en-US" sz="8000" dirty="0"/>
          </a:p>
        </p:txBody>
      </p:sp>
      <p:sp>
        <p:nvSpPr>
          <p:cNvPr id="5" name="Shape 1"/>
          <p:cNvSpPr/>
          <p:nvPr/>
        </p:nvSpPr>
        <p:spPr>
          <a:xfrm>
            <a:off x="2171971" y="4724400"/>
            <a:ext cx="8205226" cy="8204200"/>
          </a:xfrm>
          <a:prstGeom prst="rect">
            <a:avLst/>
          </a:prstGeom>
          <a:noFill/>
          <a:ln/>
        </p:spPr>
      </p:sp>
      <p:sp>
        <p:nvSpPr>
          <p:cNvPr id="6" name="Shape 2"/>
          <p:cNvSpPr/>
          <p:nvPr/>
        </p:nvSpPr>
        <p:spPr>
          <a:xfrm>
            <a:off x="2171971" y="4724400"/>
            <a:ext cx="8205226" cy="8204200"/>
          </a:xfrm>
          <a:prstGeom prst="ellipse">
            <a:avLst/>
          </a:prstGeom>
          <a:solidFill>
            <a:srgbClr val="F78928">
              <a:alpha val="100000"/>
            </a:srgbClr>
          </a:solidFill>
          <a:ln/>
        </p:spPr>
      </p:sp>
      <p:sp>
        <p:nvSpPr>
          <p:cNvPr id="7" name="Shape 3"/>
          <p:cNvSpPr/>
          <p:nvPr/>
        </p:nvSpPr>
        <p:spPr>
          <a:xfrm>
            <a:off x="3200800" y="6616700"/>
            <a:ext cx="6160270" cy="6159500"/>
          </a:xfrm>
          <a:prstGeom prst="ellipse">
            <a:avLst/>
          </a:prstGeom>
          <a:solidFill>
            <a:srgbClr val="F8EEE0">
              <a:alpha val="100000"/>
            </a:srgbClr>
          </a:solidFill>
          <a:ln/>
        </p:spPr>
      </p:sp>
      <p:sp>
        <p:nvSpPr>
          <p:cNvPr id="8" name="Shape 4"/>
          <p:cNvSpPr/>
          <p:nvPr/>
        </p:nvSpPr>
        <p:spPr>
          <a:xfrm>
            <a:off x="4229629" y="8496300"/>
            <a:ext cx="4089911" cy="4089400"/>
          </a:xfrm>
          <a:prstGeom prst="ellipse">
            <a:avLst/>
          </a:prstGeom>
          <a:solidFill>
            <a:srgbClr val="FFFFFF">
              <a:alpha val="100000"/>
            </a:srgbClr>
          </a:solidFill>
          <a:ln/>
        </p:spPr>
      </p:sp>
      <p:sp>
        <p:nvSpPr>
          <p:cNvPr id="9" name="Text 5"/>
          <p:cNvSpPr/>
          <p:nvPr/>
        </p:nvSpPr>
        <p:spPr>
          <a:xfrm>
            <a:off x="5461683" y="5245100"/>
            <a:ext cx="1600400" cy="965200"/>
          </a:xfrm>
          <a:prstGeom prst="rect">
            <a:avLst/>
          </a:prstGeom>
          <a:noFill/>
          <a:ln/>
        </p:spPr>
        <p:txBody>
          <a:bodyPr wrap="square" lIns="0" tIns="0" rIns="0" bIns="0" rtlCol="0" anchor="ctr"/>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6.7M</a:t>
            </a:r>
            <a:endParaRPr lang="en-US" sz="4800" dirty="0"/>
          </a:p>
        </p:txBody>
      </p:sp>
      <p:sp>
        <p:nvSpPr>
          <p:cNvPr id="10" name="Text 6"/>
          <p:cNvSpPr/>
          <p:nvPr/>
        </p:nvSpPr>
        <p:spPr>
          <a:xfrm>
            <a:off x="5487086" y="10058400"/>
            <a:ext cx="1587698"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2.3M</a:t>
            </a:r>
            <a:endParaRPr lang="en-US" sz="4800" dirty="0"/>
          </a:p>
        </p:txBody>
      </p:sp>
      <p:sp>
        <p:nvSpPr>
          <p:cNvPr id="11" name="Text 7"/>
          <p:cNvSpPr/>
          <p:nvPr/>
        </p:nvSpPr>
        <p:spPr>
          <a:xfrm>
            <a:off x="5448981" y="7124700"/>
            <a:ext cx="1651206"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4.4M</a:t>
            </a:r>
            <a:endParaRPr lang="en-US" sz="4800" dirty="0"/>
          </a:p>
        </p:txBody>
      </p:sp>
      <p:sp>
        <p:nvSpPr>
          <p:cNvPr id="12" name="Shape 8"/>
          <p:cNvSpPr/>
          <p:nvPr/>
        </p:nvSpPr>
        <p:spPr>
          <a:xfrm>
            <a:off x="23370921" y="10515600"/>
            <a:ext cx="1016127" cy="3200400"/>
          </a:xfrm>
          <a:prstGeom prst="rect">
            <a:avLst/>
          </a:prstGeom>
          <a:noFill/>
          <a:ln/>
        </p:spPr>
      </p:sp>
      <p:pic>
        <p:nvPicPr>
          <p:cNvPr id="13"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14" name="Shape 9"/>
          <p:cNvSpPr/>
          <p:nvPr/>
        </p:nvSpPr>
        <p:spPr>
          <a:xfrm>
            <a:off x="12612676" y="5219700"/>
            <a:ext cx="8535467" cy="3073400"/>
          </a:xfrm>
          <a:prstGeom prst="rect">
            <a:avLst/>
          </a:prstGeom>
          <a:noFill/>
          <a:ln/>
        </p:spPr>
      </p:sp>
      <p:pic>
        <p:nvPicPr>
          <p:cNvPr id="15" name="Image 3" descr="preencoded.png">    </p:cNvPr>
          <p:cNvPicPr>
            <a:picLocks noChangeAspect="1"/>
          </p:cNvPicPr>
          <p:nvPr/>
        </p:nvPicPr>
        <p:blipFill>
          <a:blip r:embed="rId4"/>
          <a:stretch>
            <a:fillRect/>
          </a:stretch>
        </p:blipFill>
        <p:spPr>
          <a:xfrm>
            <a:off x="12593624" y="5200650"/>
            <a:ext cx="1323204" cy="1054100"/>
          </a:xfrm>
          <a:prstGeom prst="rect">
            <a:avLst/>
          </a:prstGeom>
        </p:spPr>
      </p:pic>
      <p:sp>
        <p:nvSpPr>
          <p:cNvPr id="16" name="Shape 10"/>
          <p:cNvSpPr/>
          <p:nvPr/>
        </p:nvSpPr>
        <p:spPr>
          <a:xfrm>
            <a:off x="12612676" y="6540500"/>
            <a:ext cx="8535467" cy="1752600"/>
          </a:xfrm>
          <a:prstGeom prst="rect">
            <a:avLst/>
          </a:prstGeom>
          <a:noFill/>
          <a:ln/>
        </p:spPr>
      </p:sp>
      <p:sp>
        <p:nvSpPr>
          <p:cNvPr id="17" name="Text 11"/>
          <p:cNvSpPr/>
          <p:nvPr/>
        </p:nvSpPr>
        <p:spPr>
          <a:xfrm>
            <a:off x="12612676" y="6540500"/>
            <a:ext cx="8670950"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Art of Archery": Discover the intricacies of the Art of Archery as practiced by the graceful and precise elves.</a:t>
            </a:r>
            <a:endParaRPr lang="en-US" sz="3200" dirty="0"/>
          </a:p>
        </p:txBody>
      </p:sp>
      <p:sp>
        <p:nvSpPr>
          <p:cNvPr id="18" name="Shape 12"/>
          <p:cNvSpPr/>
          <p:nvPr/>
        </p:nvSpPr>
        <p:spPr>
          <a:xfrm>
            <a:off x="12612676" y="9347200"/>
            <a:ext cx="8535467" cy="3073400"/>
          </a:xfrm>
          <a:prstGeom prst="rect">
            <a:avLst/>
          </a:prstGeom>
          <a:noFill/>
          <a:ln/>
        </p:spPr>
      </p:sp>
      <p:pic>
        <p:nvPicPr>
          <p:cNvPr id="19" name="Image 4" descr="preencoded.png">    </p:cNvPr>
          <p:cNvPicPr>
            <a:picLocks noChangeAspect="1"/>
          </p:cNvPicPr>
          <p:nvPr/>
        </p:nvPicPr>
        <p:blipFill>
          <a:blip r:embed="rId5"/>
          <a:stretch>
            <a:fillRect/>
          </a:stretch>
        </p:blipFill>
        <p:spPr>
          <a:xfrm>
            <a:off x="12593624" y="9328150"/>
            <a:ext cx="1055342" cy="1054100"/>
          </a:xfrm>
          <a:prstGeom prst="rect">
            <a:avLst/>
          </a:prstGeom>
        </p:spPr>
      </p:pic>
      <p:sp>
        <p:nvSpPr>
          <p:cNvPr id="20" name="Shape 13"/>
          <p:cNvSpPr/>
          <p:nvPr/>
        </p:nvSpPr>
        <p:spPr>
          <a:xfrm>
            <a:off x="12612676" y="10668000"/>
            <a:ext cx="8535467" cy="1752600"/>
          </a:xfrm>
          <a:prstGeom prst="rect">
            <a:avLst/>
          </a:prstGeom>
          <a:noFill/>
          <a:ln/>
        </p:spPr>
      </p:sp>
      <p:sp>
        <p:nvSpPr>
          <p:cNvPr id="21" name="Text 14"/>
          <p:cNvSpPr/>
          <p:nvPr/>
        </p:nvSpPr>
        <p:spPr>
          <a:xfrm>
            <a:off x="12612676" y="10668000"/>
            <a:ext cx="8670950"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Music of the Elves": Immerse yourself in the enchanting music of the elves, whose songs have the power to heal.</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778222" y="2997200"/>
            <a:ext cx="20843305" cy="8890000"/>
          </a:xfrm>
          <a:prstGeom prst="rect">
            <a:avLst/>
          </a:prstGeom>
          <a:noFill/>
          <a:ln/>
        </p:spPr>
      </p:sp>
      <p:sp>
        <p:nvSpPr>
          <p:cNvPr id="7" name="Shape 2"/>
          <p:cNvSpPr/>
          <p:nvPr/>
        </p:nvSpPr>
        <p:spPr>
          <a:xfrm>
            <a:off x="1778222" y="2997200"/>
            <a:ext cx="6439705" cy="8890000"/>
          </a:xfrm>
          <a:prstGeom prst="roundRect">
            <a:avLst>
              <a:gd name="adj" fmla="val 3124"/>
            </a:avLst>
          </a:prstGeom>
          <a:noFill/>
          <a:ln w="12700">
            <a:solidFill>
              <a:srgbClr val="F78928"/>
            </a:solidFill>
            <a:prstDash val="solid"/>
          </a:ln>
        </p:spPr>
      </p:sp>
      <p:sp>
        <p:nvSpPr>
          <p:cNvPr id="8" name="Shape 3"/>
          <p:cNvSpPr/>
          <p:nvPr/>
        </p:nvSpPr>
        <p:spPr>
          <a:xfrm>
            <a:off x="4185173" y="3454400"/>
            <a:ext cx="1625803" cy="1625600"/>
          </a:xfrm>
          <a:prstGeom prst="roundRect">
            <a:avLst>
              <a:gd name="adj" fmla="val 78188"/>
            </a:avLst>
          </a:prstGeom>
          <a:solidFill>
            <a:srgbClr val="F78928">
              <a:alpha val="100000"/>
            </a:srgbClr>
          </a:solidFill>
          <a:ln/>
        </p:spPr>
      </p:sp>
      <p:pic>
        <p:nvPicPr>
          <p:cNvPr id="9" name="Image 3" descr="preencoded.png">    </p:cNvPr>
          <p:cNvPicPr>
            <a:picLocks noChangeAspect="1"/>
          </p:cNvPicPr>
          <p:nvPr/>
        </p:nvPicPr>
        <p:blipFill>
          <a:blip r:embed="rId4"/>
          <a:stretch>
            <a:fillRect/>
          </a:stretch>
        </p:blipFill>
        <p:spPr>
          <a:xfrm>
            <a:off x="4490011" y="3759200"/>
            <a:ext cx="1016127" cy="1016000"/>
          </a:xfrm>
          <a:prstGeom prst="rect">
            <a:avLst/>
          </a:prstGeom>
        </p:spPr>
      </p:pic>
      <p:pic>
        <p:nvPicPr>
          <p:cNvPr id="10" name="Image 4" descr="preencoded.png">    </p:cNvPr>
          <p:cNvPicPr>
            <a:picLocks noChangeAspect="1"/>
          </p:cNvPicPr>
          <p:nvPr/>
        </p:nvPicPr>
        <p:blipFill>
          <a:blip r:embed="rId5"/>
          <a:stretch>
            <a:fillRect/>
          </a:stretch>
        </p:blipFill>
        <p:spPr>
          <a:xfrm>
            <a:off x="4640843" y="3910013"/>
            <a:ext cx="714464" cy="714375"/>
          </a:xfrm>
          <a:prstGeom prst="rect">
            <a:avLst/>
          </a:prstGeom>
        </p:spPr>
      </p:pic>
      <p:sp>
        <p:nvSpPr>
          <p:cNvPr id="11" name="Text 4"/>
          <p:cNvSpPr/>
          <p:nvPr/>
        </p:nvSpPr>
        <p:spPr>
          <a:xfrm>
            <a:off x="4229629" y="5384800"/>
            <a:ext cx="1536892" cy="965200"/>
          </a:xfrm>
          <a:prstGeom prst="rect">
            <a:avLst/>
          </a:prstGeom>
          <a:noFill/>
          <a:ln/>
        </p:spPr>
        <p:txBody>
          <a:bodyPr wrap="square" lIns="0" tIns="0" rIns="0" bIns="0" rtlCol="0" anchor="t"/>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Basic</a:t>
            </a:r>
            <a:endParaRPr lang="en-US" sz="4800" dirty="0"/>
          </a:p>
        </p:txBody>
      </p:sp>
      <p:sp>
        <p:nvSpPr>
          <p:cNvPr id="12" name="Text 5"/>
          <p:cNvSpPr/>
          <p:nvPr/>
        </p:nvSpPr>
        <p:spPr>
          <a:xfrm>
            <a:off x="2235479" y="6451600"/>
            <a:ext cx="5660674" cy="4047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Ability to form a small party with fellow adventurers.</a:t>
            </a:r>
            <a:endParaRPr lang="en-US" sz="3200" dirty="0"/>
          </a:p>
        </p:txBody>
      </p:sp>
      <p:sp>
        <p:nvSpPr>
          <p:cNvPr id="13" name="Text 6"/>
          <p:cNvSpPr/>
          <p:nvPr/>
        </p:nvSpPr>
        <p:spPr>
          <a:xfrm>
            <a:off x="3372271" y="10668000"/>
            <a:ext cx="3251606"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$10/month</a:t>
            </a:r>
            <a:endParaRPr lang="en-US" sz="4800" dirty="0"/>
          </a:p>
        </p:txBody>
      </p:sp>
      <p:sp>
        <p:nvSpPr>
          <p:cNvPr id="14" name="Shape 7"/>
          <p:cNvSpPr/>
          <p:nvPr/>
        </p:nvSpPr>
        <p:spPr>
          <a:xfrm>
            <a:off x="8980022" y="2997200"/>
            <a:ext cx="6439705" cy="8890000"/>
          </a:xfrm>
          <a:prstGeom prst="roundRect">
            <a:avLst>
              <a:gd name="adj" fmla="val 3124"/>
            </a:avLst>
          </a:prstGeom>
          <a:noFill/>
          <a:ln w="12700">
            <a:solidFill>
              <a:srgbClr val="F78928"/>
            </a:solidFill>
            <a:prstDash val="solid"/>
          </a:ln>
        </p:spPr>
      </p:sp>
      <p:sp>
        <p:nvSpPr>
          <p:cNvPr id="15" name="Shape 8"/>
          <p:cNvSpPr/>
          <p:nvPr/>
        </p:nvSpPr>
        <p:spPr>
          <a:xfrm>
            <a:off x="11386973" y="3454400"/>
            <a:ext cx="1625803" cy="1625600"/>
          </a:xfrm>
          <a:prstGeom prst="roundRect">
            <a:avLst>
              <a:gd name="adj" fmla="val 78188"/>
            </a:avLst>
          </a:prstGeom>
          <a:solidFill>
            <a:srgbClr val="F78928">
              <a:alpha val="100000"/>
            </a:srgbClr>
          </a:solidFill>
          <a:ln/>
        </p:spPr>
      </p:sp>
      <p:pic>
        <p:nvPicPr>
          <p:cNvPr id="16" name="Image 5" descr="preencoded.png">    </p:cNvPr>
          <p:cNvPicPr>
            <a:picLocks noChangeAspect="1"/>
          </p:cNvPicPr>
          <p:nvPr/>
        </p:nvPicPr>
        <p:blipFill>
          <a:blip r:embed="rId6"/>
          <a:stretch>
            <a:fillRect/>
          </a:stretch>
        </p:blipFill>
        <p:spPr>
          <a:xfrm>
            <a:off x="11691811" y="3759200"/>
            <a:ext cx="1016127" cy="1016000"/>
          </a:xfrm>
          <a:prstGeom prst="rect">
            <a:avLst/>
          </a:prstGeom>
        </p:spPr>
      </p:pic>
      <p:pic>
        <p:nvPicPr>
          <p:cNvPr id="17" name="Image 6" descr="preencoded.png">    </p:cNvPr>
          <p:cNvPicPr>
            <a:picLocks noChangeAspect="1"/>
          </p:cNvPicPr>
          <p:nvPr/>
        </p:nvPicPr>
        <p:blipFill>
          <a:blip r:embed="rId7"/>
          <a:stretch>
            <a:fillRect/>
          </a:stretch>
        </p:blipFill>
        <p:spPr>
          <a:xfrm>
            <a:off x="11755319" y="3822700"/>
            <a:ext cx="889111" cy="889000"/>
          </a:xfrm>
          <a:prstGeom prst="rect">
            <a:avLst/>
          </a:prstGeom>
        </p:spPr>
      </p:pic>
      <p:sp>
        <p:nvSpPr>
          <p:cNvPr id="18" name="Text 9"/>
          <p:cNvSpPr/>
          <p:nvPr/>
        </p:nvSpPr>
        <p:spPr>
          <a:xfrm>
            <a:off x="11513989" y="5384800"/>
            <a:ext cx="1371771" cy="965200"/>
          </a:xfrm>
          <a:prstGeom prst="rect">
            <a:avLst/>
          </a:prstGeom>
          <a:noFill/>
          <a:ln/>
        </p:spPr>
        <p:txBody>
          <a:bodyPr wrap="square" lIns="0" tIns="0" rIns="0" bIns="0" rtlCol="0" anchor="t"/>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Elite</a:t>
            </a:r>
            <a:endParaRPr lang="en-US" sz="4800" dirty="0"/>
          </a:p>
        </p:txBody>
      </p:sp>
      <p:sp>
        <p:nvSpPr>
          <p:cNvPr id="19" name="Text 10"/>
          <p:cNvSpPr/>
          <p:nvPr/>
        </p:nvSpPr>
        <p:spPr>
          <a:xfrm>
            <a:off x="9437280" y="6451600"/>
            <a:ext cx="5660674" cy="4047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Ability to form larger parties with fellow adventurers.</a:t>
            </a:r>
            <a:endParaRPr lang="en-US" sz="3200" dirty="0"/>
          </a:p>
        </p:txBody>
      </p:sp>
      <p:sp>
        <p:nvSpPr>
          <p:cNvPr id="20" name="Text 11"/>
          <p:cNvSpPr/>
          <p:nvPr/>
        </p:nvSpPr>
        <p:spPr>
          <a:xfrm>
            <a:off x="10516914" y="10668000"/>
            <a:ext cx="3365921"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$50/month</a:t>
            </a:r>
            <a:endParaRPr lang="en-US" sz="4800" dirty="0"/>
          </a:p>
        </p:txBody>
      </p:sp>
      <p:sp>
        <p:nvSpPr>
          <p:cNvPr id="21" name="Shape 12"/>
          <p:cNvSpPr/>
          <p:nvPr/>
        </p:nvSpPr>
        <p:spPr>
          <a:xfrm>
            <a:off x="16181822" y="2997200"/>
            <a:ext cx="6439705" cy="8890000"/>
          </a:xfrm>
          <a:prstGeom prst="roundRect">
            <a:avLst>
              <a:gd name="adj" fmla="val 3124"/>
            </a:avLst>
          </a:prstGeom>
          <a:noFill/>
          <a:ln w="12700">
            <a:solidFill>
              <a:srgbClr val="F78928"/>
            </a:solidFill>
            <a:prstDash val="solid"/>
          </a:ln>
        </p:spPr>
      </p:sp>
      <p:sp>
        <p:nvSpPr>
          <p:cNvPr id="22" name="Shape 13"/>
          <p:cNvSpPr/>
          <p:nvPr/>
        </p:nvSpPr>
        <p:spPr>
          <a:xfrm>
            <a:off x="18588773" y="3454400"/>
            <a:ext cx="1625803" cy="1625600"/>
          </a:xfrm>
          <a:prstGeom prst="roundRect">
            <a:avLst>
              <a:gd name="adj" fmla="val 78188"/>
            </a:avLst>
          </a:prstGeom>
          <a:solidFill>
            <a:srgbClr val="F78928">
              <a:alpha val="100000"/>
            </a:srgbClr>
          </a:solidFill>
          <a:ln/>
        </p:spPr>
      </p:sp>
      <p:pic>
        <p:nvPicPr>
          <p:cNvPr id="23" name="Image 7" descr="preencoded.png">    </p:cNvPr>
          <p:cNvPicPr>
            <a:picLocks noChangeAspect="1"/>
          </p:cNvPicPr>
          <p:nvPr/>
        </p:nvPicPr>
        <p:blipFill>
          <a:blip r:embed="rId8"/>
          <a:stretch>
            <a:fillRect/>
          </a:stretch>
        </p:blipFill>
        <p:spPr>
          <a:xfrm>
            <a:off x="18893611" y="3759200"/>
            <a:ext cx="1016127" cy="1016000"/>
          </a:xfrm>
          <a:prstGeom prst="rect">
            <a:avLst/>
          </a:prstGeom>
        </p:spPr>
      </p:pic>
      <p:pic>
        <p:nvPicPr>
          <p:cNvPr id="24" name="Image 8" descr="preencoded.png">    </p:cNvPr>
          <p:cNvPicPr>
            <a:picLocks noChangeAspect="1"/>
          </p:cNvPicPr>
          <p:nvPr/>
        </p:nvPicPr>
        <p:blipFill>
          <a:blip r:embed="rId9"/>
          <a:stretch>
            <a:fillRect/>
          </a:stretch>
        </p:blipFill>
        <p:spPr>
          <a:xfrm>
            <a:off x="19020627" y="3917950"/>
            <a:ext cx="762095" cy="698500"/>
          </a:xfrm>
          <a:prstGeom prst="rect">
            <a:avLst/>
          </a:prstGeom>
        </p:spPr>
      </p:pic>
      <p:sp>
        <p:nvSpPr>
          <p:cNvPr id="25" name="Text 14"/>
          <p:cNvSpPr/>
          <p:nvPr/>
        </p:nvSpPr>
        <p:spPr>
          <a:xfrm>
            <a:off x="17858432" y="5384800"/>
            <a:ext cx="3086486" cy="965200"/>
          </a:xfrm>
          <a:prstGeom prst="rect">
            <a:avLst/>
          </a:prstGeom>
          <a:noFill/>
          <a:ln/>
        </p:spPr>
        <p:txBody>
          <a:bodyPr wrap="square" lIns="0" tIns="0" rIns="0" bIns="0" rtlCol="0" anchor="t"/>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Legendary</a:t>
            </a:r>
            <a:endParaRPr lang="en-US" sz="4800" dirty="0"/>
          </a:p>
        </p:txBody>
      </p:sp>
      <p:sp>
        <p:nvSpPr>
          <p:cNvPr id="26" name="Text 15"/>
          <p:cNvSpPr/>
          <p:nvPr/>
        </p:nvSpPr>
        <p:spPr>
          <a:xfrm>
            <a:off x="16639080" y="6451600"/>
            <a:ext cx="5660674" cy="4047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The ability to form the largest parties.</a:t>
            </a:r>
            <a:endParaRPr lang="en-US" sz="3200" dirty="0"/>
          </a:p>
        </p:txBody>
      </p:sp>
      <p:sp>
        <p:nvSpPr>
          <p:cNvPr id="27" name="Text 16"/>
          <p:cNvSpPr/>
          <p:nvPr/>
        </p:nvSpPr>
        <p:spPr>
          <a:xfrm>
            <a:off x="17528191" y="10668000"/>
            <a:ext cx="3746968"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$100/month</a:t>
            </a:r>
            <a:endParaRPr lang="en-US" sz="4800" dirty="0"/>
          </a:p>
        </p:txBody>
      </p:sp>
      <p:sp>
        <p:nvSpPr>
          <p:cNvPr id="28" name="Text 17"/>
          <p:cNvSpPr/>
          <p:nvPr/>
        </p:nvSpPr>
        <p:spPr>
          <a:xfrm>
            <a:off x="4327007" y="914400"/>
            <a:ext cx="14996341" cy="1608667"/>
          </a:xfrm>
          <a:prstGeom prst="rect">
            <a:avLst/>
          </a:prstGeom>
          <a:noFill/>
          <a:ln/>
        </p:spPr>
        <p:txBody>
          <a:bodyPr wrap="square" lIns="0" tIns="0" rIns="0" bIns="0" rtlCol="0" anchor="t"/>
          <a:lstStyle/>
          <a:p>
            <a:pPr algn="ctr"/>
            <a:r>
              <a:rPr lang="en-US" sz="8000" dirty="0">
                <a:solidFill>
                  <a:srgbClr val="272727">
                    <a:alpha val="100000"/>
                  </a:srgbClr>
                </a:solidFill>
                <a:latin typeface="Marcellus Regular" pitchFamily="34" charset="0"/>
                <a:ea typeface="Marcellus Regular" pitchFamily="34" charset="-122"/>
                <a:cs typeface="Marcellus Regular" pitchFamily="34" charset="-120"/>
              </a:rPr>
              <a:t>Pricing Plan</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295900"/>
            <a:ext cx="11888686" cy="8420100"/>
          </a:xfrm>
          <a:prstGeom prst="rect">
            <a:avLst/>
          </a:prstGeom>
        </p:spPr>
      </p:pic>
      <p:pic>
        <p:nvPicPr>
          <p:cNvPr id="3" name="Image 1" descr="preencoded.png">    </p:cNvPr>
          <p:cNvPicPr>
            <a:picLocks noChangeAspect="1"/>
          </p:cNvPicPr>
          <p:nvPr/>
        </p:nvPicPr>
        <p:blipFill>
          <a:blip r:embed="rId2"/>
          <a:stretch>
            <a:fillRect/>
          </a:stretch>
        </p:blipFill>
        <p:spPr>
          <a:xfrm>
            <a:off x="9602400" y="0"/>
            <a:ext cx="14784648" cy="567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3327816" y="1079500"/>
            <a:ext cx="17718715" cy="11569700"/>
          </a:xfrm>
          <a:prstGeom prst="rect">
            <a:avLst/>
          </a:prstGeom>
        </p:spPr>
      </p:pic>
      <p:pic>
        <p:nvPicPr>
          <p:cNvPr id="7" name="Image 4" descr="preencoded.png">    </p:cNvPr>
          <p:cNvPicPr>
            <a:picLocks noChangeAspect="1"/>
          </p:cNvPicPr>
          <p:nvPr/>
        </p:nvPicPr>
        <p:blipFill>
          <a:blip r:embed="rId5"/>
          <a:stretch>
            <a:fillRect/>
          </a:stretch>
        </p:blipFill>
        <p:spPr>
          <a:xfrm>
            <a:off x="12041105" y="1612888"/>
            <a:ext cx="5220352" cy="5232412"/>
          </a:xfrm>
          <a:prstGeom prst="rect">
            <a:avLst/>
          </a:prstGeom>
        </p:spPr>
      </p:pic>
      <p:pic>
        <p:nvPicPr>
          <p:cNvPr id="8" name="Image 5" descr="preencoded.png">    </p:cNvPr>
          <p:cNvPicPr>
            <a:picLocks noChangeAspect="1"/>
          </p:cNvPicPr>
          <p:nvPr/>
        </p:nvPicPr>
        <p:blipFill>
          <a:blip r:embed="rId6"/>
          <a:stretch>
            <a:fillRect/>
          </a:stretch>
        </p:blipFill>
        <p:spPr>
          <a:xfrm>
            <a:off x="6808051" y="1612888"/>
            <a:ext cx="5220352" cy="5232412"/>
          </a:xfrm>
          <a:prstGeom prst="rect">
            <a:avLst/>
          </a:prstGeom>
        </p:spPr>
      </p:pic>
      <p:pic>
        <p:nvPicPr>
          <p:cNvPr id="9" name="Image 6" descr="preencoded.png">    </p:cNvPr>
          <p:cNvPicPr>
            <a:picLocks noChangeAspect="1"/>
          </p:cNvPicPr>
          <p:nvPr/>
        </p:nvPicPr>
        <p:blipFill>
          <a:blip r:embed="rId7"/>
          <a:stretch>
            <a:fillRect/>
          </a:stretch>
        </p:blipFill>
        <p:spPr>
          <a:xfrm>
            <a:off x="6808051" y="6858000"/>
            <a:ext cx="5220352" cy="5232412"/>
          </a:xfrm>
          <a:prstGeom prst="rect">
            <a:avLst/>
          </a:prstGeom>
        </p:spPr>
      </p:pic>
      <p:pic>
        <p:nvPicPr>
          <p:cNvPr id="10" name="Image 7" descr="preencoded.png">    </p:cNvPr>
          <p:cNvPicPr>
            <a:picLocks noChangeAspect="1"/>
          </p:cNvPicPr>
          <p:nvPr/>
        </p:nvPicPr>
        <p:blipFill>
          <a:blip r:embed="rId8"/>
          <a:stretch>
            <a:fillRect/>
          </a:stretch>
        </p:blipFill>
        <p:spPr>
          <a:xfrm>
            <a:off x="12041105" y="6858000"/>
            <a:ext cx="5220352" cy="5232412"/>
          </a:xfrm>
          <a:prstGeom prst="rect">
            <a:avLst/>
          </a:prstGeom>
        </p:spPr>
      </p:pic>
      <p:pic>
        <p:nvPicPr>
          <p:cNvPr id="11" name="Image 8" descr="preencoded.png">    </p:cNvPr>
          <p:cNvPicPr>
            <a:picLocks noChangeAspect="1"/>
          </p:cNvPicPr>
          <p:nvPr/>
        </p:nvPicPr>
        <p:blipFill>
          <a:blip r:embed="rId9"/>
          <a:stretch>
            <a:fillRect/>
          </a:stretch>
        </p:blipFill>
        <p:spPr>
          <a:xfrm>
            <a:off x="12028403" y="1079500"/>
            <a:ext cx="12702" cy="11569700"/>
          </a:xfrm>
          <a:prstGeom prst="rect">
            <a:avLst/>
          </a:prstGeom>
        </p:spPr>
      </p:pic>
      <p:pic>
        <p:nvPicPr>
          <p:cNvPr id="12" name="Image 9" descr="preencoded.png">    </p:cNvPr>
          <p:cNvPicPr>
            <a:picLocks noChangeAspect="1"/>
          </p:cNvPicPr>
          <p:nvPr/>
        </p:nvPicPr>
        <p:blipFill>
          <a:blip r:embed="rId10"/>
          <a:stretch>
            <a:fillRect/>
          </a:stretch>
        </p:blipFill>
        <p:spPr>
          <a:xfrm>
            <a:off x="3327816" y="6845300"/>
            <a:ext cx="17401175" cy="12700"/>
          </a:xfrm>
          <a:prstGeom prst="rect">
            <a:avLst/>
          </a:prstGeom>
        </p:spPr>
      </p:pic>
      <p:sp>
        <p:nvSpPr>
          <p:cNvPr id="13" name="Text 1"/>
          <p:cNvSpPr/>
          <p:nvPr/>
        </p:nvSpPr>
        <p:spPr>
          <a:xfrm>
            <a:off x="9996149" y="4102100"/>
            <a:ext cx="1291328" cy="2586567"/>
          </a:xfrm>
          <a:prstGeom prst="rect">
            <a:avLst/>
          </a:prstGeom>
          <a:noFill/>
          <a:ln/>
        </p:spPr>
        <p:txBody>
          <a:bodyPr wrap="square" lIns="0" tIns="0" rIns="0" bIns="0" rtlCol="0" anchor="t"/>
          <a:lstStyle/>
          <a:p>
            <a:pPr algn="l"/>
            <a:r>
              <a:rPr lang="en-US" sz="12800" dirty="0">
                <a:solidFill>
                  <a:srgbClr val="0E0E0E">
                    <a:alpha val="100000"/>
                  </a:srgbClr>
                </a:solidFill>
                <a:latin typeface="Marcellus Regular" pitchFamily="34" charset="0"/>
                <a:ea typeface="Marcellus Regular" pitchFamily="34" charset="-122"/>
                <a:cs typeface="Marcellus Regular" pitchFamily="34" charset="-120"/>
              </a:rPr>
              <a:t>S</a:t>
            </a:r>
            <a:endParaRPr lang="en-US" sz="12800" dirty="0"/>
          </a:p>
        </p:txBody>
      </p:sp>
      <p:sp>
        <p:nvSpPr>
          <p:cNvPr id="14" name="Text 2"/>
          <p:cNvSpPr/>
          <p:nvPr/>
        </p:nvSpPr>
        <p:spPr>
          <a:xfrm>
            <a:off x="12663483" y="4102100"/>
            <a:ext cx="2193141"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W</a:t>
            </a:r>
            <a:endParaRPr lang="en-US" sz="12800" dirty="0"/>
          </a:p>
        </p:txBody>
      </p:sp>
      <p:sp>
        <p:nvSpPr>
          <p:cNvPr id="15" name="Text 3"/>
          <p:cNvSpPr/>
          <p:nvPr/>
        </p:nvSpPr>
        <p:spPr>
          <a:xfrm>
            <a:off x="9856432" y="7518400"/>
            <a:ext cx="1862899"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O</a:t>
            </a:r>
            <a:endParaRPr lang="en-US" sz="12800" dirty="0"/>
          </a:p>
        </p:txBody>
      </p:sp>
      <p:sp>
        <p:nvSpPr>
          <p:cNvPr id="16" name="Text 4"/>
          <p:cNvSpPr/>
          <p:nvPr/>
        </p:nvSpPr>
        <p:spPr>
          <a:xfrm>
            <a:off x="12917514" y="7518400"/>
            <a:ext cx="1519957" cy="2586567"/>
          </a:xfrm>
          <a:prstGeom prst="rect">
            <a:avLst/>
          </a:prstGeom>
          <a:noFill/>
          <a:ln/>
        </p:spPr>
        <p:txBody>
          <a:bodyPr wrap="square" lIns="0" tIns="0" rIns="0" bIns="0" rtlCol="0" anchor="t"/>
          <a:lstStyle/>
          <a:p>
            <a:pPr algn="l"/>
            <a:r>
              <a:rPr lang="en-US" sz="12800" dirty="0">
                <a:solidFill>
                  <a:srgbClr val="0E0E0E">
                    <a:alpha val="100000"/>
                  </a:srgbClr>
                </a:solidFill>
                <a:latin typeface="Marcellus Regular" pitchFamily="34" charset="0"/>
                <a:ea typeface="Marcellus Regular" pitchFamily="34" charset="-122"/>
                <a:cs typeface="Marcellus Regular" pitchFamily="34" charset="-120"/>
              </a:rPr>
              <a:t>T</a:t>
            </a:r>
            <a:endParaRPr lang="en-US" sz="12800" dirty="0"/>
          </a:p>
        </p:txBody>
      </p:sp>
      <p:pic>
        <p:nvPicPr>
          <p:cNvPr id="17" name="Image 10" descr="preencoded.png">    </p:cNvPr>
          <p:cNvPicPr>
            <a:picLocks noChangeAspect="1"/>
          </p:cNvPicPr>
          <p:nvPr/>
        </p:nvPicPr>
        <p:blipFill>
          <a:blip r:embed="rId11"/>
          <a:stretch>
            <a:fillRect/>
          </a:stretch>
        </p:blipFill>
        <p:spPr>
          <a:xfrm>
            <a:off x="3327816" y="1079500"/>
            <a:ext cx="1625803" cy="1625600"/>
          </a:xfrm>
          <a:prstGeom prst="rect">
            <a:avLst/>
          </a:prstGeom>
        </p:spPr>
      </p:pic>
      <p:pic>
        <p:nvPicPr>
          <p:cNvPr id="18" name="Image 11" descr="preencoded.png">    </p:cNvPr>
          <p:cNvPicPr>
            <a:picLocks noChangeAspect="1"/>
          </p:cNvPicPr>
          <p:nvPr/>
        </p:nvPicPr>
        <p:blipFill>
          <a:blip r:embed="rId12"/>
          <a:stretch>
            <a:fillRect/>
          </a:stretch>
        </p:blipFill>
        <p:spPr>
          <a:xfrm>
            <a:off x="3412504" y="1164183"/>
            <a:ext cx="1456422" cy="1456246"/>
          </a:xfrm>
          <a:prstGeom prst="rect">
            <a:avLst/>
          </a:prstGeom>
        </p:spPr>
      </p:pic>
      <p:pic>
        <p:nvPicPr>
          <p:cNvPr id="19" name="Image 12" descr="preencoded.png">    </p:cNvPr>
          <p:cNvPicPr>
            <a:picLocks noChangeAspect="1"/>
          </p:cNvPicPr>
          <p:nvPr/>
        </p:nvPicPr>
        <p:blipFill>
          <a:blip r:embed="rId13"/>
          <a:stretch>
            <a:fillRect/>
          </a:stretch>
        </p:blipFill>
        <p:spPr>
          <a:xfrm>
            <a:off x="3327816" y="8128000"/>
            <a:ext cx="1625803" cy="1625600"/>
          </a:xfrm>
          <a:prstGeom prst="rect">
            <a:avLst/>
          </a:prstGeom>
        </p:spPr>
      </p:pic>
      <p:pic>
        <p:nvPicPr>
          <p:cNvPr id="20" name="Image 13" descr="preencoded.png">    </p:cNvPr>
          <p:cNvPicPr>
            <a:picLocks noChangeAspect="1"/>
          </p:cNvPicPr>
          <p:nvPr/>
        </p:nvPicPr>
        <p:blipFill>
          <a:blip r:embed="rId14"/>
          <a:stretch>
            <a:fillRect/>
          </a:stretch>
        </p:blipFill>
        <p:spPr>
          <a:xfrm>
            <a:off x="3429404" y="8132763"/>
            <a:ext cx="1519452" cy="1519262"/>
          </a:xfrm>
          <a:prstGeom prst="rect">
            <a:avLst/>
          </a:prstGeom>
        </p:spPr>
      </p:pic>
      <p:pic>
        <p:nvPicPr>
          <p:cNvPr id="21" name="Image 14" descr="preencoded.png">    </p:cNvPr>
          <p:cNvPicPr>
            <a:picLocks noChangeAspect="1"/>
          </p:cNvPicPr>
          <p:nvPr/>
        </p:nvPicPr>
        <p:blipFill>
          <a:blip r:embed="rId15"/>
          <a:stretch>
            <a:fillRect/>
          </a:stretch>
        </p:blipFill>
        <p:spPr>
          <a:xfrm>
            <a:off x="16473959" y="1079500"/>
            <a:ext cx="1625803" cy="1625600"/>
          </a:xfrm>
          <a:prstGeom prst="rect">
            <a:avLst/>
          </a:prstGeom>
        </p:spPr>
      </p:pic>
      <p:pic>
        <p:nvPicPr>
          <p:cNvPr id="22" name="Image 15" descr="preencoded.png">    </p:cNvPr>
          <p:cNvPicPr>
            <a:picLocks noChangeAspect="1"/>
          </p:cNvPicPr>
          <p:nvPr/>
        </p:nvPicPr>
        <p:blipFill>
          <a:blip r:embed="rId16"/>
          <a:stretch>
            <a:fillRect/>
          </a:stretch>
        </p:blipFill>
        <p:spPr>
          <a:xfrm>
            <a:off x="16677184" y="1282700"/>
            <a:ext cx="1192256" cy="1190414"/>
          </a:xfrm>
          <a:prstGeom prst="rect">
            <a:avLst/>
          </a:prstGeom>
        </p:spPr>
      </p:pic>
      <p:pic>
        <p:nvPicPr>
          <p:cNvPr id="23" name="Image 16" descr="preencoded.png">    </p:cNvPr>
          <p:cNvPicPr>
            <a:picLocks noChangeAspect="1"/>
          </p:cNvPicPr>
          <p:nvPr/>
        </p:nvPicPr>
        <p:blipFill>
          <a:blip r:embed="rId17"/>
          <a:stretch>
            <a:fillRect/>
          </a:stretch>
        </p:blipFill>
        <p:spPr>
          <a:xfrm>
            <a:off x="16473959" y="8128000"/>
            <a:ext cx="1625803" cy="1625600"/>
          </a:xfrm>
          <a:prstGeom prst="rect">
            <a:avLst/>
          </a:prstGeom>
        </p:spPr>
      </p:pic>
      <p:pic>
        <p:nvPicPr>
          <p:cNvPr id="24" name="Image 17" descr="preencoded.png">    </p:cNvPr>
          <p:cNvPicPr>
            <a:picLocks noChangeAspect="1"/>
          </p:cNvPicPr>
          <p:nvPr/>
        </p:nvPicPr>
        <p:blipFill>
          <a:blip r:embed="rId18"/>
          <a:stretch>
            <a:fillRect/>
          </a:stretch>
        </p:blipFill>
        <p:spPr>
          <a:xfrm>
            <a:off x="16541703" y="8128000"/>
            <a:ext cx="1490319" cy="1625600"/>
          </a:xfrm>
          <a:prstGeom prst="rect">
            <a:avLst/>
          </a:prstGeom>
        </p:spPr>
      </p:pic>
      <p:sp>
        <p:nvSpPr>
          <p:cNvPr id="25" name="Shape 5"/>
          <p:cNvSpPr/>
          <p:nvPr/>
        </p:nvSpPr>
        <p:spPr>
          <a:xfrm>
            <a:off x="3327816" y="3562350"/>
            <a:ext cx="4572572" cy="1943100"/>
          </a:xfrm>
          <a:prstGeom prst="rect">
            <a:avLst/>
          </a:prstGeom>
          <a:noFill/>
          <a:ln/>
        </p:spPr>
      </p:sp>
      <p:sp>
        <p:nvSpPr>
          <p:cNvPr id="26" name="Shape 6"/>
          <p:cNvSpPr/>
          <p:nvPr/>
        </p:nvSpPr>
        <p:spPr>
          <a:xfrm>
            <a:off x="3327816" y="3562350"/>
            <a:ext cx="4572572" cy="1943100"/>
          </a:xfrm>
          <a:prstGeom prst="rect">
            <a:avLst/>
          </a:prstGeom>
          <a:noFill/>
          <a:ln/>
        </p:spPr>
      </p:sp>
      <p:sp>
        <p:nvSpPr>
          <p:cNvPr id="27" name="Shape 7"/>
          <p:cNvSpPr/>
          <p:nvPr/>
        </p:nvSpPr>
        <p:spPr>
          <a:xfrm>
            <a:off x="3327816" y="3562350"/>
            <a:ext cx="4572572" cy="1943100"/>
          </a:xfrm>
          <a:prstGeom prst="rect">
            <a:avLst/>
          </a:prstGeom>
          <a:noFill/>
          <a:ln/>
        </p:spPr>
      </p:sp>
      <p:sp>
        <p:nvSpPr>
          <p:cNvPr id="28" name="Text 8"/>
          <p:cNvSpPr/>
          <p:nvPr/>
        </p:nvSpPr>
        <p:spPr>
          <a:xfrm>
            <a:off x="3327816" y="356235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Strengths</a:t>
            </a:r>
            <a:endParaRPr lang="en-US" sz="3600" dirty="0"/>
          </a:p>
        </p:txBody>
      </p:sp>
      <p:sp>
        <p:nvSpPr>
          <p:cNvPr id="29" name="Text 9"/>
          <p:cNvSpPr/>
          <p:nvPr/>
        </p:nvSpPr>
        <p:spPr>
          <a:xfrm>
            <a:off x="3327816" y="4337050"/>
            <a:ext cx="4708055"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Rare event causes unpredictable magic.</a:t>
            </a:r>
            <a:endParaRPr lang="en-US" sz="3200" dirty="0"/>
          </a:p>
        </p:txBody>
      </p:sp>
      <p:sp>
        <p:nvSpPr>
          <p:cNvPr id="30" name="Shape 10"/>
          <p:cNvSpPr/>
          <p:nvPr/>
        </p:nvSpPr>
        <p:spPr>
          <a:xfrm>
            <a:off x="3327816" y="10610850"/>
            <a:ext cx="4572572" cy="1943100"/>
          </a:xfrm>
          <a:prstGeom prst="rect">
            <a:avLst/>
          </a:prstGeom>
          <a:noFill/>
          <a:ln/>
        </p:spPr>
      </p:sp>
      <p:sp>
        <p:nvSpPr>
          <p:cNvPr id="31" name="Shape 11"/>
          <p:cNvSpPr/>
          <p:nvPr/>
        </p:nvSpPr>
        <p:spPr>
          <a:xfrm>
            <a:off x="3327816" y="10610850"/>
            <a:ext cx="4572572" cy="1943100"/>
          </a:xfrm>
          <a:prstGeom prst="rect">
            <a:avLst/>
          </a:prstGeom>
          <a:noFill/>
          <a:ln/>
        </p:spPr>
      </p:sp>
      <p:sp>
        <p:nvSpPr>
          <p:cNvPr id="32" name="Shape 12"/>
          <p:cNvSpPr/>
          <p:nvPr/>
        </p:nvSpPr>
        <p:spPr>
          <a:xfrm>
            <a:off x="3327816" y="10610850"/>
            <a:ext cx="4572572" cy="1943100"/>
          </a:xfrm>
          <a:prstGeom prst="rect">
            <a:avLst/>
          </a:prstGeom>
          <a:noFill/>
          <a:ln/>
        </p:spPr>
      </p:sp>
      <p:sp>
        <p:nvSpPr>
          <p:cNvPr id="33" name="Text 13"/>
          <p:cNvSpPr/>
          <p:nvPr/>
        </p:nvSpPr>
        <p:spPr>
          <a:xfrm>
            <a:off x="3327816" y="1061085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Opportunities</a:t>
            </a:r>
            <a:endParaRPr lang="en-US" sz="3600" dirty="0"/>
          </a:p>
        </p:txBody>
      </p:sp>
      <p:sp>
        <p:nvSpPr>
          <p:cNvPr id="34" name="Text 14"/>
          <p:cNvSpPr/>
          <p:nvPr/>
        </p:nvSpPr>
        <p:spPr>
          <a:xfrm>
            <a:off x="3327816" y="11385550"/>
            <a:ext cx="4708055"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Rare event causes unpredictable magic.</a:t>
            </a:r>
            <a:endParaRPr lang="en-US" sz="3200" dirty="0"/>
          </a:p>
        </p:txBody>
      </p:sp>
      <p:sp>
        <p:nvSpPr>
          <p:cNvPr id="35" name="Shape 15"/>
          <p:cNvSpPr/>
          <p:nvPr/>
        </p:nvSpPr>
        <p:spPr>
          <a:xfrm>
            <a:off x="16473959" y="3562350"/>
            <a:ext cx="4572572" cy="1943100"/>
          </a:xfrm>
          <a:prstGeom prst="rect">
            <a:avLst/>
          </a:prstGeom>
          <a:noFill/>
          <a:ln/>
        </p:spPr>
      </p:sp>
      <p:sp>
        <p:nvSpPr>
          <p:cNvPr id="36" name="Shape 16"/>
          <p:cNvSpPr/>
          <p:nvPr/>
        </p:nvSpPr>
        <p:spPr>
          <a:xfrm>
            <a:off x="16473959" y="3562350"/>
            <a:ext cx="4572572" cy="1943100"/>
          </a:xfrm>
          <a:prstGeom prst="rect">
            <a:avLst/>
          </a:prstGeom>
          <a:noFill/>
          <a:ln/>
        </p:spPr>
      </p:sp>
      <p:sp>
        <p:nvSpPr>
          <p:cNvPr id="37" name="Shape 17"/>
          <p:cNvSpPr/>
          <p:nvPr/>
        </p:nvSpPr>
        <p:spPr>
          <a:xfrm>
            <a:off x="16473959" y="3562350"/>
            <a:ext cx="4572572" cy="1943100"/>
          </a:xfrm>
          <a:prstGeom prst="rect">
            <a:avLst/>
          </a:prstGeom>
          <a:noFill/>
          <a:ln/>
        </p:spPr>
      </p:sp>
      <p:sp>
        <p:nvSpPr>
          <p:cNvPr id="38" name="Text 18"/>
          <p:cNvSpPr/>
          <p:nvPr/>
        </p:nvSpPr>
        <p:spPr>
          <a:xfrm>
            <a:off x="16473959" y="356235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Weaknesses</a:t>
            </a:r>
            <a:endParaRPr lang="en-US" sz="3600" dirty="0"/>
          </a:p>
        </p:txBody>
      </p:sp>
      <p:sp>
        <p:nvSpPr>
          <p:cNvPr id="39" name="Text 19"/>
          <p:cNvSpPr/>
          <p:nvPr/>
        </p:nvSpPr>
        <p:spPr>
          <a:xfrm>
            <a:off x="16473959" y="4337050"/>
            <a:ext cx="4708055"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Rare event causes unpredictable magic.</a:t>
            </a:r>
            <a:endParaRPr lang="en-US" sz="3200" dirty="0"/>
          </a:p>
        </p:txBody>
      </p:sp>
      <p:sp>
        <p:nvSpPr>
          <p:cNvPr id="40" name="Shape 20"/>
          <p:cNvSpPr/>
          <p:nvPr/>
        </p:nvSpPr>
        <p:spPr>
          <a:xfrm>
            <a:off x="16473959" y="10610850"/>
            <a:ext cx="4572572" cy="1943100"/>
          </a:xfrm>
          <a:prstGeom prst="rect">
            <a:avLst/>
          </a:prstGeom>
          <a:noFill/>
          <a:ln/>
        </p:spPr>
      </p:sp>
      <p:sp>
        <p:nvSpPr>
          <p:cNvPr id="41" name="Shape 21"/>
          <p:cNvSpPr/>
          <p:nvPr/>
        </p:nvSpPr>
        <p:spPr>
          <a:xfrm>
            <a:off x="16473959" y="10610850"/>
            <a:ext cx="4572572" cy="1943100"/>
          </a:xfrm>
          <a:prstGeom prst="rect">
            <a:avLst/>
          </a:prstGeom>
          <a:noFill/>
          <a:ln/>
        </p:spPr>
      </p:sp>
      <p:sp>
        <p:nvSpPr>
          <p:cNvPr id="42" name="Shape 22"/>
          <p:cNvSpPr/>
          <p:nvPr/>
        </p:nvSpPr>
        <p:spPr>
          <a:xfrm>
            <a:off x="16473959" y="10610850"/>
            <a:ext cx="4572572" cy="1943100"/>
          </a:xfrm>
          <a:prstGeom prst="rect">
            <a:avLst/>
          </a:prstGeom>
          <a:noFill/>
          <a:ln/>
        </p:spPr>
      </p:sp>
      <p:sp>
        <p:nvSpPr>
          <p:cNvPr id="43" name="Text 23"/>
          <p:cNvSpPr/>
          <p:nvPr/>
        </p:nvSpPr>
        <p:spPr>
          <a:xfrm>
            <a:off x="16473959" y="1061085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Threats</a:t>
            </a:r>
            <a:endParaRPr lang="en-US" sz="3600" dirty="0"/>
          </a:p>
        </p:txBody>
      </p:sp>
      <p:sp>
        <p:nvSpPr>
          <p:cNvPr id="44" name="Text 24"/>
          <p:cNvSpPr/>
          <p:nvPr/>
        </p:nvSpPr>
        <p:spPr>
          <a:xfrm>
            <a:off x="16473959" y="11385550"/>
            <a:ext cx="4708055"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Rare event causes unpredictable magic.</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924800"/>
            <a:ext cx="14225778" cy="5791200"/>
          </a:xfrm>
          <a:prstGeom prst="rect">
            <a:avLst/>
          </a:prstGeom>
        </p:spPr>
      </p:pic>
      <p:pic>
        <p:nvPicPr>
          <p:cNvPr id="3" name="Image 1" descr="preencoded.png">    </p:cNvPr>
          <p:cNvPicPr>
            <a:picLocks noChangeAspect="1"/>
          </p:cNvPicPr>
          <p:nvPr/>
        </p:nvPicPr>
        <p:blipFill>
          <a:blip r:embed="rId2"/>
          <a:stretch>
            <a:fillRect/>
          </a:stretch>
        </p:blipFill>
        <p:spPr>
          <a:xfrm>
            <a:off x="11774372" y="0"/>
            <a:ext cx="12612676" cy="7645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6884260" y="673100"/>
            <a:ext cx="6084060" cy="12369800"/>
          </a:xfrm>
          <a:prstGeom prst="rect">
            <a:avLst/>
          </a:prstGeom>
        </p:spPr>
      </p:pic>
      <p:pic>
        <p:nvPicPr>
          <p:cNvPr id="7" name="Image 4" descr="preencoded.png">    </p:cNvPr>
          <p:cNvPicPr>
            <a:picLocks noChangeAspect="1"/>
          </p:cNvPicPr>
          <p:nvPr/>
        </p:nvPicPr>
        <p:blipFill>
          <a:blip r:embed="rId5"/>
          <a:stretch>
            <a:fillRect/>
          </a:stretch>
        </p:blipFill>
        <p:spPr>
          <a:xfrm>
            <a:off x="571571" y="673100"/>
            <a:ext cx="6084060" cy="12369800"/>
          </a:xfrm>
          <a:prstGeom prst="rect">
            <a:avLst/>
          </a:prstGeom>
        </p:spPr>
      </p:pic>
      <p:sp>
        <p:nvSpPr>
          <p:cNvPr id="8" name="Text 1"/>
          <p:cNvSpPr/>
          <p:nvPr/>
        </p:nvSpPr>
        <p:spPr>
          <a:xfrm>
            <a:off x="13692311" y="1905000"/>
            <a:ext cx="10690503" cy="1608667"/>
          </a:xfrm>
          <a:prstGeom prst="rect">
            <a:avLst/>
          </a:prstGeom>
          <a:noFill/>
          <a:ln/>
        </p:spPr>
        <p:txBody>
          <a:bodyPr wrap="square" lIns="0" tIns="0" rIns="0" bIns="0" rtlCol="0" anchor="t"/>
          <a:lstStyle/>
          <a:p>
            <a:pPr algn="l"/>
            <a:r>
              <a:rPr lang="en-US" sz="8000" dirty="0">
                <a:solidFill>
                  <a:srgbClr val="0E0E0E">
                    <a:alpha val="100000"/>
                  </a:srgbClr>
                </a:solidFill>
                <a:latin typeface="Marcellus Regular" pitchFamily="34" charset="0"/>
                <a:ea typeface="Marcellus Regular" pitchFamily="34" charset="-122"/>
                <a:cs typeface="Marcellus Regular" pitchFamily="34" charset="-120"/>
              </a:rPr>
              <a:t>Some Data</a:t>
            </a:r>
            <a:endParaRPr lang="en-US" sz="8000" dirty="0"/>
          </a:p>
        </p:txBody>
      </p:sp>
      <p:sp>
        <p:nvSpPr>
          <p:cNvPr id="9" name="Shape 2"/>
          <p:cNvSpPr/>
          <p:nvPr/>
        </p:nvSpPr>
        <p:spPr>
          <a:xfrm>
            <a:off x="13692311" y="5791200"/>
            <a:ext cx="8573572" cy="5029200"/>
          </a:xfrm>
          <a:prstGeom prst="rect">
            <a:avLst/>
          </a:prstGeom>
          <a:noFill/>
          <a:ln/>
        </p:spPr>
      </p:sp>
      <p:sp>
        <p:nvSpPr>
          <p:cNvPr id="10" name="Shape 3"/>
          <p:cNvSpPr/>
          <p:nvPr/>
        </p:nvSpPr>
        <p:spPr>
          <a:xfrm>
            <a:off x="13692311" y="5791200"/>
            <a:ext cx="8573572" cy="1270000"/>
          </a:xfrm>
          <a:prstGeom prst="rect">
            <a:avLst/>
          </a:prstGeom>
          <a:noFill/>
          <a:ln/>
        </p:spPr>
      </p:sp>
      <p:sp>
        <p:nvSpPr>
          <p:cNvPr id="11" name="Shape 4"/>
          <p:cNvSpPr/>
          <p:nvPr/>
        </p:nvSpPr>
        <p:spPr>
          <a:xfrm>
            <a:off x="13692311" y="5791200"/>
            <a:ext cx="1854432" cy="1270000"/>
          </a:xfrm>
          <a:prstGeom prst="rect">
            <a:avLst/>
          </a:prstGeom>
          <a:noFill/>
          <a:ln/>
        </p:spPr>
      </p:sp>
      <p:sp>
        <p:nvSpPr>
          <p:cNvPr id="12" name="Text 5"/>
          <p:cNvSpPr/>
          <p:nvPr/>
        </p:nvSpPr>
        <p:spPr>
          <a:xfrm>
            <a:off x="13692311" y="5791200"/>
            <a:ext cx="2193141"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75%</a:t>
            </a:r>
            <a:endParaRPr lang="en-US" sz="8000" dirty="0"/>
          </a:p>
        </p:txBody>
      </p:sp>
      <p:sp>
        <p:nvSpPr>
          <p:cNvPr id="13" name="Shape 6"/>
          <p:cNvSpPr/>
          <p:nvPr/>
        </p:nvSpPr>
        <p:spPr>
          <a:xfrm>
            <a:off x="15749969" y="5797550"/>
            <a:ext cx="6515914" cy="1257300"/>
          </a:xfrm>
          <a:prstGeom prst="rect">
            <a:avLst/>
          </a:prstGeom>
          <a:noFill/>
          <a:ln/>
        </p:spPr>
      </p:sp>
      <p:sp>
        <p:nvSpPr>
          <p:cNvPr id="14" name="Text 7"/>
          <p:cNvSpPr/>
          <p:nvPr/>
        </p:nvSpPr>
        <p:spPr>
          <a:xfrm>
            <a:off x="15749969" y="5797550"/>
            <a:ext cx="6668333"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Enchanted Creatures</a:t>
            </a:r>
            <a:endParaRPr lang="en-US" sz="3600" dirty="0"/>
          </a:p>
        </p:txBody>
      </p:sp>
      <p:sp>
        <p:nvSpPr>
          <p:cNvPr id="15" name="Text 8"/>
          <p:cNvSpPr/>
          <p:nvPr/>
        </p:nvSpPr>
        <p:spPr>
          <a:xfrm>
            <a:off x="15749969" y="6470650"/>
            <a:ext cx="6651398"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possess the ability to cast spells.</a:t>
            </a:r>
            <a:endParaRPr lang="en-US" sz="3200" dirty="0"/>
          </a:p>
        </p:txBody>
      </p:sp>
      <p:sp>
        <p:nvSpPr>
          <p:cNvPr id="16" name="Shape 9"/>
          <p:cNvSpPr/>
          <p:nvPr/>
        </p:nvSpPr>
        <p:spPr>
          <a:xfrm>
            <a:off x="13692311" y="7670800"/>
            <a:ext cx="8573572" cy="1270000"/>
          </a:xfrm>
          <a:prstGeom prst="rect">
            <a:avLst/>
          </a:prstGeom>
          <a:noFill/>
          <a:ln/>
        </p:spPr>
      </p:sp>
      <p:sp>
        <p:nvSpPr>
          <p:cNvPr id="17" name="Shape 10"/>
          <p:cNvSpPr/>
          <p:nvPr/>
        </p:nvSpPr>
        <p:spPr>
          <a:xfrm>
            <a:off x="13692311" y="7670800"/>
            <a:ext cx="2273584" cy="1270000"/>
          </a:xfrm>
          <a:prstGeom prst="rect">
            <a:avLst/>
          </a:prstGeom>
          <a:noFill/>
          <a:ln/>
        </p:spPr>
      </p:sp>
      <p:sp>
        <p:nvSpPr>
          <p:cNvPr id="18" name="Text 11"/>
          <p:cNvSpPr/>
          <p:nvPr/>
        </p:nvSpPr>
        <p:spPr>
          <a:xfrm>
            <a:off x="13692311" y="7670800"/>
            <a:ext cx="2612293"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60%</a:t>
            </a:r>
            <a:endParaRPr lang="en-US" sz="8000" dirty="0"/>
          </a:p>
        </p:txBody>
      </p:sp>
      <p:sp>
        <p:nvSpPr>
          <p:cNvPr id="19" name="Shape 12"/>
          <p:cNvSpPr/>
          <p:nvPr/>
        </p:nvSpPr>
        <p:spPr>
          <a:xfrm>
            <a:off x="16169121" y="7677150"/>
            <a:ext cx="6096762" cy="1257300"/>
          </a:xfrm>
          <a:prstGeom prst="rect">
            <a:avLst/>
          </a:prstGeom>
          <a:noFill/>
          <a:ln/>
        </p:spPr>
      </p:sp>
      <p:sp>
        <p:nvSpPr>
          <p:cNvPr id="20" name="Text 13"/>
          <p:cNvSpPr/>
          <p:nvPr/>
        </p:nvSpPr>
        <p:spPr>
          <a:xfrm>
            <a:off x="16169121" y="767715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Magic-Wielding Individuals</a:t>
            </a:r>
            <a:endParaRPr lang="en-US" sz="3600" dirty="0"/>
          </a:p>
        </p:txBody>
      </p:sp>
      <p:sp>
        <p:nvSpPr>
          <p:cNvPr id="21" name="Text 14"/>
          <p:cNvSpPr/>
          <p:nvPr/>
        </p:nvSpPr>
        <p:spPr>
          <a:xfrm>
            <a:off x="16169121" y="8350250"/>
            <a:ext cx="6232246"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practice the art of illusions.</a:t>
            </a:r>
            <a:endParaRPr lang="en-US" sz="3200" dirty="0"/>
          </a:p>
        </p:txBody>
      </p:sp>
      <p:sp>
        <p:nvSpPr>
          <p:cNvPr id="22" name="Shape 15"/>
          <p:cNvSpPr/>
          <p:nvPr/>
        </p:nvSpPr>
        <p:spPr>
          <a:xfrm>
            <a:off x="13692311" y="9550400"/>
            <a:ext cx="8573572" cy="1270000"/>
          </a:xfrm>
          <a:prstGeom prst="rect">
            <a:avLst/>
          </a:prstGeom>
          <a:noFill/>
          <a:ln/>
        </p:spPr>
      </p:sp>
      <p:sp>
        <p:nvSpPr>
          <p:cNvPr id="23" name="Shape 16"/>
          <p:cNvSpPr/>
          <p:nvPr/>
        </p:nvSpPr>
        <p:spPr>
          <a:xfrm>
            <a:off x="13692311" y="9550400"/>
            <a:ext cx="2273584" cy="1270000"/>
          </a:xfrm>
          <a:prstGeom prst="rect">
            <a:avLst/>
          </a:prstGeom>
          <a:noFill/>
          <a:ln/>
        </p:spPr>
      </p:sp>
      <p:sp>
        <p:nvSpPr>
          <p:cNvPr id="24" name="Text 17"/>
          <p:cNvSpPr/>
          <p:nvPr/>
        </p:nvSpPr>
        <p:spPr>
          <a:xfrm>
            <a:off x="13692311" y="9550400"/>
            <a:ext cx="2612293"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90%</a:t>
            </a:r>
            <a:endParaRPr lang="en-US" sz="8000" dirty="0"/>
          </a:p>
        </p:txBody>
      </p:sp>
      <p:sp>
        <p:nvSpPr>
          <p:cNvPr id="25" name="Shape 18"/>
          <p:cNvSpPr/>
          <p:nvPr/>
        </p:nvSpPr>
        <p:spPr>
          <a:xfrm>
            <a:off x="16169121" y="9556750"/>
            <a:ext cx="6096762" cy="1257300"/>
          </a:xfrm>
          <a:prstGeom prst="rect">
            <a:avLst/>
          </a:prstGeom>
          <a:noFill/>
          <a:ln/>
        </p:spPr>
      </p:sp>
      <p:sp>
        <p:nvSpPr>
          <p:cNvPr id="26" name="Text 19"/>
          <p:cNvSpPr/>
          <p:nvPr/>
        </p:nvSpPr>
        <p:spPr>
          <a:xfrm>
            <a:off x="16169121" y="955675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Spells Cast</a:t>
            </a:r>
            <a:endParaRPr lang="en-US" sz="3600" dirty="0"/>
          </a:p>
        </p:txBody>
      </p:sp>
      <p:sp>
        <p:nvSpPr>
          <p:cNvPr id="27" name="Text 20"/>
          <p:cNvSpPr/>
          <p:nvPr/>
        </p:nvSpPr>
        <p:spPr>
          <a:xfrm>
            <a:off x="16169121" y="10229850"/>
            <a:ext cx="6232246"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8EEE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077210" y="416223"/>
            <a:ext cx="16229472" cy="1288482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4305838" y="3403600"/>
            <a:ext cx="15762670" cy="6769100"/>
          </a:xfrm>
          <a:prstGeom prst="rect">
            <a:avLst/>
          </a:prstGeom>
          <a:noFill/>
          <a:ln/>
        </p:spPr>
      </p:sp>
      <p:sp>
        <p:nvSpPr>
          <p:cNvPr id="6" name="Shape 2"/>
          <p:cNvSpPr/>
          <p:nvPr/>
        </p:nvSpPr>
        <p:spPr>
          <a:xfrm>
            <a:off x="4305838" y="3403600"/>
            <a:ext cx="15762670" cy="5194300"/>
          </a:xfrm>
          <a:prstGeom prst="rect">
            <a:avLst/>
          </a:prstGeom>
          <a:noFill/>
          <a:ln/>
        </p:spPr>
      </p:sp>
      <p:sp>
        <p:nvSpPr>
          <p:cNvPr id="7" name="Text 3"/>
          <p:cNvSpPr/>
          <p:nvPr/>
        </p:nvSpPr>
        <p:spPr>
          <a:xfrm>
            <a:off x="6604826" y="3403600"/>
            <a:ext cx="11164695" cy="4838700"/>
          </a:xfrm>
          <a:prstGeom prst="rect">
            <a:avLst/>
          </a:prstGeom>
          <a:noFill/>
          <a:ln/>
        </p:spPr>
        <p:txBody>
          <a:bodyPr wrap="square" lIns="0" tIns="0" rIns="0" bIns="0" rtlCol="0" anchor="t"/>
          <a:lstStyle/>
          <a:p>
            <a:pPr algn="ctr"/>
            <a:r>
              <a:rPr lang="en-US" sz="24000" dirty="0">
                <a:solidFill>
                  <a:srgbClr val="272727">
                    <a:alpha val="100000"/>
                  </a:srgbClr>
                </a:solidFill>
                <a:latin typeface="Marcellus Regular" pitchFamily="34" charset="0"/>
                <a:ea typeface="Marcellus Regular" pitchFamily="34" charset="-122"/>
                <a:cs typeface="Marcellus Regular" pitchFamily="34" charset="-120"/>
              </a:rPr>
              <a:t>234,567</a:t>
            </a:r>
            <a:endParaRPr lang="en-US" sz="24000" dirty="0"/>
          </a:p>
        </p:txBody>
      </p:sp>
      <p:sp>
        <p:nvSpPr>
          <p:cNvPr id="8" name="Text 4"/>
          <p:cNvSpPr/>
          <p:nvPr/>
        </p:nvSpPr>
        <p:spPr>
          <a:xfrm>
            <a:off x="4170355" y="7429500"/>
            <a:ext cx="16033637" cy="14393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Jost Bold" pitchFamily="34" charset="0"/>
                <a:ea typeface="Jost Bold" pitchFamily="34" charset="-122"/>
                <a:cs typeface="Jost Bold" pitchFamily="34" charset="-120"/>
              </a:rPr>
              <a:t>UNICORN SIGHTINGS</a:t>
            </a:r>
            <a:endParaRPr lang="en-US" sz="6400" dirty="0"/>
          </a:p>
        </p:txBody>
      </p:sp>
      <p:sp>
        <p:nvSpPr>
          <p:cNvPr id="9" name="Text 5"/>
          <p:cNvSpPr/>
          <p:nvPr/>
        </p:nvSpPr>
        <p:spPr>
          <a:xfrm>
            <a:off x="7483352" y="9004300"/>
            <a:ext cx="9407642" cy="130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tally of the number of unicorns spotted in the fantasy realm.</a:t>
            </a:r>
            <a:endParaRPr lang="en-US" sz="3200" dirty="0"/>
          </a:p>
        </p:txBody>
      </p:sp>
      <p:pic>
        <p:nvPicPr>
          <p:cNvPr id="10" name="Image 2" descr="preencoded.png">    </p:cNvPr>
          <p:cNvPicPr>
            <a:picLocks noChangeAspect="1"/>
          </p:cNvPicPr>
          <p:nvPr/>
        </p:nvPicPr>
        <p:blipFill>
          <a:blip r:embed="rId3"/>
          <a:stretch>
            <a:fillRect/>
          </a:stretch>
        </p:blipFill>
        <p:spPr>
          <a:xfrm>
            <a:off x="18328391" y="3111500"/>
            <a:ext cx="4729481" cy="10351071"/>
          </a:xfrm>
          <a:prstGeom prst="rect">
            <a:avLst/>
          </a:prstGeom>
        </p:spPr>
      </p:pic>
      <p:pic>
        <p:nvPicPr>
          <p:cNvPr id="11" name="Image 3" descr="preencoded.png">    </p:cNvPr>
          <p:cNvPicPr>
            <a:picLocks noChangeAspect="1"/>
          </p:cNvPicPr>
          <p:nvPr/>
        </p:nvPicPr>
        <p:blipFill>
          <a:blip r:embed="rId4"/>
          <a:stretch>
            <a:fillRect/>
          </a:stretch>
        </p:blipFill>
        <p:spPr>
          <a:xfrm>
            <a:off x="1587698" y="4038600"/>
            <a:ext cx="3518340" cy="895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295900"/>
            <a:ext cx="11888686" cy="8420100"/>
          </a:xfrm>
          <a:prstGeom prst="rect">
            <a:avLst/>
          </a:prstGeom>
        </p:spPr>
      </p:pic>
      <p:pic>
        <p:nvPicPr>
          <p:cNvPr id="3" name="Image 1" descr="preencoded.png">    </p:cNvPr>
          <p:cNvPicPr>
            <a:picLocks noChangeAspect="1"/>
          </p:cNvPicPr>
          <p:nvPr/>
        </p:nvPicPr>
        <p:blipFill>
          <a:blip r:embed="rId2"/>
          <a:stretch>
            <a:fillRect/>
          </a:stretch>
        </p:blipFill>
        <p:spPr>
          <a:xfrm>
            <a:off x="9602400" y="0"/>
            <a:ext cx="14784648" cy="567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3391324" y="3263900"/>
            <a:ext cx="7874984" cy="2628900"/>
          </a:xfrm>
          <a:prstGeom prst="rect">
            <a:avLst/>
          </a:prstGeom>
          <a:noFill/>
          <a:ln/>
        </p:spPr>
      </p:sp>
      <p:sp>
        <p:nvSpPr>
          <p:cNvPr id="7" name="Shape 2"/>
          <p:cNvSpPr/>
          <p:nvPr/>
        </p:nvSpPr>
        <p:spPr>
          <a:xfrm>
            <a:off x="3854932" y="3263900"/>
            <a:ext cx="6947768" cy="2044700"/>
          </a:xfrm>
          <a:prstGeom prst="rect">
            <a:avLst/>
          </a:prstGeom>
          <a:noFill/>
          <a:ln/>
        </p:spPr>
      </p:sp>
      <p:sp>
        <p:nvSpPr>
          <p:cNvPr id="8" name="Text 3"/>
          <p:cNvSpPr/>
          <p:nvPr/>
        </p:nvSpPr>
        <p:spPr>
          <a:xfrm>
            <a:off x="3854932" y="3263900"/>
            <a:ext cx="7489703"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233 Coins</a:t>
            </a:r>
            <a:endParaRPr lang="en-US" sz="12800" dirty="0"/>
          </a:p>
        </p:txBody>
      </p:sp>
      <p:sp>
        <p:nvSpPr>
          <p:cNvPr id="9" name="Shape 4"/>
          <p:cNvSpPr/>
          <p:nvPr/>
        </p:nvSpPr>
        <p:spPr>
          <a:xfrm>
            <a:off x="3391324" y="5308600"/>
            <a:ext cx="7874984" cy="584200"/>
          </a:xfrm>
          <a:prstGeom prst="rect">
            <a:avLst/>
          </a:prstGeom>
          <a:noFill/>
          <a:ln/>
        </p:spPr>
      </p:sp>
      <p:sp>
        <p:nvSpPr>
          <p:cNvPr id="10" name="Text 5"/>
          <p:cNvSpPr/>
          <p:nvPr/>
        </p:nvSpPr>
        <p:spPr>
          <a:xfrm>
            <a:off x="3323582" y="5308600"/>
            <a:ext cx="8010468" cy="719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Treasure Found</a:t>
            </a:r>
            <a:endParaRPr lang="en-US" sz="3200" dirty="0"/>
          </a:p>
        </p:txBody>
      </p:sp>
      <p:sp>
        <p:nvSpPr>
          <p:cNvPr id="11" name="Shape 6"/>
          <p:cNvSpPr/>
          <p:nvPr/>
        </p:nvSpPr>
        <p:spPr>
          <a:xfrm>
            <a:off x="3391324" y="6985000"/>
            <a:ext cx="7874984" cy="2628900"/>
          </a:xfrm>
          <a:prstGeom prst="rect">
            <a:avLst/>
          </a:prstGeom>
          <a:noFill/>
          <a:ln/>
        </p:spPr>
      </p:sp>
      <p:sp>
        <p:nvSpPr>
          <p:cNvPr id="12" name="Shape 7"/>
          <p:cNvSpPr/>
          <p:nvPr/>
        </p:nvSpPr>
        <p:spPr>
          <a:xfrm>
            <a:off x="3639005" y="6985000"/>
            <a:ext cx="7379622" cy="2044700"/>
          </a:xfrm>
          <a:prstGeom prst="rect">
            <a:avLst/>
          </a:prstGeom>
          <a:noFill/>
          <a:ln/>
        </p:spPr>
      </p:sp>
      <p:sp>
        <p:nvSpPr>
          <p:cNvPr id="13" name="Text 8"/>
          <p:cNvSpPr/>
          <p:nvPr/>
        </p:nvSpPr>
        <p:spPr>
          <a:xfrm>
            <a:off x="3639005" y="6985000"/>
            <a:ext cx="7921557"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456 Hours</a:t>
            </a:r>
            <a:endParaRPr lang="en-US" sz="12800" dirty="0"/>
          </a:p>
        </p:txBody>
      </p:sp>
      <p:sp>
        <p:nvSpPr>
          <p:cNvPr id="14" name="Shape 9"/>
          <p:cNvSpPr/>
          <p:nvPr/>
        </p:nvSpPr>
        <p:spPr>
          <a:xfrm>
            <a:off x="3391324" y="9029700"/>
            <a:ext cx="7874984" cy="584200"/>
          </a:xfrm>
          <a:prstGeom prst="rect">
            <a:avLst/>
          </a:prstGeom>
          <a:noFill/>
          <a:ln/>
        </p:spPr>
      </p:sp>
      <p:sp>
        <p:nvSpPr>
          <p:cNvPr id="15" name="Text 10"/>
          <p:cNvSpPr/>
          <p:nvPr/>
        </p:nvSpPr>
        <p:spPr>
          <a:xfrm>
            <a:off x="3323582" y="9029700"/>
            <a:ext cx="8010468" cy="719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Duration of Spell Casting</a:t>
            </a:r>
            <a:endParaRPr lang="en-US" sz="3200" dirty="0"/>
          </a:p>
        </p:txBody>
      </p:sp>
      <p:sp>
        <p:nvSpPr>
          <p:cNvPr id="16" name="Shape 11"/>
          <p:cNvSpPr/>
          <p:nvPr/>
        </p:nvSpPr>
        <p:spPr>
          <a:xfrm>
            <a:off x="13552594" y="3263900"/>
            <a:ext cx="7874984" cy="2628900"/>
          </a:xfrm>
          <a:prstGeom prst="rect">
            <a:avLst/>
          </a:prstGeom>
          <a:noFill/>
          <a:ln/>
        </p:spPr>
      </p:sp>
      <p:sp>
        <p:nvSpPr>
          <p:cNvPr id="17" name="Shape 12"/>
          <p:cNvSpPr/>
          <p:nvPr/>
        </p:nvSpPr>
        <p:spPr>
          <a:xfrm>
            <a:off x="15965895" y="3263900"/>
            <a:ext cx="3048381" cy="2044700"/>
          </a:xfrm>
          <a:prstGeom prst="rect">
            <a:avLst/>
          </a:prstGeom>
          <a:noFill/>
          <a:ln/>
        </p:spPr>
      </p:sp>
      <p:sp>
        <p:nvSpPr>
          <p:cNvPr id="18" name="Text 13"/>
          <p:cNvSpPr/>
          <p:nvPr/>
        </p:nvSpPr>
        <p:spPr>
          <a:xfrm>
            <a:off x="15965895" y="3263900"/>
            <a:ext cx="3590315"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85%</a:t>
            </a:r>
            <a:endParaRPr lang="en-US" sz="12800" dirty="0"/>
          </a:p>
        </p:txBody>
      </p:sp>
      <p:sp>
        <p:nvSpPr>
          <p:cNvPr id="19" name="Shape 14"/>
          <p:cNvSpPr/>
          <p:nvPr/>
        </p:nvSpPr>
        <p:spPr>
          <a:xfrm>
            <a:off x="13552594" y="5308600"/>
            <a:ext cx="7874984" cy="584200"/>
          </a:xfrm>
          <a:prstGeom prst="rect">
            <a:avLst/>
          </a:prstGeom>
          <a:noFill/>
          <a:ln/>
        </p:spPr>
      </p:sp>
      <p:sp>
        <p:nvSpPr>
          <p:cNvPr id="20" name="Text 15"/>
          <p:cNvSpPr/>
          <p:nvPr/>
        </p:nvSpPr>
        <p:spPr>
          <a:xfrm>
            <a:off x="13484852" y="5308600"/>
            <a:ext cx="8010468" cy="719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Wished Granted</a:t>
            </a:r>
            <a:endParaRPr lang="en-US" sz="3200" dirty="0"/>
          </a:p>
        </p:txBody>
      </p:sp>
      <p:sp>
        <p:nvSpPr>
          <p:cNvPr id="21" name="Shape 16"/>
          <p:cNvSpPr/>
          <p:nvPr/>
        </p:nvSpPr>
        <p:spPr>
          <a:xfrm>
            <a:off x="13552594" y="6985000"/>
            <a:ext cx="7874984" cy="2628900"/>
          </a:xfrm>
          <a:prstGeom prst="rect">
            <a:avLst/>
          </a:prstGeom>
          <a:noFill/>
          <a:ln/>
        </p:spPr>
      </p:sp>
      <p:sp>
        <p:nvSpPr>
          <p:cNvPr id="22" name="Shape 17"/>
          <p:cNvSpPr/>
          <p:nvPr/>
        </p:nvSpPr>
        <p:spPr>
          <a:xfrm>
            <a:off x="14841805" y="6985000"/>
            <a:ext cx="5296562" cy="2044700"/>
          </a:xfrm>
          <a:prstGeom prst="rect">
            <a:avLst/>
          </a:prstGeom>
          <a:noFill/>
          <a:ln/>
        </p:spPr>
      </p:sp>
      <p:sp>
        <p:nvSpPr>
          <p:cNvPr id="23" name="Text 18"/>
          <p:cNvSpPr/>
          <p:nvPr/>
        </p:nvSpPr>
        <p:spPr>
          <a:xfrm>
            <a:off x="14841805" y="6985000"/>
            <a:ext cx="5838496"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535 Km</a:t>
            </a:r>
            <a:endParaRPr lang="en-US" sz="12800" dirty="0"/>
          </a:p>
        </p:txBody>
      </p:sp>
      <p:sp>
        <p:nvSpPr>
          <p:cNvPr id="24" name="Shape 19"/>
          <p:cNvSpPr/>
          <p:nvPr/>
        </p:nvSpPr>
        <p:spPr>
          <a:xfrm>
            <a:off x="13552594" y="9029700"/>
            <a:ext cx="7874984" cy="584200"/>
          </a:xfrm>
          <a:prstGeom prst="rect">
            <a:avLst/>
          </a:prstGeom>
          <a:noFill/>
          <a:ln/>
        </p:spPr>
      </p:sp>
      <p:sp>
        <p:nvSpPr>
          <p:cNvPr id="25" name="Text 20"/>
          <p:cNvSpPr/>
          <p:nvPr/>
        </p:nvSpPr>
        <p:spPr>
          <a:xfrm>
            <a:off x="13484852" y="9029700"/>
            <a:ext cx="8010468" cy="719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Journey Distance</a:t>
            </a:r>
            <a:endParaRPr lang="en-US" sz="3200" dirty="0"/>
          </a:p>
        </p:txBody>
      </p:sp>
      <p:pic>
        <p:nvPicPr>
          <p:cNvPr id="26" name="Image 3" descr="preencoded.png">    </p:cNvPr>
          <p:cNvPicPr>
            <a:picLocks noChangeAspect="1"/>
          </p:cNvPicPr>
          <p:nvPr/>
        </p:nvPicPr>
        <p:blipFill>
          <a:blip r:embed="rId4"/>
          <a:stretch>
            <a:fillRect/>
          </a:stretch>
        </p:blipFill>
        <p:spPr>
          <a:xfrm>
            <a:off x="368346" y="571500"/>
            <a:ext cx="5280136" cy="2275681"/>
          </a:xfrm>
          <a:prstGeom prst="rect">
            <a:avLst/>
          </a:prstGeom>
        </p:spPr>
      </p:pic>
      <p:pic>
        <p:nvPicPr>
          <p:cNvPr id="27" name="Image 4" descr="preencoded.png">    </p:cNvPr>
          <p:cNvPicPr>
            <a:picLocks noChangeAspect="1"/>
          </p:cNvPicPr>
          <p:nvPr/>
        </p:nvPicPr>
        <p:blipFill>
          <a:blip r:embed="rId5"/>
          <a:stretch>
            <a:fillRect/>
          </a:stretch>
        </p:blipFill>
        <p:spPr>
          <a:xfrm>
            <a:off x="16994724" y="10820400"/>
            <a:ext cx="3688406" cy="15907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3450981" y="5753100"/>
            <a:ext cx="8738692" cy="2133600"/>
          </a:xfrm>
          <a:prstGeom prst="rect">
            <a:avLst/>
          </a:prstGeom>
          <a:noFill/>
          <a:ln/>
        </p:spPr>
      </p:sp>
      <p:sp>
        <p:nvSpPr>
          <p:cNvPr id="7" name="Shape 2"/>
          <p:cNvSpPr/>
          <p:nvPr/>
        </p:nvSpPr>
        <p:spPr>
          <a:xfrm>
            <a:off x="13450981" y="5753100"/>
            <a:ext cx="8738692" cy="2133600"/>
          </a:xfrm>
          <a:prstGeom prst="rect">
            <a:avLst/>
          </a:prstGeom>
          <a:noFill/>
          <a:ln/>
        </p:spPr>
      </p:sp>
      <p:sp>
        <p:nvSpPr>
          <p:cNvPr id="8" name="Text 3"/>
          <p:cNvSpPr/>
          <p:nvPr/>
        </p:nvSpPr>
        <p:spPr>
          <a:xfrm>
            <a:off x="13450981" y="5753100"/>
            <a:ext cx="8941918"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 web application</a:t>
            </a:r>
            <a:endParaRPr lang="en-US" sz="4800" dirty="0"/>
          </a:p>
        </p:txBody>
      </p:sp>
      <p:sp>
        <p:nvSpPr>
          <p:cNvPr id="9" name="Text 4"/>
          <p:cNvSpPr/>
          <p:nvPr/>
        </p:nvSpPr>
        <p:spPr>
          <a:xfrm>
            <a:off x="13450981" y="6718300"/>
            <a:ext cx="8874176"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web application designed for discovering the world of fantasy</a:t>
            </a:r>
            <a:endParaRPr lang="en-US" sz="3200" dirty="0"/>
          </a:p>
        </p:txBody>
      </p:sp>
      <p:pic>
        <p:nvPicPr>
          <p:cNvPr id="10" name="Image 3" descr="preencoded.png">    </p:cNvPr>
          <p:cNvPicPr>
            <a:picLocks noChangeAspect="1"/>
          </p:cNvPicPr>
          <p:nvPr/>
        </p:nvPicPr>
        <p:blipFill>
          <a:blip r:embed="rId4"/>
          <a:stretch>
            <a:fillRect/>
          </a:stretch>
        </p:blipFill>
        <p:spPr>
          <a:xfrm>
            <a:off x="254032" y="3251200"/>
            <a:ext cx="13768521" cy="8166100"/>
          </a:xfrm>
          <a:prstGeom prst="rect">
            <a:avLst/>
          </a:prstGeom>
        </p:spPr>
      </p:pic>
      <p:pic>
        <p:nvPicPr>
          <p:cNvPr id="11" name="Image 4" descr="preencoded.png">    </p:cNvPr>
          <p:cNvPicPr>
            <a:picLocks noChangeAspect="1"/>
          </p:cNvPicPr>
          <p:nvPr/>
        </p:nvPicPr>
        <p:blipFill>
          <a:blip r:embed="rId5"/>
          <a:stretch>
            <a:fillRect/>
          </a:stretch>
        </p:blipFill>
        <p:spPr>
          <a:xfrm>
            <a:off x="2184673" y="3594100"/>
            <a:ext cx="9894537" cy="6489700"/>
          </a:xfrm>
          <a:prstGeom prst="rect">
            <a:avLst/>
          </a:prstGeom>
        </p:spPr>
      </p:pic>
      <p:sp>
        <p:nvSpPr>
          <p:cNvPr id="12" name="Text 5"/>
          <p:cNvSpPr/>
          <p:nvPr/>
        </p:nvSpPr>
        <p:spPr>
          <a:xfrm>
            <a:off x="7011276" y="1219200"/>
            <a:ext cx="10690503"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295900"/>
            <a:ext cx="11888686" cy="8420100"/>
          </a:xfrm>
          <a:prstGeom prst="rect">
            <a:avLst/>
          </a:prstGeom>
        </p:spPr>
      </p:pic>
      <p:pic>
        <p:nvPicPr>
          <p:cNvPr id="3" name="Image 1" descr="preencoded.png">    </p:cNvPr>
          <p:cNvPicPr>
            <a:picLocks noChangeAspect="1"/>
          </p:cNvPicPr>
          <p:nvPr/>
        </p:nvPicPr>
        <p:blipFill>
          <a:blip r:embed="rId2"/>
          <a:stretch>
            <a:fillRect/>
          </a:stretch>
        </p:blipFill>
        <p:spPr>
          <a:xfrm>
            <a:off x="9602400" y="0"/>
            <a:ext cx="14784648" cy="567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946768" y="4152900"/>
            <a:ext cx="8738692" cy="2133600"/>
          </a:xfrm>
          <a:prstGeom prst="rect">
            <a:avLst/>
          </a:prstGeom>
          <a:noFill/>
          <a:ln/>
        </p:spPr>
      </p:sp>
      <p:sp>
        <p:nvSpPr>
          <p:cNvPr id="7" name="Shape 2"/>
          <p:cNvSpPr/>
          <p:nvPr/>
        </p:nvSpPr>
        <p:spPr>
          <a:xfrm>
            <a:off x="2946768" y="4152900"/>
            <a:ext cx="8738692" cy="2133600"/>
          </a:xfrm>
          <a:prstGeom prst="rect">
            <a:avLst/>
          </a:prstGeom>
          <a:noFill/>
          <a:ln/>
        </p:spPr>
      </p:sp>
      <p:sp>
        <p:nvSpPr>
          <p:cNvPr id="8" name="Text 3"/>
          <p:cNvSpPr/>
          <p:nvPr/>
        </p:nvSpPr>
        <p:spPr>
          <a:xfrm>
            <a:off x="2946768" y="4152900"/>
            <a:ext cx="8941918"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An mobile app</a:t>
            </a:r>
            <a:endParaRPr lang="en-US" sz="4800" dirty="0"/>
          </a:p>
        </p:txBody>
      </p:sp>
      <p:sp>
        <p:nvSpPr>
          <p:cNvPr id="9" name="Text 4"/>
          <p:cNvSpPr/>
          <p:nvPr/>
        </p:nvSpPr>
        <p:spPr>
          <a:xfrm>
            <a:off x="2946768" y="5118100"/>
            <a:ext cx="8874176"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An app designed for exploring and experiencing the enchanting realm of fantasy</a:t>
            </a:r>
            <a:endParaRPr lang="en-US" sz="3200" dirty="0"/>
          </a:p>
        </p:txBody>
      </p:sp>
      <p:sp>
        <p:nvSpPr>
          <p:cNvPr id="10" name="Text 5"/>
          <p:cNvSpPr/>
          <p:nvPr/>
        </p:nvSpPr>
        <p:spPr>
          <a:xfrm>
            <a:off x="2946768" y="7658100"/>
            <a:ext cx="9090103" cy="3869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Live your fantasy dreams</a:t>
            </a:r>
            <a:endParaRPr lang="en-US" sz="3200" dirty="0"/>
          </a:p>
        </p:txBody>
      </p:sp>
      <p:sp>
        <p:nvSpPr>
          <p:cNvPr id="11" name="Text 6"/>
          <p:cNvSpPr/>
          <p:nvPr/>
        </p:nvSpPr>
        <p:spPr>
          <a:xfrm>
            <a:off x="2895962" y="1854200"/>
            <a:ext cx="12900579"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The Future of Fantasy</a:t>
            </a:r>
            <a:endParaRPr lang="en-US" sz="8000" dirty="0"/>
          </a:p>
        </p:txBody>
      </p:sp>
      <p:pic>
        <p:nvPicPr>
          <p:cNvPr id="12" name="Image 3" descr="preencoded.png">    </p:cNvPr>
          <p:cNvPicPr>
            <a:picLocks noChangeAspect="1"/>
          </p:cNvPicPr>
          <p:nvPr/>
        </p:nvPicPr>
        <p:blipFill>
          <a:blip r:embed="rId4"/>
          <a:stretch>
            <a:fillRect/>
          </a:stretch>
        </p:blipFill>
        <p:spPr>
          <a:xfrm>
            <a:off x="15457832" y="1028700"/>
            <a:ext cx="5474384" cy="11849100"/>
          </a:xfrm>
          <a:prstGeom prst="rect">
            <a:avLst/>
          </a:prstGeom>
        </p:spPr>
      </p:pic>
      <p:pic>
        <p:nvPicPr>
          <p:cNvPr id="13" name="Image 4" descr="preencoded.png">    </p:cNvPr>
          <p:cNvPicPr>
            <a:picLocks noChangeAspect="1"/>
          </p:cNvPicPr>
          <p:nvPr/>
        </p:nvPicPr>
        <p:blipFill>
          <a:blip r:embed="rId5"/>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924800"/>
            <a:ext cx="14225778" cy="5791200"/>
          </a:xfrm>
          <a:prstGeom prst="rect">
            <a:avLst/>
          </a:prstGeom>
        </p:spPr>
      </p:pic>
      <p:pic>
        <p:nvPicPr>
          <p:cNvPr id="3" name="Image 1" descr="preencoded.png">    </p:cNvPr>
          <p:cNvPicPr>
            <a:picLocks noChangeAspect="1"/>
          </p:cNvPicPr>
          <p:nvPr/>
        </p:nvPicPr>
        <p:blipFill>
          <a:blip r:embed="rId2"/>
          <a:stretch>
            <a:fillRect/>
          </a:stretch>
        </p:blipFill>
        <p:spPr>
          <a:xfrm>
            <a:off x="11774372" y="0"/>
            <a:ext cx="12612676" cy="7645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876410" y="8305800"/>
            <a:ext cx="5715714" cy="2133600"/>
          </a:xfrm>
          <a:prstGeom prst="rect">
            <a:avLst/>
          </a:prstGeom>
          <a:noFill/>
          <a:ln/>
        </p:spPr>
      </p:sp>
      <p:sp>
        <p:nvSpPr>
          <p:cNvPr id="7" name="Shape 2"/>
          <p:cNvSpPr/>
          <p:nvPr/>
        </p:nvSpPr>
        <p:spPr>
          <a:xfrm>
            <a:off x="876410" y="8305800"/>
            <a:ext cx="5715714" cy="2133600"/>
          </a:xfrm>
          <a:prstGeom prst="rect">
            <a:avLst/>
          </a:prstGeom>
          <a:noFill/>
          <a:ln/>
        </p:spPr>
      </p:sp>
      <p:sp>
        <p:nvSpPr>
          <p:cNvPr id="8" name="Text 3"/>
          <p:cNvSpPr/>
          <p:nvPr/>
        </p:nvSpPr>
        <p:spPr>
          <a:xfrm>
            <a:off x="876410" y="8305800"/>
            <a:ext cx="5918940"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 web application</a:t>
            </a:r>
            <a:endParaRPr lang="en-US" sz="4800" dirty="0"/>
          </a:p>
        </p:txBody>
      </p:sp>
      <p:sp>
        <p:nvSpPr>
          <p:cNvPr id="9" name="Text 4"/>
          <p:cNvSpPr/>
          <p:nvPr/>
        </p:nvSpPr>
        <p:spPr>
          <a:xfrm>
            <a:off x="876410" y="9271000"/>
            <a:ext cx="5851198"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web application designed for discovering the world of fantasy</a:t>
            </a:r>
            <a:endParaRPr lang="en-US" sz="3200" dirty="0"/>
          </a:p>
        </p:txBody>
      </p:sp>
      <p:sp>
        <p:nvSpPr>
          <p:cNvPr id="10" name="Text 5"/>
          <p:cNvSpPr/>
          <p:nvPr/>
        </p:nvSpPr>
        <p:spPr>
          <a:xfrm>
            <a:off x="825603" y="1231900"/>
            <a:ext cx="7007042" cy="541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A Gateway to a World of Fantasy and Wonder</a:t>
            </a:r>
            <a:endParaRPr lang="en-US" sz="8000" dirty="0"/>
          </a:p>
        </p:txBody>
      </p:sp>
      <p:sp>
        <p:nvSpPr>
          <p:cNvPr id="11" name="Text 6"/>
          <p:cNvSpPr/>
          <p:nvPr/>
        </p:nvSpPr>
        <p:spPr>
          <a:xfrm>
            <a:off x="16766096" y="4419600"/>
            <a:ext cx="6994341"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Jost Regular" pitchFamily="34" charset="0"/>
                <a:ea typeface="Jost Regular" pitchFamily="34" charset="-122"/>
                <a:cs typeface="Jost Regular" pitchFamily="34" charset="-120"/>
              </a:rPr>
              <a:t>Uncover hidden treasures and secret treasures</a:t>
            </a:r>
            <a:endParaRPr lang="en-US" sz="3200" dirty="0"/>
          </a:p>
        </p:txBody>
      </p:sp>
      <p:pic>
        <p:nvPicPr>
          <p:cNvPr id="12" name="Image 3" descr="preencoded.png">    </p:cNvPr>
          <p:cNvPicPr>
            <a:picLocks noChangeAspect="1"/>
          </p:cNvPicPr>
          <p:nvPr/>
        </p:nvPicPr>
        <p:blipFill>
          <a:blip r:embed="rId4"/>
          <a:stretch>
            <a:fillRect/>
          </a:stretch>
        </p:blipFill>
        <p:spPr>
          <a:xfrm>
            <a:off x="7900387" y="749300"/>
            <a:ext cx="8573572" cy="12331700"/>
          </a:xfrm>
          <a:prstGeom prst="rect">
            <a:avLst/>
          </a:prstGeom>
        </p:spPr>
      </p:pic>
      <p:pic>
        <p:nvPicPr>
          <p:cNvPr id="13" name="Image 4" descr="preencoded.png">    </p:cNvPr>
          <p:cNvPicPr>
            <a:picLocks noChangeAspect="1"/>
          </p:cNvPicPr>
          <p:nvPr/>
        </p:nvPicPr>
        <p:blipFill>
          <a:blip r:embed="rId5"/>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2878667"/>
          </a:xfrm>
          <a:prstGeom prst="rect">
            <a:avLst/>
          </a:prstGeom>
          <a:noFill/>
          <a:ln/>
        </p:spPr>
        <p:txBody>
          <a:bodyPr wrap="square" lIns="0" tIns="0" rIns="0" bIns="0" rtlCol="0" anchor="t"/>
          <a:lstStyle/>
          <a:p>
            <a:pPr algn="r"/>
            <a:r>
              <a:rPr lang="en-US" sz="8000" dirty="0">
                <a:solidFill>
                  <a:srgbClr val="272727">
                    <a:alpha val="100000"/>
                  </a:srgbClr>
                </a:solidFill>
                <a:latin typeface="Marcellus Regular" pitchFamily="34" charset="0"/>
                <a:ea typeface="Marcellus Regular" pitchFamily="34" charset="-122"/>
                <a:cs typeface="Marcellus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2282052" y="3822700"/>
            <a:ext cx="7527808" cy="2586567"/>
          </a:xfrm>
          <a:prstGeom prst="rect">
            <a:avLst/>
          </a:prstGeom>
          <a:noFill/>
          <a:ln/>
        </p:spPr>
        <p:txBody>
          <a:bodyPr wrap="square" lIns="0" tIns="0" rIns="0" bIns="0" rtlCol="0" anchor="t"/>
          <a:lstStyle/>
          <a:p>
            <a:pPr algn="ctr"/>
            <a:r>
              <a:rPr lang="en-US" sz="12800" dirty="0">
                <a:solidFill>
                  <a:srgbClr val="272727">
                    <a:alpha val="100000"/>
                  </a:srgbClr>
                </a:solidFill>
                <a:latin typeface="Marcellus Regular" pitchFamily="34" charset="0"/>
                <a:ea typeface="Marcellus Regular" pitchFamily="34" charset="-122"/>
                <a:cs typeface="Marcellus Regular" pitchFamily="34" charset="-120"/>
              </a:rPr>
              <a:t>Welcome</a:t>
            </a:r>
            <a:endParaRPr lang="en-US" sz="12800" dirty="0"/>
          </a:p>
        </p:txBody>
      </p:sp>
      <p:sp>
        <p:nvSpPr>
          <p:cNvPr id="7" name="Text 2"/>
          <p:cNvSpPr/>
          <p:nvPr/>
        </p:nvSpPr>
        <p:spPr>
          <a:xfrm>
            <a:off x="2400600" y="6273800"/>
            <a:ext cx="8709055" cy="3640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8" name="Image 3" descr="preencoded.png">    </p:cNvPr>
          <p:cNvPicPr>
            <a:picLocks noChangeAspect="1"/>
          </p:cNvPicPr>
          <p:nvPr/>
        </p:nvPicPr>
        <p:blipFill>
          <a:blip r:embed="rId4"/>
          <a:stretch>
            <a:fillRect/>
          </a:stretch>
        </p:blipFill>
        <p:spPr>
          <a:xfrm>
            <a:off x="10974172" y="2565400"/>
            <a:ext cx="11918275" cy="100473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0" y="0"/>
            <a:ext cx="24387048" cy="6375400"/>
          </a:xfrm>
          <a:prstGeom prst="rect">
            <a:avLst/>
          </a:prstGeom>
        </p:spPr>
      </p:pic>
      <p:sp>
        <p:nvSpPr>
          <p:cNvPr id="7" name="Shape 1"/>
          <p:cNvSpPr/>
          <p:nvPr/>
        </p:nvSpPr>
        <p:spPr>
          <a:xfrm>
            <a:off x="2324391" y="7277100"/>
            <a:ext cx="8459257" cy="2044700"/>
          </a:xfrm>
          <a:prstGeom prst="rect">
            <a:avLst/>
          </a:prstGeom>
          <a:noFill/>
          <a:ln/>
        </p:spPr>
      </p:sp>
      <p:sp>
        <p:nvSpPr>
          <p:cNvPr id="8" name="Shape 2"/>
          <p:cNvSpPr/>
          <p:nvPr/>
        </p:nvSpPr>
        <p:spPr>
          <a:xfrm>
            <a:off x="2324391" y="7277100"/>
            <a:ext cx="482660" cy="2044700"/>
          </a:xfrm>
          <a:prstGeom prst="rect">
            <a:avLst/>
          </a:prstGeom>
          <a:noFill/>
          <a:ln/>
        </p:spPr>
      </p:sp>
      <p:sp>
        <p:nvSpPr>
          <p:cNvPr id="9" name="Text 3"/>
          <p:cNvSpPr/>
          <p:nvPr/>
        </p:nvSpPr>
        <p:spPr>
          <a:xfrm>
            <a:off x="2324391" y="7277100"/>
            <a:ext cx="1024595"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1</a:t>
            </a:r>
            <a:endParaRPr lang="en-US" sz="12800" dirty="0"/>
          </a:p>
        </p:txBody>
      </p:sp>
      <p:sp>
        <p:nvSpPr>
          <p:cNvPr id="10" name="Shape 4"/>
          <p:cNvSpPr/>
          <p:nvPr/>
        </p:nvSpPr>
        <p:spPr>
          <a:xfrm>
            <a:off x="3010276" y="7283450"/>
            <a:ext cx="7773372" cy="2032000"/>
          </a:xfrm>
          <a:prstGeom prst="rect">
            <a:avLst/>
          </a:prstGeom>
          <a:noFill/>
          <a:ln/>
        </p:spPr>
      </p:sp>
      <p:sp>
        <p:nvSpPr>
          <p:cNvPr id="11" name="Text 5"/>
          <p:cNvSpPr/>
          <p:nvPr/>
        </p:nvSpPr>
        <p:spPr>
          <a:xfrm>
            <a:off x="3010276" y="7283450"/>
            <a:ext cx="797659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Discover the secrets</a:t>
            </a:r>
            <a:endParaRPr lang="en-US" sz="4800" dirty="0"/>
          </a:p>
        </p:txBody>
      </p:sp>
      <p:sp>
        <p:nvSpPr>
          <p:cNvPr id="12" name="Text 6"/>
          <p:cNvSpPr/>
          <p:nvPr/>
        </p:nvSpPr>
        <p:spPr>
          <a:xfrm>
            <a:off x="3010276" y="8147050"/>
            <a:ext cx="7908855"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Explore the lush, vibrant forest and uncover the mysteries that lie within.</a:t>
            </a:r>
            <a:endParaRPr lang="en-US" sz="3200" dirty="0"/>
          </a:p>
        </p:txBody>
      </p:sp>
      <p:sp>
        <p:nvSpPr>
          <p:cNvPr id="13" name="Shape 7"/>
          <p:cNvSpPr/>
          <p:nvPr/>
        </p:nvSpPr>
        <p:spPr>
          <a:xfrm>
            <a:off x="2324391" y="10731500"/>
            <a:ext cx="8459257" cy="2616200"/>
          </a:xfrm>
          <a:prstGeom prst="rect">
            <a:avLst/>
          </a:prstGeom>
          <a:noFill/>
          <a:ln/>
        </p:spPr>
      </p:sp>
      <p:sp>
        <p:nvSpPr>
          <p:cNvPr id="14" name="Shape 8"/>
          <p:cNvSpPr/>
          <p:nvPr/>
        </p:nvSpPr>
        <p:spPr>
          <a:xfrm>
            <a:off x="2324391" y="11017250"/>
            <a:ext cx="825603" cy="2044700"/>
          </a:xfrm>
          <a:prstGeom prst="rect">
            <a:avLst/>
          </a:prstGeom>
          <a:noFill/>
          <a:ln/>
        </p:spPr>
      </p:sp>
      <p:sp>
        <p:nvSpPr>
          <p:cNvPr id="15" name="Text 9"/>
          <p:cNvSpPr/>
          <p:nvPr/>
        </p:nvSpPr>
        <p:spPr>
          <a:xfrm>
            <a:off x="2324391" y="11017250"/>
            <a:ext cx="1367538"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3</a:t>
            </a:r>
            <a:endParaRPr lang="en-US" sz="12800" dirty="0"/>
          </a:p>
        </p:txBody>
      </p:sp>
      <p:sp>
        <p:nvSpPr>
          <p:cNvPr id="16" name="Shape 10"/>
          <p:cNvSpPr/>
          <p:nvPr/>
        </p:nvSpPr>
        <p:spPr>
          <a:xfrm>
            <a:off x="3353219" y="10731500"/>
            <a:ext cx="7430429" cy="2616200"/>
          </a:xfrm>
          <a:prstGeom prst="rect">
            <a:avLst/>
          </a:prstGeom>
          <a:noFill/>
          <a:ln/>
        </p:spPr>
      </p:sp>
      <p:sp>
        <p:nvSpPr>
          <p:cNvPr id="17" name="Text 11"/>
          <p:cNvSpPr/>
          <p:nvPr/>
        </p:nvSpPr>
        <p:spPr>
          <a:xfrm>
            <a:off x="3353219" y="10731500"/>
            <a:ext cx="7633654"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Meet the creatures</a:t>
            </a:r>
            <a:endParaRPr lang="en-US" sz="4800" dirty="0"/>
          </a:p>
        </p:txBody>
      </p:sp>
      <p:sp>
        <p:nvSpPr>
          <p:cNvPr id="18" name="Text 12"/>
          <p:cNvSpPr/>
          <p:nvPr/>
        </p:nvSpPr>
        <p:spPr>
          <a:xfrm>
            <a:off x="3353219" y="11595100"/>
            <a:ext cx="7565912"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Encounter the mythical creatures that call the forest home, from talking animals to fairies.</a:t>
            </a:r>
            <a:endParaRPr lang="en-US" sz="3200" dirty="0"/>
          </a:p>
        </p:txBody>
      </p:sp>
      <p:sp>
        <p:nvSpPr>
          <p:cNvPr id="19" name="Shape 13"/>
          <p:cNvSpPr/>
          <p:nvPr/>
        </p:nvSpPr>
        <p:spPr>
          <a:xfrm>
            <a:off x="13603400" y="10731500"/>
            <a:ext cx="8459257" cy="2616200"/>
          </a:xfrm>
          <a:prstGeom prst="rect">
            <a:avLst/>
          </a:prstGeom>
          <a:noFill/>
          <a:ln/>
        </p:spPr>
      </p:sp>
      <p:sp>
        <p:nvSpPr>
          <p:cNvPr id="20" name="Shape 14"/>
          <p:cNvSpPr/>
          <p:nvPr/>
        </p:nvSpPr>
        <p:spPr>
          <a:xfrm>
            <a:off x="13603400" y="11017250"/>
            <a:ext cx="939917" cy="2044700"/>
          </a:xfrm>
          <a:prstGeom prst="rect">
            <a:avLst/>
          </a:prstGeom>
          <a:noFill/>
          <a:ln/>
        </p:spPr>
      </p:sp>
      <p:sp>
        <p:nvSpPr>
          <p:cNvPr id="21" name="Text 15"/>
          <p:cNvSpPr/>
          <p:nvPr/>
        </p:nvSpPr>
        <p:spPr>
          <a:xfrm>
            <a:off x="13603400" y="11017250"/>
            <a:ext cx="1481852"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4</a:t>
            </a:r>
            <a:endParaRPr lang="en-US" sz="12800" dirty="0"/>
          </a:p>
        </p:txBody>
      </p:sp>
      <p:sp>
        <p:nvSpPr>
          <p:cNvPr id="22" name="Shape 16"/>
          <p:cNvSpPr/>
          <p:nvPr/>
        </p:nvSpPr>
        <p:spPr>
          <a:xfrm>
            <a:off x="14746543" y="10731500"/>
            <a:ext cx="7316114" cy="2616200"/>
          </a:xfrm>
          <a:prstGeom prst="rect">
            <a:avLst/>
          </a:prstGeom>
          <a:noFill/>
          <a:ln/>
        </p:spPr>
      </p:sp>
      <p:sp>
        <p:nvSpPr>
          <p:cNvPr id="23" name="Text 17"/>
          <p:cNvSpPr/>
          <p:nvPr/>
        </p:nvSpPr>
        <p:spPr>
          <a:xfrm>
            <a:off x="14746543" y="10731500"/>
            <a:ext cx="7519340"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Uncover the magic</a:t>
            </a:r>
            <a:endParaRPr lang="en-US" sz="4800" dirty="0"/>
          </a:p>
        </p:txBody>
      </p:sp>
      <p:sp>
        <p:nvSpPr>
          <p:cNvPr id="24" name="Text 18"/>
          <p:cNvSpPr/>
          <p:nvPr/>
        </p:nvSpPr>
        <p:spPr>
          <a:xfrm>
            <a:off x="14746543" y="11595100"/>
            <a:ext cx="7451598"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Learn about the powerful magic that pervades the forest and how it affects all who enter.</a:t>
            </a:r>
            <a:endParaRPr lang="en-US" sz="3200" dirty="0"/>
          </a:p>
        </p:txBody>
      </p:sp>
      <p:sp>
        <p:nvSpPr>
          <p:cNvPr id="25" name="Shape 19"/>
          <p:cNvSpPr/>
          <p:nvPr/>
        </p:nvSpPr>
        <p:spPr>
          <a:xfrm>
            <a:off x="13603400" y="7277100"/>
            <a:ext cx="8459257" cy="2044700"/>
          </a:xfrm>
          <a:prstGeom prst="rect">
            <a:avLst/>
          </a:prstGeom>
          <a:noFill/>
          <a:ln/>
        </p:spPr>
      </p:sp>
      <p:sp>
        <p:nvSpPr>
          <p:cNvPr id="26" name="Shape 20"/>
          <p:cNvSpPr/>
          <p:nvPr/>
        </p:nvSpPr>
        <p:spPr>
          <a:xfrm>
            <a:off x="13603400" y="7277100"/>
            <a:ext cx="876410" cy="2044700"/>
          </a:xfrm>
          <a:prstGeom prst="rect">
            <a:avLst/>
          </a:prstGeom>
          <a:noFill/>
          <a:ln/>
        </p:spPr>
      </p:sp>
      <p:sp>
        <p:nvSpPr>
          <p:cNvPr id="27" name="Text 21"/>
          <p:cNvSpPr/>
          <p:nvPr/>
        </p:nvSpPr>
        <p:spPr>
          <a:xfrm>
            <a:off x="13603400" y="7277100"/>
            <a:ext cx="1418344"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2</a:t>
            </a:r>
            <a:endParaRPr lang="en-US" sz="12800" dirty="0"/>
          </a:p>
        </p:txBody>
      </p:sp>
      <p:sp>
        <p:nvSpPr>
          <p:cNvPr id="28" name="Shape 22"/>
          <p:cNvSpPr/>
          <p:nvPr/>
        </p:nvSpPr>
        <p:spPr>
          <a:xfrm>
            <a:off x="14683035" y="7283450"/>
            <a:ext cx="7379622" cy="2032000"/>
          </a:xfrm>
          <a:prstGeom prst="rect">
            <a:avLst/>
          </a:prstGeom>
          <a:noFill/>
          <a:ln/>
        </p:spPr>
      </p:sp>
      <p:sp>
        <p:nvSpPr>
          <p:cNvPr id="29" name="Text 23"/>
          <p:cNvSpPr/>
          <p:nvPr/>
        </p:nvSpPr>
        <p:spPr>
          <a:xfrm>
            <a:off x="14683035" y="7283450"/>
            <a:ext cx="7582848"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Find your own path</a:t>
            </a:r>
            <a:endParaRPr lang="en-US" sz="4800" dirty="0"/>
          </a:p>
        </p:txBody>
      </p:sp>
      <p:sp>
        <p:nvSpPr>
          <p:cNvPr id="30" name="Text 24"/>
          <p:cNvSpPr/>
          <p:nvPr/>
        </p:nvSpPr>
        <p:spPr>
          <a:xfrm>
            <a:off x="14683035" y="8147050"/>
            <a:ext cx="7515106"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295900"/>
            <a:ext cx="11888686" cy="8420100"/>
          </a:xfrm>
          <a:prstGeom prst="rect">
            <a:avLst/>
          </a:prstGeom>
        </p:spPr>
      </p:pic>
      <p:pic>
        <p:nvPicPr>
          <p:cNvPr id="3" name="Image 1" descr="preencoded.png">    </p:cNvPr>
          <p:cNvPicPr>
            <a:picLocks noChangeAspect="1"/>
          </p:cNvPicPr>
          <p:nvPr/>
        </p:nvPicPr>
        <p:blipFill>
          <a:blip r:embed="rId2"/>
          <a:stretch>
            <a:fillRect/>
          </a:stretch>
        </p:blipFill>
        <p:spPr>
          <a:xfrm>
            <a:off x="9602400" y="0"/>
            <a:ext cx="14784648" cy="567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508063" y="4127500"/>
            <a:ext cx="14479810" cy="7861300"/>
          </a:xfrm>
          <a:prstGeom prst="rect">
            <a:avLst/>
          </a:prstGeom>
        </p:spPr>
      </p:pic>
      <p:sp>
        <p:nvSpPr>
          <p:cNvPr id="7" name="Text 1"/>
          <p:cNvSpPr/>
          <p:nvPr/>
        </p:nvSpPr>
        <p:spPr>
          <a:xfrm>
            <a:off x="5012893" y="698500"/>
            <a:ext cx="14348560" cy="1608667"/>
          </a:xfrm>
          <a:prstGeom prst="rect">
            <a:avLst/>
          </a:prstGeom>
          <a:noFill/>
          <a:ln/>
        </p:spPr>
        <p:txBody>
          <a:bodyPr wrap="square" lIns="0" tIns="0" rIns="0" bIns="0" rtlCol="0" anchor="t"/>
          <a:lstStyle/>
          <a:p>
            <a:pPr algn="ctr"/>
            <a:r>
              <a:rPr lang="en-US" sz="8000" dirty="0">
                <a:solidFill>
                  <a:srgbClr val="272727">
                    <a:alpha val="100000"/>
                  </a:srgbClr>
                </a:solidFill>
                <a:latin typeface="Marcellus Regular" pitchFamily="34" charset="0"/>
                <a:ea typeface="Marcellus Regular" pitchFamily="34" charset="-122"/>
                <a:cs typeface="Marcellus Regular" pitchFamily="34" charset="-120"/>
              </a:rPr>
              <a:t>Fantasy Realm at a Glance</a:t>
            </a:r>
            <a:endParaRPr lang="en-US" sz="8000" dirty="0"/>
          </a:p>
        </p:txBody>
      </p:sp>
      <p:sp>
        <p:nvSpPr>
          <p:cNvPr id="8" name="Shape 2"/>
          <p:cNvSpPr/>
          <p:nvPr/>
        </p:nvSpPr>
        <p:spPr>
          <a:xfrm>
            <a:off x="15724565" y="3365500"/>
            <a:ext cx="6935067" cy="2032000"/>
          </a:xfrm>
          <a:prstGeom prst="rect">
            <a:avLst/>
          </a:prstGeom>
          <a:noFill/>
          <a:ln/>
        </p:spPr>
      </p:sp>
      <p:sp>
        <p:nvSpPr>
          <p:cNvPr id="9" name="Shape 3"/>
          <p:cNvSpPr/>
          <p:nvPr/>
        </p:nvSpPr>
        <p:spPr>
          <a:xfrm>
            <a:off x="15724565" y="3365500"/>
            <a:ext cx="6935067" cy="2032000"/>
          </a:xfrm>
          <a:prstGeom prst="rect">
            <a:avLst/>
          </a:prstGeom>
          <a:noFill/>
          <a:ln/>
        </p:spPr>
      </p:sp>
      <p:sp>
        <p:nvSpPr>
          <p:cNvPr id="10" name="Text 4"/>
          <p:cNvSpPr/>
          <p:nvPr/>
        </p:nvSpPr>
        <p:spPr>
          <a:xfrm>
            <a:off x="15724565" y="3365500"/>
            <a:ext cx="7138292"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The Enchanted Forest</a:t>
            </a:r>
            <a:endParaRPr lang="en-US" sz="4800" dirty="0"/>
          </a:p>
        </p:txBody>
      </p:sp>
      <p:sp>
        <p:nvSpPr>
          <p:cNvPr id="11" name="Text 5"/>
          <p:cNvSpPr/>
          <p:nvPr/>
        </p:nvSpPr>
        <p:spPr>
          <a:xfrm>
            <a:off x="15724565" y="4229100"/>
            <a:ext cx="7070550"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magical forest filled with talking animals and enchanted creatures.</a:t>
            </a:r>
            <a:endParaRPr lang="en-US" sz="3200" dirty="0"/>
          </a:p>
        </p:txBody>
      </p:sp>
      <p:sp>
        <p:nvSpPr>
          <p:cNvPr id="12" name="Shape 6"/>
          <p:cNvSpPr/>
          <p:nvPr/>
        </p:nvSpPr>
        <p:spPr>
          <a:xfrm>
            <a:off x="15724565" y="6667500"/>
            <a:ext cx="6935067" cy="2032000"/>
          </a:xfrm>
          <a:prstGeom prst="rect">
            <a:avLst/>
          </a:prstGeom>
          <a:noFill/>
          <a:ln/>
        </p:spPr>
      </p:sp>
      <p:sp>
        <p:nvSpPr>
          <p:cNvPr id="13" name="Shape 7"/>
          <p:cNvSpPr/>
          <p:nvPr/>
        </p:nvSpPr>
        <p:spPr>
          <a:xfrm>
            <a:off x="15724565" y="6667500"/>
            <a:ext cx="6935067" cy="2032000"/>
          </a:xfrm>
          <a:prstGeom prst="rect">
            <a:avLst/>
          </a:prstGeom>
          <a:noFill/>
          <a:ln/>
        </p:spPr>
      </p:sp>
      <p:sp>
        <p:nvSpPr>
          <p:cNvPr id="14" name="Text 8"/>
          <p:cNvSpPr/>
          <p:nvPr/>
        </p:nvSpPr>
        <p:spPr>
          <a:xfrm>
            <a:off x="15724565" y="6667500"/>
            <a:ext cx="7138292"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The Crystal Caves</a:t>
            </a:r>
            <a:endParaRPr lang="en-US" sz="4800" dirty="0"/>
          </a:p>
        </p:txBody>
      </p:sp>
      <p:sp>
        <p:nvSpPr>
          <p:cNvPr id="15" name="Text 9"/>
          <p:cNvSpPr/>
          <p:nvPr/>
        </p:nvSpPr>
        <p:spPr>
          <a:xfrm>
            <a:off x="15724565" y="7531100"/>
            <a:ext cx="7070550"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network of underground caves filled with precious gems and crystals.</a:t>
            </a:r>
            <a:endParaRPr lang="en-US" sz="3200" dirty="0"/>
          </a:p>
        </p:txBody>
      </p:sp>
      <p:sp>
        <p:nvSpPr>
          <p:cNvPr id="16" name="Shape 10"/>
          <p:cNvSpPr/>
          <p:nvPr/>
        </p:nvSpPr>
        <p:spPr>
          <a:xfrm>
            <a:off x="15724565" y="9690100"/>
            <a:ext cx="6935067" cy="2032000"/>
          </a:xfrm>
          <a:prstGeom prst="rect">
            <a:avLst/>
          </a:prstGeom>
          <a:noFill/>
          <a:ln/>
        </p:spPr>
      </p:sp>
      <p:sp>
        <p:nvSpPr>
          <p:cNvPr id="17" name="Shape 11"/>
          <p:cNvSpPr/>
          <p:nvPr/>
        </p:nvSpPr>
        <p:spPr>
          <a:xfrm>
            <a:off x="15724565" y="9690100"/>
            <a:ext cx="6935067" cy="2032000"/>
          </a:xfrm>
          <a:prstGeom prst="rect">
            <a:avLst/>
          </a:prstGeom>
          <a:noFill/>
          <a:ln/>
        </p:spPr>
      </p:sp>
      <p:sp>
        <p:nvSpPr>
          <p:cNvPr id="18" name="Text 12"/>
          <p:cNvSpPr/>
          <p:nvPr/>
        </p:nvSpPr>
        <p:spPr>
          <a:xfrm>
            <a:off x="15724565" y="9690100"/>
            <a:ext cx="7138292"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The Dragon's Lair</a:t>
            </a:r>
            <a:endParaRPr lang="en-US" sz="4800" dirty="0"/>
          </a:p>
        </p:txBody>
      </p:sp>
      <p:sp>
        <p:nvSpPr>
          <p:cNvPr id="19" name="Text 13"/>
          <p:cNvSpPr/>
          <p:nvPr/>
        </p:nvSpPr>
        <p:spPr>
          <a:xfrm>
            <a:off x="15724565" y="10553700"/>
            <a:ext cx="7070550" cy="130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dangerous and mysterious place where dragons reside.</a:t>
            </a:r>
            <a:endParaRPr lang="en-US" sz="3200" dirty="0"/>
          </a:p>
        </p:txBody>
      </p:sp>
      <p:pic>
        <p:nvPicPr>
          <p:cNvPr id="20" name="Image 4" descr="preencoded.png">    </p:cNvPr>
          <p:cNvPicPr>
            <a:picLocks noChangeAspect="1"/>
          </p:cNvPicPr>
          <p:nvPr/>
        </p:nvPicPr>
        <p:blipFill>
          <a:blip r:embed="rId5"/>
          <a:stretch>
            <a:fillRect/>
          </a:stretch>
        </p:blipFill>
        <p:spPr>
          <a:xfrm>
            <a:off x="10872559" y="5842000"/>
            <a:ext cx="1016127" cy="1016000"/>
          </a:xfrm>
          <a:prstGeom prst="rect">
            <a:avLst/>
          </a:prstGeom>
        </p:spPr>
      </p:pic>
      <p:pic>
        <p:nvPicPr>
          <p:cNvPr id="21" name="Image 5" descr="preencoded.png">    </p:cNvPr>
          <p:cNvPicPr>
            <a:picLocks noChangeAspect="1"/>
          </p:cNvPicPr>
          <p:nvPr/>
        </p:nvPicPr>
        <p:blipFill>
          <a:blip r:embed="rId6"/>
          <a:stretch>
            <a:fillRect/>
          </a:stretch>
        </p:blipFill>
        <p:spPr>
          <a:xfrm>
            <a:off x="10957237" y="5969000"/>
            <a:ext cx="846774" cy="719658"/>
          </a:xfrm>
          <a:prstGeom prst="rect">
            <a:avLst/>
          </a:prstGeom>
        </p:spPr>
      </p:pic>
      <p:pic>
        <p:nvPicPr>
          <p:cNvPr id="22" name="Image 6" descr="preencoded.png">    </p:cNvPr>
          <p:cNvPicPr>
            <a:picLocks noChangeAspect="1"/>
          </p:cNvPicPr>
          <p:nvPr/>
        </p:nvPicPr>
        <p:blipFill>
          <a:blip r:embed="rId7"/>
          <a:stretch>
            <a:fillRect/>
          </a:stretch>
        </p:blipFill>
        <p:spPr>
          <a:xfrm>
            <a:off x="10110464" y="7264400"/>
            <a:ext cx="1016127" cy="1016000"/>
          </a:xfrm>
          <a:prstGeom prst="rect">
            <a:avLst/>
          </a:prstGeom>
        </p:spPr>
      </p:pic>
      <p:pic>
        <p:nvPicPr>
          <p:cNvPr id="23" name="Image 7" descr="preencoded.png">    </p:cNvPr>
          <p:cNvPicPr>
            <a:picLocks noChangeAspect="1"/>
          </p:cNvPicPr>
          <p:nvPr/>
        </p:nvPicPr>
        <p:blipFill>
          <a:blip r:embed="rId8"/>
          <a:stretch>
            <a:fillRect/>
          </a:stretch>
        </p:blipFill>
        <p:spPr>
          <a:xfrm>
            <a:off x="10195142" y="7391400"/>
            <a:ext cx="846774" cy="719658"/>
          </a:xfrm>
          <a:prstGeom prst="rect">
            <a:avLst/>
          </a:prstGeom>
        </p:spPr>
      </p:pic>
      <p:pic>
        <p:nvPicPr>
          <p:cNvPr id="24" name="Image 8" descr="preencoded.png">    </p:cNvPr>
          <p:cNvPicPr>
            <a:picLocks noChangeAspect="1"/>
          </p:cNvPicPr>
          <p:nvPr/>
        </p:nvPicPr>
        <p:blipFill>
          <a:blip r:embed="rId9"/>
          <a:stretch>
            <a:fillRect/>
          </a:stretch>
        </p:blipFill>
        <p:spPr>
          <a:xfrm>
            <a:off x="2451406" y="6032500"/>
            <a:ext cx="1016127" cy="1016000"/>
          </a:xfrm>
          <a:prstGeom prst="rect">
            <a:avLst/>
          </a:prstGeom>
        </p:spPr>
      </p:pic>
      <p:pic>
        <p:nvPicPr>
          <p:cNvPr id="25" name="Image 9" descr="preencoded.png">    </p:cNvPr>
          <p:cNvPicPr>
            <a:picLocks noChangeAspect="1"/>
          </p:cNvPicPr>
          <p:nvPr/>
        </p:nvPicPr>
        <p:blipFill>
          <a:blip r:embed="rId10"/>
          <a:stretch>
            <a:fillRect/>
          </a:stretch>
        </p:blipFill>
        <p:spPr>
          <a:xfrm>
            <a:off x="2536085" y="6159500"/>
            <a:ext cx="846774" cy="719658"/>
          </a:xfrm>
          <a:prstGeom prst="rect">
            <a:avLst/>
          </a:prstGeom>
        </p:spPr>
      </p:pic>
      <p:pic>
        <p:nvPicPr>
          <p:cNvPr id="26" name="Image 10" descr="preencoded.png">    </p:cNvPr>
          <p:cNvPicPr>
            <a:picLocks noChangeAspect="1"/>
          </p:cNvPicPr>
          <p:nvPr/>
        </p:nvPicPr>
        <p:blipFill>
          <a:blip r:embed="rId11"/>
          <a:stretch>
            <a:fillRect/>
          </a:stretch>
        </p:blipFill>
        <p:spPr>
          <a:xfrm>
            <a:off x="4509064" y="9271000"/>
            <a:ext cx="1016127" cy="1016000"/>
          </a:xfrm>
          <a:prstGeom prst="rect">
            <a:avLst/>
          </a:prstGeom>
        </p:spPr>
      </p:pic>
      <p:pic>
        <p:nvPicPr>
          <p:cNvPr id="27" name="Image 11" descr="preencoded.png">    </p:cNvPr>
          <p:cNvPicPr>
            <a:picLocks noChangeAspect="1"/>
          </p:cNvPicPr>
          <p:nvPr/>
        </p:nvPicPr>
        <p:blipFill>
          <a:blip r:embed="rId12"/>
          <a:stretch>
            <a:fillRect/>
          </a:stretch>
        </p:blipFill>
        <p:spPr>
          <a:xfrm>
            <a:off x="4593742" y="9398000"/>
            <a:ext cx="846774" cy="719658"/>
          </a:xfrm>
          <a:prstGeom prst="rect">
            <a:avLst/>
          </a:prstGeom>
        </p:spPr>
      </p:pic>
      <p:pic>
        <p:nvPicPr>
          <p:cNvPr id="28" name="Image 12" descr="preencoded.png">    </p:cNvPr>
          <p:cNvPicPr>
            <a:picLocks noChangeAspect="1"/>
          </p:cNvPicPr>
          <p:nvPr/>
        </p:nvPicPr>
        <p:blipFill>
          <a:blip r:embed="rId13"/>
          <a:stretch>
            <a:fillRect/>
          </a:stretch>
        </p:blipFill>
        <p:spPr>
          <a:xfrm>
            <a:off x="7239905" y="7962900"/>
            <a:ext cx="1016127" cy="1016000"/>
          </a:xfrm>
          <a:prstGeom prst="rect">
            <a:avLst/>
          </a:prstGeom>
        </p:spPr>
      </p:pic>
      <p:pic>
        <p:nvPicPr>
          <p:cNvPr id="29" name="Image 13" descr="preencoded.png">    </p:cNvPr>
          <p:cNvPicPr>
            <a:picLocks noChangeAspect="1"/>
          </p:cNvPicPr>
          <p:nvPr/>
        </p:nvPicPr>
        <p:blipFill>
          <a:blip r:embed="rId14"/>
          <a:stretch>
            <a:fillRect/>
          </a:stretch>
        </p:blipFill>
        <p:spPr>
          <a:xfrm>
            <a:off x="7324583" y="8089900"/>
            <a:ext cx="846774" cy="719658"/>
          </a:xfrm>
          <a:prstGeom prst="rect">
            <a:avLst/>
          </a:prstGeom>
        </p:spPr>
      </p:pic>
      <p:pic>
        <p:nvPicPr>
          <p:cNvPr id="30" name="Image 14" descr="preencoded.png">    </p:cNvPr>
          <p:cNvPicPr>
            <a:picLocks noChangeAspect="1"/>
          </p:cNvPicPr>
          <p:nvPr/>
        </p:nvPicPr>
        <p:blipFill>
          <a:blip r:embed="rId15"/>
          <a:stretch>
            <a:fillRect/>
          </a:stretch>
        </p:blipFill>
        <p:spPr>
          <a:xfrm>
            <a:off x="8586273" y="5308600"/>
            <a:ext cx="1016127" cy="1016000"/>
          </a:xfrm>
          <a:prstGeom prst="rect">
            <a:avLst/>
          </a:prstGeom>
        </p:spPr>
      </p:pic>
      <p:pic>
        <p:nvPicPr>
          <p:cNvPr id="31" name="Image 15" descr="preencoded.png">    </p:cNvPr>
          <p:cNvPicPr>
            <a:picLocks noChangeAspect="1"/>
          </p:cNvPicPr>
          <p:nvPr/>
        </p:nvPicPr>
        <p:blipFill>
          <a:blip r:embed="rId16"/>
          <a:stretch>
            <a:fillRect/>
          </a:stretch>
        </p:blipFill>
        <p:spPr>
          <a:xfrm>
            <a:off x="8670951" y="5435600"/>
            <a:ext cx="846774" cy="71965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924800"/>
            <a:ext cx="14225778" cy="5791200"/>
          </a:xfrm>
          <a:prstGeom prst="rect">
            <a:avLst/>
          </a:prstGeom>
        </p:spPr>
      </p:pic>
      <p:pic>
        <p:nvPicPr>
          <p:cNvPr id="3" name="Image 1" descr="preencoded.png">    </p:cNvPr>
          <p:cNvPicPr>
            <a:picLocks noChangeAspect="1"/>
          </p:cNvPicPr>
          <p:nvPr/>
        </p:nvPicPr>
        <p:blipFill>
          <a:blip r:embed="rId2"/>
          <a:stretch>
            <a:fillRect/>
          </a:stretch>
        </p:blipFill>
        <p:spPr>
          <a:xfrm>
            <a:off x="11774372" y="0"/>
            <a:ext cx="12612676" cy="7645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90724" y="1422400"/>
            <a:ext cx="12278201"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The Timeline</a:t>
            </a:r>
            <a:endParaRPr lang="en-US" sz="8000" dirty="0"/>
          </a:p>
        </p:txBody>
      </p:sp>
      <p:pic>
        <p:nvPicPr>
          <p:cNvPr id="7" name="Image 3" descr="preencoded.png">    </p:cNvPr>
          <p:cNvPicPr>
            <a:picLocks noChangeAspect="1"/>
          </p:cNvPicPr>
          <p:nvPr/>
        </p:nvPicPr>
        <p:blipFill>
          <a:blip r:embed="rId4"/>
          <a:stretch>
            <a:fillRect/>
          </a:stretch>
        </p:blipFill>
        <p:spPr>
          <a:xfrm>
            <a:off x="1371771" y="3848100"/>
            <a:ext cx="21643505" cy="8153400"/>
          </a:xfrm>
          <a:prstGeom prst="rect">
            <a:avLst/>
          </a:prstGeom>
        </p:spPr>
      </p:pic>
      <p:sp>
        <p:nvSpPr>
          <p:cNvPr id="8" name="Shape 2"/>
          <p:cNvSpPr/>
          <p:nvPr/>
        </p:nvSpPr>
        <p:spPr>
          <a:xfrm>
            <a:off x="1371771" y="7112000"/>
            <a:ext cx="18696737" cy="1625600"/>
          </a:xfrm>
          <a:prstGeom prst="rect">
            <a:avLst/>
          </a:prstGeom>
          <a:noFill/>
          <a:ln/>
        </p:spPr>
      </p:sp>
      <p:sp>
        <p:nvSpPr>
          <p:cNvPr id="9" name="Shape 3"/>
          <p:cNvSpPr/>
          <p:nvPr/>
        </p:nvSpPr>
        <p:spPr>
          <a:xfrm>
            <a:off x="1371771" y="7112000"/>
            <a:ext cx="1625803" cy="1625600"/>
          </a:xfrm>
          <a:prstGeom prst="roundRect">
            <a:avLst>
              <a:gd name="adj" fmla="val 78188"/>
            </a:avLst>
          </a:prstGeom>
          <a:solidFill>
            <a:srgbClr val="F78928">
              <a:alpha val="100000"/>
            </a:srgbClr>
          </a:solidFill>
          <a:ln/>
        </p:spPr>
      </p:sp>
      <p:pic>
        <p:nvPicPr>
          <p:cNvPr id="10" name="Image 4" descr="preencoded.png">    </p:cNvPr>
          <p:cNvPicPr>
            <a:picLocks noChangeAspect="1"/>
          </p:cNvPicPr>
          <p:nvPr/>
        </p:nvPicPr>
        <p:blipFill>
          <a:blip r:embed="rId5"/>
          <a:stretch>
            <a:fillRect/>
          </a:stretch>
        </p:blipFill>
        <p:spPr>
          <a:xfrm>
            <a:off x="1676610" y="7416800"/>
            <a:ext cx="1016127" cy="1016000"/>
          </a:xfrm>
          <a:prstGeom prst="rect">
            <a:avLst/>
          </a:prstGeom>
        </p:spPr>
      </p:pic>
      <p:pic>
        <p:nvPicPr>
          <p:cNvPr id="11" name="Image 5" descr="preencoded.png">    </p:cNvPr>
          <p:cNvPicPr>
            <a:picLocks noChangeAspect="1"/>
          </p:cNvPicPr>
          <p:nvPr/>
        </p:nvPicPr>
        <p:blipFill>
          <a:blip r:embed="rId6"/>
          <a:stretch>
            <a:fillRect/>
          </a:stretch>
        </p:blipFill>
        <p:spPr>
          <a:xfrm>
            <a:off x="1771871" y="7559675"/>
            <a:ext cx="777972" cy="762000"/>
          </a:xfrm>
          <a:prstGeom prst="rect">
            <a:avLst/>
          </a:prstGeom>
        </p:spPr>
      </p:pic>
      <p:sp>
        <p:nvSpPr>
          <p:cNvPr id="12" name="Shape 4"/>
          <p:cNvSpPr/>
          <p:nvPr/>
        </p:nvSpPr>
        <p:spPr>
          <a:xfrm>
            <a:off x="2997575" y="7924800"/>
            <a:ext cx="2641930" cy="0"/>
          </a:xfrm>
          <a:prstGeom prst="rect">
            <a:avLst/>
          </a:prstGeom>
          <a:noFill/>
          <a:ln/>
        </p:spPr>
      </p:sp>
      <p:pic>
        <p:nvPicPr>
          <p:cNvPr id="13" name="Image 6" descr="preencoded.png">    </p:cNvPr>
          <p:cNvPicPr>
            <a:picLocks noChangeAspect="1"/>
          </p:cNvPicPr>
          <p:nvPr/>
        </p:nvPicPr>
        <p:blipFill>
          <a:blip r:embed="rId7"/>
          <a:stretch>
            <a:fillRect/>
          </a:stretch>
        </p:blipFill>
        <p:spPr>
          <a:xfrm>
            <a:off x="2997575" y="7886700"/>
            <a:ext cx="2641930" cy="38100"/>
          </a:xfrm>
          <a:prstGeom prst="rect">
            <a:avLst/>
          </a:prstGeom>
        </p:spPr>
      </p:pic>
      <p:sp>
        <p:nvSpPr>
          <p:cNvPr id="14" name="Shape 5"/>
          <p:cNvSpPr/>
          <p:nvPr/>
        </p:nvSpPr>
        <p:spPr>
          <a:xfrm>
            <a:off x="5639505" y="7112000"/>
            <a:ext cx="1625803" cy="1625600"/>
          </a:xfrm>
          <a:prstGeom prst="roundRect">
            <a:avLst>
              <a:gd name="adj" fmla="val 78188"/>
            </a:avLst>
          </a:prstGeom>
          <a:solidFill>
            <a:srgbClr val="F78928">
              <a:alpha val="100000"/>
            </a:srgbClr>
          </a:solidFill>
          <a:ln/>
        </p:spPr>
      </p:sp>
      <p:pic>
        <p:nvPicPr>
          <p:cNvPr id="15" name="Image 7" descr="preencoded.png">    </p:cNvPr>
          <p:cNvPicPr>
            <a:picLocks noChangeAspect="1"/>
          </p:cNvPicPr>
          <p:nvPr/>
        </p:nvPicPr>
        <p:blipFill>
          <a:blip r:embed="rId8"/>
          <a:stretch>
            <a:fillRect/>
          </a:stretch>
        </p:blipFill>
        <p:spPr>
          <a:xfrm>
            <a:off x="5944343" y="7416800"/>
            <a:ext cx="1016127" cy="1016000"/>
          </a:xfrm>
          <a:prstGeom prst="rect">
            <a:avLst/>
          </a:prstGeom>
        </p:spPr>
      </p:pic>
      <p:pic>
        <p:nvPicPr>
          <p:cNvPr id="16" name="Image 8" descr="preencoded.png">    </p:cNvPr>
          <p:cNvPicPr>
            <a:picLocks noChangeAspect="1"/>
          </p:cNvPicPr>
          <p:nvPr/>
        </p:nvPicPr>
        <p:blipFill>
          <a:blip r:embed="rId9"/>
          <a:stretch>
            <a:fillRect/>
          </a:stretch>
        </p:blipFill>
        <p:spPr>
          <a:xfrm>
            <a:off x="6124944" y="7480300"/>
            <a:ext cx="654926" cy="889000"/>
          </a:xfrm>
          <a:prstGeom prst="rect">
            <a:avLst/>
          </a:prstGeom>
        </p:spPr>
      </p:pic>
      <p:sp>
        <p:nvSpPr>
          <p:cNvPr id="17" name="Shape 6"/>
          <p:cNvSpPr/>
          <p:nvPr/>
        </p:nvSpPr>
        <p:spPr>
          <a:xfrm>
            <a:off x="7265308" y="7924800"/>
            <a:ext cx="2641930" cy="0"/>
          </a:xfrm>
          <a:prstGeom prst="rect">
            <a:avLst/>
          </a:prstGeom>
          <a:noFill/>
          <a:ln/>
        </p:spPr>
      </p:sp>
      <p:pic>
        <p:nvPicPr>
          <p:cNvPr id="18" name="Image 9" descr="preencoded.png">    </p:cNvPr>
          <p:cNvPicPr>
            <a:picLocks noChangeAspect="1"/>
          </p:cNvPicPr>
          <p:nvPr/>
        </p:nvPicPr>
        <p:blipFill>
          <a:blip r:embed="rId10"/>
          <a:stretch>
            <a:fillRect/>
          </a:stretch>
        </p:blipFill>
        <p:spPr>
          <a:xfrm>
            <a:off x="7265308" y="7886700"/>
            <a:ext cx="2641930" cy="38100"/>
          </a:xfrm>
          <a:prstGeom prst="rect">
            <a:avLst/>
          </a:prstGeom>
        </p:spPr>
      </p:pic>
      <p:sp>
        <p:nvSpPr>
          <p:cNvPr id="19" name="Shape 7"/>
          <p:cNvSpPr/>
          <p:nvPr/>
        </p:nvSpPr>
        <p:spPr>
          <a:xfrm>
            <a:off x="9907238" y="7112000"/>
            <a:ext cx="1625803" cy="1625600"/>
          </a:xfrm>
          <a:prstGeom prst="roundRect">
            <a:avLst>
              <a:gd name="adj" fmla="val 78188"/>
            </a:avLst>
          </a:prstGeom>
          <a:solidFill>
            <a:srgbClr val="F78928">
              <a:alpha val="100000"/>
            </a:srgbClr>
          </a:solidFill>
          <a:ln/>
        </p:spPr>
      </p:sp>
      <p:pic>
        <p:nvPicPr>
          <p:cNvPr id="20" name="Image 10" descr="preencoded.png">    </p:cNvPr>
          <p:cNvPicPr>
            <a:picLocks noChangeAspect="1"/>
          </p:cNvPicPr>
          <p:nvPr/>
        </p:nvPicPr>
        <p:blipFill>
          <a:blip r:embed="rId11"/>
          <a:stretch>
            <a:fillRect/>
          </a:stretch>
        </p:blipFill>
        <p:spPr>
          <a:xfrm>
            <a:off x="10212076" y="7416800"/>
            <a:ext cx="1016127" cy="1016000"/>
          </a:xfrm>
          <a:prstGeom prst="rect">
            <a:avLst/>
          </a:prstGeom>
        </p:spPr>
      </p:pic>
      <p:pic>
        <p:nvPicPr>
          <p:cNvPr id="21" name="Image 11" descr="preencoded.png">    </p:cNvPr>
          <p:cNvPicPr>
            <a:picLocks noChangeAspect="1"/>
          </p:cNvPicPr>
          <p:nvPr/>
        </p:nvPicPr>
        <p:blipFill>
          <a:blip r:embed="rId12"/>
          <a:stretch>
            <a:fillRect/>
          </a:stretch>
        </p:blipFill>
        <p:spPr>
          <a:xfrm>
            <a:off x="10309357" y="7535912"/>
            <a:ext cx="821569" cy="777825"/>
          </a:xfrm>
          <a:prstGeom prst="rect">
            <a:avLst/>
          </a:prstGeom>
        </p:spPr>
      </p:pic>
      <p:sp>
        <p:nvSpPr>
          <p:cNvPr id="22" name="Shape 8"/>
          <p:cNvSpPr/>
          <p:nvPr/>
        </p:nvSpPr>
        <p:spPr>
          <a:xfrm>
            <a:off x="11533041" y="7924800"/>
            <a:ext cx="2641930" cy="0"/>
          </a:xfrm>
          <a:prstGeom prst="rect">
            <a:avLst/>
          </a:prstGeom>
          <a:noFill/>
          <a:ln/>
        </p:spPr>
      </p:sp>
      <p:pic>
        <p:nvPicPr>
          <p:cNvPr id="23" name="Image 12" descr="preencoded.png">    </p:cNvPr>
          <p:cNvPicPr>
            <a:picLocks noChangeAspect="1"/>
          </p:cNvPicPr>
          <p:nvPr/>
        </p:nvPicPr>
        <p:blipFill>
          <a:blip r:embed="rId13"/>
          <a:stretch>
            <a:fillRect/>
          </a:stretch>
        </p:blipFill>
        <p:spPr>
          <a:xfrm>
            <a:off x="11533041" y="7886700"/>
            <a:ext cx="2641930" cy="38100"/>
          </a:xfrm>
          <a:prstGeom prst="rect">
            <a:avLst/>
          </a:prstGeom>
        </p:spPr>
      </p:pic>
      <p:sp>
        <p:nvSpPr>
          <p:cNvPr id="24" name="Shape 9"/>
          <p:cNvSpPr/>
          <p:nvPr/>
        </p:nvSpPr>
        <p:spPr>
          <a:xfrm>
            <a:off x="14174972" y="7112000"/>
            <a:ext cx="1625803" cy="1625600"/>
          </a:xfrm>
          <a:prstGeom prst="roundRect">
            <a:avLst>
              <a:gd name="adj" fmla="val 78188"/>
            </a:avLst>
          </a:prstGeom>
          <a:solidFill>
            <a:srgbClr val="F78928">
              <a:alpha val="100000"/>
            </a:srgbClr>
          </a:solidFill>
          <a:ln/>
        </p:spPr>
      </p:sp>
      <p:pic>
        <p:nvPicPr>
          <p:cNvPr id="25" name="Image 13" descr="preencoded.png">    </p:cNvPr>
          <p:cNvPicPr>
            <a:picLocks noChangeAspect="1"/>
          </p:cNvPicPr>
          <p:nvPr/>
        </p:nvPicPr>
        <p:blipFill>
          <a:blip r:embed="rId14"/>
          <a:stretch>
            <a:fillRect/>
          </a:stretch>
        </p:blipFill>
        <p:spPr>
          <a:xfrm>
            <a:off x="14479810" y="7416800"/>
            <a:ext cx="1016127" cy="1016000"/>
          </a:xfrm>
          <a:prstGeom prst="rect">
            <a:avLst/>
          </a:prstGeom>
        </p:spPr>
      </p:pic>
      <p:pic>
        <p:nvPicPr>
          <p:cNvPr id="26" name="Image 14" descr="preencoded.png">    </p:cNvPr>
          <p:cNvPicPr>
            <a:picLocks noChangeAspect="1"/>
          </p:cNvPicPr>
          <p:nvPr/>
        </p:nvPicPr>
        <p:blipFill>
          <a:blip r:embed="rId15"/>
          <a:stretch>
            <a:fillRect/>
          </a:stretch>
        </p:blipFill>
        <p:spPr>
          <a:xfrm>
            <a:off x="14630641" y="7567613"/>
            <a:ext cx="714464" cy="714375"/>
          </a:xfrm>
          <a:prstGeom prst="rect">
            <a:avLst/>
          </a:prstGeom>
        </p:spPr>
      </p:pic>
      <p:sp>
        <p:nvSpPr>
          <p:cNvPr id="27" name="Shape 10"/>
          <p:cNvSpPr/>
          <p:nvPr/>
        </p:nvSpPr>
        <p:spPr>
          <a:xfrm>
            <a:off x="15800775" y="7924800"/>
            <a:ext cx="2641930" cy="0"/>
          </a:xfrm>
          <a:prstGeom prst="rect">
            <a:avLst/>
          </a:prstGeom>
          <a:noFill/>
          <a:ln/>
        </p:spPr>
      </p:sp>
      <p:pic>
        <p:nvPicPr>
          <p:cNvPr id="28" name="Image 15" descr="preencoded.png">    </p:cNvPr>
          <p:cNvPicPr>
            <a:picLocks noChangeAspect="1"/>
          </p:cNvPicPr>
          <p:nvPr/>
        </p:nvPicPr>
        <p:blipFill>
          <a:blip r:embed="rId16"/>
          <a:stretch>
            <a:fillRect/>
          </a:stretch>
        </p:blipFill>
        <p:spPr>
          <a:xfrm>
            <a:off x="15800775" y="7886700"/>
            <a:ext cx="2641930" cy="38100"/>
          </a:xfrm>
          <a:prstGeom prst="rect">
            <a:avLst/>
          </a:prstGeom>
        </p:spPr>
      </p:pic>
      <p:sp>
        <p:nvSpPr>
          <p:cNvPr id="29" name="Shape 11"/>
          <p:cNvSpPr/>
          <p:nvPr/>
        </p:nvSpPr>
        <p:spPr>
          <a:xfrm>
            <a:off x="18442705" y="7112000"/>
            <a:ext cx="1625803" cy="1625600"/>
          </a:xfrm>
          <a:prstGeom prst="roundRect">
            <a:avLst>
              <a:gd name="adj" fmla="val 78188"/>
            </a:avLst>
          </a:prstGeom>
          <a:solidFill>
            <a:srgbClr val="F78928">
              <a:alpha val="100000"/>
            </a:srgbClr>
          </a:solidFill>
          <a:ln/>
        </p:spPr>
      </p:sp>
      <p:pic>
        <p:nvPicPr>
          <p:cNvPr id="30" name="Image 16" descr="preencoded.png">    </p:cNvPr>
          <p:cNvPicPr>
            <a:picLocks noChangeAspect="1"/>
          </p:cNvPicPr>
          <p:nvPr/>
        </p:nvPicPr>
        <p:blipFill>
          <a:blip r:embed="rId17"/>
          <a:stretch>
            <a:fillRect/>
          </a:stretch>
        </p:blipFill>
        <p:spPr>
          <a:xfrm>
            <a:off x="18747543" y="7416800"/>
            <a:ext cx="1016127" cy="1016000"/>
          </a:xfrm>
          <a:prstGeom prst="rect">
            <a:avLst/>
          </a:prstGeom>
        </p:spPr>
      </p:pic>
      <p:pic>
        <p:nvPicPr>
          <p:cNvPr id="31" name="Image 17" descr="preencoded.png">    </p:cNvPr>
          <p:cNvPicPr>
            <a:picLocks noChangeAspect="1"/>
          </p:cNvPicPr>
          <p:nvPr/>
        </p:nvPicPr>
        <p:blipFill>
          <a:blip r:embed="rId18"/>
          <a:stretch>
            <a:fillRect/>
          </a:stretch>
        </p:blipFill>
        <p:spPr>
          <a:xfrm>
            <a:off x="18858682" y="7496249"/>
            <a:ext cx="793849" cy="825426"/>
          </a:xfrm>
          <a:prstGeom prst="rect">
            <a:avLst/>
          </a:prstGeom>
        </p:spPr>
      </p:pic>
      <p:sp>
        <p:nvSpPr>
          <p:cNvPr id="32" name="Shape 12"/>
          <p:cNvSpPr/>
          <p:nvPr/>
        </p:nvSpPr>
        <p:spPr>
          <a:xfrm>
            <a:off x="1371771" y="3949700"/>
            <a:ext cx="4572572" cy="2527300"/>
          </a:xfrm>
          <a:prstGeom prst="rect">
            <a:avLst/>
          </a:prstGeom>
          <a:noFill/>
          <a:ln/>
        </p:spPr>
      </p:sp>
      <p:sp>
        <p:nvSpPr>
          <p:cNvPr id="33" name="Shape 13"/>
          <p:cNvSpPr/>
          <p:nvPr/>
        </p:nvSpPr>
        <p:spPr>
          <a:xfrm>
            <a:off x="1371771" y="3949700"/>
            <a:ext cx="4572572" cy="2527300"/>
          </a:xfrm>
          <a:prstGeom prst="rect">
            <a:avLst/>
          </a:prstGeom>
          <a:noFill/>
          <a:ln/>
        </p:spPr>
      </p:sp>
      <p:sp>
        <p:nvSpPr>
          <p:cNvPr id="34" name="Shape 14"/>
          <p:cNvSpPr/>
          <p:nvPr/>
        </p:nvSpPr>
        <p:spPr>
          <a:xfrm>
            <a:off x="1371771" y="3949700"/>
            <a:ext cx="4572572" cy="2527300"/>
          </a:xfrm>
          <a:prstGeom prst="rect">
            <a:avLst/>
          </a:prstGeom>
          <a:noFill/>
          <a:ln/>
        </p:spPr>
      </p:sp>
      <p:sp>
        <p:nvSpPr>
          <p:cNvPr id="35" name="Text 15"/>
          <p:cNvSpPr/>
          <p:nvPr/>
        </p:nvSpPr>
        <p:spPr>
          <a:xfrm>
            <a:off x="1371771" y="39497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War</a:t>
            </a:r>
            <a:endParaRPr lang="en-US" sz="3600" dirty="0"/>
          </a:p>
        </p:txBody>
      </p:sp>
      <p:sp>
        <p:nvSpPr>
          <p:cNvPr id="36" name="Text 16"/>
          <p:cNvSpPr/>
          <p:nvPr/>
        </p:nvSpPr>
        <p:spPr>
          <a:xfrm>
            <a:off x="1371771" y="4724400"/>
            <a:ext cx="4708055"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volcanic eruption devastates a nearby city, forcing its inhabitants.</a:t>
            </a:r>
            <a:endParaRPr lang="en-US" sz="3200" dirty="0"/>
          </a:p>
        </p:txBody>
      </p:sp>
      <p:sp>
        <p:nvSpPr>
          <p:cNvPr id="37" name="Shape 17"/>
          <p:cNvSpPr/>
          <p:nvPr/>
        </p:nvSpPr>
        <p:spPr>
          <a:xfrm>
            <a:off x="5639505" y="9372600"/>
            <a:ext cx="4572572" cy="2527300"/>
          </a:xfrm>
          <a:prstGeom prst="rect">
            <a:avLst/>
          </a:prstGeom>
          <a:noFill/>
          <a:ln/>
        </p:spPr>
      </p:sp>
      <p:sp>
        <p:nvSpPr>
          <p:cNvPr id="38" name="Shape 18"/>
          <p:cNvSpPr/>
          <p:nvPr/>
        </p:nvSpPr>
        <p:spPr>
          <a:xfrm>
            <a:off x="5639505" y="9372600"/>
            <a:ext cx="4572572" cy="2527300"/>
          </a:xfrm>
          <a:prstGeom prst="rect">
            <a:avLst/>
          </a:prstGeom>
          <a:noFill/>
          <a:ln/>
        </p:spPr>
      </p:sp>
      <p:sp>
        <p:nvSpPr>
          <p:cNvPr id="39" name="Shape 19"/>
          <p:cNvSpPr/>
          <p:nvPr/>
        </p:nvSpPr>
        <p:spPr>
          <a:xfrm>
            <a:off x="5639505" y="9372600"/>
            <a:ext cx="4572572" cy="2527300"/>
          </a:xfrm>
          <a:prstGeom prst="rect">
            <a:avLst/>
          </a:prstGeom>
          <a:noFill/>
          <a:ln/>
        </p:spPr>
      </p:sp>
      <p:sp>
        <p:nvSpPr>
          <p:cNvPr id="40" name="Text 20"/>
          <p:cNvSpPr/>
          <p:nvPr/>
        </p:nvSpPr>
        <p:spPr>
          <a:xfrm>
            <a:off x="5639505" y="9372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Obtain</a:t>
            </a:r>
            <a:endParaRPr lang="en-US" sz="3600" dirty="0"/>
          </a:p>
        </p:txBody>
      </p:sp>
      <p:sp>
        <p:nvSpPr>
          <p:cNvPr id="41" name="Text 21"/>
          <p:cNvSpPr/>
          <p:nvPr/>
        </p:nvSpPr>
        <p:spPr>
          <a:xfrm>
            <a:off x="5639505" y="10147300"/>
            <a:ext cx="4708055"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group of adventurers sets out to recover an ancient artifact.</a:t>
            </a:r>
            <a:endParaRPr lang="en-US" sz="3200" dirty="0"/>
          </a:p>
        </p:txBody>
      </p:sp>
      <p:sp>
        <p:nvSpPr>
          <p:cNvPr id="42" name="Shape 22"/>
          <p:cNvSpPr/>
          <p:nvPr/>
        </p:nvSpPr>
        <p:spPr>
          <a:xfrm>
            <a:off x="9907238" y="3657600"/>
            <a:ext cx="4572572" cy="3111500"/>
          </a:xfrm>
          <a:prstGeom prst="rect">
            <a:avLst/>
          </a:prstGeom>
          <a:noFill/>
          <a:ln/>
        </p:spPr>
      </p:sp>
      <p:sp>
        <p:nvSpPr>
          <p:cNvPr id="43" name="Shape 23"/>
          <p:cNvSpPr/>
          <p:nvPr/>
        </p:nvSpPr>
        <p:spPr>
          <a:xfrm>
            <a:off x="9907238" y="3657600"/>
            <a:ext cx="4572572" cy="3111500"/>
          </a:xfrm>
          <a:prstGeom prst="rect">
            <a:avLst/>
          </a:prstGeom>
          <a:noFill/>
          <a:ln/>
        </p:spPr>
      </p:sp>
      <p:sp>
        <p:nvSpPr>
          <p:cNvPr id="44" name="Shape 24"/>
          <p:cNvSpPr/>
          <p:nvPr/>
        </p:nvSpPr>
        <p:spPr>
          <a:xfrm>
            <a:off x="9907238" y="3657600"/>
            <a:ext cx="4572572" cy="3111500"/>
          </a:xfrm>
          <a:prstGeom prst="rect">
            <a:avLst/>
          </a:prstGeom>
          <a:noFill/>
          <a:ln/>
        </p:spPr>
      </p:sp>
      <p:sp>
        <p:nvSpPr>
          <p:cNvPr id="45" name="Text 25"/>
          <p:cNvSpPr/>
          <p:nvPr/>
        </p:nvSpPr>
        <p:spPr>
          <a:xfrm>
            <a:off x="9907238" y="3657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Foundation</a:t>
            </a:r>
            <a:endParaRPr lang="en-US" sz="3600" dirty="0"/>
          </a:p>
        </p:txBody>
      </p:sp>
      <p:sp>
        <p:nvSpPr>
          <p:cNvPr id="46" name="Text 26"/>
          <p:cNvSpPr/>
          <p:nvPr/>
        </p:nvSpPr>
        <p:spPr>
          <a:xfrm>
            <a:off x="9907238" y="4432300"/>
            <a:ext cx="4708055" cy="247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An elf helps humans obtain the Crystal of the Unicorn from the Elven Forest.</a:t>
            </a:r>
            <a:endParaRPr lang="en-US" sz="3200" dirty="0"/>
          </a:p>
        </p:txBody>
      </p:sp>
      <p:sp>
        <p:nvSpPr>
          <p:cNvPr id="47" name="Shape 27"/>
          <p:cNvSpPr/>
          <p:nvPr/>
        </p:nvSpPr>
        <p:spPr>
          <a:xfrm>
            <a:off x="18442705" y="3657600"/>
            <a:ext cx="4572572" cy="3111500"/>
          </a:xfrm>
          <a:prstGeom prst="rect">
            <a:avLst/>
          </a:prstGeom>
          <a:noFill/>
          <a:ln/>
        </p:spPr>
      </p:sp>
      <p:sp>
        <p:nvSpPr>
          <p:cNvPr id="48" name="Shape 28"/>
          <p:cNvSpPr/>
          <p:nvPr/>
        </p:nvSpPr>
        <p:spPr>
          <a:xfrm>
            <a:off x="18442705" y="3657600"/>
            <a:ext cx="4572572" cy="3111500"/>
          </a:xfrm>
          <a:prstGeom prst="rect">
            <a:avLst/>
          </a:prstGeom>
          <a:noFill/>
          <a:ln/>
        </p:spPr>
      </p:sp>
      <p:sp>
        <p:nvSpPr>
          <p:cNvPr id="49" name="Shape 29"/>
          <p:cNvSpPr/>
          <p:nvPr/>
        </p:nvSpPr>
        <p:spPr>
          <a:xfrm>
            <a:off x="18442705" y="3657600"/>
            <a:ext cx="4572572" cy="3111500"/>
          </a:xfrm>
          <a:prstGeom prst="rect">
            <a:avLst/>
          </a:prstGeom>
          <a:noFill/>
          <a:ln/>
        </p:spPr>
      </p:sp>
      <p:sp>
        <p:nvSpPr>
          <p:cNvPr id="50" name="Text 30"/>
          <p:cNvSpPr/>
          <p:nvPr/>
        </p:nvSpPr>
        <p:spPr>
          <a:xfrm>
            <a:off x="18442705" y="3657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Festival</a:t>
            </a:r>
            <a:endParaRPr lang="en-US" sz="3600" dirty="0"/>
          </a:p>
        </p:txBody>
      </p:sp>
      <p:sp>
        <p:nvSpPr>
          <p:cNvPr id="51" name="Text 31"/>
          <p:cNvSpPr/>
          <p:nvPr/>
        </p:nvSpPr>
        <p:spPr>
          <a:xfrm>
            <a:off x="18442705" y="4432300"/>
            <a:ext cx="4708055" cy="247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civilization of the Shimmering City is founded by a group of powerful wizards.</a:t>
            </a:r>
            <a:endParaRPr lang="en-US" sz="3200" dirty="0"/>
          </a:p>
        </p:txBody>
      </p:sp>
      <p:sp>
        <p:nvSpPr>
          <p:cNvPr id="52" name="Shape 32"/>
          <p:cNvSpPr/>
          <p:nvPr/>
        </p:nvSpPr>
        <p:spPr>
          <a:xfrm>
            <a:off x="14174972" y="9372600"/>
            <a:ext cx="4572572" cy="2527300"/>
          </a:xfrm>
          <a:prstGeom prst="rect">
            <a:avLst/>
          </a:prstGeom>
          <a:noFill/>
          <a:ln/>
        </p:spPr>
      </p:sp>
      <p:sp>
        <p:nvSpPr>
          <p:cNvPr id="53" name="Shape 33"/>
          <p:cNvSpPr/>
          <p:nvPr/>
        </p:nvSpPr>
        <p:spPr>
          <a:xfrm>
            <a:off x="14174972" y="9372600"/>
            <a:ext cx="4572572" cy="2527300"/>
          </a:xfrm>
          <a:prstGeom prst="rect">
            <a:avLst/>
          </a:prstGeom>
          <a:noFill/>
          <a:ln/>
        </p:spPr>
      </p:sp>
      <p:sp>
        <p:nvSpPr>
          <p:cNvPr id="54" name="Shape 34"/>
          <p:cNvSpPr/>
          <p:nvPr/>
        </p:nvSpPr>
        <p:spPr>
          <a:xfrm>
            <a:off x="14174972" y="9372600"/>
            <a:ext cx="4572572" cy="2527300"/>
          </a:xfrm>
          <a:prstGeom prst="rect">
            <a:avLst/>
          </a:prstGeom>
          <a:noFill/>
          <a:ln/>
        </p:spPr>
      </p:sp>
      <p:sp>
        <p:nvSpPr>
          <p:cNvPr id="55" name="Text 35"/>
          <p:cNvSpPr/>
          <p:nvPr/>
        </p:nvSpPr>
        <p:spPr>
          <a:xfrm>
            <a:off x="14174972" y="9372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Invasion</a:t>
            </a:r>
            <a:endParaRPr lang="en-US" sz="3600" dirty="0"/>
          </a:p>
        </p:txBody>
      </p:sp>
      <p:sp>
        <p:nvSpPr>
          <p:cNvPr id="56" name="Text 36"/>
          <p:cNvSpPr/>
          <p:nvPr/>
        </p:nvSpPr>
        <p:spPr>
          <a:xfrm>
            <a:off x="14174972" y="10147300"/>
            <a:ext cx="4708055"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powerful sorcerer and a cunning thief cross paths, leading to a partnership.</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054423" y="1422400"/>
            <a:ext cx="12278201" cy="1608667"/>
          </a:xfrm>
          <a:prstGeom prst="rect">
            <a:avLst/>
          </a:prstGeom>
          <a:noFill/>
          <a:ln/>
        </p:spPr>
        <p:txBody>
          <a:bodyPr wrap="square" lIns="0" tIns="0" rIns="0" bIns="0" rtlCol="0" anchor="t"/>
          <a:lstStyle/>
          <a:p>
            <a:pPr algn="ctr"/>
            <a:r>
              <a:rPr lang="en-US" sz="8000" dirty="0">
                <a:solidFill>
                  <a:srgbClr val="272727">
                    <a:alpha val="100000"/>
                  </a:srgbClr>
                </a:solidFill>
                <a:latin typeface="Marcellus Regular" pitchFamily="34" charset="0"/>
                <a:ea typeface="Marcellus Regular" pitchFamily="34" charset="-122"/>
                <a:cs typeface="Marcellus Regular" pitchFamily="34" charset="-120"/>
              </a:rPr>
              <a:t>The Information</a:t>
            </a:r>
            <a:endParaRPr lang="en-US" sz="8000" dirty="0"/>
          </a:p>
        </p:txBody>
      </p:sp>
      <p:sp>
        <p:nvSpPr>
          <p:cNvPr id="7" name="Shape 2"/>
          <p:cNvSpPr/>
          <p:nvPr/>
        </p:nvSpPr>
        <p:spPr>
          <a:xfrm>
            <a:off x="1714714" y="4203700"/>
            <a:ext cx="6122165" cy="6502393"/>
          </a:xfrm>
          <a:prstGeom prst="roundRect">
            <a:avLst>
              <a:gd name="adj" fmla="val 3286"/>
            </a:avLst>
          </a:prstGeom>
          <a:noFill/>
          <a:ln w="12700">
            <a:solidFill>
              <a:srgbClr val="000000"/>
            </a:solidFill>
            <a:prstDash val="solid"/>
          </a:ln>
        </p:spPr>
      </p:sp>
      <p:pic>
        <p:nvPicPr>
          <p:cNvPr id="8" name="Image 3" descr="preencoded.png">    </p:cNvPr>
          <p:cNvPicPr>
            <a:picLocks noChangeAspect="1"/>
          </p:cNvPicPr>
          <p:nvPr/>
        </p:nvPicPr>
        <p:blipFill>
          <a:blip r:embed="rId4"/>
          <a:stretch>
            <a:fillRect/>
          </a:stretch>
        </p:blipFill>
        <p:spPr>
          <a:xfrm>
            <a:off x="4113686" y="4489450"/>
            <a:ext cx="1343069" cy="1663675"/>
          </a:xfrm>
          <a:prstGeom prst="rect">
            <a:avLst/>
          </a:prstGeom>
        </p:spPr>
      </p:pic>
      <p:sp>
        <p:nvSpPr>
          <p:cNvPr id="9" name="Shape 3"/>
          <p:cNvSpPr/>
          <p:nvPr/>
        </p:nvSpPr>
        <p:spPr>
          <a:xfrm>
            <a:off x="2121165" y="6438900"/>
            <a:ext cx="5309264" cy="3962400"/>
          </a:xfrm>
          <a:prstGeom prst="rect">
            <a:avLst/>
          </a:prstGeom>
          <a:noFill/>
          <a:ln/>
        </p:spPr>
      </p:sp>
      <p:sp>
        <p:nvSpPr>
          <p:cNvPr id="10" name="Text 4"/>
          <p:cNvSpPr/>
          <p:nvPr/>
        </p:nvSpPr>
        <p:spPr>
          <a:xfrm>
            <a:off x="2019552" y="6438900"/>
            <a:ext cx="5512489" cy="1727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Spellcasting Competition</a:t>
            </a:r>
            <a:endParaRPr lang="en-US" sz="4800" dirty="0"/>
          </a:p>
        </p:txBody>
      </p:sp>
      <p:sp>
        <p:nvSpPr>
          <p:cNvPr id="11" name="Text 5"/>
          <p:cNvSpPr/>
          <p:nvPr/>
        </p:nvSpPr>
        <p:spPr>
          <a:xfrm>
            <a:off x="2053423" y="8064500"/>
            <a:ext cx="5444747" cy="247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significant event in the history of the fantasy realm, in which the greatest spellcasters of the realm.</a:t>
            </a:r>
            <a:endParaRPr lang="en-US" sz="3200" dirty="0"/>
          </a:p>
        </p:txBody>
      </p:sp>
      <p:sp>
        <p:nvSpPr>
          <p:cNvPr id="12" name="Shape 6"/>
          <p:cNvSpPr/>
          <p:nvPr/>
        </p:nvSpPr>
        <p:spPr>
          <a:xfrm>
            <a:off x="9132441" y="4203700"/>
            <a:ext cx="6122165" cy="6502400"/>
          </a:xfrm>
          <a:prstGeom prst="roundRect">
            <a:avLst>
              <a:gd name="adj" fmla="val 3286"/>
            </a:avLst>
          </a:prstGeom>
          <a:noFill/>
          <a:ln w="12700">
            <a:solidFill>
              <a:srgbClr val="000000"/>
            </a:solidFill>
            <a:prstDash val="solid"/>
          </a:ln>
        </p:spPr>
      </p:sp>
      <p:pic>
        <p:nvPicPr>
          <p:cNvPr id="13" name="Image 4" descr="preencoded.png">    </p:cNvPr>
          <p:cNvPicPr>
            <a:picLocks noChangeAspect="1"/>
          </p:cNvPicPr>
          <p:nvPr/>
        </p:nvPicPr>
        <p:blipFill>
          <a:blip r:embed="rId5"/>
          <a:stretch>
            <a:fillRect/>
          </a:stretch>
        </p:blipFill>
        <p:spPr>
          <a:xfrm>
            <a:off x="11205644" y="4489450"/>
            <a:ext cx="1975760" cy="1663700"/>
          </a:xfrm>
          <a:prstGeom prst="rect">
            <a:avLst/>
          </a:prstGeom>
        </p:spPr>
      </p:pic>
      <p:sp>
        <p:nvSpPr>
          <p:cNvPr id="14" name="Shape 7"/>
          <p:cNvSpPr/>
          <p:nvPr/>
        </p:nvSpPr>
        <p:spPr>
          <a:xfrm>
            <a:off x="9538892" y="6438900"/>
            <a:ext cx="5309264" cy="3962400"/>
          </a:xfrm>
          <a:prstGeom prst="rect">
            <a:avLst/>
          </a:prstGeom>
          <a:noFill/>
          <a:ln/>
        </p:spPr>
      </p:sp>
      <p:sp>
        <p:nvSpPr>
          <p:cNvPr id="15" name="Text 8"/>
          <p:cNvSpPr/>
          <p:nvPr/>
        </p:nvSpPr>
        <p:spPr>
          <a:xfrm>
            <a:off x="9437280" y="6438900"/>
            <a:ext cx="5512489" cy="1727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Treasure</a:t>
            </a:r>
            <a:endParaRPr lang="en-US" sz="4800" dirty="0"/>
          </a:p>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Hunt</a:t>
            </a:r>
            <a:endParaRPr lang="en-US" sz="4800" dirty="0"/>
          </a:p>
        </p:txBody>
      </p:sp>
      <p:sp>
        <p:nvSpPr>
          <p:cNvPr id="16" name="Text 9"/>
          <p:cNvSpPr/>
          <p:nvPr/>
        </p:nvSpPr>
        <p:spPr>
          <a:xfrm>
            <a:off x="9471150" y="8064500"/>
            <a:ext cx="5444747" cy="247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significant event in the history of the fantasy realm, in which a massive and awesome treasure hunt was organized.</a:t>
            </a:r>
            <a:endParaRPr lang="en-US" sz="3200" dirty="0"/>
          </a:p>
        </p:txBody>
      </p:sp>
      <p:sp>
        <p:nvSpPr>
          <p:cNvPr id="17" name="Shape 10"/>
          <p:cNvSpPr/>
          <p:nvPr/>
        </p:nvSpPr>
        <p:spPr>
          <a:xfrm>
            <a:off x="16550169" y="4203700"/>
            <a:ext cx="6122165" cy="6502400"/>
          </a:xfrm>
          <a:prstGeom prst="roundRect">
            <a:avLst>
              <a:gd name="adj" fmla="val 3286"/>
            </a:avLst>
          </a:prstGeom>
          <a:noFill/>
          <a:ln w="12700">
            <a:solidFill>
              <a:srgbClr val="000000"/>
            </a:solidFill>
            <a:prstDash val="solid"/>
          </a:ln>
        </p:spPr>
      </p:sp>
      <p:pic>
        <p:nvPicPr>
          <p:cNvPr id="18" name="Image 5" descr="preencoded.png">    </p:cNvPr>
          <p:cNvPicPr>
            <a:picLocks noChangeAspect="1"/>
          </p:cNvPicPr>
          <p:nvPr/>
        </p:nvPicPr>
        <p:blipFill>
          <a:blip r:embed="rId6"/>
          <a:stretch>
            <a:fillRect/>
          </a:stretch>
        </p:blipFill>
        <p:spPr>
          <a:xfrm>
            <a:off x="18693521" y="4489450"/>
            <a:ext cx="1816408" cy="1663700"/>
          </a:xfrm>
          <a:prstGeom prst="rect">
            <a:avLst/>
          </a:prstGeom>
        </p:spPr>
      </p:pic>
      <p:sp>
        <p:nvSpPr>
          <p:cNvPr id="19" name="Shape 11"/>
          <p:cNvSpPr/>
          <p:nvPr/>
        </p:nvSpPr>
        <p:spPr>
          <a:xfrm>
            <a:off x="16956619" y="6438900"/>
            <a:ext cx="5309264" cy="3962400"/>
          </a:xfrm>
          <a:prstGeom prst="rect">
            <a:avLst/>
          </a:prstGeom>
          <a:noFill/>
          <a:ln/>
        </p:spPr>
      </p:sp>
      <p:sp>
        <p:nvSpPr>
          <p:cNvPr id="20" name="Text 12"/>
          <p:cNvSpPr/>
          <p:nvPr/>
        </p:nvSpPr>
        <p:spPr>
          <a:xfrm>
            <a:off x="16855007" y="6438900"/>
            <a:ext cx="5512489" cy="1727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Great</a:t>
            </a:r>
            <a:endParaRPr lang="en-US" sz="4800" dirty="0"/>
          </a:p>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Adventure</a:t>
            </a:r>
            <a:endParaRPr lang="en-US" sz="4800" dirty="0"/>
          </a:p>
        </p:txBody>
      </p:sp>
      <p:sp>
        <p:nvSpPr>
          <p:cNvPr id="21" name="Text 13"/>
          <p:cNvSpPr/>
          <p:nvPr/>
        </p:nvSpPr>
        <p:spPr>
          <a:xfrm>
            <a:off x="16888878" y="8064500"/>
            <a:ext cx="5444747" cy="247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924800"/>
            <a:ext cx="14225778" cy="5791200"/>
          </a:xfrm>
          <a:prstGeom prst="rect">
            <a:avLst/>
          </a:prstGeom>
        </p:spPr>
      </p:pic>
      <p:pic>
        <p:nvPicPr>
          <p:cNvPr id="3" name="Image 1" descr="preencoded.png">    </p:cNvPr>
          <p:cNvPicPr>
            <a:picLocks noChangeAspect="1"/>
          </p:cNvPicPr>
          <p:nvPr/>
        </p:nvPicPr>
        <p:blipFill>
          <a:blip r:embed="rId2"/>
          <a:stretch>
            <a:fillRect/>
          </a:stretch>
        </p:blipFill>
        <p:spPr>
          <a:xfrm>
            <a:off x="11774372" y="0"/>
            <a:ext cx="12612676" cy="7645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rot="16200000">
            <a:off x="-434384" y="6574334"/>
            <a:ext cx="5851198"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The Graph</a:t>
            </a:r>
            <a:endParaRPr lang="en-US" sz="8000" dirty="0"/>
          </a:p>
        </p:txBody>
      </p:sp>
      <p:sp>
        <p:nvSpPr>
          <p:cNvPr id="7" name="Shape 2"/>
          <p:cNvSpPr/>
          <p:nvPr/>
        </p:nvSpPr>
        <p:spPr>
          <a:xfrm>
            <a:off x="5575997" y="1765300"/>
            <a:ext cx="13235054" cy="10185400"/>
          </a:xfrm>
          <a:prstGeom prst="rect">
            <a:avLst/>
          </a:prstGeom>
          <a:noFill/>
          <a:ln/>
        </p:spPr>
      </p:sp>
      <p:pic>
        <p:nvPicPr>
          <p:cNvPr id="8" name="Image 3" descr="preencoded.png">    </p:cNvPr>
          <p:cNvPicPr>
            <a:picLocks noChangeAspect="1"/>
          </p:cNvPicPr>
          <p:nvPr/>
        </p:nvPicPr>
        <p:blipFill>
          <a:blip r:embed="rId4"/>
          <a:stretch>
            <a:fillRect/>
          </a:stretch>
        </p:blipFill>
        <p:spPr>
          <a:xfrm>
            <a:off x="6312689" y="6489700"/>
            <a:ext cx="6249181" cy="4724400"/>
          </a:xfrm>
          <a:prstGeom prst="rect">
            <a:avLst/>
          </a:prstGeom>
        </p:spPr>
      </p:pic>
      <p:pic>
        <p:nvPicPr>
          <p:cNvPr id="9" name="Image 4" descr="preencoded.png">    </p:cNvPr>
          <p:cNvPicPr>
            <a:picLocks noChangeAspect="1"/>
          </p:cNvPicPr>
          <p:nvPr/>
        </p:nvPicPr>
        <p:blipFill>
          <a:blip r:embed="rId5"/>
          <a:stretch>
            <a:fillRect/>
          </a:stretch>
        </p:blipFill>
        <p:spPr>
          <a:xfrm>
            <a:off x="6312689" y="1765300"/>
            <a:ext cx="6249181" cy="4724400"/>
          </a:xfrm>
          <a:prstGeom prst="rect">
            <a:avLst/>
          </a:prstGeom>
        </p:spPr>
      </p:pic>
      <p:pic>
        <p:nvPicPr>
          <p:cNvPr id="10" name="Image 5" descr="preencoded.png">    </p:cNvPr>
          <p:cNvPicPr>
            <a:picLocks noChangeAspect="1"/>
          </p:cNvPicPr>
          <p:nvPr/>
        </p:nvPicPr>
        <p:blipFill>
          <a:blip r:embed="rId6"/>
          <a:stretch>
            <a:fillRect/>
          </a:stretch>
        </p:blipFill>
        <p:spPr>
          <a:xfrm>
            <a:off x="8154419" y="4038600"/>
            <a:ext cx="2591124" cy="711200"/>
          </a:xfrm>
          <a:prstGeom prst="rect">
            <a:avLst/>
          </a:prstGeom>
        </p:spPr>
      </p:pic>
      <p:pic>
        <p:nvPicPr>
          <p:cNvPr id="11" name="Image 6" descr="preencoded.png">    </p:cNvPr>
          <p:cNvPicPr>
            <a:picLocks noChangeAspect="1"/>
          </p:cNvPicPr>
          <p:nvPr/>
        </p:nvPicPr>
        <p:blipFill>
          <a:blip r:embed="rId7"/>
          <a:stretch>
            <a:fillRect/>
          </a:stretch>
        </p:blipFill>
        <p:spPr>
          <a:xfrm>
            <a:off x="12561870" y="6489700"/>
            <a:ext cx="6249181" cy="4724400"/>
          </a:xfrm>
          <a:prstGeom prst="rect">
            <a:avLst/>
          </a:prstGeom>
        </p:spPr>
      </p:pic>
      <p:sp>
        <p:nvSpPr>
          <p:cNvPr id="12" name="Shape 3"/>
          <p:cNvSpPr/>
          <p:nvPr/>
        </p:nvSpPr>
        <p:spPr>
          <a:xfrm>
            <a:off x="12561870" y="1765300"/>
            <a:ext cx="6249181" cy="4724400"/>
          </a:xfrm>
          <a:prstGeom prst="rect">
            <a:avLst/>
          </a:prstGeom>
          <a:noFill/>
          <a:ln w="0">
            <a:solidFill>
              <a:srgbClr val="F78928"/>
            </a:solidFill>
            <a:prstDash val="solid"/>
          </a:ln>
        </p:spPr>
      </p:sp>
      <p:sp>
        <p:nvSpPr>
          <p:cNvPr id="13" name="Text 4"/>
          <p:cNvSpPr/>
          <p:nvPr/>
        </p:nvSpPr>
        <p:spPr>
          <a:xfrm>
            <a:off x="11478001" y="11341100"/>
            <a:ext cx="2142334" cy="719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Jost Regular" pitchFamily="34" charset="0"/>
                <a:ea typeface="Jost Regular" pitchFamily="34" charset="-122"/>
                <a:cs typeface="Jost Regular" pitchFamily="34" charset="-120"/>
              </a:rPr>
              <a:t>Low Quality</a:t>
            </a:r>
            <a:endParaRPr lang="en-US" sz="3200" dirty="0"/>
          </a:p>
        </p:txBody>
      </p:sp>
      <p:sp>
        <p:nvSpPr>
          <p:cNvPr id="14" name="Text 5"/>
          <p:cNvSpPr/>
          <p:nvPr/>
        </p:nvSpPr>
        <p:spPr>
          <a:xfrm>
            <a:off x="11401792" y="1104900"/>
            <a:ext cx="2307455" cy="719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Jost Regular" pitchFamily="34" charset="0"/>
                <a:ea typeface="Jost Regular" pitchFamily="34" charset="-122"/>
                <a:cs typeface="Jost Regular" pitchFamily="34" charset="-120"/>
              </a:rPr>
              <a:t>High Quality</a:t>
            </a:r>
            <a:endParaRPr lang="en-US" sz="3200" dirty="0"/>
          </a:p>
        </p:txBody>
      </p:sp>
      <p:sp>
        <p:nvSpPr>
          <p:cNvPr id="15" name="Text 6"/>
          <p:cNvSpPr/>
          <p:nvPr/>
        </p:nvSpPr>
        <p:spPr>
          <a:xfrm rot="21600000">
            <a:off x="4389281" y="6226547"/>
            <a:ext cx="1799392" cy="719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Jost Regular" pitchFamily="34" charset="0"/>
                <a:ea typeface="Jost Regular" pitchFamily="34" charset="-122"/>
                <a:cs typeface="Jost Regular" pitchFamily="34" charset="-120"/>
              </a:rPr>
              <a:t>Low Price</a:t>
            </a:r>
            <a:endParaRPr lang="en-US" sz="3200" dirty="0"/>
          </a:p>
        </p:txBody>
      </p:sp>
      <p:sp>
        <p:nvSpPr>
          <p:cNvPr id="16" name="Text 7"/>
          <p:cNvSpPr/>
          <p:nvPr/>
        </p:nvSpPr>
        <p:spPr>
          <a:xfrm rot="21600000">
            <a:off x="18920492" y="6250930"/>
            <a:ext cx="1964512" cy="719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Jost Regular" pitchFamily="34" charset="0"/>
                <a:ea typeface="Jost Regular" pitchFamily="34" charset="-122"/>
                <a:cs typeface="Jost Regular" pitchFamily="34" charset="-120"/>
              </a:rPr>
              <a:t>High Price</a:t>
            </a:r>
            <a:endParaRPr lang="en-US" sz="3200" dirty="0"/>
          </a:p>
        </p:txBody>
      </p:sp>
      <p:sp>
        <p:nvSpPr>
          <p:cNvPr id="17" name="Shape 8"/>
          <p:cNvSpPr/>
          <p:nvPr/>
        </p:nvSpPr>
        <p:spPr>
          <a:xfrm>
            <a:off x="15953194" y="9804400"/>
            <a:ext cx="1841730" cy="584200"/>
          </a:xfrm>
          <a:prstGeom prst="rect">
            <a:avLst/>
          </a:prstGeom>
          <a:noFill/>
          <a:ln/>
        </p:spPr>
      </p:sp>
      <p:sp>
        <p:nvSpPr>
          <p:cNvPr id="18" name="Shape 9"/>
          <p:cNvSpPr/>
          <p:nvPr/>
        </p:nvSpPr>
        <p:spPr>
          <a:xfrm>
            <a:off x="15953194" y="9804400"/>
            <a:ext cx="1841730" cy="584200"/>
          </a:xfrm>
          <a:prstGeom prst="rect">
            <a:avLst/>
          </a:prstGeom>
          <a:noFill/>
          <a:ln/>
        </p:spPr>
      </p:sp>
      <p:sp>
        <p:nvSpPr>
          <p:cNvPr id="19" name="Shape 10"/>
          <p:cNvSpPr/>
          <p:nvPr/>
        </p:nvSpPr>
        <p:spPr>
          <a:xfrm>
            <a:off x="15953194" y="10020300"/>
            <a:ext cx="152419" cy="152400"/>
          </a:xfrm>
          <a:prstGeom prst="ellipse">
            <a:avLst/>
          </a:prstGeom>
          <a:solidFill>
            <a:srgbClr val="F78928">
              <a:alpha val="100000"/>
            </a:srgbClr>
          </a:solidFill>
          <a:ln/>
        </p:spPr>
      </p:sp>
      <p:sp>
        <p:nvSpPr>
          <p:cNvPr id="20" name="Text 11"/>
          <p:cNvSpPr/>
          <p:nvPr/>
        </p:nvSpPr>
        <p:spPr>
          <a:xfrm>
            <a:off x="16207226" y="9804400"/>
            <a:ext cx="1723182" cy="719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Jost Regular" pitchFamily="34" charset="0"/>
                <a:ea typeface="Jost Regular" pitchFamily="34" charset="-122"/>
                <a:cs typeface="Jost Regular" pitchFamily="34" charset="-120"/>
              </a:rPr>
              <a:t>Treasures</a:t>
            </a:r>
            <a:endParaRPr lang="en-US" sz="3200" dirty="0"/>
          </a:p>
        </p:txBody>
      </p:sp>
      <p:sp>
        <p:nvSpPr>
          <p:cNvPr id="21" name="Shape 12"/>
          <p:cNvSpPr/>
          <p:nvPr/>
        </p:nvSpPr>
        <p:spPr>
          <a:xfrm>
            <a:off x="13768521" y="8585200"/>
            <a:ext cx="3188098" cy="584200"/>
          </a:xfrm>
          <a:prstGeom prst="rect">
            <a:avLst/>
          </a:prstGeom>
          <a:noFill/>
          <a:ln/>
        </p:spPr>
      </p:sp>
      <p:sp>
        <p:nvSpPr>
          <p:cNvPr id="22" name="Shape 13"/>
          <p:cNvSpPr/>
          <p:nvPr/>
        </p:nvSpPr>
        <p:spPr>
          <a:xfrm>
            <a:off x="13768521" y="8585200"/>
            <a:ext cx="3188098" cy="584200"/>
          </a:xfrm>
          <a:prstGeom prst="rect">
            <a:avLst/>
          </a:prstGeom>
          <a:noFill/>
          <a:ln/>
        </p:spPr>
      </p:sp>
      <p:sp>
        <p:nvSpPr>
          <p:cNvPr id="23" name="Shape 14"/>
          <p:cNvSpPr/>
          <p:nvPr/>
        </p:nvSpPr>
        <p:spPr>
          <a:xfrm>
            <a:off x="13768521" y="8801100"/>
            <a:ext cx="152419" cy="152400"/>
          </a:xfrm>
          <a:prstGeom prst="ellipse">
            <a:avLst/>
          </a:prstGeom>
          <a:solidFill>
            <a:srgbClr val="F78928">
              <a:alpha val="100000"/>
            </a:srgbClr>
          </a:solidFill>
          <a:ln/>
        </p:spPr>
      </p:sp>
      <p:sp>
        <p:nvSpPr>
          <p:cNvPr id="24" name="Text 15"/>
          <p:cNvSpPr/>
          <p:nvPr/>
        </p:nvSpPr>
        <p:spPr>
          <a:xfrm>
            <a:off x="14022553" y="8585200"/>
            <a:ext cx="3069550" cy="719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Jost Regular" pitchFamily="34" charset="0"/>
                <a:ea typeface="Jost Regular" pitchFamily="34" charset="-122"/>
                <a:cs typeface="Jost Regular" pitchFamily="34" charset="-120"/>
              </a:rPr>
              <a:t>Enchanted Forest</a:t>
            </a:r>
            <a:endParaRPr lang="en-US" sz="3200" dirty="0"/>
          </a:p>
        </p:txBody>
      </p:sp>
      <p:sp>
        <p:nvSpPr>
          <p:cNvPr id="25" name="Shape 16"/>
          <p:cNvSpPr/>
          <p:nvPr/>
        </p:nvSpPr>
        <p:spPr>
          <a:xfrm>
            <a:off x="13069934" y="4483100"/>
            <a:ext cx="2565721" cy="584200"/>
          </a:xfrm>
          <a:prstGeom prst="rect">
            <a:avLst/>
          </a:prstGeom>
          <a:noFill/>
          <a:ln/>
        </p:spPr>
      </p:sp>
      <p:sp>
        <p:nvSpPr>
          <p:cNvPr id="26" name="Shape 17"/>
          <p:cNvSpPr/>
          <p:nvPr/>
        </p:nvSpPr>
        <p:spPr>
          <a:xfrm>
            <a:off x="13069934" y="4483100"/>
            <a:ext cx="2565721" cy="584200"/>
          </a:xfrm>
          <a:prstGeom prst="rect">
            <a:avLst/>
          </a:prstGeom>
          <a:noFill/>
          <a:ln/>
        </p:spPr>
      </p:sp>
      <p:sp>
        <p:nvSpPr>
          <p:cNvPr id="27" name="Shape 18"/>
          <p:cNvSpPr/>
          <p:nvPr/>
        </p:nvSpPr>
        <p:spPr>
          <a:xfrm>
            <a:off x="13069934" y="4699000"/>
            <a:ext cx="152419" cy="152400"/>
          </a:xfrm>
          <a:prstGeom prst="ellipse">
            <a:avLst/>
          </a:prstGeom>
          <a:solidFill>
            <a:srgbClr val="F78928">
              <a:alpha val="100000"/>
            </a:srgbClr>
          </a:solidFill>
          <a:ln/>
        </p:spPr>
      </p:sp>
      <p:sp>
        <p:nvSpPr>
          <p:cNvPr id="28" name="Text 19"/>
          <p:cNvSpPr/>
          <p:nvPr/>
        </p:nvSpPr>
        <p:spPr>
          <a:xfrm>
            <a:off x="13323965" y="4483100"/>
            <a:ext cx="2447173" cy="719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Jost Regular" pitchFamily="34" charset="0"/>
                <a:ea typeface="Jost Regular" pitchFamily="34" charset="-122"/>
                <a:cs typeface="Jost Regular" pitchFamily="34" charset="-120"/>
              </a:rPr>
              <a:t>Crystal Caves</a:t>
            </a:r>
            <a:endParaRPr lang="en-US" sz="3200" dirty="0"/>
          </a:p>
        </p:txBody>
      </p:sp>
      <p:sp>
        <p:nvSpPr>
          <p:cNvPr id="29" name="Shape 20"/>
          <p:cNvSpPr/>
          <p:nvPr/>
        </p:nvSpPr>
        <p:spPr>
          <a:xfrm>
            <a:off x="14619527" y="3111500"/>
            <a:ext cx="2819752" cy="584200"/>
          </a:xfrm>
          <a:prstGeom prst="rect">
            <a:avLst/>
          </a:prstGeom>
          <a:noFill/>
          <a:ln/>
        </p:spPr>
      </p:sp>
      <p:sp>
        <p:nvSpPr>
          <p:cNvPr id="30" name="Shape 21"/>
          <p:cNvSpPr/>
          <p:nvPr/>
        </p:nvSpPr>
        <p:spPr>
          <a:xfrm>
            <a:off x="14619527" y="3111500"/>
            <a:ext cx="2819752" cy="584200"/>
          </a:xfrm>
          <a:prstGeom prst="rect">
            <a:avLst/>
          </a:prstGeom>
          <a:noFill/>
          <a:ln/>
        </p:spPr>
      </p:sp>
      <p:sp>
        <p:nvSpPr>
          <p:cNvPr id="31" name="Shape 22"/>
          <p:cNvSpPr/>
          <p:nvPr/>
        </p:nvSpPr>
        <p:spPr>
          <a:xfrm>
            <a:off x="14619527" y="3327400"/>
            <a:ext cx="152419" cy="152400"/>
          </a:xfrm>
          <a:prstGeom prst="ellipse">
            <a:avLst/>
          </a:prstGeom>
          <a:solidFill>
            <a:srgbClr val="F78928">
              <a:alpha val="100000"/>
            </a:srgbClr>
          </a:solidFill>
          <a:ln/>
        </p:spPr>
      </p:sp>
      <p:sp>
        <p:nvSpPr>
          <p:cNvPr id="32" name="Text 23"/>
          <p:cNvSpPr/>
          <p:nvPr/>
        </p:nvSpPr>
        <p:spPr>
          <a:xfrm>
            <a:off x="14873559" y="3111500"/>
            <a:ext cx="2701204" cy="719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Jost Regular" pitchFamily="34" charset="0"/>
                <a:ea typeface="Jost Regular" pitchFamily="34" charset="-122"/>
                <a:cs typeface="Jost Regular" pitchFamily="34" charset="-120"/>
              </a:rPr>
              <a:t>Celestial Plains</a:t>
            </a:r>
            <a:endParaRPr lang="en-US" sz="3200" dirty="0"/>
          </a:p>
        </p:txBody>
      </p:sp>
      <p:sp>
        <p:nvSpPr>
          <p:cNvPr id="33" name="Shape 24"/>
          <p:cNvSpPr/>
          <p:nvPr/>
        </p:nvSpPr>
        <p:spPr>
          <a:xfrm>
            <a:off x="13946343" y="5549900"/>
            <a:ext cx="2641930" cy="584200"/>
          </a:xfrm>
          <a:prstGeom prst="rect">
            <a:avLst/>
          </a:prstGeom>
          <a:noFill/>
          <a:ln/>
        </p:spPr>
      </p:sp>
      <p:sp>
        <p:nvSpPr>
          <p:cNvPr id="34" name="Shape 25"/>
          <p:cNvSpPr/>
          <p:nvPr/>
        </p:nvSpPr>
        <p:spPr>
          <a:xfrm>
            <a:off x="13946343" y="5549900"/>
            <a:ext cx="2641930" cy="584200"/>
          </a:xfrm>
          <a:prstGeom prst="rect">
            <a:avLst/>
          </a:prstGeom>
          <a:noFill/>
          <a:ln/>
        </p:spPr>
      </p:sp>
      <p:sp>
        <p:nvSpPr>
          <p:cNvPr id="35" name="Shape 26"/>
          <p:cNvSpPr/>
          <p:nvPr/>
        </p:nvSpPr>
        <p:spPr>
          <a:xfrm>
            <a:off x="13946343" y="5765800"/>
            <a:ext cx="152419" cy="152400"/>
          </a:xfrm>
          <a:prstGeom prst="ellipse">
            <a:avLst/>
          </a:prstGeom>
          <a:solidFill>
            <a:srgbClr val="F78928">
              <a:alpha val="100000"/>
            </a:srgbClr>
          </a:solidFill>
          <a:ln/>
        </p:spPr>
      </p:sp>
      <p:sp>
        <p:nvSpPr>
          <p:cNvPr id="36" name="Text 27"/>
          <p:cNvSpPr/>
          <p:nvPr/>
        </p:nvSpPr>
        <p:spPr>
          <a:xfrm>
            <a:off x="14200375" y="5549900"/>
            <a:ext cx="2523382" cy="719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Jost Regular" pitchFamily="34" charset="0"/>
                <a:ea typeface="Jost Regular" pitchFamily="34" charset="-122"/>
                <a:cs typeface="Jost Regular" pitchFamily="34" charset="-120"/>
              </a:rPr>
              <a:t>Mirrored Lake</a:t>
            </a:r>
            <a:endParaRPr lang="en-US" sz="3200" dirty="0"/>
          </a:p>
        </p:txBody>
      </p:sp>
      <p:sp>
        <p:nvSpPr>
          <p:cNvPr id="37" name="Shape 28"/>
          <p:cNvSpPr/>
          <p:nvPr/>
        </p:nvSpPr>
        <p:spPr>
          <a:xfrm>
            <a:off x="8078210" y="8509000"/>
            <a:ext cx="1714714" cy="584200"/>
          </a:xfrm>
          <a:prstGeom prst="rect">
            <a:avLst/>
          </a:prstGeom>
          <a:noFill/>
          <a:ln/>
        </p:spPr>
      </p:sp>
      <p:sp>
        <p:nvSpPr>
          <p:cNvPr id="38" name="Shape 29"/>
          <p:cNvSpPr/>
          <p:nvPr/>
        </p:nvSpPr>
        <p:spPr>
          <a:xfrm>
            <a:off x="8078210" y="8509000"/>
            <a:ext cx="1714714" cy="584200"/>
          </a:xfrm>
          <a:prstGeom prst="rect">
            <a:avLst/>
          </a:prstGeom>
          <a:noFill/>
          <a:ln/>
        </p:spPr>
      </p:sp>
      <p:sp>
        <p:nvSpPr>
          <p:cNvPr id="39" name="Shape 30"/>
          <p:cNvSpPr/>
          <p:nvPr/>
        </p:nvSpPr>
        <p:spPr>
          <a:xfrm>
            <a:off x="8078210" y="8724900"/>
            <a:ext cx="152419" cy="152400"/>
          </a:xfrm>
          <a:prstGeom prst="ellipse">
            <a:avLst/>
          </a:prstGeom>
          <a:solidFill>
            <a:srgbClr val="F78928">
              <a:alpha val="100000"/>
            </a:srgbClr>
          </a:solidFill>
          <a:ln/>
        </p:spPr>
      </p:sp>
      <p:sp>
        <p:nvSpPr>
          <p:cNvPr id="40" name="Text 31"/>
          <p:cNvSpPr/>
          <p:nvPr/>
        </p:nvSpPr>
        <p:spPr>
          <a:xfrm>
            <a:off x="8332241" y="8509000"/>
            <a:ext cx="1596166" cy="719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Jost Regular" pitchFamily="34" charset="0"/>
                <a:ea typeface="Jost Regular" pitchFamily="34" charset="-122"/>
                <a:cs typeface="Jost Regular" pitchFamily="34" charset="-120"/>
              </a:rPr>
              <a:t>Lost City</a:t>
            </a:r>
            <a:endParaRPr lang="en-US" sz="3200" dirty="0"/>
          </a:p>
        </p:txBody>
      </p:sp>
      <p:pic>
        <p:nvPicPr>
          <p:cNvPr id="41" name="Image 7" descr="preencoded.png">    </p:cNvPr>
          <p:cNvPicPr>
            <a:picLocks noChangeAspect="1"/>
          </p:cNvPicPr>
          <p:nvPr/>
        </p:nvPicPr>
        <p:blipFill>
          <a:blip r:embed="rId8"/>
          <a:stretch>
            <a:fillRect/>
          </a:stretch>
        </p:blipFill>
        <p:spPr>
          <a:xfrm>
            <a:off x="12384169" y="10953750"/>
            <a:ext cx="329999" cy="285750"/>
          </a:xfrm>
          <a:prstGeom prst="rect">
            <a:avLst/>
          </a:prstGeom>
        </p:spPr>
      </p:pic>
      <p:pic>
        <p:nvPicPr>
          <p:cNvPr id="42" name="Image 8" descr="preencoded.png">    </p:cNvPr>
          <p:cNvPicPr>
            <a:picLocks noChangeAspect="1"/>
          </p:cNvPicPr>
          <p:nvPr/>
        </p:nvPicPr>
        <p:blipFill>
          <a:blip r:embed="rId9"/>
          <a:stretch>
            <a:fillRect/>
          </a:stretch>
        </p:blipFill>
        <p:spPr>
          <a:xfrm>
            <a:off x="12384169" y="1739900"/>
            <a:ext cx="329999" cy="285750"/>
          </a:xfrm>
          <a:prstGeom prst="rect">
            <a:avLst/>
          </a:prstGeom>
        </p:spPr>
      </p:pic>
      <p:pic>
        <p:nvPicPr>
          <p:cNvPr id="43" name="Image 9" descr="preencoded.png">    </p:cNvPr>
          <p:cNvPicPr>
            <a:picLocks noChangeAspect="1"/>
          </p:cNvPicPr>
          <p:nvPr/>
        </p:nvPicPr>
        <p:blipFill>
          <a:blip r:embed="rId10"/>
          <a:stretch>
            <a:fillRect/>
          </a:stretch>
        </p:blipFill>
        <p:spPr>
          <a:xfrm>
            <a:off x="6287286" y="6337424"/>
            <a:ext cx="285786" cy="329952"/>
          </a:xfrm>
          <a:prstGeom prst="rect">
            <a:avLst/>
          </a:prstGeom>
        </p:spPr>
      </p:pic>
      <p:pic>
        <p:nvPicPr>
          <p:cNvPr id="44" name="Image 10" descr="preencoded.png">    </p:cNvPr>
          <p:cNvPicPr>
            <a:picLocks noChangeAspect="1"/>
          </p:cNvPicPr>
          <p:nvPr/>
        </p:nvPicPr>
        <p:blipFill>
          <a:blip r:embed="rId11"/>
          <a:stretch>
            <a:fillRect/>
          </a:stretch>
        </p:blipFill>
        <p:spPr>
          <a:xfrm>
            <a:off x="18550669" y="6337424"/>
            <a:ext cx="285786" cy="32995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267925" y="711200"/>
            <a:ext cx="5851198" cy="1608667"/>
          </a:xfrm>
          <a:prstGeom prst="rect">
            <a:avLst/>
          </a:prstGeom>
          <a:noFill/>
          <a:ln/>
        </p:spPr>
        <p:txBody>
          <a:bodyPr wrap="square" lIns="0" tIns="0" rIns="0" bIns="0" rtlCol="0" anchor="t"/>
          <a:lstStyle/>
          <a:p>
            <a:pPr algn="ctr"/>
            <a:r>
              <a:rPr lang="en-US" sz="8000" dirty="0">
                <a:solidFill>
                  <a:srgbClr val="272727">
                    <a:alpha val="100000"/>
                  </a:srgbClr>
                </a:solidFill>
                <a:latin typeface="Marcellus Regular" pitchFamily="34" charset="0"/>
                <a:ea typeface="Marcellus Regular" pitchFamily="34" charset="-122"/>
                <a:cs typeface="Marcellus Regular" pitchFamily="34" charset="-120"/>
              </a:rPr>
              <a:t>Our Team</a:t>
            </a:r>
            <a:endParaRPr lang="en-US" sz="8000" dirty="0"/>
          </a:p>
        </p:txBody>
      </p:sp>
      <p:sp>
        <p:nvSpPr>
          <p:cNvPr id="7" name="Shape 2"/>
          <p:cNvSpPr/>
          <p:nvPr/>
        </p:nvSpPr>
        <p:spPr>
          <a:xfrm>
            <a:off x="2768946" y="4432300"/>
            <a:ext cx="6096762" cy="7797800"/>
          </a:xfrm>
          <a:prstGeom prst="rect">
            <a:avLst/>
          </a:prstGeom>
          <a:noFill/>
          <a:ln/>
        </p:spPr>
      </p:sp>
      <p:pic>
        <p:nvPicPr>
          <p:cNvPr id="8" name="Image 3" descr="preencoded.png">    </p:cNvPr>
          <p:cNvPicPr>
            <a:picLocks noChangeAspect="1"/>
          </p:cNvPicPr>
          <p:nvPr/>
        </p:nvPicPr>
        <p:blipFill>
          <a:blip r:embed="rId4"/>
          <a:stretch>
            <a:fillRect/>
          </a:stretch>
        </p:blipFill>
        <p:spPr>
          <a:xfrm>
            <a:off x="2768946" y="4432300"/>
            <a:ext cx="6096762" cy="6096000"/>
          </a:xfrm>
          <a:prstGeom prst="rect">
            <a:avLst/>
          </a:prstGeom>
        </p:spPr>
      </p:pic>
      <p:sp>
        <p:nvSpPr>
          <p:cNvPr id="9" name="Shape 3"/>
          <p:cNvSpPr/>
          <p:nvPr/>
        </p:nvSpPr>
        <p:spPr>
          <a:xfrm>
            <a:off x="2768946" y="10731500"/>
            <a:ext cx="6096762" cy="1498600"/>
          </a:xfrm>
          <a:prstGeom prst="rect">
            <a:avLst/>
          </a:prstGeom>
          <a:noFill/>
          <a:ln/>
        </p:spPr>
      </p:sp>
      <p:sp>
        <p:nvSpPr>
          <p:cNvPr id="10" name="Shape 4"/>
          <p:cNvSpPr/>
          <p:nvPr/>
        </p:nvSpPr>
        <p:spPr>
          <a:xfrm>
            <a:off x="2768946" y="10731500"/>
            <a:ext cx="6096762" cy="1498600"/>
          </a:xfrm>
          <a:prstGeom prst="rect">
            <a:avLst/>
          </a:prstGeom>
          <a:noFill/>
          <a:ln/>
        </p:spPr>
      </p:sp>
      <p:sp>
        <p:nvSpPr>
          <p:cNvPr id="11" name="Text 5"/>
          <p:cNvSpPr/>
          <p:nvPr/>
        </p:nvSpPr>
        <p:spPr>
          <a:xfrm>
            <a:off x="2667333" y="10731500"/>
            <a:ext cx="6299987"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Eldruin</a:t>
            </a:r>
            <a:endParaRPr lang="en-US" sz="4800" dirty="0"/>
          </a:p>
        </p:txBody>
      </p:sp>
      <p:sp>
        <p:nvSpPr>
          <p:cNvPr id="12" name="Text 6"/>
          <p:cNvSpPr/>
          <p:nvPr/>
        </p:nvSpPr>
        <p:spPr>
          <a:xfrm>
            <a:off x="2701204" y="11645900"/>
            <a:ext cx="6232246" cy="719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Fire Mage</a:t>
            </a:r>
            <a:endParaRPr lang="en-US" sz="3200" dirty="0"/>
          </a:p>
        </p:txBody>
      </p:sp>
      <p:sp>
        <p:nvSpPr>
          <p:cNvPr id="13" name="Shape 7"/>
          <p:cNvSpPr/>
          <p:nvPr/>
        </p:nvSpPr>
        <p:spPr>
          <a:xfrm>
            <a:off x="9145143" y="3009900"/>
            <a:ext cx="6096762" cy="7797800"/>
          </a:xfrm>
          <a:prstGeom prst="rect">
            <a:avLst/>
          </a:prstGeom>
          <a:noFill/>
          <a:ln/>
        </p:spPr>
      </p:sp>
      <p:pic>
        <p:nvPicPr>
          <p:cNvPr id="14" name="Image 4" descr="preencoded.png">    </p:cNvPr>
          <p:cNvPicPr>
            <a:picLocks noChangeAspect="1"/>
          </p:cNvPicPr>
          <p:nvPr/>
        </p:nvPicPr>
        <p:blipFill>
          <a:blip r:embed="rId5"/>
          <a:stretch>
            <a:fillRect/>
          </a:stretch>
        </p:blipFill>
        <p:spPr>
          <a:xfrm>
            <a:off x="9145143" y="3009900"/>
            <a:ext cx="6096762" cy="6096000"/>
          </a:xfrm>
          <a:prstGeom prst="rect">
            <a:avLst/>
          </a:prstGeom>
        </p:spPr>
      </p:pic>
      <p:sp>
        <p:nvSpPr>
          <p:cNvPr id="15" name="Shape 8"/>
          <p:cNvSpPr/>
          <p:nvPr/>
        </p:nvSpPr>
        <p:spPr>
          <a:xfrm>
            <a:off x="9145143" y="9309100"/>
            <a:ext cx="6096762" cy="1498600"/>
          </a:xfrm>
          <a:prstGeom prst="rect">
            <a:avLst/>
          </a:prstGeom>
          <a:noFill/>
          <a:ln/>
        </p:spPr>
      </p:sp>
      <p:sp>
        <p:nvSpPr>
          <p:cNvPr id="16" name="Shape 9"/>
          <p:cNvSpPr/>
          <p:nvPr/>
        </p:nvSpPr>
        <p:spPr>
          <a:xfrm>
            <a:off x="9145143" y="9309100"/>
            <a:ext cx="6096762" cy="1498600"/>
          </a:xfrm>
          <a:prstGeom prst="rect">
            <a:avLst/>
          </a:prstGeom>
          <a:noFill/>
          <a:ln/>
        </p:spPr>
      </p:sp>
      <p:sp>
        <p:nvSpPr>
          <p:cNvPr id="17" name="Text 10"/>
          <p:cNvSpPr/>
          <p:nvPr/>
        </p:nvSpPr>
        <p:spPr>
          <a:xfrm>
            <a:off x="9043530" y="9309100"/>
            <a:ext cx="6299987"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Elementalen</a:t>
            </a:r>
            <a:endParaRPr lang="en-US" sz="4800" dirty="0"/>
          </a:p>
        </p:txBody>
      </p:sp>
      <p:sp>
        <p:nvSpPr>
          <p:cNvPr id="18" name="Text 11"/>
          <p:cNvSpPr/>
          <p:nvPr/>
        </p:nvSpPr>
        <p:spPr>
          <a:xfrm>
            <a:off x="9077401" y="10223500"/>
            <a:ext cx="6232246" cy="719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Guardian</a:t>
            </a:r>
            <a:endParaRPr lang="en-US" sz="3200" dirty="0"/>
          </a:p>
        </p:txBody>
      </p:sp>
      <p:sp>
        <p:nvSpPr>
          <p:cNvPr id="19" name="Shape 12"/>
          <p:cNvSpPr/>
          <p:nvPr/>
        </p:nvSpPr>
        <p:spPr>
          <a:xfrm>
            <a:off x="15521340" y="3530600"/>
            <a:ext cx="6096762" cy="7797800"/>
          </a:xfrm>
          <a:prstGeom prst="rect">
            <a:avLst/>
          </a:prstGeom>
          <a:noFill/>
          <a:ln/>
        </p:spPr>
      </p:sp>
      <p:pic>
        <p:nvPicPr>
          <p:cNvPr id="20" name="Image 5" descr="preencoded.png">    </p:cNvPr>
          <p:cNvPicPr>
            <a:picLocks noChangeAspect="1"/>
          </p:cNvPicPr>
          <p:nvPr/>
        </p:nvPicPr>
        <p:blipFill>
          <a:blip r:embed="rId6"/>
          <a:stretch>
            <a:fillRect/>
          </a:stretch>
        </p:blipFill>
        <p:spPr>
          <a:xfrm>
            <a:off x="15521340" y="3530600"/>
            <a:ext cx="6096762" cy="6096000"/>
          </a:xfrm>
          <a:prstGeom prst="rect">
            <a:avLst/>
          </a:prstGeom>
        </p:spPr>
      </p:pic>
      <p:sp>
        <p:nvSpPr>
          <p:cNvPr id="21" name="Shape 13"/>
          <p:cNvSpPr/>
          <p:nvPr/>
        </p:nvSpPr>
        <p:spPr>
          <a:xfrm>
            <a:off x="15521340" y="9829800"/>
            <a:ext cx="6096762" cy="1498600"/>
          </a:xfrm>
          <a:prstGeom prst="rect">
            <a:avLst/>
          </a:prstGeom>
          <a:noFill/>
          <a:ln/>
        </p:spPr>
      </p:sp>
      <p:sp>
        <p:nvSpPr>
          <p:cNvPr id="22" name="Shape 14"/>
          <p:cNvSpPr/>
          <p:nvPr/>
        </p:nvSpPr>
        <p:spPr>
          <a:xfrm>
            <a:off x="15521340" y="9829800"/>
            <a:ext cx="6096762" cy="1498600"/>
          </a:xfrm>
          <a:prstGeom prst="rect">
            <a:avLst/>
          </a:prstGeom>
          <a:noFill/>
          <a:ln/>
        </p:spPr>
      </p:sp>
      <p:sp>
        <p:nvSpPr>
          <p:cNvPr id="23" name="Text 15"/>
          <p:cNvSpPr/>
          <p:nvPr/>
        </p:nvSpPr>
        <p:spPr>
          <a:xfrm>
            <a:off x="15419727" y="9829800"/>
            <a:ext cx="6299987"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Lunaria</a:t>
            </a:r>
            <a:endParaRPr lang="en-US" sz="4800" dirty="0"/>
          </a:p>
        </p:txBody>
      </p:sp>
      <p:sp>
        <p:nvSpPr>
          <p:cNvPr id="24" name="Text 16"/>
          <p:cNvSpPr/>
          <p:nvPr/>
        </p:nvSpPr>
        <p:spPr>
          <a:xfrm>
            <a:off x="15453598" y="10744200"/>
            <a:ext cx="6232246" cy="719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Moon Priestess</a:t>
            </a:r>
            <a:endParaRPr 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787498" y="3327400"/>
            <a:ext cx="22812051" cy="8597900"/>
          </a:xfrm>
          <a:prstGeom prst="rect">
            <a:avLst/>
          </a:prstGeom>
          <a:noFill/>
          <a:ln/>
        </p:spPr>
      </p:sp>
      <p:pic>
        <p:nvPicPr>
          <p:cNvPr id="7" name="Image 3" descr="preencoded.png">    </p:cNvPr>
          <p:cNvPicPr>
            <a:picLocks noChangeAspect="1"/>
          </p:cNvPicPr>
          <p:nvPr/>
        </p:nvPicPr>
        <p:blipFill>
          <a:blip r:embed="rId4"/>
          <a:stretch>
            <a:fillRect/>
          </a:stretch>
        </p:blipFill>
        <p:spPr>
          <a:xfrm>
            <a:off x="10173972" y="3327400"/>
            <a:ext cx="5131441" cy="1549400"/>
          </a:xfrm>
          <a:prstGeom prst="rect">
            <a:avLst/>
          </a:prstGeom>
        </p:spPr>
      </p:pic>
      <p:sp>
        <p:nvSpPr>
          <p:cNvPr id="8" name="Shape 2"/>
          <p:cNvSpPr/>
          <p:nvPr/>
        </p:nvSpPr>
        <p:spPr>
          <a:xfrm>
            <a:off x="10732841" y="3270250"/>
            <a:ext cx="4572572" cy="1663700"/>
          </a:xfrm>
          <a:prstGeom prst="roundRect">
            <a:avLst>
              <a:gd name="adj" fmla="val 3298"/>
            </a:avLst>
          </a:prstGeom>
          <a:noFill/>
          <a:ln w="12700">
            <a:solidFill>
              <a:srgbClr val="4D4D4D"/>
            </a:solidFill>
            <a:prstDash val="solid"/>
          </a:ln>
        </p:spPr>
      </p:sp>
      <p:sp>
        <p:nvSpPr>
          <p:cNvPr id="9" name="Text 3"/>
          <p:cNvSpPr/>
          <p:nvPr/>
        </p:nvSpPr>
        <p:spPr>
          <a:xfrm>
            <a:off x="11444130" y="34226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Chloe Ng</a:t>
            </a:r>
            <a:endParaRPr lang="en-US" sz="3600" dirty="0"/>
          </a:p>
        </p:txBody>
      </p:sp>
      <p:sp>
        <p:nvSpPr>
          <p:cNvPr id="10" name="Text 4"/>
          <p:cNvSpPr/>
          <p:nvPr/>
        </p:nvSpPr>
        <p:spPr>
          <a:xfrm>
            <a:off x="11444130" y="41973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Mage</a:t>
            </a:r>
            <a:endParaRPr lang="en-US" sz="3200" dirty="0"/>
          </a:p>
        </p:txBody>
      </p:sp>
      <p:pic>
        <p:nvPicPr>
          <p:cNvPr id="11" name="Image 4" descr="preencoded.png">    </p:cNvPr>
          <p:cNvPicPr>
            <a:picLocks noChangeAspect="1"/>
          </p:cNvPicPr>
          <p:nvPr/>
        </p:nvPicPr>
        <p:blipFill>
          <a:blip r:embed="rId5"/>
          <a:stretch>
            <a:fillRect/>
          </a:stretch>
        </p:blipFill>
        <p:spPr>
          <a:xfrm>
            <a:off x="10173972" y="3543300"/>
            <a:ext cx="1117740" cy="1117600"/>
          </a:xfrm>
          <a:prstGeom prst="rect">
            <a:avLst/>
          </a:prstGeom>
        </p:spPr>
      </p:pic>
      <p:pic>
        <p:nvPicPr>
          <p:cNvPr id="12" name="Image 5" descr="preencoded.png">    </p:cNvPr>
          <p:cNvPicPr>
            <a:picLocks noChangeAspect="1"/>
          </p:cNvPicPr>
          <p:nvPr/>
        </p:nvPicPr>
        <p:blipFill>
          <a:blip r:embed="rId6"/>
          <a:stretch>
            <a:fillRect/>
          </a:stretch>
        </p:blipFill>
        <p:spPr>
          <a:xfrm>
            <a:off x="787498" y="5689600"/>
            <a:ext cx="5131441" cy="1549400"/>
          </a:xfrm>
          <a:prstGeom prst="rect">
            <a:avLst/>
          </a:prstGeom>
        </p:spPr>
      </p:pic>
      <p:sp>
        <p:nvSpPr>
          <p:cNvPr id="13" name="Shape 5"/>
          <p:cNvSpPr/>
          <p:nvPr/>
        </p:nvSpPr>
        <p:spPr>
          <a:xfrm>
            <a:off x="1346368" y="5632450"/>
            <a:ext cx="4572572" cy="1663700"/>
          </a:xfrm>
          <a:prstGeom prst="roundRect">
            <a:avLst>
              <a:gd name="adj" fmla="val 3298"/>
            </a:avLst>
          </a:prstGeom>
          <a:noFill/>
          <a:ln w="12700">
            <a:solidFill>
              <a:srgbClr val="4D4D4D"/>
            </a:solidFill>
            <a:prstDash val="solid"/>
          </a:ln>
        </p:spPr>
      </p:sp>
      <p:sp>
        <p:nvSpPr>
          <p:cNvPr id="14" name="Text 6"/>
          <p:cNvSpPr/>
          <p:nvPr/>
        </p:nvSpPr>
        <p:spPr>
          <a:xfrm>
            <a:off x="2057657" y="57848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Valtorin</a:t>
            </a:r>
            <a:endParaRPr lang="en-US" sz="3600" dirty="0"/>
          </a:p>
        </p:txBody>
      </p:sp>
      <p:sp>
        <p:nvSpPr>
          <p:cNvPr id="15" name="Text 7"/>
          <p:cNvSpPr/>
          <p:nvPr/>
        </p:nvSpPr>
        <p:spPr>
          <a:xfrm>
            <a:off x="2057657" y="65595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Assassin</a:t>
            </a:r>
            <a:endParaRPr lang="en-US" sz="3200" dirty="0"/>
          </a:p>
        </p:txBody>
      </p:sp>
      <p:pic>
        <p:nvPicPr>
          <p:cNvPr id="16" name="Image 6" descr="preencoded.png">    </p:cNvPr>
          <p:cNvPicPr>
            <a:picLocks noChangeAspect="1"/>
          </p:cNvPicPr>
          <p:nvPr/>
        </p:nvPicPr>
        <p:blipFill>
          <a:blip r:embed="rId7"/>
          <a:stretch>
            <a:fillRect/>
          </a:stretch>
        </p:blipFill>
        <p:spPr>
          <a:xfrm>
            <a:off x="787498" y="5905500"/>
            <a:ext cx="1117740" cy="1117600"/>
          </a:xfrm>
          <a:prstGeom prst="rect">
            <a:avLst/>
          </a:prstGeom>
        </p:spPr>
      </p:pic>
      <p:pic>
        <p:nvPicPr>
          <p:cNvPr id="17" name="Image 7" descr="preencoded.png">    </p:cNvPr>
          <p:cNvPicPr>
            <a:picLocks noChangeAspect="1"/>
          </p:cNvPicPr>
          <p:nvPr/>
        </p:nvPicPr>
        <p:blipFill>
          <a:blip r:embed="rId8"/>
          <a:stretch>
            <a:fillRect/>
          </a:stretch>
        </p:blipFill>
        <p:spPr>
          <a:xfrm>
            <a:off x="787498" y="8051800"/>
            <a:ext cx="5131441" cy="1549400"/>
          </a:xfrm>
          <a:prstGeom prst="rect">
            <a:avLst/>
          </a:prstGeom>
        </p:spPr>
      </p:pic>
      <p:sp>
        <p:nvSpPr>
          <p:cNvPr id="18" name="Shape 8"/>
          <p:cNvSpPr/>
          <p:nvPr/>
        </p:nvSpPr>
        <p:spPr>
          <a:xfrm>
            <a:off x="1346368" y="7994650"/>
            <a:ext cx="4572572" cy="1663700"/>
          </a:xfrm>
          <a:prstGeom prst="roundRect">
            <a:avLst>
              <a:gd name="adj" fmla="val 3298"/>
            </a:avLst>
          </a:prstGeom>
          <a:noFill/>
          <a:ln w="12700">
            <a:solidFill>
              <a:srgbClr val="4D4D4D"/>
            </a:solidFill>
            <a:prstDash val="solid"/>
          </a:ln>
        </p:spPr>
      </p:sp>
      <p:sp>
        <p:nvSpPr>
          <p:cNvPr id="19" name="Text 9"/>
          <p:cNvSpPr/>
          <p:nvPr/>
        </p:nvSpPr>
        <p:spPr>
          <a:xfrm>
            <a:off x="2057657" y="81470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Lyrisa</a:t>
            </a:r>
            <a:endParaRPr lang="en-US" sz="3600" dirty="0"/>
          </a:p>
        </p:txBody>
      </p:sp>
      <p:sp>
        <p:nvSpPr>
          <p:cNvPr id="20" name="Text 10"/>
          <p:cNvSpPr/>
          <p:nvPr/>
        </p:nvSpPr>
        <p:spPr>
          <a:xfrm>
            <a:off x="2057657" y="89217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Dreamer</a:t>
            </a:r>
            <a:endParaRPr lang="en-US" sz="3200" dirty="0"/>
          </a:p>
        </p:txBody>
      </p:sp>
      <p:pic>
        <p:nvPicPr>
          <p:cNvPr id="21" name="Image 8" descr="preencoded.png">    </p:cNvPr>
          <p:cNvPicPr>
            <a:picLocks noChangeAspect="1"/>
          </p:cNvPicPr>
          <p:nvPr/>
        </p:nvPicPr>
        <p:blipFill>
          <a:blip r:embed="rId9"/>
          <a:stretch>
            <a:fillRect/>
          </a:stretch>
        </p:blipFill>
        <p:spPr>
          <a:xfrm>
            <a:off x="787498" y="8267700"/>
            <a:ext cx="1117740" cy="1117600"/>
          </a:xfrm>
          <a:prstGeom prst="rect">
            <a:avLst/>
          </a:prstGeom>
        </p:spPr>
      </p:pic>
      <p:pic>
        <p:nvPicPr>
          <p:cNvPr id="22" name="Image 9" descr="preencoded.png">    </p:cNvPr>
          <p:cNvPicPr>
            <a:picLocks noChangeAspect="1"/>
          </p:cNvPicPr>
          <p:nvPr/>
        </p:nvPicPr>
        <p:blipFill>
          <a:blip r:embed="rId10"/>
          <a:stretch>
            <a:fillRect/>
          </a:stretch>
        </p:blipFill>
        <p:spPr>
          <a:xfrm>
            <a:off x="6681035" y="8051800"/>
            <a:ext cx="5131441" cy="1549400"/>
          </a:xfrm>
          <a:prstGeom prst="rect">
            <a:avLst/>
          </a:prstGeom>
        </p:spPr>
      </p:pic>
      <p:sp>
        <p:nvSpPr>
          <p:cNvPr id="23" name="Shape 11"/>
          <p:cNvSpPr/>
          <p:nvPr/>
        </p:nvSpPr>
        <p:spPr>
          <a:xfrm>
            <a:off x="7239905" y="7994650"/>
            <a:ext cx="4572572" cy="1663700"/>
          </a:xfrm>
          <a:prstGeom prst="roundRect">
            <a:avLst>
              <a:gd name="adj" fmla="val 3298"/>
            </a:avLst>
          </a:prstGeom>
          <a:noFill/>
          <a:ln w="12700">
            <a:solidFill>
              <a:srgbClr val="4D4D4D"/>
            </a:solidFill>
            <a:prstDash val="solid"/>
          </a:ln>
        </p:spPr>
      </p:sp>
      <p:sp>
        <p:nvSpPr>
          <p:cNvPr id="24" name="Text 12"/>
          <p:cNvSpPr/>
          <p:nvPr/>
        </p:nvSpPr>
        <p:spPr>
          <a:xfrm>
            <a:off x="7951194" y="81470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Lucian</a:t>
            </a:r>
            <a:endParaRPr lang="en-US" sz="3600" dirty="0"/>
          </a:p>
        </p:txBody>
      </p:sp>
      <p:sp>
        <p:nvSpPr>
          <p:cNvPr id="25" name="Text 13"/>
          <p:cNvSpPr/>
          <p:nvPr/>
        </p:nvSpPr>
        <p:spPr>
          <a:xfrm>
            <a:off x="7951194" y="89217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Conjurer</a:t>
            </a:r>
            <a:endParaRPr lang="en-US" sz="3200" dirty="0"/>
          </a:p>
        </p:txBody>
      </p:sp>
      <p:pic>
        <p:nvPicPr>
          <p:cNvPr id="26" name="Image 10" descr="preencoded.png">    </p:cNvPr>
          <p:cNvPicPr>
            <a:picLocks noChangeAspect="1"/>
          </p:cNvPicPr>
          <p:nvPr/>
        </p:nvPicPr>
        <p:blipFill>
          <a:blip r:embed="rId11"/>
          <a:stretch>
            <a:fillRect/>
          </a:stretch>
        </p:blipFill>
        <p:spPr>
          <a:xfrm>
            <a:off x="6681035" y="8267700"/>
            <a:ext cx="1117740" cy="1117600"/>
          </a:xfrm>
          <a:prstGeom prst="rect">
            <a:avLst/>
          </a:prstGeom>
        </p:spPr>
      </p:pic>
      <p:pic>
        <p:nvPicPr>
          <p:cNvPr id="27" name="Image 11" descr="preencoded.png">    </p:cNvPr>
          <p:cNvPicPr>
            <a:picLocks noChangeAspect="1"/>
          </p:cNvPicPr>
          <p:nvPr/>
        </p:nvPicPr>
        <p:blipFill>
          <a:blip r:embed="rId12"/>
          <a:stretch>
            <a:fillRect/>
          </a:stretch>
        </p:blipFill>
        <p:spPr>
          <a:xfrm>
            <a:off x="6681035" y="10414000"/>
            <a:ext cx="5131441" cy="1549400"/>
          </a:xfrm>
          <a:prstGeom prst="rect">
            <a:avLst/>
          </a:prstGeom>
        </p:spPr>
      </p:pic>
      <p:sp>
        <p:nvSpPr>
          <p:cNvPr id="28" name="Shape 14"/>
          <p:cNvSpPr/>
          <p:nvPr/>
        </p:nvSpPr>
        <p:spPr>
          <a:xfrm>
            <a:off x="7239905" y="10356850"/>
            <a:ext cx="4572572" cy="1663700"/>
          </a:xfrm>
          <a:prstGeom prst="roundRect">
            <a:avLst>
              <a:gd name="adj" fmla="val 3298"/>
            </a:avLst>
          </a:prstGeom>
          <a:noFill/>
          <a:ln w="12700">
            <a:solidFill>
              <a:srgbClr val="4D4D4D"/>
            </a:solidFill>
            <a:prstDash val="solid"/>
          </a:ln>
        </p:spPr>
      </p:sp>
      <p:sp>
        <p:nvSpPr>
          <p:cNvPr id="29" name="Text 15"/>
          <p:cNvSpPr/>
          <p:nvPr/>
        </p:nvSpPr>
        <p:spPr>
          <a:xfrm>
            <a:off x="7951194" y="105092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Cedric</a:t>
            </a:r>
            <a:endParaRPr lang="en-US" sz="3600" dirty="0"/>
          </a:p>
        </p:txBody>
      </p:sp>
      <p:sp>
        <p:nvSpPr>
          <p:cNvPr id="30" name="Text 16"/>
          <p:cNvSpPr/>
          <p:nvPr/>
        </p:nvSpPr>
        <p:spPr>
          <a:xfrm>
            <a:off x="7951194" y="112839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Timekeeper</a:t>
            </a:r>
            <a:endParaRPr lang="en-US" sz="3200" dirty="0"/>
          </a:p>
        </p:txBody>
      </p:sp>
      <p:pic>
        <p:nvPicPr>
          <p:cNvPr id="31" name="Image 12" descr="preencoded.png">    </p:cNvPr>
          <p:cNvPicPr>
            <a:picLocks noChangeAspect="1"/>
          </p:cNvPicPr>
          <p:nvPr/>
        </p:nvPicPr>
        <p:blipFill>
          <a:blip r:embed="rId13"/>
          <a:stretch>
            <a:fillRect/>
          </a:stretch>
        </p:blipFill>
        <p:spPr>
          <a:xfrm>
            <a:off x="6681035" y="10629900"/>
            <a:ext cx="1117740" cy="1117600"/>
          </a:xfrm>
          <a:prstGeom prst="rect">
            <a:avLst/>
          </a:prstGeom>
        </p:spPr>
      </p:pic>
      <p:pic>
        <p:nvPicPr>
          <p:cNvPr id="32" name="Image 13" descr="preencoded.png">    </p:cNvPr>
          <p:cNvPicPr>
            <a:picLocks noChangeAspect="1"/>
          </p:cNvPicPr>
          <p:nvPr/>
        </p:nvPicPr>
        <p:blipFill>
          <a:blip r:embed="rId14"/>
          <a:stretch>
            <a:fillRect/>
          </a:stretch>
        </p:blipFill>
        <p:spPr>
          <a:xfrm>
            <a:off x="12574572" y="8051800"/>
            <a:ext cx="5131441" cy="1549400"/>
          </a:xfrm>
          <a:prstGeom prst="rect">
            <a:avLst/>
          </a:prstGeom>
        </p:spPr>
      </p:pic>
      <p:sp>
        <p:nvSpPr>
          <p:cNvPr id="33" name="Shape 17"/>
          <p:cNvSpPr/>
          <p:nvPr/>
        </p:nvSpPr>
        <p:spPr>
          <a:xfrm>
            <a:off x="13133441" y="7994650"/>
            <a:ext cx="4572572" cy="1663700"/>
          </a:xfrm>
          <a:prstGeom prst="roundRect">
            <a:avLst>
              <a:gd name="adj" fmla="val 3298"/>
            </a:avLst>
          </a:prstGeom>
          <a:noFill/>
          <a:ln w="12700">
            <a:solidFill>
              <a:srgbClr val="4D4D4D"/>
            </a:solidFill>
            <a:prstDash val="solid"/>
          </a:ln>
        </p:spPr>
      </p:sp>
      <p:sp>
        <p:nvSpPr>
          <p:cNvPr id="34" name="Text 18"/>
          <p:cNvSpPr/>
          <p:nvPr/>
        </p:nvSpPr>
        <p:spPr>
          <a:xfrm>
            <a:off x="13844730" y="81470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Elvina</a:t>
            </a:r>
            <a:endParaRPr lang="en-US" sz="3600" dirty="0"/>
          </a:p>
        </p:txBody>
      </p:sp>
      <p:sp>
        <p:nvSpPr>
          <p:cNvPr id="35" name="Text 19"/>
          <p:cNvSpPr/>
          <p:nvPr/>
        </p:nvSpPr>
        <p:spPr>
          <a:xfrm>
            <a:off x="13844730" y="89217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Oracle</a:t>
            </a:r>
            <a:endParaRPr lang="en-US" sz="3200" dirty="0"/>
          </a:p>
        </p:txBody>
      </p:sp>
      <p:pic>
        <p:nvPicPr>
          <p:cNvPr id="36" name="Image 14" descr="preencoded.png">    </p:cNvPr>
          <p:cNvPicPr>
            <a:picLocks noChangeAspect="1"/>
          </p:cNvPicPr>
          <p:nvPr/>
        </p:nvPicPr>
        <p:blipFill>
          <a:blip r:embed="rId15"/>
          <a:stretch>
            <a:fillRect/>
          </a:stretch>
        </p:blipFill>
        <p:spPr>
          <a:xfrm>
            <a:off x="12574572" y="8267700"/>
            <a:ext cx="1117740" cy="1117600"/>
          </a:xfrm>
          <a:prstGeom prst="rect">
            <a:avLst/>
          </a:prstGeom>
        </p:spPr>
      </p:pic>
      <p:pic>
        <p:nvPicPr>
          <p:cNvPr id="37" name="Image 15" descr="preencoded.png">    </p:cNvPr>
          <p:cNvPicPr>
            <a:picLocks noChangeAspect="1"/>
          </p:cNvPicPr>
          <p:nvPr/>
        </p:nvPicPr>
        <p:blipFill>
          <a:blip r:embed="rId16"/>
          <a:stretch>
            <a:fillRect/>
          </a:stretch>
        </p:blipFill>
        <p:spPr>
          <a:xfrm>
            <a:off x="12574572" y="10414000"/>
            <a:ext cx="5131441" cy="1549400"/>
          </a:xfrm>
          <a:prstGeom prst="rect">
            <a:avLst/>
          </a:prstGeom>
        </p:spPr>
      </p:pic>
      <p:sp>
        <p:nvSpPr>
          <p:cNvPr id="38" name="Shape 20"/>
          <p:cNvSpPr/>
          <p:nvPr/>
        </p:nvSpPr>
        <p:spPr>
          <a:xfrm>
            <a:off x="13133441" y="10356850"/>
            <a:ext cx="4572572" cy="1663700"/>
          </a:xfrm>
          <a:prstGeom prst="roundRect">
            <a:avLst>
              <a:gd name="adj" fmla="val 3298"/>
            </a:avLst>
          </a:prstGeom>
          <a:noFill/>
          <a:ln w="12700">
            <a:solidFill>
              <a:srgbClr val="4D4D4D"/>
            </a:solidFill>
            <a:prstDash val="solid"/>
          </a:ln>
        </p:spPr>
      </p:sp>
      <p:sp>
        <p:nvSpPr>
          <p:cNvPr id="39" name="Text 21"/>
          <p:cNvSpPr/>
          <p:nvPr/>
        </p:nvSpPr>
        <p:spPr>
          <a:xfrm>
            <a:off x="13844730" y="105092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Seraphina</a:t>
            </a:r>
            <a:endParaRPr lang="en-US" sz="3600" dirty="0"/>
          </a:p>
        </p:txBody>
      </p:sp>
      <p:sp>
        <p:nvSpPr>
          <p:cNvPr id="40" name="Text 22"/>
          <p:cNvSpPr/>
          <p:nvPr/>
        </p:nvSpPr>
        <p:spPr>
          <a:xfrm>
            <a:off x="13844730" y="112839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Lightbringer</a:t>
            </a:r>
            <a:endParaRPr lang="en-US" sz="3200" dirty="0"/>
          </a:p>
        </p:txBody>
      </p:sp>
      <p:pic>
        <p:nvPicPr>
          <p:cNvPr id="41" name="Image 16" descr="preencoded.png">    </p:cNvPr>
          <p:cNvPicPr>
            <a:picLocks noChangeAspect="1"/>
          </p:cNvPicPr>
          <p:nvPr/>
        </p:nvPicPr>
        <p:blipFill>
          <a:blip r:embed="rId17"/>
          <a:stretch>
            <a:fillRect/>
          </a:stretch>
        </p:blipFill>
        <p:spPr>
          <a:xfrm>
            <a:off x="12574572" y="10629900"/>
            <a:ext cx="1117740" cy="1117600"/>
          </a:xfrm>
          <a:prstGeom prst="rect">
            <a:avLst/>
          </a:prstGeom>
        </p:spPr>
      </p:pic>
      <p:pic>
        <p:nvPicPr>
          <p:cNvPr id="42" name="Image 17" descr="preencoded.png">    </p:cNvPr>
          <p:cNvPicPr>
            <a:picLocks noChangeAspect="1"/>
          </p:cNvPicPr>
          <p:nvPr/>
        </p:nvPicPr>
        <p:blipFill>
          <a:blip r:embed="rId18"/>
          <a:stretch>
            <a:fillRect/>
          </a:stretch>
        </p:blipFill>
        <p:spPr>
          <a:xfrm>
            <a:off x="18468108" y="8051800"/>
            <a:ext cx="5131441" cy="1549400"/>
          </a:xfrm>
          <a:prstGeom prst="rect">
            <a:avLst/>
          </a:prstGeom>
        </p:spPr>
      </p:pic>
      <p:sp>
        <p:nvSpPr>
          <p:cNvPr id="43" name="Shape 23"/>
          <p:cNvSpPr/>
          <p:nvPr/>
        </p:nvSpPr>
        <p:spPr>
          <a:xfrm>
            <a:off x="19026978" y="7994650"/>
            <a:ext cx="4572572" cy="1663700"/>
          </a:xfrm>
          <a:prstGeom prst="roundRect">
            <a:avLst>
              <a:gd name="adj" fmla="val 3298"/>
            </a:avLst>
          </a:prstGeom>
          <a:noFill/>
          <a:ln w="12700">
            <a:solidFill>
              <a:srgbClr val="4D4D4D"/>
            </a:solidFill>
            <a:prstDash val="solid"/>
          </a:ln>
        </p:spPr>
      </p:sp>
      <p:sp>
        <p:nvSpPr>
          <p:cNvPr id="44" name="Text 24"/>
          <p:cNvSpPr/>
          <p:nvPr/>
        </p:nvSpPr>
        <p:spPr>
          <a:xfrm>
            <a:off x="19738267" y="81470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Kaelen</a:t>
            </a:r>
            <a:endParaRPr lang="en-US" sz="3600" dirty="0"/>
          </a:p>
        </p:txBody>
      </p:sp>
      <p:sp>
        <p:nvSpPr>
          <p:cNvPr id="45" name="Text 25"/>
          <p:cNvSpPr/>
          <p:nvPr/>
        </p:nvSpPr>
        <p:spPr>
          <a:xfrm>
            <a:off x="19738267" y="89217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Sentinel</a:t>
            </a:r>
            <a:endParaRPr lang="en-US" sz="3200" dirty="0"/>
          </a:p>
        </p:txBody>
      </p:sp>
      <p:pic>
        <p:nvPicPr>
          <p:cNvPr id="46" name="Image 18" descr="preencoded.png">    </p:cNvPr>
          <p:cNvPicPr>
            <a:picLocks noChangeAspect="1"/>
          </p:cNvPicPr>
          <p:nvPr/>
        </p:nvPicPr>
        <p:blipFill>
          <a:blip r:embed="rId19"/>
          <a:stretch>
            <a:fillRect/>
          </a:stretch>
        </p:blipFill>
        <p:spPr>
          <a:xfrm>
            <a:off x="18468108" y="8267700"/>
            <a:ext cx="1117740" cy="1117600"/>
          </a:xfrm>
          <a:prstGeom prst="rect">
            <a:avLst/>
          </a:prstGeom>
        </p:spPr>
      </p:pic>
      <p:pic>
        <p:nvPicPr>
          <p:cNvPr id="47" name="Image 19" descr="preencoded.png">    </p:cNvPr>
          <p:cNvPicPr>
            <a:picLocks noChangeAspect="1"/>
          </p:cNvPicPr>
          <p:nvPr/>
        </p:nvPicPr>
        <p:blipFill>
          <a:blip r:embed="rId20"/>
          <a:stretch>
            <a:fillRect/>
          </a:stretch>
        </p:blipFill>
        <p:spPr>
          <a:xfrm>
            <a:off x="6681035" y="5689600"/>
            <a:ext cx="5131441" cy="1549400"/>
          </a:xfrm>
          <a:prstGeom prst="rect">
            <a:avLst/>
          </a:prstGeom>
        </p:spPr>
      </p:pic>
      <p:sp>
        <p:nvSpPr>
          <p:cNvPr id="48" name="Shape 26"/>
          <p:cNvSpPr/>
          <p:nvPr/>
        </p:nvSpPr>
        <p:spPr>
          <a:xfrm>
            <a:off x="7239905" y="5632450"/>
            <a:ext cx="4572572" cy="1663700"/>
          </a:xfrm>
          <a:prstGeom prst="roundRect">
            <a:avLst>
              <a:gd name="adj" fmla="val 3298"/>
            </a:avLst>
          </a:prstGeom>
          <a:noFill/>
          <a:ln w="12700">
            <a:solidFill>
              <a:srgbClr val="4D4D4D"/>
            </a:solidFill>
            <a:prstDash val="solid"/>
          </a:ln>
        </p:spPr>
      </p:sp>
      <p:sp>
        <p:nvSpPr>
          <p:cNvPr id="49" name="Text 27"/>
          <p:cNvSpPr/>
          <p:nvPr/>
        </p:nvSpPr>
        <p:spPr>
          <a:xfrm>
            <a:off x="7951194" y="57848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Aurielle</a:t>
            </a:r>
            <a:endParaRPr lang="en-US" sz="3600" dirty="0"/>
          </a:p>
        </p:txBody>
      </p:sp>
      <p:sp>
        <p:nvSpPr>
          <p:cNvPr id="50" name="Text 28"/>
          <p:cNvSpPr/>
          <p:nvPr/>
        </p:nvSpPr>
        <p:spPr>
          <a:xfrm>
            <a:off x="7951194" y="65595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Priestess</a:t>
            </a:r>
            <a:endParaRPr lang="en-US" sz="3200" dirty="0"/>
          </a:p>
        </p:txBody>
      </p:sp>
      <p:pic>
        <p:nvPicPr>
          <p:cNvPr id="51" name="Image 20" descr="preencoded.png">    </p:cNvPr>
          <p:cNvPicPr>
            <a:picLocks noChangeAspect="1"/>
          </p:cNvPicPr>
          <p:nvPr/>
        </p:nvPicPr>
        <p:blipFill>
          <a:blip r:embed="rId21"/>
          <a:stretch>
            <a:fillRect/>
          </a:stretch>
        </p:blipFill>
        <p:spPr>
          <a:xfrm>
            <a:off x="6681035" y="5905500"/>
            <a:ext cx="1117740" cy="1117600"/>
          </a:xfrm>
          <a:prstGeom prst="rect">
            <a:avLst/>
          </a:prstGeom>
        </p:spPr>
      </p:pic>
      <p:pic>
        <p:nvPicPr>
          <p:cNvPr id="52" name="Image 21" descr="preencoded.png">    </p:cNvPr>
          <p:cNvPicPr>
            <a:picLocks noChangeAspect="1"/>
          </p:cNvPicPr>
          <p:nvPr/>
        </p:nvPicPr>
        <p:blipFill>
          <a:blip r:embed="rId22"/>
          <a:stretch>
            <a:fillRect/>
          </a:stretch>
        </p:blipFill>
        <p:spPr>
          <a:xfrm>
            <a:off x="18468108" y="5689600"/>
            <a:ext cx="5131441" cy="1549400"/>
          </a:xfrm>
          <a:prstGeom prst="rect">
            <a:avLst/>
          </a:prstGeom>
        </p:spPr>
      </p:pic>
      <p:sp>
        <p:nvSpPr>
          <p:cNvPr id="53" name="Shape 29"/>
          <p:cNvSpPr/>
          <p:nvPr/>
        </p:nvSpPr>
        <p:spPr>
          <a:xfrm>
            <a:off x="19026978" y="5632450"/>
            <a:ext cx="4572572" cy="1663700"/>
          </a:xfrm>
          <a:prstGeom prst="roundRect">
            <a:avLst>
              <a:gd name="adj" fmla="val 3298"/>
            </a:avLst>
          </a:prstGeom>
          <a:noFill/>
          <a:ln w="12700">
            <a:solidFill>
              <a:srgbClr val="4D4D4D"/>
            </a:solidFill>
            <a:prstDash val="solid"/>
          </a:ln>
        </p:spPr>
      </p:sp>
      <p:sp>
        <p:nvSpPr>
          <p:cNvPr id="54" name="Text 30"/>
          <p:cNvSpPr/>
          <p:nvPr/>
        </p:nvSpPr>
        <p:spPr>
          <a:xfrm>
            <a:off x="19738267" y="57848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Dariana</a:t>
            </a:r>
            <a:endParaRPr lang="en-US" sz="3600" dirty="0"/>
          </a:p>
        </p:txBody>
      </p:sp>
      <p:sp>
        <p:nvSpPr>
          <p:cNvPr id="55" name="Text 31"/>
          <p:cNvSpPr/>
          <p:nvPr/>
        </p:nvSpPr>
        <p:spPr>
          <a:xfrm>
            <a:off x="19738267" y="65595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Shaman</a:t>
            </a:r>
            <a:endParaRPr lang="en-US" sz="3200" dirty="0"/>
          </a:p>
        </p:txBody>
      </p:sp>
      <p:pic>
        <p:nvPicPr>
          <p:cNvPr id="56" name="Image 22" descr="preencoded.png">    </p:cNvPr>
          <p:cNvPicPr>
            <a:picLocks noChangeAspect="1"/>
          </p:cNvPicPr>
          <p:nvPr/>
        </p:nvPicPr>
        <p:blipFill>
          <a:blip r:embed="rId23"/>
          <a:stretch>
            <a:fillRect/>
          </a:stretch>
        </p:blipFill>
        <p:spPr>
          <a:xfrm>
            <a:off x="18468108" y="5905500"/>
            <a:ext cx="1117740" cy="1117600"/>
          </a:xfrm>
          <a:prstGeom prst="rect">
            <a:avLst/>
          </a:prstGeom>
        </p:spPr>
      </p:pic>
      <p:pic>
        <p:nvPicPr>
          <p:cNvPr id="57" name="Image 23" descr="preencoded.png">    </p:cNvPr>
          <p:cNvPicPr>
            <a:picLocks noChangeAspect="1"/>
          </p:cNvPicPr>
          <p:nvPr/>
        </p:nvPicPr>
        <p:blipFill>
          <a:blip r:embed="rId24"/>
          <a:stretch>
            <a:fillRect/>
          </a:stretch>
        </p:blipFill>
        <p:spPr>
          <a:xfrm>
            <a:off x="12574572" y="5689600"/>
            <a:ext cx="5131441" cy="1549400"/>
          </a:xfrm>
          <a:prstGeom prst="rect">
            <a:avLst/>
          </a:prstGeom>
        </p:spPr>
      </p:pic>
      <p:sp>
        <p:nvSpPr>
          <p:cNvPr id="58" name="Shape 32"/>
          <p:cNvSpPr/>
          <p:nvPr/>
        </p:nvSpPr>
        <p:spPr>
          <a:xfrm>
            <a:off x="13133441" y="5632450"/>
            <a:ext cx="4572572" cy="1663700"/>
          </a:xfrm>
          <a:prstGeom prst="roundRect">
            <a:avLst>
              <a:gd name="adj" fmla="val 3298"/>
            </a:avLst>
          </a:prstGeom>
          <a:noFill/>
          <a:ln w="12700">
            <a:solidFill>
              <a:srgbClr val="4D4D4D"/>
            </a:solidFill>
            <a:prstDash val="solid"/>
          </a:ln>
        </p:spPr>
      </p:sp>
      <p:sp>
        <p:nvSpPr>
          <p:cNvPr id="59" name="Text 33"/>
          <p:cNvSpPr/>
          <p:nvPr/>
        </p:nvSpPr>
        <p:spPr>
          <a:xfrm>
            <a:off x="13844730" y="57848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Theronis</a:t>
            </a:r>
            <a:endParaRPr lang="en-US" sz="3600" dirty="0"/>
          </a:p>
        </p:txBody>
      </p:sp>
      <p:sp>
        <p:nvSpPr>
          <p:cNvPr id="60" name="Text 34"/>
          <p:cNvSpPr/>
          <p:nvPr/>
        </p:nvSpPr>
        <p:spPr>
          <a:xfrm>
            <a:off x="13844730" y="6559550"/>
            <a:ext cx="3793541"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Warrior</a:t>
            </a:r>
            <a:endParaRPr lang="en-US" sz="3200" dirty="0"/>
          </a:p>
        </p:txBody>
      </p:sp>
      <p:pic>
        <p:nvPicPr>
          <p:cNvPr id="61" name="Image 24" descr="preencoded.png">    </p:cNvPr>
          <p:cNvPicPr>
            <a:picLocks noChangeAspect="1"/>
          </p:cNvPicPr>
          <p:nvPr/>
        </p:nvPicPr>
        <p:blipFill>
          <a:blip r:embed="rId25"/>
          <a:stretch>
            <a:fillRect/>
          </a:stretch>
        </p:blipFill>
        <p:spPr>
          <a:xfrm>
            <a:off x="12574572" y="5905500"/>
            <a:ext cx="1117740" cy="1117600"/>
          </a:xfrm>
          <a:prstGeom prst="rect">
            <a:avLst/>
          </a:prstGeom>
        </p:spPr>
      </p:pic>
      <p:pic>
        <p:nvPicPr>
          <p:cNvPr id="62" name="Image 25" descr="preencoded.png">    </p:cNvPr>
          <p:cNvPicPr>
            <a:picLocks noChangeAspect="1"/>
          </p:cNvPicPr>
          <p:nvPr/>
        </p:nvPicPr>
        <p:blipFill>
          <a:blip r:embed="rId26"/>
          <a:stretch>
            <a:fillRect/>
          </a:stretch>
        </p:blipFill>
        <p:spPr>
          <a:xfrm>
            <a:off x="3353219" y="5270500"/>
            <a:ext cx="17680610" cy="12700"/>
          </a:xfrm>
          <a:prstGeom prst="rect">
            <a:avLst/>
          </a:prstGeom>
        </p:spPr>
      </p:pic>
      <p:pic>
        <p:nvPicPr>
          <p:cNvPr id="63" name="Image 26" descr="preencoded.png">    </p:cNvPr>
          <p:cNvPicPr>
            <a:picLocks noChangeAspect="1"/>
          </p:cNvPicPr>
          <p:nvPr/>
        </p:nvPicPr>
        <p:blipFill>
          <a:blip r:embed="rId27"/>
          <a:stretch>
            <a:fillRect/>
          </a:stretch>
        </p:blipFill>
        <p:spPr>
          <a:xfrm>
            <a:off x="13006426" y="4876800"/>
            <a:ext cx="12702" cy="406400"/>
          </a:xfrm>
          <a:prstGeom prst="rect">
            <a:avLst/>
          </a:prstGeom>
        </p:spPr>
      </p:pic>
      <p:pic>
        <p:nvPicPr>
          <p:cNvPr id="64" name="Image 27" descr="preencoded.png">    </p:cNvPr>
          <p:cNvPicPr>
            <a:picLocks noChangeAspect="1"/>
          </p:cNvPicPr>
          <p:nvPr/>
        </p:nvPicPr>
        <p:blipFill>
          <a:blip r:embed="rId28"/>
          <a:stretch>
            <a:fillRect/>
          </a:stretch>
        </p:blipFill>
        <p:spPr>
          <a:xfrm>
            <a:off x="3353219" y="5283200"/>
            <a:ext cx="12702" cy="419100"/>
          </a:xfrm>
          <a:prstGeom prst="rect">
            <a:avLst/>
          </a:prstGeom>
        </p:spPr>
      </p:pic>
      <p:pic>
        <p:nvPicPr>
          <p:cNvPr id="65" name="Image 28" descr="preencoded.png">    </p:cNvPr>
          <p:cNvPicPr>
            <a:picLocks noChangeAspect="1"/>
          </p:cNvPicPr>
          <p:nvPr/>
        </p:nvPicPr>
        <p:blipFill>
          <a:blip r:embed="rId29"/>
          <a:stretch>
            <a:fillRect/>
          </a:stretch>
        </p:blipFill>
        <p:spPr>
          <a:xfrm>
            <a:off x="9513489" y="5283200"/>
            <a:ext cx="12702" cy="419100"/>
          </a:xfrm>
          <a:prstGeom prst="rect">
            <a:avLst/>
          </a:prstGeom>
        </p:spPr>
      </p:pic>
      <p:pic>
        <p:nvPicPr>
          <p:cNvPr id="66" name="Image 29" descr="preencoded.png">    </p:cNvPr>
          <p:cNvPicPr>
            <a:picLocks noChangeAspect="1"/>
          </p:cNvPicPr>
          <p:nvPr/>
        </p:nvPicPr>
        <p:blipFill>
          <a:blip r:embed="rId30"/>
          <a:stretch>
            <a:fillRect/>
          </a:stretch>
        </p:blipFill>
        <p:spPr>
          <a:xfrm>
            <a:off x="15407026" y="5283200"/>
            <a:ext cx="12702" cy="419100"/>
          </a:xfrm>
          <a:prstGeom prst="rect">
            <a:avLst/>
          </a:prstGeom>
        </p:spPr>
      </p:pic>
      <p:pic>
        <p:nvPicPr>
          <p:cNvPr id="67" name="Image 30" descr="preencoded.png">    </p:cNvPr>
          <p:cNvPicPr>
            <a:picLocks noChangeAspect="1"/>
          </p:cNvPicPr>
          <p:nvPr/>
        </p:nvPicPr>
        <p:blipFill>
          <a:blip r:embed="rId31"/>
          <a:stretch>
            <a:fillRect/>
          </a:stretch>
        </p:blipFill>
        <p:spPr>
          <a:xfrm>
            <a:off x="21021127" y="5283200"/>
            <a:ext cx="12702" cy="419100"/>
          </a:xfrm>
          <a:prstGeom prst="rect">
            <a:avLst/>
          </a:prstGeom>
        </p:spPr>
      </p:pic>
      <p:pic>
        <p:nvPicPr>
          <p:cNvPr id="68" name="Image 31" descr="preencoded.png">    </p:cNvPr>
          <p:cNvPicPr>
            <a:picLocks noChangeAspect="1"/>
          </p:cNvPicPr>
          <p:nvPr/>
        </p:nvPicPr>
        <p:blipFill>
          <a:blip r:embed="rId32"/>
          <a:stretch>
            <a:fillRect/>
          </a:stretch>
        </p:blipFill>
        <p:spPr>
          <a:xfrm>
            <a:off x="3353219" y="7239000"/>
            <a:ext cx="12702" cy="812800"/>
          </a:xfrm>
          <a:prstGeom prst="rect">
            <a:avLst/>
          </a:prstGeom>
        </p:spPr>
      </p:pic>
      <p:pic>
        <p:nvPicPr>
          <p:cNvPr id="69" name="Image 32" descr="preencoded.png">    </p:cNvPr>
          <p:cNvPicPr>
            <a:picLocks noChangeAspect="1"/>
          </p:cNvPicPr>
          <p:nvPr/>
        </p:nvPicPr>
        <p:blipFill>
          <a:blip r:embed="rId33"/>
          <a:stretch>
            <a:fillRect/>
          </a:stretch>
        </p:blipFill>
        <p:spPr>
          <a:xfrm>
            <a:off x="9513489" y="7239000"/>
            <a:ext cx="12702" cy="812800"/>
          </a:xfrm>
          <a:prstGeom prst="rect">
            <a:avLst/>
          </a:prstGeom>
        </p:spPr>
      </p:pic>
      <p:pic>
        <p:nvPicPr>
          <p:cNvPr id="70" name="Image 33" descr="preencoded.png">    </p:cNvPr>
          <p:cNvPicPr>
            <a:picLocks noChangeAspect="1"/>
          </p:cNvPicPr>
          <p:nvPr/>
        </p:nvPicPr>
        <p:blipFill>
          <a:blip r:embed="rId34"/>
          <a:stretch>
            <a:fillRect/>
          </a:stretch>
        </p:blipFill>
        <p:spPr>
          <a:xfrm>
            <a:off x="15407026" y="7239000"/>
            <a:ext cx="12702" cy="812800"/>
          </a:xfrm>
          <a:prstGeom prst="rect">
            <a:avLst/>
          </a:prstGeom>
        </p:spPr>
      </p:pic>
      <p:pic>
        <p:nvPicPr>
          <p:cNvPr id="71" name="Image 34" descr="preencoded.png">    </p:cNvPr>
          <p:cNvPicPr>
            <a:picLocks noChangeAspect="1"/>
          </p:cNvPicPr>
          <p:nvPr/>
        </p:nvPicPr>
        <p:blipFill>
          <a:blip r:embed="rId35"/>
          <a:stretch>
            <a:fillRect/>
          </a:stretch>
        </p:blipFill>
        <p:spPr>
          <a:xfrm>
            <a:off x="21021127" y="7239000"/>
            <a:ext cx="12702" cy="812800"/>
          </a:xfrm>
          <a:prstGeom prst="rect">
            <a:avLst/>
          </a:prstGeom>
        </p:spPr>
      </p:pic>
      <p:pic>
        <p:nvPicPr>
          <p:cNvPr id="72" name="Image 35" descr="preencoded.png">    </p:cNvPr>
          <p:cNvPicPr>
            <a:picLocks noChangeAspect="1"/>
          </p:cNvPicPr>
          <p:nvPr/>
        </p:nvPicPr>
        <p:blipFill>
          <a:blip r:embed="rId36"/>
          <a:stretch>
            <a:fillRect/>
          </a:stretch>
        </p:blipFill>
        <p:spPr>
          <a:xfrm>
            <a:off x="9513489" y="9601200"/>
            <a:ext cx="12702" cy="812800"/>
          </a:xfrm>
          <a:prstGeom prst="rect">
            <a:avLst/>
          </a:prstGeom>
        </p:spPr>
      </p:pic>
      <p:pic>
        <p:nvPicPr>
          <p:cNvPr id="73" name="Image 36" descr="preencoded.png">    </p:cNvPr>
          <p:cNvPicPr>
            <a:picLocks noChangeAspect="1"/>
          </p:cNvPicPr>
          <p:nvPr/>
        </p:nvPicPr>
        <p:blipFill>
          <a:blip r:embed="rId37"/>
          <a:stretch>
            <a:fillRect/>
          </a:stretch>
        </p:blipFill>
        <p:spPr>
          <a:xfrm>
            <a:off x="15407026" y="9601200"/>
            <a:ext cx="12702" cy="812800"/>
          </a:xfrm>
          <a:prstGeom prst="rect">
            <a:avLst/>
          </a:prstGeom>
        </p:spPr>
      </p:pic>
      <p:sp>
        <p:nvSpPr>
          <p:cNvPr id="74" name="Text 35"/>
          <p:cNvSpPr/>
          <p:nvPr/>
        </p:nvSpPr>
        <p:spPr>
          <a:xfrm>
            <a:off x="7747968" y="12801600"/>
            <a:ext cx="7972363" cy="719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Jost Regular" pitchFamily="34" charset="0"/>
                <a:ea typeface="Jost Regular" pitchFamily="34" charset="-122"/>
                <a:cs typeface="Jost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8"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5" name="Text 36"/>
          <p:cNvSpPr/>
          <p:nvPr/>
        </p:nvSpPr>
        <p:spPr>
          <a:xfrm>
            <a:off x="6985873" y="571500"/>
            <a:ext cx="10754011"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The Organization</a:t>
            </a:r>
            <a:endParaRPr lang="en-US" sz="8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8EEE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016000"/>
            <a:ext cx="14781491" cy="12700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600400" y="2463800"/>
            <a:ext cx="10859857" cy="8788400"/>
          </a:xfrm>
          <a:prstGeom prst="roundRect">
            <a:avLst>
              <a:gd name="adj" fmla="val 14462"/>
            </a:avLst>
          </a:prstGeom>
          <a:noFill/>
          <a:ln/>
        </p:spPr>
      </p:sp>
      <p:sp>
        <p:nvSpPr>
          <p:cNvPr id="6" name="Text 2"/>
          <p:cNvSpPr/>
          <p:nvPr/>
        </p:nvSpPr>
        <p:spPr>
          <a:xfrm>
            <a:off x="2413302" y="3276600"/>
            <a:ext cx="9572763" cy="287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Thank you for choosing EaTemp</a:t>
            </a:r>
            <a:endParaRPr lang="en-US" sz="8000" dirty="0"/>
          </a:p>
        </p:txBody>
      </p:sp>
      <p:sp>
        <p:nvSpPr>
          <p:cNvPr id="7" name="Text 3"/>
          <p:cNvSpPr/>
          <p:nvPr/>
        </p:nvSpPr>
        <p:spPr>
          <a:xfrm>
            <a:off x="2413302" y="6426200"/>
            <a:ext cx="9369538" cy="4148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As a new website, we rely on your support to grow, so please help us by sharing our site with your friends and colleagues. </a:t>
            </a:r>
            <a:endParaRPr lang="en-US" sz="3200" dirty="0"/>
          </a:p>
        </p:txBody>
      </p:sp>
      <p:sp>
        <p:nvSpPr>
          <p:cNvPr id="8"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2" descr="preencoded.png">    </p:cNvPr>
          <p:cNvPicPr>
            <a:picLocks noChangeAspect="1"/>
          </p:cNvPicPr>
          <p:nvPr/>
        </p:nvPicPr>
        <p:blipFill>
          <a:blip r:embed="rId4"/>
          <a:stretch>
            <a:fillRect/>
          </a:stretch>
        </p:blipFill>
        <p:spPr>
          <a:xfrm>
            <a:off x="11367921" y="1612900"/>
            <a:ext cx="12427567" cy="11352113"/>
          </a:xfrm>
          <a:prstGeom prst="rect">
            <a:avLst/>
          </a:prstGeom>
        </p:spPr>
      </p:pic>
      <p:pic>
        <p:nvPicPr>
          <p:cNvPr id="10" name="Image 3" descr="preencoded.png">    </p:cNvPr>
          <p:cNvPicPr>
            <a:picLocks noChangeAspect="1"/>
          </p:cNvPicPr>
          <p:nvPr/>
        </p:nvPicPr>
        <p:blipFill>
          <a:blip r:embed="rId5"/>
          <a:stretch>
            <a:fillRect/>
          </a:stretch>
        </p:blipFill>
        <p:spPr>
          <a:xfrm>
            <a:off x="6033254" y="673100"/>
            <a:ext cx="4146972" cy="17911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295900"/>
            <a:ext cx="11888686" cy="8420100"/>
          </a:xfrm>
          <a:prstGeom prst="rect">
            <a:avLst/>
          </a:prstGeom>
        </p:spPr>
      </p:pic>
      <p:pic>
        <p:nvPicPr>
          <p:cNvPr id="3" name="Image 1" descr="preencoded.png">    </p:cNvPr>
          <p:cNvPicPr>
            <a:picLocks noChangeAspect="1"/>
          </p:cNvPicPr>
          <p:nvPr/>
        </p:nvPicPr>
        <p:blipFill>
          <a:blip r:embed="rId2"/>
          <a:stretch>
            <a:fillRect/>
          </a:stretch>
        </p:blipFill>
        <p:spPr>
          <a:xfrm>
            <a:off x="9602400" y="0"/>
            <a:ext cx="14784648" cy="567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1308264" y="1320800"/>
            <a:ext cx="13548360" cy="2586567"/>
          </a:xfrm>
          <a:prstGeom prst="rect">
            <a:avLst/>
          </a:prstGeom>
          <a:noFill/>
          <a:ln/>
        </p:spPr>
        <p:txBody>
          <a:bodyPr wrap="square" lIns="0" tIns="0" rIns="0" bIns="0" rtlCol="0" anchor="t"/>
          <a:lstStyle/>
          <a:p>
            <a:pPr algn="l"/>
            <a:r>
              <a:rPr lang="en-US" sz="12800" dirty="0">
                <a:solidFill>
                  <a:srgbClr val="272727">
                    <a:alpha val="100000"/>
                  </a:srgbClr>
                </a:solidFill>
                <a:latin typeface="Marcellus Regular" pitchFamily="34" charset="0"/>
                <a:ea typeface="Marcellus Regular" pitchFamily="34" charset="-122"/>
                <a:cs typeface="Marcellus Regular" pitchFamily="34" charset="-120"/>
              </a:rPr>
              <a:t>Table of Contents</a:t>
            </a:r>
            <a:endParaRPr lang="en-US" sz="12800" dirty="0"/>
          </a:p>
        </p:txBody>
      </p:sp>
      <p:sp>
        <p:nvSpPr>
          <p:cNvPr id="7" name="Shape 2"/>
          <p:cNvSpPr/>
          <p:nvPr/>
        </p:nvSpPr>
        <p:spPr>
          <a:xfrm>
            <a:off x="1308264" y="4051300"/>
            <a:ext cx="7760670" cy="1625600"/>
          </a:xfrm>
          <a:prstGeom prst="rect">
            <a:avLst/>
          </a:prstGeom>
          <a:noFill/>
          <a:ln/>
        </p:spPr>
      </p:sp>
      <p:pic>
        <p:nvPicPr>
          <p:cNvPr id="8" name="Image 3" descr="preencoded.png">    </p:cNvPr>
          <p:cNvPicPr>
            <a:picLocks noChangeAspect="1"/>
          </p:cNvPicPr>
          <p:nvPr/>
        </p:nvPicPr>
        <p:blipFill>
          <a:blip r:embed="rId4"/>
          <a:stretch>
            <a:fillRect/>
          </a:stretch>
        </p:blipFill>
        <p:spPr>
          <a:xfrm>
            <a:off x="1308264" y="4051300"/>
            <a:ext cx="1625803" cy="1625600"/>
          </a:xfrm>
          <a:prstGeom prst="rect">
            <a:avLst/>
          </a:prstGeom>
        </p:spPr>
      </p:pic>
      <p:sp>
        <p:nvSpPr>
          <p:cNvPr id="9" name="Shape 3"/>
          <p:cNvSpPr/>
          <p:nvPr/>
        </p:nvSpPr>
        <p:spPr>
          <a:xfrm>
            <a:off x="1308264" y="4051300"/>
            <a:ext cx="1625803" cy="1625600"/>
          </a:xfrm>
          <a:prstGeom prst="rect">
            <a:avLst/>
          </a:prstGeom>
          <a:noFill/>
          <a:ln w="50800">
            <a:solidFill>
              <a:srgbClr val="F78928"/>
            </a:solidFill>
            <a:prstDash val="solid"/>
          </a:ln>
        </p:spPr>
      </p:sp>
      <p:sp>
        <p:nvSpPr>
          <p:cNvPr id="10" name="Text 4"/>
          <p:cNvSpPr/>
          <p:nvPr/>
        </p:nvSpPr>
        <p:spPr>
          <a:xfrm>
            <a:off x="1682960" y="4381500"/>
            <a:ext cx="876410"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01</a:t>
            </a:r>
            <a:endParaRPr lang="en-US" sz="4800" dirty="0"/>
          </a:p>
        </p:txBody>
      </p:sp>
      <p:sp>
        <p:nvSpPr>
          <p:cNvPr id="11" name="Shape 5"/>
          <p:cNvSpPr/>
          <p:nvPr/>
        </p:nvSpPr>
        <p:spPr>
          <a:xfrm>
            <a:off x="3137292" y="4140200"/>
            <a:ext cx="5931641" cy="1447800"/>
          </a:xfrm>
          <a:prstGeom prst="rect">
            <a:avLst/>
          </a:prstGeom>
          <a:noFill/>
          <a:ln/>
        </p:spPr>
      </p:sp>
      <p:sp>
        <p:nvSpPr>
          <p:cNvPr id="12" name="Text 6"/>
          <p:cNvSpPr/>
          <p:nvPr/>
        </p:nvSpPr>
        <p:spPr>
          <a:xfrm>
            <a:off x="3137292" y="41402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Introduction</a:t>
            </a:r>
            <a:endParaRPr lang="en-US" sz="4800" dirty="0"/>
          </a:p>
        </p:txBody>
      </p:sp>
      <p:sp>
        <p:nvSpPr>
          <p:cNvPr id="13" name="Text 7"/>
          <p:cNvSpPr/>
          <p:nvPr/>
        </p:nvSpPr>
        <p:spPr>
          <a:xfrm>
            <a:off x="3137292" y="5003800"/>
            <a:ext cx="6067125"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Extraordinary Realm</a:t>
            </a:r>
            <a:endParaRPr lang="en-US" sz="3200" dirty="0"/>
          </a:p>
        </p:txBody>
      </p:sp>
      <p:sp>
        <p:nvSpPr>
          <p:cNvPr id="14" name="Shape 8"/>
          <p:cNvSpPr/>
          <p:nvPr/>
        </p:nvSpPr>
        <p:spPr>
          <a:xfrm>
            <a:off x="8776797" y="4051300"/>
            <a:ext cx="7760670" cy="1625600"/>
          </a:xfrm>
          <a:prstGeom prst="rect">
            <a:avLst/>
          </a:prstGeom>
          <a:noFill/>
          <a:ln/>
        </p:spPr>
      </p:sp>
      <p:pic>
        <p:nvPicPr>
          <p:cNvPr id="15" name="Image 4" descr="preencoded.png">    </p:cNvPr>
          <p:cNvPicPr>
            <a:picLocks noChangeAspect="1"/>
          </p:cNvPicPr>
          <p:nvPr/>
        </p:nvPicPr>
        <p:blipFill>
          <a:blip r:embed="rId5"/>
          <a:stretch>
            <a:fillRect/>
          </a:stretch>
        </p:blipFill>
        <p:spPr>
          <a:xfrm>
            <a:off x="8776797" y="4051300"/>
            <a:ext cx="1625803" cy="1625600"/>
          </a:xfrm>
          <a:prstGeom prst="rect">
            <a:avLst/>
          </a:prstGeom>
        </p:spPr>
      </p:pic>
      <p:sp>
        <p:nvSpPr>
          <p:cNvPr id="16" name="Shape 9"/>
          <p:cNvSpPr/>
          <p:nvPr/>
        </p:nvSpPr>
        <p:spPr>
          <a:xfrm>
            <a:off x="8776797" y="4051300"/>
            <a:ext cx="1625803" cy="1625600"/>
          </a:xfrm>
          <a:prstGeom prst="roundRect">
            <a:avLst>
              <a:gd name="adj" fmla="val 781313"/>
            </a:avLst>
          </a:prstGeom>
          <a:noFill/>
          <a:ln w="50800">
            <a:solidFill>
              <a:srgbClr val="F78928"/>
            </a:solidFill>
            <a:prstDash val="solid"/>
          </a:ln>
        </p:spPr>
      </p:sp>
      <p:sp>
        <p:nvSpPr>
          <p:cNvPr id="17" name="Text 10"/>
          <p:cNvSpPr/>
          <p:nvPr/>
        </p:nvSpPr>
        <p:spPr>
          <a:xfrm>
            <a:off x="9075284" y="4381500"/>
            <a:ext cx="1028829"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02</a:t>
            </a:r>
            <a:endParaRPr lang="en-US" sz="4800" dirty="0"/>
          </a:p>
        </p:txBody>
      </p:sp>
      <p:sp>
        <p:nvSpPr>
          <p:cNvPr id="18" name="Shape 11"/>
          <p:cNvSpPr/>
          <p:nvPr/>
        </p:nvSpPr>
        <p:spPr>
          <a:xfrm>
            <a:off x="10605826" y="4140200"/>
            <a:ext cx="5931641" cy="1447800"/>
          </a:xfrm>
          <a:prstGeom prst="rect">
            <a:avLst/>
          </a:prstGeom>
          <a:noFill/>
          <a:ln/>
        </p:spPr>
      </p:sp>
      <p:sp>
        <p:nvSpPr>
          <p:cNvPr id="19" name="Text 12"/>
          <p:cNvSpPr/>
          <p:nvPr/>
        </p:nvSpPr>
        <p:spPr>
          <a:xfrm>
            <a:off x="10605826" y="41402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Encounters</a:t>
            </a:r>
            <a:endParaRPr lang="en-US" sz="4800" dirty="0"/>
          </a:p>
        </p:txBody>
      </p:sp>
      <p:sp>
        <p:nvSpPr>
          <p:cNvPr id="20" name="Text 13"/>
          <p:cNvSpPr/>
          <p:nvPr/>
        </p:nvSpPr>
        <p:spPr>
          <a:xfrm>
            <a:off x="10605826" y="5003800"/>
            <a:ext cx="6067125"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Unicorn Sightings</a:t>
            </a:r>
            <a:endParaRPr lang="en-US" sz="3200" dirty="0"/>
          </a:p>
        </p:txBody>
      </p:sp>
      <p:sp>
        <p:nvSpPr>
          <p:cNvPr id="21" name="Shape 14"/>
          <p:cNvSpPr/>
          <p:nvPr/>
        </p:nvSpPr>
        <p:spPr>
          <a:xfrm>
            <a:off x="1308264" y="7035800"/>
            <a:ext cx="7760670" cy="1625600"/>
          </a:xfrm>
          <a:prstGeom prst="rect">
            <a:avLst/>
          </a:prstGeom>
          <a:noFill/>
          <a:ln/>
        </p:spPr>
      </p:sp>
      <p:pic>
        <p:nvPicPr>
          <p:cNvPr id="22" name="Image 5" descr="preencoded.png">    </p:cNvPr>
          <p:cNvPicPr>
            <a:picLocks noChangeAspect="1"/>
          </p:cNvPicPr>
          <p:nvPr/>
        </p:nvPicPr>
        <p:blipFill>
          <a:blip r:embed="rId6"/>
          <a:stretch>
            <a:fillRect/>
          </a:stretch>
        </p:blipFill>
        <p:spPr>
          <a:xfrm>
            <a:off x="1308264" y="7035800"/>
            <a:ext cx="1625803" cy="1625600"/>
          </a:xfrm>
          <a:prstGeom prst="rect">
            <a:avLst/>
          </a:prstGeom>
        </p:spPr>
      </p:pic>
      <p:sp>
        <p:nvSpPr>
          <p:cNvPr id="23" name="Shape 15"/>
          <p:cNvSpPr/>
          <p:nvPr/>
        </p:nvSpPr>
        <p:spPr>
          <a:xfrm>
            <a:off x="1308264" y="7035800"/>
            <a:ext cx="1625803" cy="1625600"/>
          </a:xfrm>
          <a:prstGeom prst="roundRect">
            <a:avLst>
              <a:gd name="adj" fmla="val 781313"/>
            </a:avLst>
          </a:prstGeom>
          <a:noFill/>
          <a:ln w="50800">
            <a:solidFill>
              <a:srgbClr val="F78928"/>
            </a:solidFill>
            <a:prstDash val="solid"/>
          </a:ln>
        </p:spPr>
      </p:sp>
      <p:sp>
        <p:nvSpPr>
          <p:cNvPr id="24" name="Text 16"/>
          <p:cNvSpPr/>
          <p:nvPr/>
        </p:nvSpPr>
        <p:spPr>
          <a:xfrm>
            <a:off x="1619452" y="7366000"/>
            <a:ext cx="1003425"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03</a:t>
            </a:r>
            <a:endParaRPr lang="en-US" sz="4800" dirty="0"/>
          </a:p>
        </p:txBody>
      </p:sp>
      <p:sp>
        <p:nvSpPr>
          <p:cNvPr id="25" name="Shape 17"/>
          <p:cNvSpPr/>
          <p:nvPr/>
        </p:nvSpPr>
        <p:spPr>
          <a:xfrm>
            <a:off x="3137292" y="7124700"/>
            <a:ext cx="5931641" cy="1447800"/>
          </a:xfrm>
          <a:prstGeom prst="rect">
            <a:avLst/>
          </a:prstGeom>
          <a:noFill/>
          <a:ln/>
        </p:spPr>
      </p:sp>
      <p:sp>
        <p:nvSpPr>
          <p:cNvPr id="26" name="Text 18"/>
          <p:cNvSpPr/>
          <p:nvPr/>
        </p:nvSpPr>
        <p:spPr>
          <a:xfrm>
            <a:off x="3137292" y="71247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Wonders</a:t>
            </a:r>
            <a:endParaRPr lang="en-US" sz="4800" dirty="0"/>
          </a:p>
        </p:txBody>
      </p:sp>
      <p:sp>
        <p:nvSpPr>
          <p:cNvPr id="27" name="Text 19"/>
          <p:cNvSpPr/>
          <p:nvPr/>
        </p:nvSpPr>
        <p:spPr>
          <a:xfrm>
            <a:off x="3137292" y="7988300"/>
            <a:ext cx="6067125"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Wishes Granted</a:t>
            </a:r>
            <a:endParaRPr lang="en-US" sz="3200" dirty="0"/>
          </a:p>
        </p:txBody>
      </p:sp>
      <p:sp>
        <p:nvSpPr>
          <p:cNvPr id="28" name="Shape 20"/>
          <p:cNvSpPr/>
          <p:nvPr/>
        </p:nvSpPr>
        <p:spPr>
          <a:xfrm>
            <a:off x="8776797" y="7035800"/>
            <a:ext cx="7760670" cy="1625600"/>
          </a:xfrm>
          <a:prstGeom prst="rect">
            <a:avLst/>
          </a:prstGeom>
          <a:noFill/>
          <a:ln/>
        </p:spPr>
      </p:sp>
      <p:pic>
        <p:nvPicPr>
          <p:cNvPr id="29" name="Image 6" descr="preencoded.png">    </p:cNvPr>
          <p:cNvPicPr>
            <a:picLocks noChangeAspect="1"/>
          </p:cNvPicPr>
          <p:nvPr/>
        </p:nvPicPr>
        <p:blipFill>
          <a:blip r:embed="rId7"/>
          <a:stretch>
            <a:fillRect/>
          </a:stretch>
        </p:blipFill>
        <p:spPr>
          <a:xfrm>
            <a:off x="8776797" y="7035800"/>
            <a:ext cx="1625803" cy="1625600"/>
          </a:xfrm>
          <a:prstGeom prst="rect">
            <a:avLst/>
          </a:prstGeom>
        </p:spPr>
      </p:pic>
      <p:sp>
        <p:nvSpPr>
          <p:cNvPr id="30" name="Shape 21"/>
          <p:cNvSpPr/>
          <p:nvPr/>
        </p:nvSpPr>
        <p:spPr>
          <a:xfrm>
            <a:off x="8776797" y="7035800"/>
            <a:ext cx="1625803" cy="1625600"/>
          </a:xfrm>
          <a:prstGeom prst="rect">
            <a:avLst/>
          </a:prstGeom>
          <a:noFill/>
          <a:ln w="50800">
            <a:solidFill>
              <a:srgbClr val="F78928"/>
            </a:solidFill>
            <a:prstDash val="solid"/>
          </a:ln>
        </p:spPr>
      </p:sp>
      <p:sp>
        <p:nvSpPr>
          <p:cNvPr id="31" name="Text 22"/>
          <p:cNvSpPr/>
          <p:nvPr/>
        </p:nvSpPr>
        <p:spPr>
          <a:xfrm>
            <a:off x="9062583" y="7366000"/>
            <a:ext cx="1054232"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04</a:t>
            </a:r>
            <a:endParaRPr lang="en-US" sz="4800" dirty="0"/>
          </a:p>
        </p:txBody>
      </p:sp>
      <p:sp>
        <p:nvSpPr>
          <p:cNvPr id="32" name="Shape 23"/>
          <p:cNvSpPr/>
          <p:nvPr/>
        </p:nvSpPr>
        <p:spPr>
          <a:xfrm>
            <a:off x="10605826" y="7124700"/>
            <a:ext cx="5931641" cy="1447800"/>
          </a:xfrm>
          <a:prstGeom prst="rect">
            <a:avLst/>
          </a:prstGeom>
          <a:noFill/>
          <a:ln/>
        </p:spPr>
      </p:sp>
      <p:sp>
        <p:nvSpPr>
          <p:cNvPr id="33" name="Text 24"/>
          <p:cNvSpPr/>
          <p:nvPr/>
        </p:nvSpPr>
        <p:spPr>
          <a:xfrm>
            <a:off x="10605826" y="71247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Magic</a:t>
            </a:r>
            <a:endParaRPr lang="en-US" sz="4800" dirty="0"/>
          </a:p>
        </p:txBody>
      </p:sp>
      <p:sp>
        <p:nvSpPr>
          <p:cNvPr id="34" name="Text 25"/>
          <p:cNvSpPr/>
          <p:nvPr/>
        </p:nvSpPr>
        <p:spPr>
          <a:xfrm>
            <a:off x="10605826" y="7988300"/>
            <a:ext cx="6067125"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Spellcasting</a:t>
            </a:r>
            <a:endParaRPr lang="en-US" sz="3200" dirty="0"/>
          </a:p>
        </p:txBody>
      </p:sp>
      <p:sp>
        <p:nvSpPr>
          <p:cNvPr id="35" name="Shape 26"/>
          <p:cNvSpPr/>
          <p:nvPr/>
        </p:nvSpPr>
        <p:spPr>
          <a:xfrm>
            <a:off x="1308264" y="10020300"/>
            <a:ext cx="7760670" cy="1625600"/>
          </a:xfrm>
          <a:prstGeom prst="rect">
            <a:avLst/>
          </a:prstGeom>
          <a:noFill/>
          <a:ln/>
        </p:spPr>
      </p:sp>
      <p:pic>
        <p:nvPicPr>
          <p:cNvPr id="36" name="Image 7" descr="preencoded.png">    </p:cNvPr>
          <p:cNvPicPr>
            <a:picLocks noChangeAspect="1"/>
          </p:cNvPicPr>
          <p:nvPr/>
        </p:nvPicPr>
        <p:blipFill>
          <a:blip r:embed="rId8"/>
          <a:stretch>
            <a:fillRect/>
          </a:stretch>
        </p:blipFill>
        <p:spPr>
          <a:xfrm>
            <a:off x="1308264" y="10020300"/>
            <a:ext cx="1625803" cy="1625600"/>
          </a:xfrm>
          <a:prstGeom prst="rect">
            <a:avLst/>
          </a:prstGeom>
        </p:spPr>
      </p:pic>
      <p:sp>
        <p:nvSpPr>
          <p:cNvPr id="37" name="Shape 27"/>
          <p:cNvSpPr/>
          <p:nvPr/>
        </p:nvSpPr>
        <p:spPr>
          <a:xfrm>
            <a:off x="1308264" y="10020300"/>
            <a:ext cx="1625803" cy="1625600"/>
          </a:xfrm>
          <a:prstGeom prst="rect">
            <a:avLst/>
          </a:prstGeom>
          <a:noFill/>
          <a:ln w="50800">
            <a:solidFill>
              <a:srgbClr val="F78928"/>
            </a:solidFill>
            <a:prstDash val="solid"/>
          </a:ln>
        </p:spPr>
      </p:sp>
      <p:sp>
        <p:nvSpPr>
          <p:cNvPr id="38" name="Text 28"/>
          <p:cNvSpPr/>
          <p:nvPr/>
        </p:nvSpPr>
        <p:spPr>
          <a:xfrm>
            <a:off x="1625803" y="10350500"/>
            <a:ext cx="990724"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05</a:t>
            </a:r>
            <a:endParaRPr lang="en-US" sz="4800" dirty="0"/>
          </a:p>
        </p:txBody>
      </p:sp>
      <p:sp>
        <p:nvSpPr>
          <p:cNvPr id="39" name="Shape 29"/>
          <p:cNvSpPr/>
          <p:nvPr/>
        </p:nvSpPr>
        <p:spPr>
          <a:xfrm>
            <a:off x="3137292" y="10109200"/>
            <a:ext cx="5931641" cy="1447800"/>
          </a:xfrm>
          <a:prstGeom prst="rect">
            <a:avLst/>
          </a:prstGeom>
          <a:noFill/>
          <a:ln/>
        </p:spPr>
      </p:sp>
      <p:sp>
        <p:nvSpPr>
          <p:cNvPr id="40" name="Text 30"/>
          <p:cNvSpPr/>
          <p:nvPr/>
        </p:nvSpPr>
        <p:spPr>
          <a:xfrm>
            <a:off x="3137292" y="101092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Adventure</a:t>
            </a:r>
            <a:endParaRPr lang="en-US" sz="4800" dirty="0"/>
          </a:p>
        </p:txBody>
      </p:sp>
      <p:sp>
        <p:nvSpPr>
          <p:cNvPr id="41" name="Text 31"/>
          <p:cNvSpPr/>
          <p:nvPr/>
        </p:nvSpPr>
        <p:spPr>
          <a:xfrm>
            <a:off x="3137292" y="10972800"/>
            <a:ext cx="6067125"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Happily Ever After</a:t>
            </a:r>
            <a:endParaRPr lang="en-US" sz="3200" dirty="0"/>
          </a:p>
        </p:txBody>
      </p:sp>
      <p:sp>
        <p:nvSpPr>
          <p:cNvPr id="42" name="Shape 32"/>
          <p:cNvSpPr/>
          <p:nvPr/>
        </p:nvSpPr>
        <p:spPr>
          <a:xfrm>
            <a:off x="8776797" y="10020300"/>
            <a:ext cx="7760670" cy="1625600"/>
          </a:xfrm>
          <a:prstGeom prst="rect">
            <a:avLst/>
          </a:prstGeom>
          <a:noFill/>
          <a:ln/>
        </p:spPr>
      </p:sp>
      <p:pic>
        <p:nvPicPr>
          <p:cNvPr id="43" name="Image 8" descr="preencoded.png">    </p:cNvPr>
          <p:cNvPicPr>
            <a:picLocks noChangeAspect="1"/>
          </p:cNvPicPr>
          <p:nvPr/>
        </p:nvPicPr>
        <p:blipFill>
          <a:blip r:embed="rId9"/>
          <a:stretch>
            <a:fillRect/>
          </a:stretch>
        </p:blipFill>
        <p:spPr>
          <a:xfrm>
            <a:off x="8776797" y="10020300"/>
            <a:ext cx="1625803" cy="1625600"/>
          </a:xfrm>
          <a:prstGeom prst="rect">
            <a:avLst/>
          </a:prstGeom>
        </p:spPr>
      </p:pic>
      <p:sp>
        <p:nvSpPr>
          <p:cNvPr id="44" name="Shape 33"/>
          <p:cNvSpPr/>
          <p:nvPr/>
        </p:nvSpPr>
        <p:spPr>
          <a:xfrm>
            <a:off x="8776797" y="10020300"/>
            <a:ext cx="1625803" cy="1625600"/>
          </a:xfrm>
          <a:prstGeom prst="roundRect">
            <a:avLst>
              <a:gd name="adj" fmla="val 781313"/>
            </a:avLst>
          </a:prstGeom>
          <a:noFill/>
          <a:ln w="50800">
            <a:solidFill>
              <a:srgbClr val="F78928"/>
            </a:solidFill>
            <a:prstDash val="solid"/>
          </a:ln>
        </p:spPr>
      </p:sp>
      <p:sp>
        <p:nvSpPr>
          <p:cNvPr id="45" name="Text 34"/>
          <p:cNvSpPr/>
          <p:nvPr/>
        </p:nvSpPr>
        <p:spPr>
          <a:xfrm>
            <a:off x="9068933" y="10350500"/>
            <a:ext cx="1041530" cy="965200"/>
          </a:xfrm>
          <a:prstGeom prst="rect">
            <a:avLst/>
          </a:prstGeom>
          <a:noFill/>
          <a:ln/>
        </p:spPr>
        <p:txBody>
          <a:bodyPr wrap="square" lIns="0" tIns="0" rIns="0" bIns="0" rtlCol="0" anchor="ctr"/>
          <a:lstStyle/>
          <a:p>
            <a:pPr algn="ctr"/>
            <a:r>
              <a:rPr lang="en-US" sz="4800" dirty="0">
                <a:solidFill>
                  <a:srgbClr val="F78928">
                    <a:alpha val="100000"/>
                  </a:srgbClr>
                </a:solidFill>
                <a:latin typeface="Marcellus Regular" pitchFamily="34" charset="0"/>
                <a:ea typeface="Marcellus Regular" pitchFamily="34" charset="-122"/>
                <a:cs typeface="Marcellus Regular" pitchFamily="34" charset="-120"/>
              </a:rPr>
              <a:t>06</a:t>
            </a:r>
            <a:endParaRPr lang="en-US" sz="4800" dirty="0"/>
          </a:p>
        </p:txBody>
      </p:sp>
      <p:sp>
        <p:nvSpPr>
          <p:cNvPr id="46" name="Shape 35"/>
          <p:cNvSpPr/>
          <p:nvPr/>
        </p:nvSpPr>
        <p:spPr>
          <a:xfrm>
            <a:off x="10605826" y="10109200"/>
            <a:ext cx="5931641" cy="1447800"/>
          </a:xfrm>
          <a:prstGeom prst="rect">
            <a:avLst/>
          </a:prstGeom>
          <a:noFill/>
          <a:ln/>
        </p:spPr>
      </p:sp>
      <p:sp>
        <p:nvSpPr>
          <p:cNvPr id="47" name="Text 36"/>
          <p:cNvSpPr/>
          <p:nvPr/>
        </p:nvSpPr>
        <p:spPr>
          <a:xfrm>
            <a:off x="10605826" y="101092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Conclusion</a:t>
            </a:r>
            <a:endParaRPr lang="en-US" sz="4800" dirty="0"/>
          </a:p>
        </p:txBody>
      </p:sp>
      <p:sp>
        <p:nvSpPr>
          <p:cNvPr id="48" name="Text 37"/>
          <p:cNvSpPr/>
          <p:nvPr/>
        </p:nvSpPr>
        <p:spPr>
          <a:xfrm>
            <a:off x="10605826" y="10972800"/>
            <a:ext cx="6067125" cy="719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Embrace the Fantasy</a:t>
            </a:r>
            <a:endParaRPr lang="en-US" sz="3200" dirty="0"/>
          </a:p>
        </p:txBody>
      </p:sp>
      <p:pic>
        <p:nvPicPr>
          <p:cNvPr id="49" name="Image 9" descr="preencoded.png">    </p:cNvPr>
          <p:cNvPicPr>
            <a:picLocks noChangeAspect="1"/>
          </p:cNvPicPr>
          <p:nvPr/>
        </p:nvPicPr>
        <p:blipFill>
          <a:blip r:embed="rId10"/>
          <a:stretch>
            <a:fillRect/>
          </a:stretch>
        </p:blipFill>
        <p:spPr>
          <a:xfrm>
            <a:off x="16994724" y="2057400"/>
            <a:ext cx="4661483" cy="101435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8EEE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626803" y="416238"/>
            <a:ext cx="16229472" cy="12884817"/>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8230629" y="5067300"/>
            <a:ext cx="9246756" cy="3517900"/>
          </a:xfrm>
          <a:prstGeom prst="rect">
            <a:avLst/>
          </a:prstGeom>
          <a:noFill/>
          <a:ln/>
        </p:spPr>
      </p:sp>
      <p:sp>
        <p:nvSpPr>
          <p:cNvPr id="6" name="Text 2"/>
          <p:cNvSpPr/>
          <p:nvPr/>
        </p:nvSpPr>
        <p:spPr>
          <a:xfrm>
            <a:off x="7959662" y="5067300"/>
            <a:ext cx="9788690" cy="2586567"/>
          </a:xfrm>
          <a:prstGeom prst="rect">
            <a:avLst/>
          </a:prstGeom>
          <a:noFill/>
          <a:ln/>
        </p:spPr>
        <p:txBody>
          <a:bodyPr wrap="square" lIns="0" tIns="0" rIns="0" bIns="0" rtlCol="0" anchor="t"/>
          <a:lstStyle/>
          <a:p>
            <a:pPr algn="ctr"/>
            <a:r>
              <a:rPr lang="en-US" sz="12800" dirty="0">
                <a:solidFill>
                  <a:srgbClr val="272727">
                    <a:alpha val="100000"/>
                  </a:srgbClr>
                </a:solidFill>
                <a:latin typeface="Marcellus Regular" pitchFamily="34" charset="0"/>
                <a:ea typeface="Marcellus Regular" pitchFamily="34" charset="-122"/>
                <a:cs typeface="Marcellus Regular" pitchFamily="34" charset="-120"/>
              </a:rPr>
              <a:t>Introduction</a:t>
            </a:r>
            <a:endParaRPr lang="en-US" sz="12800" dirty="0"/>
          </a:p>
        </p:txBody>
      </p:sp>
      <p:sp>
        <p:nvSpPr>
          <p:cNvPr id="7" name="Text 3"/>
          <p:cNvSpPr/>
          <p:nvPr/>
        </p:nvSpPr>
        <p:spPr>
          <a:xfrm>
            <a:off x="8162887" y="7416800"/>
            <a:ext cx="9382239" cy="130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Fantasy Realm: Uncovering the Secrets of the Imagination and the Magic that Lies Within</a:t>
            </a:r>
            <a:endParaRPr lang="en-US" sz="3200" dirty="0"/>
          </a:p>
        </p:txBody>
      </p:sp>
      <p:pic>
        <p:nvPicPr>
          <p:cNvPr id="8" name="Image 2" descr="preencoded.png">    </p:cNvPr>
          <p:cNvPicPr>
            <a:picLocks noChangeAspect="1"/>
          </p:cNvPicPr>
          <p:nvPr/>
        </p:nvPicPr>
        <p:blipFill>
          <a:blip r:embed="rId3"/>
          <a:stretch>
            <a:fillRect/>
          </a:stretch>
        </p:blipFill>
        <p:spPr>
          <a:xfrm>
            <a:off x="1270159" y="0"/>
            <a:ext cx="5550594" cy="13475190"/>
          </a:xfrm>
          <a:prstGeom prst="rect">
            <a:avLst/>
          </a:prstGeom>
        </p:spPr>
      </p:pic>
      <p:pic>
        <p:nvPicPr>
          <p:cNvPr id="9" name="Image 3" descr="preencoded.png">    </p:cNvPr>
          <p:cNvPicPr>
            <a:picLocks noChangeAspect="1"/>
          </p:cNvPicPr>
          <p:nvPr/>
        </p:nvPicPr>
        <p:blipFill>
          <a:blip r:embed="rId4"/>
          <a:stretch>
            <a:fillRect/>
          </a:stretch>
        </p:blipFill>
        <p:spPr>
          <a:xfrm>
            <a:off x="18264883" y="952500"/>
            <a:ext cx="4013990" cy="2003918"/>
          </a:xfrm>
          <a:prstGeom prst="rect">
            <a:avLst/>
          </a:prstGeom>
        </p:spPr>
      </p:pic>
      <p:pic>
        <p:nvPicPr>
          <p:cNvPr id="10" name="Image 4" descr="preencoded.png">    </p:cNvPr>
          <p:cNvPicPr>
            <a:picLocks noChangeAspect="1"/>
          </p:cNvPicPr>
          <p:nvPr/>
        </p:nvPicPr>
        <p:blipFill>
          <a:blip r:embed="rId5"/>
          <a:stretch>
            <a:fillRect/>
          </a:stretch>
        </p:blipFill>
        <p:spPr>
          <a:xfrm>
            <a:off x="21562964" y="3478736"/>
            <a:ext cx="595325" cy="1643503"/>
          </a:xfrm>
          <a:prstGeom prst="rect">
            <a:avLst/>
          </a:prstGeom>
        </p:spPr>
      </p:pic>
      <p:pic>
        <p:nvPicPr>
          <p:cNvPr id="11" name="Image 5" descr="preencoded.png">    </p:cNvPr>
          <p:cNvPicPr>
            <a:picLocks noChangeAspect="1"/>
          </p:cNvPicPr>
          <p:nvPr/>
        </p:nvPicPr>
        <p:blipFill>
          <a:blip r:embed="rId6"/>
          <a:stretch>
            <a:fillRect/>
          </a:stretch>
        </p:blipFill>
        <p:spPr>
          <a:xfrm>
            <a:off x="19102846" y="7107306"/>
            <a:ext cx="4073932" cy="6405494"/>
          </a:xfrm>
          <a:prstGeom prst="rect">
            <a:avLst/>
          </a:prstGeom>
        </p:spPr>
      </p:pic>
      <p:pic>
        <p:nvPicPr>
          <p:cNvPr id="12" name="Image 6" descr="preencoded.png">    </p:cNvPr>
          <p:cNvPicPr>
            <a:picLocks noChangeAspect="1"/>
          </p:cNvPicPr>
          <p:nvPr/>
        </p:nvPicPr>
        <p:blipFill>
          <a:blip r:embed="rId7"/>
          <a:stretch>
            <a:fillRect/>
          </a:stretch>
        </p:blipFill>
        <p:spPr>
          <a:xfrm>
            <a:off x="18728606" y="3691648"/>
            <a:ext cx="4408291" cy="4132312"/>
          </a:xfrm>
          <a:prstGeom prst="rect">
            <a:avLst/>
          </a:prstGeom>
        </p:spPr>
      </p:pic>
      <p:pic>
        <p:nvPicPr>
          <p:cNvPr id="13" name="Image 7" descr="preencoded.png">    </p:cNvPr>
          <p:cNvPicPr>
            <a:picLocks noChangeAspect="1"/>
          </p:cNvPicPr>
          <p:nvPr/>
        </p:nvPicPr>
        <p:blipFill>
          <a:blip r:embed="rId8"/>
          <a:stretch>
            <a:fillRect/>
          </a:stretch>
        </p:blipFill>
        <p:spPr>
          <a:xfrm>
            <a:off x="18218471" y="6694165"/>
            <a:ext cx="5822751" cy="1776688"/>
          </a:xfrm>
          <a:prstGeom prst="rect">
            <a:avLst/>
          </a:prstGeom>
        </p:spPr>
      </p:pic>
      <p:pic>
        <p:nvPicPr>
          <p:cNvPr id="14" name="Image 8" descr="preencoded.png">    </p:cNvPr>
          <p:cNvPicPr>
            <a:picLocks noChangeAspect="1"/>
          </p:cNvPicPr>
          <p:nvPr/>
        </p:nvPicPr>
        <p:blipFill>
          <a:blip r:embed="rId9"/>
          <a:stretch>
            <a:fillRect/>
          </a:stretch>
        </p:blipFill>
        <p:spPr>
          <a:xfrm>
            <a:off x="18099762" y="3352800"/>
            <a:ext cx="5548194" cy="2011344"/>
          </a:xfrm>
          <a:prstGeom prst="rect">
            <a:avLst/>
          </a:prstGeom>
        </p:spPr>
      </p:pic>
      <p:pic>
        <p:nvPicPr>
          <p:cNvPr id="15" name="Image 9" descr="preencoded.png">    </p:cNvPr>
          <p:cNvPicPr>
            <a:picLocks noChangeAspect="1"/>
          </p:cNvPicPr>
          <p:nvPr/>
        </p:nvPicPr>
        <p:blipFill>
          <a:blip r:embed="rId10"/>
          <a:stretch>
            <a:fillRect/>
          </a:stretch>
        </p:blipFill>
        <p:spPr>
          <a:xfrm>
            <a:off x="20593416" y="11593866"/>
            <a:ext cx="1623772" cy="1918934"/>
          </a:xfrm>
          <a:prstGeom prst="rect">
            <a:avLst/>
          </a:prstGeom>
        </p:spPr>
      </p:pic>
      <p:pic>
        <p:nvPicPr>
          <p:cNvPr id="16" name="Image 10" descr="preencoded.png">    </p:cNvPr>
          <p:cNvPicPr>
            <a:picLocks noChangeAspect="1"/>
          </p:cNvPicPr>
          <p:nvPr/>
        </p:nvPicPr>
        <p:blipFill>
          <a:blip r:embed="rId11"/>
          <a:stretch>
            <a:fillRect/>
          </a:stretch>
        </p:blipFill>
        <p:spPr>
          <a:xfrm>
            <a:off x="21315593" y="11593866"/>
            <a:ext cx="168538" cy="1918934"/>
          </a:xfrm>
          <a:prstGeom prst="rect">
            <a:avLst/>
          </a:prstGeom>
        </p:spPr>
      </p:pic>
      <p:pic>
        <p:nvPicPr>
          <p:cNvPr id="17" name="Image 11" descr="preencoded.png">    </p:cNvPr>
          <p:cNvPicPr>
            <a:picLocks noChangeAspect="1"/>
          </p:cNvPicPr>
          <p:nvPr/>
        </p:nvPicPr>
        <p:blipFill>
          <a:blip r:embed="rId12"/>
          <a:stretch>
            <a:fillRect/>
          </a:stretch>
        </p:blipFill>
        <p:spPr>
          <a:xfrm>
            <a:off x="21869222" y="11916408"/>
            <a:ext cx="212441" cy="491058"/>
          </a:xfrm>
          <a:prstGeom prst="rect">
            <a:avLst/>
          </a:prstGeom>
        </p:spPr>
      </p:pic>
      <p:pic>
        <p:nvPicPr>
          <p:cNvPr id="18" name="Image 12" descr="preencoded.png">    </p:cNvPr>
          <p:cNvPicPr>
            <a:picLocks noChangeAspect="1"/>
          </p:cNvPicPr>
          <p:nvPr/>
        </p:nvPicPr>
        <p:blipFill>
          <a:blip r:embed="rId13"/>
          <a:stretch>
            <a:fillRect/>
          </a:stretch>
        </p:blipFill>
        <p:spPr>
          <a:xfrm>
            <a:off x="21601921" y="11791379"/>
            <a:ext cx="185758" cy="616992"/>
          </a:xfrm>
          <a:prstGeom prst="rect">
            <a:avLst/>
          </a:prstGeom>
        </p:spPr>
      </p:pic>
      <p:pic>
        <p:nvPicPr>
          <p:cNvPr id="19" name="Image 13" descr="preencoded.png">    </p:cNvPr>
          <p:cNvPicPr>
            <a:picLocks noChangeAspect="1"/>
          </p:cNvPicPr>
          <p:nvPr/>
        </p:nvPicPr>
        <p:blipFill>
          <a:blip r:embed="rId14"/>
          <a:stretch>
            <a:fillRect/>
          </a:stretch>
        </p:blipFill>
        <p:spPr>
          <a:xfrm>
            <a:off x="20720730" y="11916408"/>
            <a:ext cx="212476" cy="491058"/>
          </a:xfrm>
          <a:prstGeom prst="rect">
            <a:avLst/>
          </a:prstGeom>
        </p:spPr>
      </p:pic>
      <p:pic>
        <p:nvPicPr>
          <p:cNvPr id="20" name="Image 14" descr="preencoded.png">    </p:cNvPr>
          <p:cNvPicPr>
            <a:picLocks noChangeAspect="1"/>
          </p:cNvPicPr>
          <p:nvPr/>
        </p:nvPicPr>
        <p:blipFill>
          <a:blip r:embed="rId15"/>
          <a:stretch>
            <a:fillRect/>
          </a:stretch>
        </p:blipFill>
        <p:spPr>
          <a:xfrm>
            <a:off x="21013849" y="11791379"/>
            <a:ext cx="185758" cy="616992"/>
          </a:xfrm>
          <a:prstGeom prst="rect">
            <a:avLst/>
          </a:prstGeom>
        </p:spPr>
      </p:pic>
      <p:pic>
        <p:nvPicPr>
          <p:cNvPr id="21" name="Image 15" descr="preencoded.png">    </p:cNvPr>
          <p:cNvPicPr>
            <a:picLocks noChangeAspect="1"/>
          </p:cNvPicPr>
          <p:nvPr/>
        </p:nvPicPr>
        <p:blipFill>
          <a:blip r:embed="rId16"/>
          <a:stretch>
            <a:fillRect/>
          </a:stretch>
        </p:blipFill>
        <p:spPr>
          <a:xfrm>
            <a:off x="21554799" y="12589576"/>
            <a:ext cx="140449" cy="56170"/>
          </a:xfrm>
          <a:prstGeom prst="rect">
            <a:avLst/>
          </a:prstGeom>
        </p:spPr>
      </p:pic>
      <p:pic>
        <p:nvPicPr>
          <p:cNvPr id="22" name="Image 16" descr="preencoded.png">    </p:cNvPr>
          <p:cNvPicPr>
            <a:picLocks noChangeAspect="1"/>
          </p:cNvPicPr>
          <p:nvPr/>
        </p:nvPicPr>
        <p:blipFill>
          <a:blip r:embed="rId17"/>
          <a:stretch>
            <a:fillRect/>
          </a:stretch>
        </p:blipFill>
        <p:spPr>
          <a:xfrm>
            <a:off x="21121692" y="12589576"/>
            <a:ext cx="140449" cy="56170"/>
          </a:xfrm>
          <a:prstGeom prst="rect">
            <a:avLst/>
          </a:prstGeom>
        </p:spPr>
      </p:pic>
      <p:pic>
        <p:nvPicPr>
          <p:cNvPr id="23" name="Image 17" descr="preencoded.png">    </p:cNvPr>
          <p:cNvPicPr>
            <a:picLocks noChangeAspect="1"/>
          </p:cNvPicPr>
          <p:nvPr/>
        </p:nvPicPr>
        <p:blipFill>
          <a:blip r:embed="rId18"/>
          <a:stretch>
            <a:fillRect/>
          </a:stretch>
        </p:blipFill>
        <p:spPr>
          <a:xfrm>
            <a:off x="21363624" y="9324311"/>
            <a:ext cx="611633" cy="527298"/>
          </a:xfrm>
          <a:prstGeom prst="rect">
            <a:avLst/>
          </a:prstGeom>
        </p:spPr>
      </p:pic>
      <p:pic>
        <p:nvPicPr>
          <p:cNvPr id="24" name="Image 18" descr="preencoded.png">    </p:cNvPr>
          <p:cNvPicPr>
            <a:picLocks noChangeAspect="1"/>
          </p:cNvPicPr>
          <p:nvPr/>
        </p:nvPicPr>
        <p:blipFill>
          <a:blip r:embed="rId19"/>
          <a:stretch>
            <a:fillRect/>
          </a:stretch>
        </p:blipFill>
        <p:spPr>
          <a:xfrm>
            <a:off x="20593416" y="9324311"/>
            <a:ext cx="674155" cy="527298"/>
          </a:xfrm>
          <a:prstGeom prst="rect">
            <a:avLst/>
          </a:prstGeom>
        </p:spPr>
      </p:pic>
      <p:pic>
        <p:nvPicPr>
          <p:cNvPr id="25" name="Image 19" descr="preencoded.png">    </p:cNvPr>
          <p:cNvPicPr>
            <a:picLocks noChangeAspect="1"/>
          </p:cNvPicPr>
          <p:nvPr/>
        </p:nvPicPr>
        <p:blipFill>
          <a:blip r:embed="rId20"/>
          <a:stretch>
            <a:fillRect/>
          </a:stretch>
        </p:blipFill>
        <p:spPr>
          <a:xfrm>
            <a:off x="21363624" y="8671982"/>
            <a:ext cx="611633" cy="557197"/>
          </a:xfrm>
          <a:prstGeom prst="rect">
            <a:avLst/>
          </a:prstGeom>
        </p:spPr>
      </p:pic>
      <p:pic>
        <p:nvPicPr>
          <p:cNvPr id="26" name="Image 20" descr="preencoded.png">    </p:cNvPr>
          <p:cNvPicPr>
            <a:picLocks noChangeAspect="1"/>
          </p:cNvPicPr>
          <p:nvPr/>
        </p:nvPicPr>
        <p:blipFill>
          <a:blip r:embed="rId21"/>
          <a:stretch>
            <a:fillRect/>
          </a:stretch>
        </p:blipFill>
        <p:spPr>
          <a:xfrm>
            <a:off x="20593416" y="8671982"/>
            <a:ext cx="674155" cy="557197"/>
          </a:xfrm>
          <a:prstGeom prst="rect">
            <a:avLst/>
          </a:prstGeom>
        </p:spPr>
      </p:pic>
      <p:pic>
        <p:nvPicPr>
          <p:cNvPr id="27" name="Image 21" descr="preencoded.png">    </p:cNvPr>
          <p:cNvPicPr>
            <a:picLocks noChangeAspect="1"/>
          </p:cNvPicPr>
          <p:nvPr/>
        </p:nvPicPr>
        <p:blipFill>
          <a:blip r:embed="rId22"/>
          <a:stretch>
            <a:fillRect/>
          </a:stretch>
        </p:blipFill>
        <p:spPr>
          <a:xfrm>
            <a:off x="21363624" y="6007407"/>
            <a:ext cx="611633" cy="527295"/>
          </a:xfrm>
          <a:prstGeom prst="rect">
            <a:avLst/>
          </a:prstGeom>
        </p:spPr>
      </p:pic>
      <p:pic>
        <p:nvPicPr>
          <p:cNvPr id="28" name="Image 22" descr="preencoded.png">    </p:cNvPr>
          <p:cNvPicPr>
            <a:picLocks noChangeAspect="1"/>
          </p:cNvPicPr>
          <p:nvPr/>
        </p:nvPicPr>
        <p:blipFill>
          <a:blip r:embed="rId23"/>
          <a:stretch>
            <a:fillRect/>
          </a:stretch>
        </p:blipFill>
        <p:spPr>
          <a:xfrm>
            <a:off x="20593416" y="6007407"/>
            <a:ext cx="674155" cy="527295"/>
          </a:xfrm>
          <a:prstGeom prst="rect">
            <a:avLst/>
          </a:prstGeom>
        </p:spPr>
      </p:pic>
      <p:pic>
        <p:nvPicPr>
          <p:cNvPr id="29" name="Image 23" descr="preencoded.png">    </p:cNvPr>
          <p:cNvPicPr>
            <a:picLocks noChangeAspect="1"/>
          </p:cNvPicPr>
          <p:nvPr/>
        </p:nvPicPr>
        <p:blipFill>
          <a:blip r:embed="rId24"/>
          <a:stretch>
            <a:fillRect/>
          </a:stretch>
        </p:blipFill>
        <p:spPr>
          <a:xfrm>
            <a:off x="21363624" y="5354172"/>
            <a:ext cx="611633" cy="557197"/>
          </a:xfrm>
          <a:prstGeom prst="rect">
            <a:avLst/>
          </a:prstGeom>
        </p:spPr>
      </p:pic>
      <p:pic>
        <p:nvPicPr>
          <p:cNvPr id="30" name="Image 24" descr="preencoded.png">    </p:cNvPr>
          <p:cNvPicPr>
            <a:picLocks noChangeAspect="1"/>
          </p:cNvPicPr>
          <p:nvPr/>
        </p:nvPicPr>
        <p:blipFill>
          <a:blip r:embed="rId25"/>
          <a:stretch>
            <a:fillRect/>
          </a:stretch>
        </p:blipFill>
        <p:spPr>
          <a:xfrm>
            <a:off x="20593416" y="5354172"/>
            <a:ext cx="674155" cy="557197"/>
          </a:xfrm>
          <a:prstGeom prst="rect">
            <a:avLst/>
          </a:prstGeom>
        </p:spPr>
      </p:pic>
      <p:pic>
        <p:nvPicPr>
          <p:cNvPr id="31" name="Image 25" descr="preencoded.png">    </p:cNvPr>
          <p:cNvPicPr>
            <a:picLocks noChangeAspect="1"/>
          </p:cNvPicPr>
          <p:nvPr/>
        </p:nvPicPr>
        <p:blipFill>
          <a:blip r:embed="rId26"/>
          <a:stretch>
            <a:fillRect/>
          </a:stretch>
        </p:blipFill>
        <p:spPr>
          <a:xfrm>
            <a:off x="20086885" y="10506652"/>
            <a:ext cx="388729" cy="172145"/>
          </a:xfrm>
          <a:prstGeom prst="rect">
            <a:avLst/>
          </a:prstGeom>
        </p:spPr>
      </p:pic>
      <p:pic>
        <p:nvPicPr>
          <p:cNvPr id="32" name="Image 26" descr="preencoded.png">    </p:cNvPr>
          <p:cNvPicPr>
            <a:picLocks noChangeAspect="1"/>
          </p:cNvPicPr>
          <p:nvPr/>
        </p:nvPicPr>
        <p:blipFill>
          <a:blip r:embed="rId27"/>
          <a:stretch>
            <a:fillRect/>
          </a:stretch>
        </p:blipFill>
        <p:spPr>
          <a:xfrm>
            <a:off x="20623325" y="10506652"/>
            <a:ext cx="388729" cy="172145"/>
          </a:xfrm>
          <a:prstGeom prst="rect">
            <a:avLst/>
          </a:prstGeom>
        </p:spPr>
      </p:pic>
      <p:pic>
        <p:nvPicPr>
          <p:cNvPr id="33" name="Image 27" descr="preencoded.png">    </p:cNvPr>
          <p:cNvPicPr>
            <a:picLocks noChangeAspect="1"/>
          </p:cNvPicPr>
          <p:nvPr/>
        </p:nvPicPr>
        <p:blipFill>
          <a:blip r:embed="rId28"/>
          <a:stretch>
            <a:fillRect/>
          </a:stretch>
        </p:blipFill>
        <p:spPr>
          <a:xfrm>
            <a:off x="20317951" y="10772118"/>
            <a:ext cx="388729" cy="172138"/>
          </a:xfrm>
          <a:prstGeom prst="rect">
            <a:avLst/>
          </a:prstGeom>
        </p:spPr>
      </p:pic>
      <p:pic>
        <p:nvPicPr>
          <p:cNvPr id="34" name="Image 28" descr="preencoded.png">    </p:cNvPr>
          <p:cNvPicPr>
            <a:picLocks noChangeAspect="1"/>
          </p:cNvPicPr>
          <p:nvPr/>
        </p:nvPicPr>
        <p:blipFill>
          <a:blip r:embed="rId29"/>
          <a:stretch>
            <a:fillRect/>
          </a:stretch>
        </p:blipFill>
        <p:spPr>
          <a:xfrm>
            <a:off x="22153758" y="6818288"/>
            <a:ext cx="388726" cy="172141"/>
          </a:xfrm>
          <a:prstGeom prst="rect">
            <a:avLst/>
          </a:prstGeom>
        </p:spPr>
      </p:pic>
      <p:pic>
        <p:nvPicPr>
          <p:cNvPr id="35" name="Image 29" descr="preencoded.png">    </p:cNvPr>
          <p:cNvPicPr>
            <a:picLocks noChangeAspect="1"/>
          </p:cNvPicPr>
          <p:nvPr/>
        </p:nvPicPr>
        <p:blipFill>
          <a:blip r:embed="rId30"/>
          <a:stretch>
            <a:fillRect/>
          </a:stretch>
        </p:blipFill>
        <p:spPr>
          <a:xfrm>
            <a:off x="22307796" y="7050227"/>
            <a:ext cx="388729" cy="172141"/>
          </a:xfrm>
          <a:prstGeom prst="rect">
            <a:avLst/>
          </a:prstGeom>
        </p:spPr>
      </p:pic>
      <p:pic>
        <p:nvPicPr>
          <p:cNvPr id="36" name="Image 30" descr="preencoded.png">    </p:cNvPr>
          <p:cNvPicPr>
            <a:picLocks noChangeAspect="1"/>
          </p:cNvPicPr>
          <p:nvPr/>
        </p:nvPicPr>
        <p:blipFill>
          <a:blip r:embed="rId31"/>
          <a:stretch>
            <a:fillRect/>
          </a:stretch>
        </p:blipFill>
        <p:spPr>
          <a:xfrm>
            <a:off x="19304004" y="4641143"/>
            <a:ext cx="388729" cy="172141"/>
          </a:xfrm>
          <a:prstGeom prst="rect">
            <a:avLst/>
          </a:prstGeom>
        </p:spPr>
      </p:pic>
      <p:pic>
        <p:nvPicPr>
          <p:cNvPr id="37" name="Image 31" descr="preencoded.png">    </p:cNvPr>
          <p:cNvPicPr>
            <a:picLocks noChangeAspect="1"/>
          </p:cNvPicPr>
          <p:nvPr/>
        </p:nvPicPr>
        <p:blipFill>
          <a:blip r:embed="rId32"/>
          <a:stretch>
            <a:fillRect/>
          </a:stretch>
        </p:blipFill>
        <p:spPr>
          <a:xfrm>
            <a:off x="19776998" y="4727222"/>
            <a:ext cx="388729" cy="172141"/>
          </a:xfrm>
          <a:prstGeom prst="rect">
            <a:avLst/>
          </a:prstGeom>
        </p:spPr>
      </p:pic>
      <p:pic>
        <p:nvPicPr>
          <p:cNvPr id="38" name="Image 32" descr="preencoded.png">    </p:cNvPr>
          <p:cNvPicPr>
            <a:picLocks noChangeAspect="1"/>
          </p:cNvPicPr>
          <p:nvPr/>
        </p:nvPicPr>
        <p:blipFill>
          <a:blip r:embed="rId33"/>
          <a:stretch>
            <a:fillRect/>
          </a:stretch>
        </p:blipFill>
        <p:spPr>
          <a:xfrm>
            <a:off x="19582189" y="4956439"/>
            <a:ext cx="388726" cy="172141"/>
          </a:xfrm>
          <a:prstGeom prst="rect">
            <a:avLst/>
          </a:prstGeom>
        </p:spPr>
      </p:pic>
      <p:pic>
        <p:nvPicPr>
          <p:cNvPr id="39" name="Image 33" descr="preencoded.png">    </p:cNvPr>
          <p:cNvPicPr>
            <a:picLocks noChangeAspect="1"/>
          </p:cNvPicPr>
          <p:nvPr/>
        </p:nvPicPr>
        <p:blipFill>
          <a:blip r:embed="rId34"/>
          <a:stretch>
            <a:fillRect/>
          </a:stretch>
        </p:blipFill>
        <p:spPr>
          <a:xfrm>
            <a:off x="19818675" y="5186564"/>
            <a:ext cx="388729" cy="172141"/>
          </a:xfrm>
          <a:prstGeom prst="rect">
            <a:avLst/>
          </a:prstGeom>
        </p:spPr>
      </p:pic>
      <p:pic>
        <p:nvPicPr>
          <p:cNvPr id="40" name="Image 34" descr="preencoded.png">    </p:cNvPr>
          <p:cNvPicPr>
            <a:picLocks noChangeAspect="1"/>
          </p:cNvPicPr>
          <p:nvPr/>
        </p:nvPicPr>
        <p:blipFill>
          <a:blip r:embed="rId35"/>
          <a:stretch>
            <a:fillRect/>
          </a:stretch>
        </p:blipFill>
        <p:spPr>
          <a:xfrm>
            <a:off x="22348586" y="9057038"/>
            <a:ext cx="388726" cy="172145"/>
          </a:xfrm>
          <a:prstGeom prst="rect">
            <a:avLst/>
          </a:prstGeom>
        </p:spPr>
      </p:pic>
      <p:pic>
        <p:nvPicPr>
          <p:cNvPr id="41" name="Image 35" descr="preencoded.png">    </p:cNvPr>
          <p:cNvPicPr>
            <a:picLocks noChangeAspect="1"/>
          </p:cNvPicPr>
          <p:nvPr/>
        </p:nvPicPr>
        <p:blipFill>
          <a:blip r:embed="rId36"/>
          <a:stretch>
            <a:fillRect/>
          </a:stretch>
        </p:blipFill>
        <p:spPr>
          <a:xfrm>
            <a:off x="22522557" y="9283539"/>
            <a:ext cx="388729" cy="172145"/>
          </a:xfrm>
          <a:prstGeom prst="rect">
            <a:avLst/>
          </a:prstGeom>
        </p:spPr>
      </p:pic>
      <p:pic>
        <p:nvPicPr>
          <p:cNvPr id="42" name="Image 36" descr="preencoded.png">    </p:cNvPr>
          <p:cNvPicPr>
            <a:picLocks noChangeAspect="1"/>
          </p:cNvPicPr>
          <p:nvPr/>
        </p:nvPicPr>
        <p:blipFill>
          <a:blip r:embed="rId37"/>
          <a:stretch>
            <a:fillRect/>
          </a:stretch>
        </p:blipFill>
        <p:spPr>
          <a:xfrm>
            <a:off x="21829359" y="7050227"/>
            <a:ext cx="388729" cy="172141"/>
          </a:xfrm>
          <a:prstGeom prst="rect">
            <a:avLst/>
          </a:prstGeom>
        </p:spPr>
      </p:pic>
      <p:pic>
        <p:nvPicPr>
          <p:cNvPr id="43" name="Image 37" descr="preencoded.png">    </p:cNvPr>
          <p:cNvPicPr>
            <a:picLocks noChangeAspect="1"/>
          </p:cNvPicPr>
          <p:nvPr/>
        </p:nvPicPr>
        <p:blipFill>
          <a:blip r:embed="rId38"/>
          <a:stretch>
            <a:fillRect/>
          </a:stretch>
        </p:blipFill>
        <p:spPr>
          <a:xfrm>
            <a:off x="21562964" y="3352800"/>
            <a:ext cx="655127" cy="4376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700587" y="8521700"/>
            <a:ext cx="15686461" cy="5194300"/>
          </a:xfrm>
          <a:prstGeom prst="rect">
            <a:avLst/>
          </a:prstGeom>
        </p:spPr>
      </p:pic>
      <p:pic>
        <p:nvPicPr>
          <p:cNvPr id="3" name="Image 1" descr="preencoded.png">    </p:cNvPr>
          <p:cNvPicPr>
            <a:picLocks noChangeAspect="1"/>
          </p:cNvPicPr>
          <p:nvPr/>
        </p:nvPicPr>
        <p:blipFill>
          <a:blip r:embed="rId2"/>
          <a:stretch>
            <a:fillRect/>
          </a:stretch>
        </p:blipFill>
        <p:spPr>
          <a:xfrm>
            <a:off x="0" y="0"/>
            <a:ext cx="11596549" cy="814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2959470" y="2743200"/>
            <a:ext cx="14793116" cy="1608667"/>
          </a:xfrm>
          <a:prstGeom prst="rect">
            <a:avLst/>
          </a:prstGeom>
          <a:noFill/>
          <a:ln/>
        </p:spPr>
        <p:txBody>
          <a:bodyPr wrap="square" lIns="0" tIns="0" rIns="0" bIns="0" rtlCol="0" anchor="t"/>
          <a:lstStyle/>
          <a:p>
            <a:pPr algn="l"/>
            <a:r>
              <a:rPr lang="en-US" sz="8000" dirty="0">
                <a:solidFill>
                  <a:srgbClr val="272727">
                    <a:alpha val="100000"/>
                  </a:srgbClr>
                </a:solidFill>
                <a:latin typeface="Marcellus Regular" pitchFamily="34" charset="0"/>
                <a:ea typeface="Marcellus Regular" pitchFamily="34" charset="-122"/>
                <a:cs typeface="Marcellus Regular" pitchFamily="34" charset="-120"/>
              </a:rPr>
              <a:t>The Realm of the Extraordinary</a:t>
            </a:r>
            <a:endParaRPr lang="en-US" sz="8000" dirty="0"/>
          </a:p>
        </p:txBody>
      </p:sp>
      <p:sp>
        <p:nvSpPr>
          <p:cNvPr id="7" name="Text 2"/>
          <p:cNvSpPr/>
          <p:nvPr/>
        </p:nvSpPr>
        <p:spPr>
          <a:xfrm>
            <a:off x="2959470" y="4737100"/>
            <a:ext cx="8861474" cy="5393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5393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pic>
        <p:nvPicPr>
          <p:cNvPr id="9" name="Image 3" descr="preencoded.png">    </p:cNvPr>
          <p:cNvPicPr>
            <a:picLocks noChangeAspect="1"/>
          </p:cNvPicPr>
          <p:nvPr/>
        </p:nvPicPr>
        <p:blipFill>
          <a:blip r:embed="rId4"/>
          <a:stretch>
            <a:fillRect/>
          </a:stretch>
        </p:blipFill>
        <p:spPr>
          <a:xfrm>
            <a:off x="18607826" y="2171700"/>
            <a:ext cx="4270496" cy="1841109"/>
          </a:xfrm>
          <a:prstGeom prst="rect">
            <a:avLst/>
          </a:prstGeom>
        </p:spPr>
      </p:pic>
      <p:pic>
        <p:nvPicPr>
          <p:cNvPr id="10" name="Image 4" descr="preencoded.png">    </p:cNvPr>
          <p:cNvPicPr>
            <a:picLocks noChangeAspect="1"/>
          </p:cNvPicPr>
          <p:nvPr/>
        </p:nvPicPr>
        <p:blipFill>
          <a:blip r:embed="rId5"/>
          <a:stretch>
            <a:fillRect/>
          </a:stretch>
        </p:blipFill>
        <p:spPr>
          <a:xfrm>
            <a:off x="711289" y="355600"/>
            <a:ext cx="4496362" cy="224437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2193524" y="2425700"/>
            <a:ext cx="10770946" cy="8864600"/>
          </a:xfrm>
          <a:prstGeom prst="rect">
            <a:avLst/>
          </a:prstGeom>
          <a:solidFill>
            <a:srgbClr val="F8EEE0">
              <a:alpha val="100000"/>
            </a:srgbClr>
          </a:solidFill>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12625378" y="3429000"/>
            <a:ext cx="9907238" cy="3302000"/>
          </a:xfrm>
          <a:prstGeom prst="rect">
            <a:avLst/>
          </a:prstGeom>
          <a:noFill/>
          <a:ln/>
        </p:spPr>
      </p:sp>
      <p:pic>
        <p:nvPicPr>
          <p:cNvPr id="7" name="Image 2" descr="preencoded.png">    </p:cNvPr>
          <p:cNvPicPr>
            <a:picLocks noChangeAspect="1"/>
          </p:cNvPicPr>
          <p:nvPr/>
        </p:nvPicPr>
        <p:blipFill>
          <a:blip r:embed="rId3"/>
          <a:stretch>
            <a:fillRect/>
          </a:stretch>
        </p:blipFill>
        <p:spPr>
          <a:xfrm>
            <a:off x="12625378" y="4285369"/>
            <a:ext cx="1644856" cy="1589255"/>
          </a:xfrm>
          <a:prstGeom prst="rect">
            <a:avLst/>
          </a:prstGeom>
        </p:spPr>
      </p:pic>
      <p:sp>
        <p:nvSpPr>
          <p:cNvPr id="8" name="Shape 3"/>
          <p:cNvSpPr/>
          <p:nvPr/>
        </p:nvSpPr>
        <p:spPr>
          <a:xfrm>
            <a:off x="14657632" y="3429000"/>
            <a:ext cx="7874984" cy="3302000"/>
          </a:xfrm>
          <a:prstGeom prst="rect">
            <a:avLst/>
          </a:prstGeom>
          <a:noFill/>
          <a:ln/>
        </p:spPr>
      </p:sp>
      <p:sp>
        <p:nvSpPr>
          <p:cNvPr id="9" name="Text 4"/>
          <p:cNvSpPr/>
          <p:nvPr/>
        </p:nvSpPr>
        <p:spPr>
          <a:xfrm>
            <a:off x="14657632" y="3429000"/>
            <a:ext cx="8078210"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10" name="Text 5"/>
          <p:cNvSpPr/>
          <p:nvPr/>
        </p:nvSpPr>
        <p:spPr>
          <a:xfrm>
            <a:off x="14657632" y="4394200"/>
            <a:ext cx="8010468" cy="247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record of the number of unicorns spotted in the fantasy realm and the beauty and mystery that surrounds these enchanting creatures.</a:t>
            </a:r>
            <a:endParaRPr lang="en-US" sz="3200" dirty="0"/>
          </a:p>
        </p:txBody>
      </p:sp>
      <p:sp>
        <p:nvSpPr>
          <p:cNvPr id="11" name="Shape 6"/>
          <p:cNvSpPr/>
          <p:nvPr/>
        </p:nvSpPr>
        <p:spPr>
          <a:xfrm>
            <a:off x="12625378" y="7581900"/>
            <a:ext cx="9907238" cy="2717800"/>
          </a:xfrm>
          <a:prstGeom prst="rect">
            <a:avLst/>
          </a:prstGeom>
          <a:noFill/>
          <a:ln/>
        </p:spPr>
      </p:sp>
      <p:pic>
        <p:nvPicPr>
          <p:cNvPr id="12" name="Image 3" descr="preencoded.png">    </p:cNvPr>
          <p:cNvPicPr>
            <a:picLocks noChangeAspect="1"/>
          </p:cNvPicPr>
          <p:nvPr/>
        </p:nvPicPr>
        <p:blipFill>
          <a:blip r:embed="rId4"/>
          <a:stretch>
            <a:fillRect/>
          </a:stretch>
        </p:blipFill>
        <p:spPr>
          <a:xfrm>
            <a:off x="12606326" y="8184604"/>
            <a:ext cx="1663908" cy="1512391"/>
          </a:xfrm>
          <a:prstGeom prst="rect">
            <a:avLst/>
          </a:prstGeom>
        </p:spPr>
      </p:pic>
      <p:sp>
        <p:nvSpPr>
          <p:cNvPr id="13" name="Shape 7"/>
          <p:cNvSpPr/>
          <p:nvPr/>
        </p:nvSpPr>
        <p:spPr>
          <a:xfrm>
            <a:off x="14657632" y="7581900"/>
            <a:ext cx="7874984" cy="2717800"/>
          </a:xfrm>
          <a:prstGeom prst="rect">
            <a:avLst/>
          </a:prstGeom>
          <a:noFill/>
          <a:ln/>
        </p:spPr>
      </p:sp>
      <p:sp>
        <p:nvSpPr>
          <p:cNvPr id="14" name="Text 8"/>
          <p:cNvSpPr/>
          <p:nvPr/>
        </p:nvSpPr>
        <p:spPr>
          <a:xfrm>
            <a:off x="14657632" y="7581900"/>
            <a:ext cx="8078210"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15" name="Text 9"/>
          <p:cNvSpPr/>
          <p:nvPr/>
        </p:nvSpPr>
        <p:spPr>
          <a:xfrm>
            <a:off x="14657632" y="8547100"/>
            <a:ext cx="8010468"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924800"/>
            <a:ext cx="14225778" cy="5791200"/>
          </a:xfrm>
          <a:prstGeom prst="rect">
            <a:avLst/>
          </a:prstGeom>
        </p:spPr>
      </p:pic>
      <p:pic>
        <p:nvPicPr>
          <p:cNvPr id="3" name="Image 1" descr="preencoded.png">    </p:cNvPr>
          <p:cNvPicPr>
            <a:picLocks noChangeAspect="1"/>
          </p:cNvPicPr>
          <p:nvPr/>
        </p:nvPicPr>
        <p:blipFill>
          <a:blip r:embed="rId2"/>
          <a:stretch>
            <a:fillRect/>
          </a:stretch>
        </p:blipFill>
        <p:spPr>
          <a:xfrm>
            <a:off x="11774372" y="0"/>
            <a:ext cx="12612676" cy="7645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066933" y="1384300"/>
            <a:ext cx="7049381" cy="11214100"/>
          </a:xfrm>
          <a:prstGeom prst="rect">
            <a:avLst/>
          </a:prstGeom>
          <a:noFill/>
          <a:ln/>
        </p:spPr>
      </p:sp>
      <p:sp>
        <p:nvSpPr>
          <p:cNvPr id="7" name="Shape 2"/>
          <p:cNvSpPr/>
          <p:nvPr/>
        </p:nvSpPr>
        <p:spPr>
          <a:xfrm>
            <a:off x="2191024" y="1384300"/>
            <a:ext cx="4801200" cy="762000"/>
          </a:xfrm>
          <a:prstGeom prst="rect">
            <a:avLst/>
          </a:prstGeom>
          <a:noFill/>
          <a:ln/>
        </p:spPr>
      </p:sp>
      <p:sp>
        <p:nvSpPr>
          <p:cNvPr id="8" name="Text 3"/>
          <p:cNvSpPr/>
          <p:nvPr/>
        </p:nvSpPr>
        <p:spPr>
          <a:xfrm>
            <a:off x="2191024" y="1384300"/>
            <a:ext cx="5004425"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9" name="Shape 4"/>
          <p:cNvSpPr/>
          <p:nvPr/>
        </p:nvSpPr>
        <p:spPr>
          <a:xfrm>
            <a:off x="1066933" y="2755900"/>
            <a:ext cx="7049381" cy="1752600"/>
          </a:xfrm>
          <a:prstGeom prst="rect">
            <a:avLst/>
          </a:prstGeom>
          <a:noFill/>
          <a:ln/>
        </p:spPr>
      </p:sp>
      <p:sp>
        <p:nvSpPr>
          <p:cNvPr id="10" name="Text 5"/>
          <p:cNvSpPr/>
          <p:nvPr/>
        </p:nvSpPr>
        <p:spPr>
          <a:xfrm>
            <a:off x="999192" y="2755900"/>
            <a:ext cx="7184865" cy="1888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record of the number of unicorns spotted in the fantasy realm and the beauty and mystery.</a:t>
            </a:r>
            <a:endParaRPr lang="en-US" sz="3200" dirty="0"/>
          </a:p>
        </p:txBody>
      </p:sp>
      <p:pic>
        <p:nvPicPr>
          <p:cNvPr id="11" name="Image 3" descr="preencoded.png">    </p:cNvPr>
          <p:cNvPicPr>
            <a:picLocks noChangeAspect="1"/>
          </p:cNvPicPr>
          <p:nvPr/>
        </p:nvPicPr>
        <p:blipFill>
          <a:blip r:embed="rId4"/>
          <a:stretch>
            <a:fillRect/>
          </a:stretch>
        </p:blipFill>
        <p:spPr>
          <a:xfrm>
            <a:off x="1066933" y="5118100"/>
            <a:ext cx="7049381" cy="7480300"/>
          </a:xfrm>
          <a:prstGeom prst="rect">
            <a:avLst/>
          </a:prstGeom>
        </p:spPr>
      </p:pic>
      <p:sp>
        <p:nvSpPr>
          <p:cNvPr id="12" name="Shape 6"/>
          <p:cNvSpPr/>
          <p:nvPr/>
        </p:nvSpPr>
        <p:spPr>
          <a:xfrm>
            <a:off x="8675184" y="1384300"/>
            <a:ext cx="7049381" cy="11214100"/>
          </a:xfrm>
          <a:prstGeom prst="rect">
            <a:avLst/>
          </a:prstGeom>
          <a:noFill/>
          <a:ln/>
        </p:spPr>
      </p:sp>
      <p:sp>
        <p:nvSpPr>
          <p:cNvPr id="13" name="Shape 7"/>
          <p:cNvSpPr/>
          <p:nvPr/>
        </p:nvSpPr>
        <p:spPr>
          <a:xfrm>
            <a:off x="10072359" y="1384300"/>
            <a:ext cx="4255032" cy="762000"/>
          </a:xfrm>
          <a:prstGeom prst="rect">
            <a:avLst/>
          </a:prstGeom>
          <a:noFill/>
          <a:ln/>
        </p:spPr>
      </p:sp>
      <p:sp>
        <p:nvSpPr>
          <p:cNvPr id="14" name="Text 8"/>
          <p:cNvSpPr/>
          <p:nvPr/>
        </p:nvSpPr>
        <p:spPr>
          <a:xfrm>
            <a:off x="10072359" y="1384300"/>
            <a:ext cx="4458257"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15" name="Shape 9"/>
          <p:cNvSpPr/>
          <p:nvPr/>
        </p:nvSpPr>
        <p:spPr>
          <a:xfrm>
            <a:off x="8675184" y="2755900"/>
            <a:ext cx="7049381" cy="1752600"/>
          </a:xfrm>
          <a:prstGeom prst="rect">
            <a:avLst/>
          </a:prstGeom>
          <a:noFill/>
          <a:ln/>
        </p:spPr>
      </p:sp>
      <p:sp>
        <p:nvSpPr>
          <p:cNvPr id="16" name="Text 10"/>
          <p:cNvSpPr/>
          <p:nvPr/>
        </p:nvSpPr>
        <p:spPr>
          <a:xfrm>
            <a:off x="8607442" y="2755900"/>
            <a:ext cx="7184865" cy="1888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closer look at the art of taming dragons and the adventurers who take on these creatures.</a:t>
            </a:r>
            <a:endParaRPr lang="en-US" sz="3200" dirty="0"/>
          </a:p>
        </p:txBody>
      </p:sp>
      <p:pic>
        <p:nvPicPr>
          <p:cNvPr id="17" name="Image 4" descr="preencoded.png">    </p:cNvPr>
          <p:cNvPicPr>
            <a:picLocks noChangeAspect="1"/>
          </p:cNvPicPr>
          <p:nvPr/>
        </p:nvPicPr>
        <p:blipFill>
          <a:blip r:embed="rId5"/>
          <a:stretch>
            <a:fillRect/>
          </a:stretch>
        </p:blipFill>
        <p:spPr>
          <a:xfrm>
            <a:off x="8675184" y="5118100"/>
            <a:ext cx="7049381" cy="7480300"/>
          </a:xfrm>
          <a:prstGeom prst="rect">
            <a:avLst/>
          </a:prstGeom>
        </p:spPr>
      </p:pic>
      <p:sp>
        <p:nvSpPr>
          <p:cNvPr id="18" name="Shape 11"/>
          <p:cNvSpPr/>
          <p:nvPr/>
        </p:nvSpPr>
        <p:spPr>
          <a:xfrm>
            <a:off x="16283435" y="1384300"/>
            <a:ext cx="7049381" cy="11214100"/>
          </a:xfrm>
          <a:prstGeom prst="rect">
            <a:avLst/>
          </a:prstGeom>
          <a:noFill/>
          <a:ln/>
        </p:spPr>
      </p:sp>
      <p:sp>
        <p:nvSpPr>
          <p:cNvPr id="19" name="Shape 12"/>
          <p:cNvSpPr/>
          <p:nvPr/>
        </p:nvSpPr>
        <p:spPr>
          <a:xfrm>
            <a:off x="17407526" y="1384300"/>
            <a:ext cx="4801200" cy="762000"/>
          </a:xfrm>
          <a:prstGeom prst="rect">
            <a:avLst/>
          </a:prstGeom>
          <a:noFill/>
          <a:ln/>
        </p:spPr>
      </p:sp>
      <p:sp>
        <p:nvSpPr>
          <p:cNvPr id="20" name="Text 13"/>
          <p:cNvSpPr/>
          <p:nvPr/>
        </p:nvSpPr>
        <p:spPr>
          <a:xfrm>
            <a:off x="17407526" y="1384300"/>
            <a:ext cx="5004425"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21" name="Shape 14"/>
          <p:cNvSpPr/>
          <p:nvPr/>
        </p:nvSpPr>
        <p:spPr>
          <a:xfrm>
            <a:off x="16283435" y="2755900"/>
            <a:ext cx="7049381" cy="1752600"/>
          </a:xfrm>
          <a:prstGeom prst="rect">
            <a:avLst/>
          </a:prstGeom>
          <a:noFill/>
          <a:ln/>
        </p:spPr>
      </p:sp>
      <p:sp>
        <p:nvSpPr>
          <p:cNvPr id="22" name="Text 15"/>
          <p:cNvSpPr/>
          <p:nvPr/>
        </p:nvSpPr>
        <p:spPr>
          <a:xfrm>
            <a:off x="16215693" y="2755900"/>
            <a:ext cx="7184865" cy="1888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record of the number of unicorns spotted in the fantasy realm and the beauty and mystery.</a:t>
            </a:r>
            <a:endParaRPr lang="en-US" sz="3200" dirty="0"/>
          </a:p>
        </p:txBody>
      </p:sp>
      <p:pic>
        <p:nvPicPr>
          <p:cNvPr id="23" name="Image 5" descr="preencoded.png">    </p:cNvPr>
          <p:cNvPicPr>
            <a:picLocks noChangeAspect="1"/>
          </p:cNvPicPr>
          <p:nvPr/>
        </p:nvPicPr>
        <p:blipFill>
          <a:blip r:embed="rId6"/>
          <a:stretch>
            <a:fillRect/>
          </a:stretch>
        </p:blipFill>
        <p:spPr>
          <a:xfrm>
            <a:off x="16283435" y="5118100"/>
            <a:ext cx="7049381" cy="7480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8EEE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013702" y="965200"/>
            <a:ext cx="17283704" cy="11226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714714" y="1701800"/>
            <a:ext cx="5966698" cy="4437893"/>
          </a:xfrm>
          <a:prstGeom prst="rect">
            <a:avLst/>
          </a:prstGeom>
        </p:spPr>
      </p:pic>
      <p:sp>
        <p:nvSpPr>
          <p:cNvPr id="6" name="Shape 1"/>
          <p:cNvSpPr/>
          <p:nvPr/>
        </p:nvSpPr>
        <p:spPr>
          <a:xfrm>
            <a:off x="5842730" y="4229100"/>
            <a:ext cx="13603400" cy="4686300"/>
          </a:xfrm>
          <a:prstGeom prst="rect">
            <a:avLst/>
          </a:prstGeom>
          <a:noFill/>
          <a:ln/>
        </p:spPr>
      </p:sp>
      <p:sp>
        <p:nvSpPr>
          <p:cNvPr id="7" name="Text 2"/>
          <p:cNvSpPr/>
          <p:nvPr/>
        </p:nvSpPr>
        <p:spPr>
          <a:xfrm>
            <a:off x="5842730" y="4229100"/>
            <a:ext cx="13806626" cy="4013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5419727" y="8343900"/>
            <a:ext cx="4178822"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The Dream Weaver</a:t>
            </a:r>
            <a:endParaRPr lang="en-US" sz="3600" dirty="0"/>
          </a:p>
        </p:txBody>
      </p:sp>
      <p:pic>
        <p:nvPicPr>
          <p:cNvPr id="9" name="Image 3" descr="preencoded.png">    </p:cNvPr>
          <p:cNvPicPr>
            <a:picLocks noChangeAspect="1"/>
          </p:cNvPicPr>
          <p:nvPr/>
        </p:nvPicPr>
        <p:blipFill>
          <a:blip r:embed="rId4"/>
          <a:stretch>
            <a:fillRect/>
          </a:stretch>
        </p:blipFill>
        <p:spPr>
          <a:xfrm>
            <a:off x="304838" y="6858000"/>
            <a:ext cx="5537108" cy="68535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295900"/>
            <a:ext cx="11888686" cy="8420100"/>
          </a:xfrm>
          <a:prstGeom prst="rect">
            <a:avLst/>
          </a:prstGeom>
        </p:spPr>
      </p:pic>
      <p:pic>
        <p:nvPicPr>
          <p:cNvPr id="3" name="Image 1" descr="preencoded.png">    </p:cNvPr>
          <p:cNvPicPr>
            <a:picLocks noChangeAspect="1"/>
          </p:cNvPicPr>
          <p:nvPr/>
        </p:nvPicPr>
        <p:blipFill>
          <a:blip r:embed="rId2"/>
          <a:stretch>
            <a:fillRect/>
          </a:stretch>
        </p:blipFill>
        <p:spPr>
          <a:xfrm>
            <a:off x="9602400" y="0"/>
            <a:ext cx="14784648" cy="567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8395749" y="1866900"/>
            <a:ext cx="7595549" cy="10147300"/>
          </a:xfrm>
          <a:prstGeom prst="rect">
            <a:avLst/>
          </a:prstGeom>
        </p:spPr>
      </p:pic>
      <p:sp>
        <p:nvSpPr>
          <p:cNvPr id="7" name="Shape 1"/>
          <p:cNvSpPr/>
          <p:nvPr/>
        </p:nvSpPr>
        <p:spPr>
          <a:xfrm>
            <a:off x="3086486" y="1866900"/>
            <a:ext cx="4369346" cy="3581400"/>
          </a:xfrm>
          <a:prstGeom prst="rect">
            <a:avLst/>
          </a:prstGeom>
          <a:noFill/>
          <a:ln/>
        </p:spPr>
      </p:sp>
      <p:sp>
        <p:nvSpPr>
          <p:cNvPr id="8" name="Text 2"/>
          <p:cNvSpPr/>
          <p:nvPr/>
        </p:nvSpPr>
        <p:spPr>
          <a:xfrm>
            <a:off x="3086486" y="1866900"/>
            <a:ext cx="4572572" cy="1727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Dragon Taming Technique</a:t>
            </a:r>
            <a:endParaRPr lang="en-US" sz="4800" dirty="0"/>
          </a:p>
        </p:txBody>
      </p:sp>
      <p:sp>
        <p:nvSpPr>
          <p:cNvPr id="9" name="Text 3"/>
          <p:cNvSpPr/>
          <p:nvPr/>
        </p:nvSpPr>
        <p:spPr>
          <a:xfrm>
            <a:off x="3086486" y="3695700"/>
            <a:ext cx="4504830" cy="1888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A guide to taming and caring for dragons in the realm of magic.</a:t>
            </a:r>
            <a:endParaRPr lang="en-US" sz="3200" dirty="0"/>
          </a:p>
        </p:txBody>
      </p:sp>
      <p:sp>
        <p:nvSpPr>
          <p:cNvPr id="10" name="Shape 4"/>
          <p:cNvSpPr/>
          <p:nvPr/>
        </p:nvSpPr>
        <p:spPr>
          <a:xfrm>
            <a:off x="16931216" y="6527800"/>
            <a:ext cx="4369346" cy="4927600"/>
          </a:xfrm>
          <a:prstGeom prst="rect">
            <a:avLst/>
          </a:prstGeom>
          <a:noFill/>
          <a:ln/>
        </p:spPr>
      </p:sp>
      <p:sp>
        <p:nvSpPr>
          <p:cNvPr id="11" name="Text 5"/>
          <p:cNvSpPr/>
          <p:nvPr/>
        </p:nvSpPr>
        <p:spPr>
          <a:xfrm>
            <a:off x="16931216" y="6527800"/>
            <a:ext cx="4572572" cy="2489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The Art of Unicorn Sighting</a:t>
            </a:r>
            <a:endParaRPr lang="en-US" sz="4800" dirty="0"/>
          </a:p>
        </p:txBody>
      </p:sp>
      <p:sp>
        <p:nvSpPr>
          <p:cNvPr id="12" name="Text 6"/>
          <p:cNvSpPr/>
          <p:nvPr/>
        </p:nvSpPr>
        <p:spPr>
          <a:xfrm>
            <a:off x="16931216" y="9118600"/>
            <a:ext cx="4504830" cy="247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Jost Regular" pitchFamily="34" charset="0"/>
                <a:ea typeface="Jost Regular" pitchFamily="34" charset="-122"/>
                <a:cs typeface="Jost Regular" pitchFamily="34" charset="-120"/>
              </a:rPr>
              <a:t>Tips and tricks for spotting the elusive unicorns in their natural habitat.</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2023-04-28T07:16:04Z</dcterms:created>
  <dcterms:modified xsi:type="dcterms:W3CDTF">2023-04-28T07:16:04Z</dcterms:modified>
</cp:coreProperties>
</file>