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3" r:id="rId3"/>
    <p:sldId id="294" r:id="rId4"/>
    <p:sldId id="295" r:id="rId5"/>
    <p:sldId id="297" r:id="rId6"/>
    <p:sldId id="296" r:id="rId7"/>
    <p:sldId id="29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Tụng ca Têrêsa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dâng lên một bài ca mừng Thánh nữ Tê-rê-sa. Trên thiên cung Người là thánh cả, nơi dương gian muôn lời tụng ca.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472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Tê-rê-sa đơn sơ thật thà, luôn vâng nghe sống đời thơ bé. Tê-rê-sa tỏa ngát hương hoa, tình mến cao xa, đời sống bao la.</a:t>
            </a:r>
          </a:p>
        </p:txBody>
      </p:sp>
    </p:spTree>
    <p:extLst>
      <p:ext uri="{BB962C8B-B14F-4D97-AF65-F5344CB8AC3E}">
        <p14:creationId xmlns:p14="http://schemas.microsoft.com/office/powerpoint/2010/main" val="2452779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Xưa khi xưa tuổi còn thơ, đường thánh thiện rất đơn sơ. Trong tin yêu một thời thắm nở, hoa trinh trong giữa đời mộng mơ.</a:t>
            </a:r>
          </a:p>
        </p:txBody>
      </p:sp>
    </p:spTree>
    <p:extLst>
      <p:ext uri="{BB962C8B-B14F-4D97-AF65-F5344CB8AC3E}">
        <p14:creationId xmlns:p14="http://schemas.microsoft.com/office/powerpoint/2010/main" val="368391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Tê-rê-sa đơn sơ thật thà, luôn vâng nghe sống đời thơ bé. Tê-rê-sa tỏa ngát hương hoa, tình mến cao xa, đời sống bao la.</a:t>
            </a:r>
          </a:p>
        </p:txBody>
      </p:sp>
    </p:spTree>
    <p:extLst>
      <p:ext uri="{BB962C8B-B14F-4D97-AF65-F5344CB8AC3E}">
        <p14:creationId xmlns:p14="http://schemas.microsoft.com/office/powerpoint/2010/main" val="739042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Nghe đâu đây tựa ngàn hương, đường bé nhỏ luôn nêu gương. Ai vâng nghe một đời nhún nhường, muôn muôn năm sẽ được người thương.</a:t>
            </a:r>
          </a:p>
        </p:txBody>
      </p:sp>
    </p:spTree>
    <p:extLst>
      <p:ext uri="{BB962C8B-B14F-4D97-AF65-F5344CB8AC3E}">
        <p14:creationId xmlns:p14="http://schemas.microsoft.com/office/powerpoint/2010/main" val="1686572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44699"/>
            <a:ext cx="1099771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Tê-rê-sa đơn sơ thật thà, luôn vâng nghe sống đời thơ bé. Tê-rê-sa tỏa ngát hương hoa, tình mến cao xa, đời sống bao la.</a:t>
            </a:r>
          </a:p>
        </p:txBody>
      </p:sp>
    </p:spTree>
    <p:extLst>
      <p:ext uri="{BB962C8B-B14F-4D97-AF65-F5344CB8AC3E}">
        <p14:creationId xmlns:p14="http://schemas.microsoft.com/office/powerpoint/2010/main" val="520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413</TotalTime>
  <Words>192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Tụng ca Têrêsa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DINH GIA</cp:lastModifiedBy>
  <cp:revision>49</cp:revision>
  <dcterms:created xsi:type="dcterms:W3CDTF">2024-12-09T09:23:25Z</dcterms:created>
  <dcterms:modified xsi:type="dcterms:W3CDTF">2025-09-03T10:00:56Z</dcterms:modified>
</cp:coreProperties>
</file>