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58" r:id="rId3"/>
    <p:sldId id="259" r:id="rId4"/>
    <p:sldId id="260" r:id="rId5"/>
    <p:sldId id="262" r:id="rId6"/>
    <p:sldId id="263" r:id="rId7"/>
    <p:sldId id="264" r:id="rId8"/>
    <p:sldId id="265" r:id="rId9"/>
    <p:sldId id="261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64" d="100"/>
          <a:sy n="64" d="100"/>
        </p:scale>
        <p:origin x="97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DE0C79-DD00-4D8C-ACF3-669C5485C4BB}" type="datetimeFigureOut">
              <a:rPr lang="en-IN" smtClean="0"/>
              <a:t>24-09-2024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6E070C-6D1B-4785-8191-7E9E88CD246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520423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1 - </a:t>
            </a:r>
            <a:r>
              <a:rPr lang="ta-IN" dirty="0"/>
              <a:t>அவர் நாமத்தினால்</a:t>
            </a:r>
          </a:p>
          <a:p>
            <a:r>
              <a:rPr lang="en-US" dirty="0"/>
              <a:t>Slide 2 - </a:t>
            </a:r>
            <a:r>
              <a:rPr lang="ta-IN" dirty="0"/>
              <a:t>அவர் உண்மையுள்ளவரே</a:t>
            </a:r>
          </a:p>
          <a:p>
            <a:r>
              <a:rPr lang="en-US" dirty="0"/>
              <a:t>Slide 3 - </a:t>
            </a:r>
            <a:r>
              <a:rPr lang="ta-IN" dirty="0"/>
              <a:t>எலியா கேட்ட விண்ணப்பம்</a:t>
            </a:r>
          </a:p>
          <a:p>
            <a:r>
              <a:rPr lang="en-US" dirty="0"/>
              <a:t>Slide 4 - </a:t>
            </a:r>
            <a:r>
              <a:rPr lang="ta-IN" dirty="0"/>
              <a:t>அவர் வல்லமையுள்ளவரே </a:t>
            </a:r>
          </a:p>
          <a:p>
            <a:r>
              <a:rPr lang="en-US" dirty="0"/>
              <a:t>Slide 5 - </a:t>
            </a:r>
            <a:r>
              <a:rPr lang="ta-IN" dirty="0"/>
              <a:t>அன்னாள் அழுது ஜெபித்த</a:t>
            </a:r>
          </a:p>
          <a:p>
            <a:r>
              <a:rPr lang="en-US" dirty="0"/>
              <a:t>Slide 6 - </a:t>
            </a:r>
            <a:r>
              <a:rPr lang="ta-IN" dirty="0"/>
              <a:t>அவர் கண்ணீரைக் கண்பவரே</a:t>
            </a:r>
          </a:p>
          <a:p>
            <a:r>
              <a:rPr lang="en-US" dirty="0"/>
              <a:t>Slide 7 - </a:t>
            </a:r>
            <a:r>
              <a:rPr lang="ta-IN" dirty="0"/>
              <a:t>தானியேல் கேட்ட </a:t>
            </a:r>
          </a:p>
          <a:p>
            <a:r>
              <a:rPr lang="en-US" dirty="0"/>
              <a:t>Slide 8 - </a:t>
            </a:r>
            <a:r>
              <a:rPr lang="ta-IN" dirty="0"/>
              <a:t>அவர் விடுதலை நாயகனே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074032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1 - </a:t>
            </a:r>
            <a:r>
              <a:rPr lang="ta-IN" dirty="0"/>
              <a:t>அவர் நாமத்தினால்</a:t>
            </a:r>
          </a:p>
          <a:p>
            <a:r>
              <a:rPr lang="en-US" dirty="0"/>
              <a:t>Slide 2 - </a:t>
            </a:r>
            <a:r>
              <a:rPr lang="ta-IN" dirty="0"/>
              <a:t>அவர் உண்மையுள்ளவரே</a:t>
            </a:r>
          </a:p>
          <a:p>
            <a:r>
              <a:rPr lang="en-US" dirty="0"/>
              <a:t>Slide 3 - </a:t>
            </a:r>
            <a:r>
              <a:rPr lang="ta-IN" dirty="0"/>
              <a:t>எலியா கேட்ட விண்ணப்பம்</a:t>
            </a:r>
          </a:p>
          <a:p>
            <a:r>
              <a:rPr lang="en-US" dirty="0"/>
              <a:t>Slide 4 - </a:t>
            </a:r>
            <a:r>
              <a:rPr lang="ta-IN" dirty="0"/>
              <a:t>அவர் வல்லமையுள்ளவரே </a:t>
            </a:r>
          </a:p>
          <a:p>
            <a:r>
              <a:rPr lang="en-US" dirty="0"/>
              <a:t>Slide 5 - </a:t>
            </a:r>
            <a:r>
              <a:rPr lang="ta-IN" dirty="0"/>
              <a:t>அன்னாள் அழுது ஜெபித்த</a:t>
            </a:r>
          </a:p>
          <a:p>
            <a:r>
              <a:rPr lang="en-US" dirty="0"/>
              <a:t>Slide 6 - </a:t>
            </a:r>
            <a:r>
              <a:rPr lang="ta-IN" dirty="0"/>
              <a:t>அவர் கண்ணீரைக் கண்பவரே</a:t>
            </a:r>
          </a:p>
          <a:p>
            <a:r>
              <a:rPr lang="en-US" dirty="0"/>
              <a:t>Slide 7 - </a:t>
            </a:r>
            <a:r>
              <a:rPr lang="ta-IN" dirty="0"/>
              <a:t>தானியேல் கேட்ட </a:t>
            </a:r>
          </a:p>
          <a:p>
            <a:r>
              <a:rPr lang="en-US" dirty="0"/>
              <a:t>Slide 8 - </a:t>
            </a:r>
            <a:r>
              <a:rPr lang="ta-IN" dirty="0"/>
              <a:t>அவர் விடுதலை நாயகனே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330577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1 - </a:t>
            </a:r>
            <a:r>
              <a:rPr lang="ta-IN" dirty="0"/>
              <a:t>அவர் நாமத்தினால்</a:t>
            </a:r>
          </a:p>
          <a:p>
            <a:r>
              <a:rPr lang="en-US" dirty="0"/>
              <a:t>Slide 2 - </a:t>
            </a:r>
            <a:r>
              <a:rPr lang="ta-IN" dirty="0"/>
              <a:t>அவர் உண்மையுள்ளவரே</a:t>
            </a:r>
          </a:p>
          <a:p>
            <a:r>
              <a:rPr lang="en-US" dirty="0"/>
              <a:t>Slide 3 - </a:t>
            </a:r>
            <a:r>
              <a:rPr lang="ta-IN" dirty="0"/>
              <a:t>எலியா கேட்ட விண்ணப்பம்</a:t>
            </a:r>
          </a:p>
          <a:p>
            <a:r>
              <a:rPr lang="en-US" dirty="0"/>
              <a:t>Slide 4 - </a:t>
            </a:r>
            <a:r>
              <a:rPr lang="ta-IN" dirty="0"/>
              <a:t>அவர் வல்லமையுள்ளவரே </a:t>
            </a:r>
          </a:p>
          <a:p>
            <a:r>
              <a:rPr lang="en-US" dirty="0"/>
              <a:t>Slide 5 - </a:t>
            </a:r>
            <a:r>
              <a:rPr lang="ta-IN" dirty="0"/>
              <a:t>அன்னாள் அழுது ஜெபித்த</a:t>
            </a:r>
          </a:p>
          <a:p>
            <a:r>
              <a:rPr lang="en-US" dirty="0"/>
              <a:t>Slide 6 - </a:t>
            </a:r>
            <a:r>
              <a:rPr lang="ta-IN" dirty="0"/>
              <a:t>அவர் கண்ணீரைக் கண்பவரே</a:t>
            </a:r>
          </a:p>
          <a:p>
            <a:r>
              <a:rPr lang="en-US" dirty="0"/>
              <a:t>Slide 7 - </a:t>
            </a:r>
            <a:r>
              <a:rPr lang="ta-IN" dirty="0"/>
              <a:t>தானியேல் கேட்ட </a:t>
            </a:r>
          </a:p>
          <a:p>
            <a:r>
              <a:rPr lang="en-US" dirty="0"/>
              <a:t>Slide 8 - </a:t>
            </a:r>
            <a:r>
              <a:rPr lang="ta-IN" dirty="0"/>
              <a:t>அவர் விடுதலை நாயகனே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918588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1 - </a:t>
            </a:r>
            <a:r>
              <a:rPr lang="ta-IN" dirty="0"/>
              <a:t>அவர் நாமத்தினால்</a:t>
            </a:r>
          </a:p>
          <a:p>
            <a:r>
              <a:rPr lang="en-US" dirty="0"/>
              <a:t>Slide 2 - </a:t>
            </a:r>
            <a:r>
              <a:rPr lang="ta-IN" dirty="0"/>
              <a:t>அவர் உண்மையுள்ளவரே</a:t>
            </a:r>
          </a:p>
          <a:p>
            <a:r>
              <a:rPr lang="en-US" dirty="0"/>
              <a:t>Slide 3 - </a:t>
            </a:r>
            <a:r>
              <a:rPr lang="ta-IN" dirty="0"/>
              <a:t>எலியா கேட்ட விண்ணப்பம்</a:t>
            </a:r>
          </a:p>
          <a:p>
            <a:r>
              <a:rPr lang="en-US" dirty="0"/>
              <a:t>Slide 4 - </a:t>
            </a:r>
            <a:r>
              <a:rPr lang="ta-IN" dirty="0"/>
              <a:t>அவர் வல்லமையுள்ளவரே </a:t>
            </a:r>
          </a:p>
          <a:p>
            <a:r>
              <a:rPr lang="en-US" dirty="0"/>
              <a:t>Slide 5 - </a:t>
            </a:r>
            <a:r>
              <a:rPr lang="ta-IN" dirty="0"/>
              <a:t>அன்னாள் அழுது ஜெபித்த</a:t>
            </a:r>
          </a:p>
          <a:p>
            <a:r>
              <a:rPr lang="en-US" dirty="0"/>
              <a:t>Slide 6 - </a:t>
            </a:r>
            <a:r>
              <a:rPr lang="ta-IN" dirty="0"/>
              <a:t>அவர் கண்ணீரைக் கண்பவரே</a:t>
            </a:r>
          </a:p>
          <a:p>
            <a:r>
              <a:rPr lang="en-US" dirty="0"/>
              <a:t>Slide 7 - </a:t>
            </a:r>
            <a:r>
              <a:rPr lang="ta-IN" dirty="0"/>
              <a:t>தானியேல் கேட்ட </a:t>
            </a:r>
          </a:p>
          <a:p>
            <a:r>
              <a:rPr lang="en-US" dirty="0"/>
              <a:t>Slide 8 - </a:t>
            </a:r>
            <a:r>
              <a:rPr lang="ta-IN" dirty="0"/>
              <a:t>அவர் விடுதலை நாயகனே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476089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1 - </a:t>
            </a:r>
            <a:r>
              <a:rPr lang="ta-IN" dirty="0"/>
              <a:t>அவர் நாமத்தினால்</a:t>
            </a:r>
          </a:p>
          <a:p>
            <a:r>
              <a:rPr lang="en-US" dirty="0"/>
              <a:t>Slide 2 - </a:t>
            </a:r>
            <a:r>
              <a:rPr lang="ta-IN" dirty="0"/>
              <a:t>அவர் உண்மையுள்ளவரே</a:t>
            </a:r>
          </a:p>
          <a:p>
            <a:r>
              <a:rPr lang="en-US" dirty="0"/>
              <a:t>Slide 3 - </a:t>
            </a:r>
            <a:r>
              <a:rPr lang="ta-IN" dirty="0"/>
              <a:t>எலியா கேட்ட விண்ணப்பம்</a:t>
            </a:r>
          </a:p>
          <a:p>
            <a:r>
              <a:rPr lang="en-US" dirty="0"/>
              <a:t>Slide 4 - </a:t>
            </a:r>
            <a:r>
              <a:rPr lang="ta-IN" dirty="0"/>
              <a:t>அவர் வல்லமையுள்ளவரே </a:t>
            </a:r>
          </a:p>
          <a:p>
            <a:r>
              <a:rPr lang="en-US" dirty="0"/>
              <a:t>Slide 5 - </a:t>
            </a:r>
            <a:r>
              <a:rPr lang="ta-IN" dirty="0"/>
              <a:t>அன்னாள் அழுது ஜெபித்த</a:t>
            </a:r>
          </a:p>
          <a:p>
            <a:r>
              <a:rPr lang="en-US" dirty="0"/>
              <a:t>Slide 6 - </a:t>
            </a:r>
            <a:r>
              <a:rPr lang="ta-IN" dirty="0"/>
              <a:t>அவர் கண்ணீரைக் கண்பவரே</a:t>
            </a:r>
          </a:p>
          <a:p>
            <a:r>
              <a:rPr lang="en-US" dirty="0"/>
              <a:t>Slide 7 - </a:t>
            </a:r>
            <a:r>
              <a:rPr lang="ta-IN" dirty="0"/>
              <a:t>தானியேல் கேட்ட </a:t>
            </a:r>
          </a:p>
          <a:p>
            <a:r>
              <a:rPr lang="en-US" dirty="0"/>
              <a:t>Slide 8 - </a:t>
            </a:r>
            <a:r>
              <a:rPr lang="ta-IN" dirty="0"/>
              <a:t>அவர் விடுதலை நாயகனே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9019534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1 - </a:t>
            </a:r>
            <a:r>
              <a:rPr lang="ta-IN" dirty="0"/>
              <a:t>அவர் நாமத்தினால்</a:t>
            </a:r>
          </a:p>
          <a:p>
            <a:r>
              <a:rPr lang="en-US" dirty="0"/>
              <a:t>Slide 2 - </a:t>
            </a:r>
            <a:r>
              <a:rPr lang="ta-IN" dirty="0"/>
              <a:t>அவர் உண்மையுள்ளவரே</a:t>
            </a:r>
          </a:p>
          <a:p>
            <a:r>
              <a:rPr lang="en-US" dirty="0"/>
              <a:t>Slide 3 - </a:t>
            </a:r>
            <a:r>
              <a:rPr lang="ta-IN" dirty="0"/>
              <a:t>எலியா கேட்ட விண்ணப்பம்</a:t>
            </a:r>
          </a:p>
          <a:p>
            <a:r>
              <a:rPr lang="en-US" dirty="0"/>
              <a:t>Slide 4 - </a:t>
            </a:r>
            <a:r>
              <a:rPr lang="ta-IN" dirty="0"/>
              <a:t>அவர் வல்லமையுள்ளவரே </a:t>
            </a:r>
          </a:p>
          <a:p>
            <a:r>
              <a:rPr lang="en-US" dirty="0"/>
              <a:t>Slide 5 - </a:t>
            </a:r>
            <a:r>
              <a:rPr lang="ta-IN" dirty="0"/>
              <a:t>அன்னாள் அழுது ஜெபித்த</a:t>
            </a:r>
          </a:p>
          <a:p>
            <a:r>
              <a:rPr lang="en-US" dirty="0"/>
              <a:t>Slide 6 - </a:t>
            </a:r>
            <a:r>
              <a:rPr lang="ta-IN" dirty="0"/>
              <a:t>அவர் கண்ணீரைக் கண்பவரே</a:t>
            </a:r>
          </a:p>
          <a:p>
            <a:r>
              <a:rPr lang="en-US" dirty="0"/>
              <a:t>Slide 7 - </a:t>
            </a:r>
            <a:r>
              <a:rPr lang="ta-IN" dirty="0"/>
              <a:t>தானியேல் கேட்ட </a:t>
            </a:r>
          </a:p>
          <a:p>
            <a:r>
              <a:rPr lang="en-US" dirty="0"/>
              <a:t>Slide 8 - </a:t>
            </a:r>
            <a:r>
              <a:rPr lang="ta-IN" dirty="0"/>
              <a:t>அவர் விடுதலை நாயகனே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1070739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1 - </a:t>
            </a:r>
            <a:r>
              <a:rPr lang="ta-IN" dirty="0"/>
              <a:t>அவர் நாமத்தினால்</a:t>
            </a:r>
          </a:p>
          <a:p>
            <a:r>
              <a:rPr lang="en-US" dirty="0"/>
              <a:t>Slide 2 - </a:t>
            </a:r>
            <a:r>
              <a:rPr lang="ta-IN" dirty="0"/>
              <a:t>அவர் உண்மையுள்ளவரே</a:t>
            </a:r>
          </a:p>
          <a:p>
            <a:r>
              <a:rPr lang="en-US" dirty="0"/>
              <a:t>Slide 3 - </a:t>
            </a:r>
            <a:r>
              <a:rPr lang="ta-IN" dirty="0"/>
              <a:t>எலியா கேட்ட விண்ணப்பம்</a:t>
            </a:r>
          </a:p>
          <a:p>
            <a:r>
              <a:rPr lang="en-US" dirty="0"/>
              <a:t>Slide 4 - </a:t>
            </a:r>
            <a:r>
              <a:rPr lang="ta-IN" dirty="0"/>
              <a:t>அவர் வல்லமையுள்ளவரே </a:t>
            </a:r>
          </a:p>
          <a:p>
            <a:r>
              <a:rPr lang="en-US" dirty="0"/>
              <a:t>Slide 5 - </a:t>
            </a:r>
            <a:r>
              <a:rPr lang="ta-IN" dirty="0"/>
              <a:t>அன்னாள் அழுது ஜெபித்த</a:t>
            </a:r>
          </a:p>
          <a:p>
            <a:r>
              <a:rPr lang="en-US" dirty="0"/>
              <a:t>Slide 6 - </a:t>
            </a:r>
            <a:r>
              <a:rPr lang="ta-IN" dirty="0"/>
              <a:t>அவர் கண்ணீரைக் கண்பவரே</a:t>
            </a:r>
          </a:p>
          <a:p>
            <a:r>
              <a:rPr lang="en-US" dirty="0"/>
              <a:t>Slide 7 - </a:t>
            </a:r>
            <a:r>
              <a:rPr lang="ta-IN" dirty="0"/>
              <a:t>தானியேல் கேட்ட </a:t>
            </a:r>
          </a:p>
          <a:p>
            <a:r>
              <a:rPr lang="en-US" dirty="0"/>
              <a:t>Slide 8 - </a:t>
            </a:r>
            <a:r>
              <a:rPr lang="ta-IN" dirty="0"/>
              <a:t>அவர் விடுதலை நாயகனே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0635798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1 - </a:t>
            </a:r>
            <a:r>
              <a:rPr lang="ta-IN" dirty="0"/>
              <a:t>அவர் நாமத்தினால்</a:t>
            </a:r>
          </a:p>
          <a:p>
            <a:r>
              <a:rPr lang="en-US" dirty="0"/>
              <a:t>Slide 2 - </a:t>
            </a:r>
            <a:r>
              <a:rPr lang="ta-IN" dirty="0"/>
              <a:t>அவர் உண்மையுள்ளவரே</a:t>
            </a:r>
          </a:p>
          <a:p>
            <a:r>
              <a:rPr lang="en-US" dirty="0"/>
              <a:t>Slide 3 - </a:t>
            </a:r>
            <a:r>
              <a:rPr lang="ta-IN" dirty="0"/>
              <a:t>எலியா கேட்ட விண்ணப்பம்</a:t>
            </a:r>
          </a:p>
          <a:p>
            <a:r>
              <a:rPr lang="en-US" dirty="0"/>
              <a:t>Slide 4 - </a:t>
            </a:r>
            <a:r>
              <a:rPr lang="ta-IN" dirty="0"/>
              <a:t>அவர் வல்லமையுள்ளவரே </a:t>
            </a:r>
          </a:p>
          <a:p>
            <a:r>
              <a:rPr lang="en-US" dirty="0"/>
              <a:t>Slide 5 - </a:t>
            </a:r>
            <a:r>
              <a:rPr lang="ta-IN" dirty="0"/>
              <a:t>அன்னாள் அழுது ஜெபித்த</a:t>
            </a:r>
          </a:p>
          <a:p>
            <a:r>
              <a:rPr lang="en-US" dirty="0"/>
              <a:t>Slide 6 - </a:t>
            </a:r>
            <a:r>
              <a:rPr lang="ta-IN" dirty="0"/>
              <a:t>அவர் கண்ணீரைக் கண்பவரே</a:t>
            </a:r>
          </a:p>
          <a:p>
            <a:r>
              <a:rPr lang="en-US" dirty="0"/>
              <a:t>Slide 7 - </a:t>
            </a:r>
            <a:r>
              <a:rPr lang="ta-IN" dirty="0"/>
              <a:t>தானியேல் கேட்ட </a:t>
            </a:r>
          </a:p>
          <a:p>
            <a:r>
              <a:rPr lang="en-US" dirty="0"/>
              <a:t>Slide 8 - </a:t>
            </a:r>
            <a:r>
              <a:rPr lang="ta-IN" dirty="0"/>
              <a:t>அவர் விடுதலை நாயகனே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8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02901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yr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B119A276-6B59-4534-A942-C6F5E05A4C9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599364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9DC3B68-C941-4FA0-A624-6C44B4B582E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" y="4062821"/>
            <a:ext cx="12191999" cy="5222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Church name goes here…</a:t>
            </a:r>
          </a:p>
          <a:p>
            <a:pPr lvl="1"/>
            <a:endParaRPr lang="en-IN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40B6324-6036-4B7D-B710-D36C0D77CC9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913313" y="653370"/>
            <a:ext cx="2365375" cy="23637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Logo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0516003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9DC3B68-C941-4FA0-A624-6C44B4B582E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" y="4062821"/>
            <a:ext cx="12191999" cy="5222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Church name goes here…</a:t>
            </a:r>
          </a:p>
          <a:p>
            <a:pPr lvl="1"/>
            <a:endParaRPr lang="en-IN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40B6324-6036-4B7D-B710-D36C0D77CC9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913313" y="653463"/>
            <a:ext cx="2365375" cy="23637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Logo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872064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61493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51A4F99-6EEF-545E-7F5C-7DDF38940B0A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02992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60" r:id="rId2"/>
    <p:sldLayoutId id="2147483661" r:id="rId3"/>
    <p:sldLayoutId id="2147483659" r:id="rId4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EDEE55E-946D-4283-B676-EF7F03A0FE6C}"/>
              </a:ext>
            </a:extLst>
          </p:cNvPr>
          <p:cNvSpPr txBox="1"/>
          <p:nvPr/>
        </p:nvSpPr>
        <p:spPr>
          <a:xfrm>
            <a:off x="145773" y="6351103"/>
            <a:ext cx="3101009" cy="477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IN" dirty="0"/>
          </a:p>
        </p:txBody>
      </p:sp>
      <p:pic>
        <p:nvPicPr>
          <p:cNvPr id="3" name="Picture Placeholder 2">
            <a:extLst>
              <a:ext uri="{FF2B5EF4-FFF2-40B4-BE49-F238E27FC236}">
                <a16:creationId xmlns:a16="http://schemas.microsoft.com/office/drawing/2014/main" id="{1F12B07A-EF10-D638-5AAE-1C55335B04B2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8358368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Placeholder 2">
            <a:extLst>
              <a:ext uri="{FF2B5EF4-FFF2-40B4-BE49-F238E27FC236}">
                <a16:creationId xmlns:a16="http://schemas.microsoft.com/office/drawing/2014/main" id="{708A0FB4-C814-E3C9-DFDC-45D67D9CD84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1055186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BE1191DB-BBAD-4AAF-7ADB-E4EABBC6575A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827608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BB8EEE81-A0BF-FFD0-FDC3-EDF6E5CEDF23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2209577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169A89B9-554F-9DE9-CDD9-6F7CE8C90602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5019878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D7482497-9764-D810-5813-DFEB7AD3D87F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7090713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ADD6BE30-ECAE-3667-0B83-9D32278C5208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8250980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8ED8DB27-3E89-9D24-066D-3E030FA606E9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9907809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CBBD63-596F-0381-FE71-8ED0F825BB6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CB64CC5E-56FE-E0B1-9463-099E51DF293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22701909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360</Words>
  <Application>Microsoft Office PowerPoint</Application>
  <PresentationFormat>Widescreen</PresentationFormat>
  <Paragraphs>72</Paragraphs>
  <Slides>9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2024-03-12T00:49:17Z</dcterms:created>
  <dcterms:modified xsi:type="dcterms:W3CDTF">2024-09-24T13:20:50Z</dcterms:modified>
</cp:coreProperties>
</file>