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9" r:id="rId3"/>
    <p:sldId id="300" r:id="rId4"/>
    <p:sldId id="302" r:id="rId5"/>
    <p:sldId id="301" r:id="rId6"/>
    <p:sldId id="303"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1/21/2026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1/21/2026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1/21/2026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1/21/2026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1/21/2026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Arial" panose="020B0604020202020204" pitchFamily="34" charset="0"/>
                <a:cs typeface="Arial" panose="020B0604020202020204" pitchFamily="34" charset="0"/>
              </a:rPr>
              <a:t>Giao </a:t>
            </a:r>
            <a:r>
              <a:rPr lang="en-US" sz="6000" b="1" dirty="0" err="1">
                <a:solidFill>
                  <a:srgbClr val="FF0000"/>
                </a:solidFill>
                <a:latin typeface="Arial" panose="020B0604020202020204" pitchFamily="34" charset="0"/>
                <a:cs typeface="Arial" panose="020B0604020202020204" pitchFamily="34" charset="0"/>
              </a:rPr>
              <a:t>thừa</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F3432-FFD2-2463-17F3-487964400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DB7F4-F5C5-0400-CC49-4ACBFCCBB3C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E730031-4855-3E28-E113-28C694A6BB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332DA91-3AA2-88D6-6AF3-54D9438B11A8}"/>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Giờ đây vang vang khúc hát giao thừa. Báo mùa xuân mới vừa sang. Rộn rang lòng con ngất ngây. Phút giây giao thừa đoàn con bên Chúa chan chứa tình mến đậm đà. Gọi là của lễ đầu xuân.</a:t>
            </a:r>
            <a:endParaRPr lang="vi-VN" sz="5500" b="1" dirty="0"/>
          </a:p>
        </p:txBody>
      </p:sp>
    </p:spTree>
    <p:extLst>
      <p:ext uri="{BB962C8B-B14F-4D97-AF65-F5344CB8AC3E}">
        <p14:creationId xmlns:p14="http://schemas.microsoft.com/office/powerpoint/2010/main" val="2128572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845BF4-8C95-97A5-4714-481DED52C7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C1B2F2-ABD1-6C42-5A9D-82F6192567E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546A06B-61B1-7395-7968-490CF8B0CE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80150D8-5662-BF9A-DCC8-662C5BDA36AE}"/>
              </a:ext>
            </a:extLst>
          </p:cNvPr>
          <p:cNvSpPr/>
          <p:nvPr/>
        </p:nvSpPr>
        <p:spPr>
          <a:xfrm>
            <a:off x="538367" y="302359"/>
            <a:ext cx="11087865" cy="3477875"/>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1. </a:t>
            </a:r>
            <a:r>
              <a:rPr lang="vi-VN" sz="5500" b="1" dirty="0">
                <a:latin typeface="Arial" panose="020B0604020202020204" pitchFamily="34" charset="0"/>
                <a:cs typeface="Arial" panose="020B0604020202020204" pitchFamily="34" charset="0"/>
              </a:rPr>
              <a:t>Năm cũ đã qua đi. Năm mới đến trị vì, Chúa Xuân đến mang cho đời hồn thi ca. Cảm tạ Chúa thương như trời biển bao la.</a:t>
            </a:r>
            <a:endParaRPr lang="vi-VN" sz="5500" b="1" dirty="0"/>
          </a:p>
        </p:txBody>
      </p:sp>
    </p:spTree>
    <p:extLst>
      <p:ext uri="{BB962C8B-B14F-4D97-AF65-F5344CB8AC3E}">
        <p14:creationId xmlns:p14="http://schemas.microsoft.com/office/powerpoint/2010/main" val="1436631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1ED71E-817D-3992-DCAF-54B81F18A9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17335F-9A6D-FF13-E4CE-A772548D0B9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682C126-944E-420B-50A3-A8870644B5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FD3F58A-65AA-ECA3-EE7E-34970EACE19F}"/>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Giờ đây vang vang khúc hát giao thừa. Báo mùa xuân mới vừa sang. Rộn rang lòng con ngất ngây. Phút giây giao thừa đoàn con bên Chúa chan chứa tình mến đậm đà. Gọi là của lễ đầu xuân.</a:t>
            </a:r>
            <a:endParaRPr lang="vi-VN" sz="5500" b="1" dirty="0"/>
          </a:p>
        </p:txBody>
      </p:sp>
    </p:spTree>
    <p:extLst>
      <p:ext uri="{BB962C8B-B14F-4D97-AF65-F5344CB8AC3E}">
        <p14:creationId xmlns:p14="http://schemas.microsoft.com/office/powerpoint/2010/main" val="2736255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668ACF-3603-EAAA-8909-142B101463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94235C-E2F1-2137-239F-08B67443CC2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5BE58A2-4CA5-BAF2-475F-F497A67454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C170FAB-8DA7-85C5-D280-AE7E5DD61DFC}"/>
              </a:ext>
            </a:extLst>
          </p:cNvPr>
          <p:cNvSpPr/>
          <p:nvPr/>
        </p:nvSpPr>
        <p:spPr>
          <a:xfrm>
            <a:off x="538367" y="302359"/>
            <a:ext cx="11087865" cy="4324261"/>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2. </a:t>
            </a:r>
            <a:r>
              <a:rPr lang="vi-VN" sz="5500" b="1" dirty="0">
                <a:latin typeface="Arial" panose="020B0604020202020204" pitchFamily="34" charset="0"/>
                <a:cs typeface="Arial" panose="020B0604020202020204" pitchFamily="34" charset="0"/>
              </a:rPr>
              <a:t>Năm cũ đã qua mau. Năm mới đã khởi đầu. Cúi xin Chúa tha bao tội đời con vương. Xuống ngàn Thánh Ân cho đẹp màu yêu thương.</a:t>
            </a:r>
            <a:endParaRPr lang="vi-VN" sz="5500" b="1" dirty="0"/>
          </a:p>
        </p:txBody>
      </p:sp>
    </p:spTree>
    <p:extLst>
      <p:ext uri="{BB962C8B-B14F-4D97-AF65-F5344CB8AC3E}">
        <p14:creationId xmlns:p14="http://schemas.microsoft.com/office/powerpoint/2010/main" val="3232795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295445-6245-AAEF-9667-AEB1DAE426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C5ADAF-0CC4-30E8-BA25-4A3B3439662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702F162-29E1-698B-40EE-0CFF01C5B5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620C64B-1A7E-2561-493E-B7F230F93845}"/>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Giờ đây vang vang khúc hát giao thừa. Báo mùa xuân mới vừa sang. Rộn rang lòng con ngất ngây. Phút giây giao thừa đoàn con bên Chúa chan chứa tình mến đậm đà. Gọi là của lễ đầu xuân.</a:t>
            </a:r>
            <a:endParaRPr lang="vi-VN" sz="5500" b="1" dirty="0"/>
          </a:p>
        </p:txBody>
      </p:sp>
    </p:spTree>
    <p:extLst>
      <p:ext uri="{BB962C8B-B14F-4D97-AF65-F5344CB8AC3E}">
        <p14:creationId xmlns:p14="http://schemas.microsoft.com/office/powerpoint/2010/main" val="25050030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200</TotalTime>
  <Words>211</Words>
  <Application>Microsoft Office PowerPoint</Application>
  <PresentationFormat>Widescreen</PresentationFormat>
  <Paragraphs>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Century Gothic</vt:lpstr>
      <vt:lpstr>Garamond</vt:lpstr>
      <vt:lpstr>Savon</vt:lpstr>
      <vt:lpstr>Giao thừa</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44</cp:revision>
  <dcterms:created xsi:type="dcterms:W3CDTF">2024-12-09T09:23:25Z</dcterms:created>
  <dcterms:modified xsi:type="dcterms:W3CDTF">2026-01-21T14:28:43Z</dcterms:modified>
</cp:coreProperties>
</file>