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0"/>
  </p:notesMasterIdLst>
  <p:sldIdLst>
    <p:sldId id="268" r:id="rId2"/>
    <p:sldId id="260" r:id="rId3"/>
    <p:sldId id="265" r:id="rId4"/>
    <p:sldId id="262" r:id="rId5"/>
    <p:sldId id="263" r:id="rId6"/>
    <p:sldId id="261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6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0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Employee </a:t>
            </a:r>
          </a:p>
          <a:p>
            <a:r>
              <a:rPr lang="en-US" sz="3200" dirty="0" smtClean="0"/>
              <a:t>Wellness Program</a:t>
            </a:r>
          </a:p>
          <a:p>
            <a:r>
              <a:rPr lang="en-US" sz="2400" dirty="0" smtClean="0"/>
              <a:t>Sneak Peek 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12043"/>
            <a:ext cx="4589971" cy="21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057400"/>
            <a:ext cx="3730752" cy="2505456"/>
          </a:xfrm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Healthy Weight Seminars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Nutrition education</a:t>
            </a:r>
          </a:p>
          <a:p>
            <a:r>
              <a:rPr lang="en-US" sz="2400" dirty="0" smtClean="0"/>
              <a:t>Healthy food preparation</a:t>
            </a:r>
          </a:p>
          <a:p>
            <a:r>
              <a:rPr lang="en-US" sz="2400" dirty="0" smtClean="0"/>
              <a:t>Food shopping tips</a:t>
            </a:r>
          </a:p>
          <a:p>
            <a:r>
              <a:rPr lang="en-US" sz="2400" dirty="0" smtClean="0"/>
              <a:t>Responsible weight-loss planning</a:t>
            </a:r>
          </a:p>
          <a:p>
            <a:r>
              <a:rPr lang="en-US" sz="2400" dirty="0" smtClean="0"/>
              <a:t>Tips for long-term weight management</a:t>
            </a:r>
            <a:endParaRPr lang="en-US" sz="2400" dirty="0"/>
          </a:p>
        </p:txBody>
      </p:sp>
      <p:pic>
        <p:nvPicPr>
          <p:cNvPr id="4" name="Content Placeholder 3" descr="Bamboocycle : These bicycles are made from extremely strong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1914">
            <a:off x="5638800" y="2057400"/>
            <a:ext cx="3105150" cy="2685955"/>
          </a:xfrm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</a:t>
            </a:r>
            <a:r>
              <a:rPr lang="en-US" sz="2400" dirty="0" smtClean="0"/>
              <a:t>goals.</a:t>
            </a:r>
            <a:endParaRPr lang="en-US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049494"/>
            <a:ext cx="7529548" cy="217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Relaxation </a:t>
            </a:r>
            <a:r>
              <a:rPr lang="en-US" sz="2400" dirty="0" smtClean="0"/>
              <a:t>techniques</a:t>
            </a:r>
            <a:endParaRPr lang="en-US" sz="2400" dirty="0"/>
          </a:p>
          <a:p>
            <a:r>
              <a:rPr lang="en-US" sz="2400" dirty="0"/>
              <a:t>Positive </a:t>
            </a:r>
            <a:r>
              <a:rPr lang="en-US" sz="2400" dirty="0" smtClean="0"/>
              <a:t>communication</a:t>
            </a:r>
            <a:endParaRPr lang="en-US" sz="2400" dirty="0"/>
          </a:p>
          <a:p>
            <a:r>
              <a:rPr lang="en-US" sz="2400" dirty="0"/>
              <a:t>Time </a:t>
            </a:r>
            <a:r>
              <a:rPr lang="en-US" sz="2400" dirty="0" smtClean="0"/>
              <a:t>management</a:t>
            </a:r>
            <a:endParaRPr lang="en-US" sz="2400" dirty="0"/>
          </a:p>
          <a:p>
            <a:r>
              <a:rPr lang="en-US" sz="2400" dirty="0"/>
              <a:t>Establishing </a:t>
            </a:r>
            <a:r>
              <a:rPr lang="en-US" sz="2400" dirty="0" smtClean="0"/>
              <a:t>priorities</a:t>
            </a:r>
            <a:endParaRPr lang="en-US" sz="2400" dirty="0"/>
          </a:p>
          <a:p>
            <a:r>
              <a:rPr lang="en-US" sz="2400" dirty="0"/>
              <a:t>Conflict </a:t>
            </a:r>
            <a:r>
              <a:rPr lang="en-US" sz="2400" dirty="0" smtClean="0"/>
              <a:t>resolution</a:t>
            </a:r>
            <a:endParaRPr lang="en-US" sz="2400" dirty="0"/>
          </a:p>
          <a:p>
            <a:r>
              <a:rPr lang="en-US" sz="2400" dirty="0"/>
              <a:t>Counseling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 and Wellness Screenings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Screenings for blood pressure, cancer, heart attack/stroke risk, diabetes, and more</a:t>
            </a:r>
          </a:p>
          <a:p>
            <a:r>
              <a:rPr lang="en-US" sz="2400" dirty="0" smtClean="0"/>
              <a:t>Provided by University Hospital Community Outreach and Health Education Programs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930400"/>
            <a:ext cx="2495693" cy="3609474"/>
          </a:xfrm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Employee Fitness Center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Group classes</a:t>
            </a:r>
          </a:p>
          <a:p>
            <a:r>
              <a:rPr lang="en-US" sz="2400" dirty="0" smtClean="0"/>
              <a:t>New machines</a:t>
            </a:r>
          </a:p>
          <a:p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525921"/>
            <a:ext cx="5375098" cy="35833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Get Active Today!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78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141</Words>
  <Application>Microsoft Office PowerPoint</Application>
  <PresentationFormat>Widescreen</PresentationFormat>
  <Paragraphs>36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</vt:lpstr>
      <vt:lpstr>PowerPoint Presentation</vt:lpstr>
      <vt:lpstr>New Wellness Program</vt:lpstr>
      <vt:lpstr>Healthy Weight Seminars</vt:lpstr>
      <vt:lpstr>Web Tools for Tracking Your Health Goals</vt:lpstr>
      <vt:lpstr>Stress Management Tips</vt:lpstr>
      <vt:lpstr>Health and Wellness Screenings </vt:lpstr>
      <vt:lpstr>Employee Fitness Center</vt:lpstr>
      <vt:lpstr>Get Active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2013-07-18T17:32:26Z</dcterms:created>
  <dcterms:modified xsi:type="dcterms:W3CDTF">2016-02-10T19:16:06Z</dcterms:modified>
</cp:coreProperties>
</file>