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828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" type="body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2" type="body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3" type="body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4" type="body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5" type="body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6" type="body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b="1" sz="1600">
                <a:solidFill>
                  <a:srgbClr val="002C4F"/>
                </a:solidFill>
              </a:defRPr>
            </a:lvl1pPr>
            <a:lvl2pPr indent="-3810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7" type="body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b="1" sz="1000">
                <a:solidFill>
                  <a:srgbClr val="002C4F"/>
                </a:solidFill>
              </a:defRPr>
            </a:lvl1pPr>
            <a:lvl2pPr indent="-3810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8" type="body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b="1" sz="1000">
                <a:solidFill>
                  <a:srgbClr val="002C4F"/>
                </a:solidFill>
              </a:defRPr>
            </a:lvl1pPr>
            <a:lvl2pPr indent="-3810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idx="12" type="sldNum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/>
          <p:nvPr>
            <p:ph idx="11" type="ftr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" type="body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1">
            <a:alphaModFix/>
          </a:blip>
          <a:srcRect b="0" l="0" r="0"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219987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fmla="val 4579" name="adj"/>
            </a:avLst>
          </a:prstGeom>
          <a:noFill/>
          <a:ln cap="flat" cmpd="sng" w="12700">
            <a:solidFill>
              <a:srgbClr val="1F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fmla="val 4579" name="adj"/>
            </a:avLst>
          </a:prstGeom>
          <a:noFill/>
          <a:ln cap="flat" cmpd="sng" w="12700">
            <a:solidFill>
              <a:srgbClr val="1F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fmla="val 4579" name="adj"/>
            </a:avLst>
          </a:prstGeom>
          <a:noFill/>
          <a:ln cap="flat" cmpd="sng" w="12700">
            <a:solidFill>
              <a:srgbClr val="1F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fmla="val 4579" name="adj"/>
            </a:avLst>
          </a:prstGeom>
          <a:noFill/>
          <a:ln cap="flat" cmpd="sng" w="12700">
            <a:solidFill>
              <a:srgbClr val="1F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fmla="val 4579" name="adj"/>
            </a:avLst>
          </a:prstGeom>
          <a:noFill/>
          <a:ln cap="flat" cmpd="sng" w="12700">
            <a:solidFill>
              <a:srgbClr val="1F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 txBox="1"/>
          <p:nvPr>
            <p:ph idx="1" type="body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2" name="Google Shape;32;p1"/>
          <p:cNvSpPr txBox="1"/>
          <p:nvPr>
            <p:ph idx="2" type="body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3" name="Google Shape;33;p1"/>
          <p:cNvSpPr txBox="1"/>
          <p:nvPr>
            <p:ph idx="3" type="body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4" name="Google Shape;34;p1"/>
          <p:cNvSpPr txBox="1"/>
          <p:nvPr>
            <p:ph idx="4" type="body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5" name="Google Shape;35;p1"/>
          <p:cNvSpPr txBox="1"/>
          <p:nvPr>
            <p:ph idx="6" type="body"/>
          </p:nvPr>
        </p:nvSpPr>
        <p:spPr>
          <a:xfrm>
            <a:off x="292562" y="2264752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6" name="Google Shape;36;p1"/>
          <p:cNvSpPr txBox="1"/>
          <p:nvPr>
            <p:ph idx="7" type="body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7" name="Google Shape;37;p1"/>
          <p:cNvSpPr txBox="1"/>
          <p:nvPr>
            <p:ph idx="8" type="body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</a:pPr>
            <a:r>
              <a:t/>
            </a:r>
            <a:endParaRPr>
              <a:solidFill>
                <a:srgbClr val="385623"/>
              </a:solidFill>
            </a:endParaRPr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 و یافته های پژوهش:</a:t>
            </a:r>
            <a:endParaRPr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indent="0" lvl="0" marL="0" marR="0" rtl="0" algn="just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b="1" i="0" sz="1600" u="none" cap="none" strike="noStrik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indent="0" lvl="0" marL="0" marR="0" rtl="0" algn="l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2024-05-04T17:21:19Z</dcterms:created>
  <dc:creator>Hadi 19</dc:creator>
</cp:coreProperties>
</file>