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Lst>
  <p:sldSz cy="6858000" cx="12192000"/>
  <p:notesSz cx="6858000" cy="9144000"/>
  <p:embeddedFontLst>
    <p:embeddedFont>
      <p:font typeface="Quattrocento Sans"/>
      <p:regular r:id="rId16"/>
      <p:bold r:id="rId17"/>
      <p:italic r:id="rId18"/>
      <p:boldItalic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iwzYhxvbD9nnBQJ+YvbzwBs8r03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QuattrocentoSans-bold.fntdata"/><Relationship Id="rId16" Type="http://schemas.openxmlformats.org/officeDocument/2006/relationships/font" Target="fonts/QuattrocentoSans-regular.fntdata"/><Relationship Id="rId5" Type="http://schemas.openxmlformats.org/officeDocument/2006/relationships/slideMaster" Target="slideMasters/slideMaster3.xml"/><Relationship Id="rId19" Type="http://schemas.openxmlformats.org/officeDocument/2006/relationships/font" Target="fonts/QuattrocentoSans-boldItalic.fntdata"/><Relationship Id="rId6" Type="http://schemas.openxmlformats.org/officeDocument/2006/relationships/notesMaster" Target="notesMasters/notesMaster1.xml"/><Relationship Id="rId18" Type="http://schemas.openxmlformats.org/officeDocument/2006/relationships/font" Target="fonts/QuattrocentoSans-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f5f36e1f87_0_1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Quattrocento Sans"/>
                <a:ea typeface="Quattrocento Sans"/>
                <a:cs typeface="Quattrocento Sans"/>
                <a:sym typeface="Quattrocento Sans"/>
              </a:rPr>
              <a:t>‹#›</a:t>
            </a:fld>
            <a:endParaRPr b="0" i="0" sz="1200" u="none" cap="none" strike="noStrike">
              <a:solidFill>
                <a:schemeClr val="dk1"/>
              </a:solidFill>
              <a:latin typeface="Quattrocento Sans"/>
              <a:ea typeface="Quattrocento Sans"/>
              <a:cs typeface="Quattrocento Sans"/>
              <a:sym typeface="Quattrocento Sans"/>
            </a:endParaRPr>
          </a:p>
        </p:txBody>
      </p:sp>
      <p:sp>
        <p:nvSpPr>
          <p:cNvPr id="174" name="Google Shape;174;g3f5f36e1f87_0_1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5" name="Google Shape;175;g3f5f36e1f87_0_1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f5f36e1f87_0_1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3f5f36e1f87_0_17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h4caab0783c99d61c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Define injury and/or violence and describe the concepts of intentionality and mechanism as they relate to injury and/or violence.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how injury and/or violence compare with other leading causes of morbidity and mortality and with regard to burdens on the population (e.g. incidence, cost, years of potential life lost, etc.)</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Explain how injuries and/or violence are preventable.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disparity in the risks of injury and/or violence (e.g. differences by age, gender, race, ethnicity, education, location, access to economic resources, access to health care services, sexual orientation, creed, community norms, and the environment).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rPr lang="en-US">
                <a:latin typeface="Calibri"/>
                <a:ea typeface="Calibri"/>
                <a:cs typeface="Calibri"/>
                <a:sym typeface="Calibri"/>
              </a:rPr>
              <a:t>Describe the influence of a variety of factors (including age, gender, race, ethnicity, education, access to economic resources, sexual orientation, creed, community norms, access to health care services, and the environment) on injury and/or violence prevention. </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a:p>
            <a:pPr indent="0" lvl="0" marL="0" rtl="0" algn="l">
              <a:spcBef>
                <a:spcPts val="0"/>
              </a:spcBef>
              <a:spcAft>
                <a:spcPts val="0"/>
              </a:spcAft>
              <a:buNone/>
            </a:pPr>
            <a:r>
              <a:t/>
            </a:r>
            <a:endParaRPr/>
          </a:p>
        </p:txBody>
      </p:sp>
      <p:sp>
        <p:nvSpPr>
          <p:cNvPr id="188" name="Google Shape;188;h4caab0783c99d61c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f5f36e1f87_0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3f5f36e1f87_0_1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88900" lvl="0" marL="0" rtl="0" algn="l">
              <a:lnSpc>
                <a:spcPct val="90000"/>
              </a:lnSpc>
              <a:spcBef>
                <a:spcPts val="0"/>
              </a:spcBef>
              <a:spcAft>
                <a:spcPts val="0"/>
              </a:spcAft>
              <a:buSzPts val="1400"/>
              <a:buFont typeface="Calibri"/>
              <a:buChar char="•"/>
            </a:pPr>
            <a:r>
              <a:rPr lang="en-US">
                <a:latin typeface="Calibri"/>
                <a:ea typeface="Calibri"/>
                <a:cs typeface="Calibri"/>
                <a:sym typeface="Calibri"/>
              </a:rPr>
              <a:t>Emoji Response Activity:  Understanding that mental health and substance use disorders can be difficult subjects to talk about based on personal experiences, this activity allows these feelings to be shared, in a fun way.  The question “How are you feeling about today’s topic?” and the direction “Put an emoji in the chat.” are on the slide.  Invite participation, allow for multiple emoji’s to be shared, and share your own emoji representing your feelings about today’s topic.</a:t>
            </a:r>
            <a:endParaRPr>
              <a:latin typeface="Calibri"/>
              <a:ea typeface="Calibri"/>
              <a:cs typeface="Calibri"/>
              <a:sym typeface="Calibri"/>
            </a:endParaRPr>
          </a:p>
          <a:p>
            <a:pPr indent="-88900" lvl="0" marL="0" rtl="0" algn="l">
              <a:lnSpc>
                <a:spcPct val="115000"/>
              </a:lnSpc>
              <a:spcBef>
                <a:spcPts val="0"/>
              </a:spcBef>
              <a:spcAft>
                <a:spcPts val="0"/>
              </a:spcAft>
              <a:buSzPts val="1400"/>
              <a:buFont typeface="Calibri"/>
              <a:buChar char="•"/>
            </a:pPr>
            <a:r>
              <a:t/>
            </a:r>
            <a:endParaRPr>
              <a:latin typeface="Calibri"/>
              <a:ea typeface="Calibri"/>
              <a:cs typeface="Calibri"/>
              <a:sym typeface="Calibri"/>
            </a:endParaRPr>
          </a:p>
        </p:txBody>
      </p:sp>
      <p:sp>
        <p:nvSpPr>
          <p:cNvPr id="195" name="Google Shape;195;g3f5f36e1f87_0_1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f5f36e1f87_0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05" name="Google Shape;205;g3f5f36e1f87_0_19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g3f5f36e1f87_0_19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f5f36e1f87_0_19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11" name="Google Shape;211;g3f5f36e1f87_0_19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latin typeface="Calibri"/>
                <a:ea typeface="Calibri"/>
                <a:cs typeface="Calibri"/>
                <a:sym typeface="Calibri"/>
              </a:rPr>
              <a:t>Optional activity if there is time.  Description in Facilitator Guide.</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12" name="Google Shape;212;g3f5f36e1f87_0_19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5f36e1f87_0_2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g3f5f36e1f87_0_2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f5f36e1f87_0_20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25" name="Google Shape;225;g3f5f36e1f87_0_2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g3f5f36e1f87_0_20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5f36e1f87_0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231" name="Google Shape;231;g3f5f36e1f87_0_2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400"/>
              <a:buNone/>
            </a:pPr>
            <a:r>
              <a:rPr lang="en-US">
                <a:latin typeface="Calibri"/>
                <a:ea typeface="Calibri"/>
                <a:cs typeface="Calibri"/>
                <a:sym typeface="Calibri"/>
              </a:rPr>
              <a:t>If the class will be going into different break out rooms, post the questions in the chat before initiating the breakout rooms.  Inform the facilitators the time allowed and if there will be a person to give a summary of the small group discussion.</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232" name="Google Shape;232;g3f5f36e1f87_0_2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0" name="Google Shape;30;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1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1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1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9"/>
          <p:cNvSpPr/>
          <p:nvPr>
            <p:ph idx="2" type="pic"/>
          </p:nvPr>
        </p:nvSpPr>
        <p:spPr>
          <a:xfrm>
            <a:off x="5183188" y="987425"/>
            <a:ext cx="6172200" cy="4873625"/>
          </a:xfrm>
          <a:prstGeom prst="rect">
            <a:avLst/>
          </a:prstGeom>
          <a:noFill/>
          <a:ln>
            <a:noFill/>
          </a:ln>
        </p:spPr>
      </p:sp>
      <p:sp>
        <p:nvSpPr>
          <p:cNvPr id="68" name="Google Shape;68;p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ol and 4 top captions">
  <p:cSld name="4 col and 4 top captions">
    <p:bg>
      <p:bgPr>
        <a:solidFill>
          <a:srgbClr val="FFFFFF"/>
        </a:solidFill>
      </p:bgPr>
    </p:bg>
    <p:spTree>
      <p:nvGrpSpPr>
        <p:cNvPr id="84" name="Shape 84"/>
        <p:cNvGrpSpPr/>
        <p:nvPr/>
      </p:nvGrpSpPr>
      <p:grpSpPr>
        <a:xfrm>
          <a:off x="0" y="0"/>
          <a:ext cx="0" cy="0"/>
          <a:chOff x="0" y="0"/>
          <a:chExt cx="0" cy="0"/>
        </a:xfrm>
      </p:grpSpPr>
      <p:sp>
        <p:nvSpPr>
          <p:cNvPr id="85" name="Google Shape;85;p22"/>
          <p:cNvSpPr txBox="1"/>
          <p:nvPr>
            <p:ph type="title"/>
          </p:nvPr>
        </p:nvSpPr>
        <p:spPr>
          <a:xfrm>
            <a:off x="199085" y="71967"/>
            <a:ext cx="11810881" cy="1143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p22"/>
          <p:cNvSpPr txBox="1"/>
          <p:nvPr>
            <p:ph idx="1" type="body"/>
          </p:nvPr>
        </p:nvSpPr>
        <p:spPr>
          <a:xfrm>
            <a:off x="188923"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2"/>
          <p:cNvSpPr txBox="1"/>
          <p:nvPr>
            <p:ph idx="2" type="body"/>
          </p:nvPr>
        </p:nvSpPr>
        <p:spPr>
          <a:xfrm>
            <a:off x="199756" y="2313096"/>
            <a:ext cx="2848915"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228600" lvl="3" marL="1828800" algn="l">
              <a:lnSpc>
                <a:spcPct val="90000"/>
              </a:lnSpc>
              <a:spcBef>
                <a:spcPts val="500"/>
              </a:spcBef>
              <a:spcAft>
                <a:spcPts val="0"/>
              </a:spcAft>
              <a:buClr>
                <a:schemeClr val="dk1"/>
              </a:buClr>
              <a:buSzPts val="1800"/>
              <a:buNone/>
              <a:defRPr/>
            </a:lvl4pPr>
            <a:lvl5pPr indent="-228600" lvl="4" marL="2286000" algn="l">
              <a:lnSpc>
                <a:spcPct val="90000"/>
              </a:lnSpc>
              <a:spcBef>
                <a:spcPts val="500"/>
              </a:spcBef>
              <a:spcAft>
                <a:spcPts val="0"/>
              </a:spcAft>
              <a:buClr>
                <a:schemeClr val="dk1"/>
              </a:buClr>
              <a:buSzPts val="180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2"/>
          <p:cNvSpPr txBox="1"/>
          <p:nvPr>
            <p:ph idx="3" type="body"/>
          </p:nvPr>
        </p:nvSpPr>
        <p:spPr>
          <a:xfrm>
            <a:off x="3170016" y="1601895"/>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22"/>
          <p:cNvSpPr txBox="1"/>
          <p:nvPr>
            <p:ph idx="4" type="body"/>
          </p:nvPr>
        </p:nvSpPr>
        <p:spPr>
          <a:xfrm>
            <a:off x="3170017"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 name="Google Shape;90;p22"/>
          <p:cNvSpPr txBox="1"/>
          <p:nvPr>
            <p:ph idx="5" type="body"/>
          </p:nvPr>
        </p:nvSpPr>
        <p:spPr>
          <a:xfrm>
            <a:off x="6164168"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 name="Google Shape;91;p22"/>
          <p:cNvSpPr txBox="1"/>
          <p:nvPr>
            <p:ph idx="6" type="body"/>
          </p:nvPr>
        </p:nvSpPr>
        <p:spPr>
          <a:xfrm>
            <a:off x="616416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 name="Google Shape;92;p22"/>
          <p:cNvSpPr txBox="1"/>
          <p:nvPr>
            <p:ph idx="7" type="body"/>
          </p:nvPr>
        </p:nvSpPr>
        <p:spPr>
          <a:xfrm>
            <a:off x="9137157" y="1600200"/>
            <a:ext cx="2851643" cy="601133"/>
          </a:xfrm>
          <a:prstGeom prst="rect">
            <a:avLst/>
          </a:prstGeom>
          <a:solidFill>
            <a:srgbClr val="418EDF">
              <a:alpha val="40000"/>
            </a:srgbClr>
          </a:solidFill>
          <a:ln>
            <a:noFill/>
          </a:ln>
        </p:spPr>
        <p:txBody>
          <a:bodyPr anchorCtr="0" anchor="ctr" bIns="45700" lIns="91425" spcFirstLastPara="1" rIns="91425" wrap="square" tIns="45700">
            <a:noAutofit/>
          </a:bodyPr>
          <a:lstStyle>
            <a:lvl1pPr indent="-228600" lvl="0" marL="457200" algn="ctr">
              <a:lnSpc>
                <a:spcPct val="90000"/>
              </a:lnSpc>
              <a:spcBef>
                <a:spcPts val="1000"/>
              </a:spcBef>
              <a:spcAft>
                <a:spcPts val="0"/>
              </a:spcAft>
              <a:buClr>
                <a:schemeClr val="dk1"/>
              </a:buClr>
              <a:buSzPts val="1867"/>
              <a:buNone/>
              <a:defRPr b="0" sz="1867">
                <a:solidFill>
                  <a:schemeClr val="dk1"/>
                </a:solidFill>
                <a:latin typeface="Georgia"/>
                <a:ea typeface="Georgia"/>
                <a:cs typeface="Georgia"/>
                <a:sym typeface="Georgia"/>
              </a:defRPr>
            </a:lvl1pPr>
            <a:lvl2pPr indent="-228600" lvl="1" marL="914400" algn="l">
              <a:lnSpc>
                <a:spcPct val="90000"/>
              </a:lnSpc>
              <a:spcBef>
                <a:spcPts val="500"/>
              </a:spcBef>
              <a:spcAft>
                <a:spcPts val="0"/>
              </a:spcAft>
              <a:buClr>
                <a:schemeClr val="dk1"/>
              </a:buClr>
              <a:buSzPts val="1867"/>
              <a:buNone/>
              <a:defRPr sz="1867"/>
            </a:lvl2pPr>
            <a:lvl3pPr indent="-228600" lvl="2" marL="1371600" algn="l">
              <a:lnSpc>
                <a:spcPct val="90000"/>
              </a:lnSpc>
              <a:spcBef>
                <a:spcPts val="500"/>
              </a:spcBef>
              <a:spcAft>
                <a:spcPts val="0"/>
              </a:spcAft>
              <a:buClr>
                <a:schemeClr val="dk1"/>
              </a:buClr>
              <a:buSzPts val="1867"/>
              <a:buNone/>
              <a:defRPr sz="1867"/>
            </a:lvl3pPr>
            <a:lvl4pPr indent="-228600" lvl="3" marL="1828800" algn="l">
              <a:lnSpc>
                <a:spcPct val="90000"/>
              </a:lnSpc>
              <a:spcBef>
                <a:spcPts val="500"/>
              </a:spcBef>
              <a:spcAft>
                <a:spcPts val="0"/>
              </a:spcAft>
              <a:buClr>
                <a:schemeClr val="dk1"/>
              </a:buClr>
              <a:buSzPts val="1867"/>
              <a:buNone/>
              <a:defRPr sz="1867"/>
            </a:lvl4pPr>
            <a:lvl5pPr indent="-228600" lvl="4" marL="2286000" algn="l">
              <a:lnSpc>
                <a:spcPct val="90000"/>
              </a:lnSpc>
              <a:spcBef>
                <a:spcPts val="500"/>
              </a:spcBef>
              <a:spcAft>
                <a:spcPts val="0"/>
              </a:spcAft>
              <a:buClr>
                <a:schemeClr val="dk1"/>
              </a:buClr>
              <a:buSzPts val="1867"/>
              <a:buNone/>
              <a:defRPr sz="1867"/>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p22"/>
          <p:cNvSpPr txBox="1"/>
          <p:nvPr>
            <p:ph idx="8" type="body"/>
          </p:nvPr>
        </p:nvSpPr>
        <p:spPr>
          <a:xfrm>
            <a:off x="9137159" y="2311400"/>
            <a:ext cx="2851643" cy="3822411"/>
          </a:xfrm>
          <a:prstGeom prst="rect">
            <a:avLst/>
          </a:prstGeom>
          <a:noFill/>
          <a:ln cap="flat" cmpd="sng" w="9525">
            <a:solidFill>
              <a:srgbClr val="6CACE4">
                <a:alpha val="20000"/>
              </a:srgbClr>
            </a:solidFill>
            <a:prstDash val="solid"/>
            <a:round/>
            <a:headEnd len="sm" w="sm" type="none"/>
            <a:tailEnd len="sm" w="sm" type="none"/>
          </a:ln>
        </p:spPr>
        <p:txBody>
          <a:bodyPr anchorCtr="0" anchor="t" bIns="45700" lIns="91425" spcFirstLastPara="1" rIns="91425" wrap="square" tIns="45700">
            <a:normAutofit/>
          </a:bodyPr>
          <a:lstStyle>
            <a:lvl1pPr indent="-364046" lvl="0" marL="457200" algn="l">
              <a:lnSpc>
                <a:spcPct val="90000"/>
              </a:lnSpc>
              <a:spcBef>
                <a:spcPts val="1000"/>
              </a:spcBef>
              <a:spcAft>
                <a:spcPts val="0"/>
              </a:spcAft>
              <a:buClr>
                <a:schemeClr val="dk1"/>
              </a:buClr>
              <a:buSzPts val="2133"/>
              <a:buFont typeface="Arial"/>
              <a:buChar char="►"/>
              <a:defRPr sz="2133">
                <a:solidFill>
                  <a:schemeClr val="dk1"/>
                </a:solidFill>
                <a:latin typeface="Calibri"/>
                <a:ea typeface="Calibri"/>
                <a:cs typeface="Calibri"/>
                <a:sym typeface="Calibri"/>
              </a:defRPr>
            </a:lvl1pPr>
            <a:lvl2pPr indent="-364046" lvl="1" marL="914400" algn="l">
              <a:lnSpc>
                <a:spcPct val="90000"/>
              </a:lnSpc>
              <a:spcBef>
                <a:spcPts val="500"/>
              </a:spcBef>
              <a:spcAft>
                <a:spcPts val="0"/>
              </a:spcAft>
              <a:buClr>
                <a:schemeClr val="dk1"/>
              </a:buClr>
              <a:buSzPts val="2133"/>
              <a:buFont typeface="Arial"/>
              <a:buChar char="►"/>
              <a:defRPr sz="2133"/>
            </a:lvl2pPr>
            <a:lvl3pPr indent="-364046" lvl="2" marL="1371600" algn="l">
              <a:lnSpc>
                <a:spcPct val="90000"/>
              </a:lnSpc>
              <a:spcBef>
                <a:spcPts val="500"/>
              </a:spcBef>
              <a:spcAft>
                <a:spcPts val="0"/>
              </a:spcAft>
              <a:buClr>
                <a:schemeClr val="dk1"/>
              </a:buClr>
              <a:buSzPts val="2133"/>
              <a:buFont typeface="Arial"/>
              <a:buChar char="●"/>
              <a:defRPr sz="2133"/>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22"/>
          <p:cNvSpPr txBox="1"/>
          <p:nvPr>
            <p:ph idx="9" type="body"/>
          </p:nvPr>
        </p:nvSpPr>
        <p:spPr>
          <a:xfrm>
            <a:off x="199085" y="6357619"/>
            <a:ext cx="10841449" cy="373381"/>
          </a:xfrm>
          <a:prstGeom prst="rect">
            <a:avLst/>
          </a:prstGeom>
          <a:noFill/>
          <a:ln>
            <a:noFill/>
          </a:ln>
        </p:spPr>
        <p:txBody>
          <a:bodyPr anchorCtr="0" anchor="b" bIns="0" lIns="0" spcFirstLastPara="1" rIns="0" wrap="square" tIns="0">
            <a:normAutofit/>
          </a:bodyPr>
          <a:lstStyle>
            <a:lvl1pPr indent="-228600" lvl="0" marL="457200" marR="0" algn="l">
              <a:lnSpc>
                <a:spcPct val="100000"/>
              </a:lnSpc>
              <a:spcBef>
                <a:spcPts val="0"/>
              </a:spcBef>
              <a:spcAft>
                <a:spcPts val="0"/>
              </a:spcAft>
              <a:buClr>
                <a:srgbClr val="B50D0D"/>
              </a:buClr>
              <a:buSzPts val="1067"/>
              <a:buFont typeface="Noto Sans Symbols"/>
              <a:buNone/>
              <a:defRPr sz="1067">
                <a:solidFill>
                  <a:srgbClr val="000000"/>
                </a:solidFill>
                <a:latin typeface="Calibri"/>
                <a:ea typeface="Calibri"/>
                <a:cs typeface="Calibri"/>
                <a:sym typeface="Calibri"/>
              </a:defRPr>
            </a:lvl1pPr>
            <a:lvl2pPr indent="-228600" lvl="1" marL="914400" algn="l">
              <a:lnSpc>
                <a:spcPct val="90000"/>
              </a:lnSpc>
              <a:spcBef>
                <a:spcPts val="0"/>
              </a:spcBef>
              <a:spcAft>
                <a:spcPts val="0"/>
              </a:spcAft>
              <a:buClr>
                <a:srgbClr val="B50D0D"/>
              </a:buClr>
              <a:buSzPts val="1333"/>
              <a:buFont typeface="Merriweather Sans"/>
              <a:buNone/>
              <a:defRPr sz="1333">
                <a:latin typeface="Georgia"/>
                <a:ea typeface="Georgia"/>
                <a:cs typeface="Georgia"/>
                <a:sym typeface="Georgia"/>
              </a:defRPr>
            </a:lvl2pPr>
            <a:lvl3pPr indent="-228600" lvl="2" marL="1371600" algn="l">
              <a:lnSpc>
                <a:spcPct val="90000"/>
              </a:lnSpc>
              <a:spcBef>
                <a:spcPts val="0"/>
              </a:spcBef>
              <a:spcAft>
                <a:spcPts val="0"/>
              </a:spcAft>
              <a:buClr>
                <a:srgbClr val="B50D0D"/>
              </a:buClr>
              <a:buSzPts val="1333"/>
              <a:buNone/>
              <a:defRPr sz="1333">
                <a:latin typeface="Georgia"/>
                <a:ea typeface="Georgia"/>
                <a:cs typeface="Georgia"/>
                <a:sym typeface="Georgia"/>
              </a:defRPr>
            </a:lvl3pPr>
            <a:lvl4pPr indent="-465646" lvl="3" marL="1828800" algn="l">
              <a:lnSpc>
                <a:spcPct val="90000"/>
              </a:lnSpc>
              <a:spcBef>
                <a:spcPts val="500"/>
              </a:spcBef>
              <a:spcAft>
                <a:spcPts val="0"/>
              </a:spcAft>
              <a:buClr>
                <a:srgbClr val="B50D0D"/>
              </a:buClr>
              <a:buSzPts val="3733"/>
              <a:buChar char="•"/>
              <a:defRPr sz="3733"/>
            </a:lvl4pPr>
            <a:lvl5pPr indent="-465646" lvl="4" marL="2286000" algn="l">
              <a:lnSpc>
                <a:spcPct val="90000"/>
              </a:lnSpc>
              <a:spcBef>
                <a:spcPts val="500"/>
              </a:spcBef>
              <a:spcAft>
                <a:spcPts val="0"/>
              </a:spcAft>
              <a:buClr>
                <a:srgbClr val="B50D0D"/>
              </a:buClr>
              <a:buSzPts val="3733"/>
              <a:buChar char="•"/>
              <a:defRPr sz="3733"/>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 name="Google Shape;95;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cSld name="Title ">
    <p:bg>
      <p:bgPr>
        <a:solidFill>
          <a:schemeClr val="accent2"/>
        </a:solidFill>
      </p:bgPr>
    </p:bg>
    <p:spTree>
      <p:nvGrpSpPr>
        <p:cNvPr id="102" name="Shape 102"/>
        <p:cNvGrpSpPr/>
        <p:nvPr/>
      </p:nvGrpSpPr>
      <p:grpSpPr>
        <a:xfrm>
          <a:off x="0" y="0"/>
          <a:ext cx="0" cy="0"/>
          <a:chOff x="0" y="0"/>
          <a:chExt cx="0" cy="0"/>
        </a:xfrm>
      </p:grpSpPr>
      <p:pic>
        <p:nvPicPr>
          <p:cNvPr descr="Chart, background pattern&#10;&#10;Description automatically generated" id="103" name="Google Shape;103;g3f5f36e1f87_0_226"/>
          <p:cNvPicPr preferRelativeResize="0"/>
          <p:nvPr/>
        </p:nvPicPr>
        <p:blipFill rotWithShape="1">
          <a:blip r:embed="rId2">
            <a:alphaModFix/>
          </a:blip>
          <a:srcRect b="0" l="0" r="0" t="0"/>
          <a:stretch/>
        </p:blipFill>
        <p:spPr>
          <a:xfrm>
            <a:off x="0" y="0"/>
            <a:ext cx="3516198" cy="6858002"/>
          </a:xfrm>
          <a:prstGeom prst="rect">
            <a:avLst/>
          </a:prstGeom>
          <a:noFill/>
          <a:ln>
            <a:noFill/>
          </a:ln>
        </p:spPr>
      </p:pic>
      <p:sp>
        <p:nvSpPr>
          <p:cNvPr id="104" name="Google Shape;104;g3f5f36e1f87_0_226"/>
          <p:cNvSpPr txBox="1"/>
          <p:nvPr>
            <p:ph idx="1" type="body"/>
          </p:nvPr>
        </p:nvSpPr>
        <p:spPr>
          <a:xfrm>
            <a:off x="4612641" y="3554917"/>
            <a:ext cx="6438900" cy="763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None/>
              <a:defRPr sz="4000">
                <a:latin typeface="Quattrocento Sans"/>
                <a:ea typeface="Quattrocento Sans"/>
                <a:cs typeface="Quattrocento Sans"/>
                <a:sym typeface="Quattrocento Sans"/>
              </a:defRPr>
            </a:lvl1pPr>
            <a:lvl2pPr indent="-228600" lvl="1" marL="914400" algn="l">
              <a:lnSpc>
                <a:spcPct val="90000"/>
              </a:lnSpc>
              <a:spcBef>
                <a:spcPts val="800"/>
              </a:spcBef>
              <a:spcAft>
                <a:spcPts val="0"/>
              </a:spcAft>
              <a:buClr>
                <a:schemeClr val="lt1"/>
              </a:buClr>
              <a:buSzPts val="2400"/>
              <a:buNone/>
              <a:defRPr/>
            </a:lvl2pPr>
            <a:lvl3pPr indent="-228600" lvl="2" marL="1371600" algn="l">
              <a:lnSpc>
                <a:spcPct val="90000"/>
              </a:lnSpc>
              <a:spcBef>
                <a:spcPts val="500"/>
              </a:spcBef>
              <a:spcAft>
                <a:spcPts val="0"/>
              </a:spcAft>
              <a:buClr>
                <a:schemeClr val="lt1"/>
              </a:buClr>
              <a:buSzPts val="2000"/>
              <a:buNone/>
              <a:defRPr/>
            </a:lvl3pPr>
            <a:lvl4pPr indent="-228600" lvl="3" marL="1828800" algn="l">
              <a:lnSpc>
                <a:spcPct val="90000"/>
              </a:lnSpc>
              <a:spcBef>
                <a:spcPts val="500"/>
              </a:spcBef>
              <a:spcAft>
                <a:spcPts val="0"/>
              </a:spcAft>
              <a:buClr>
                <a:schemeClr val="lt1"/>
              </a:buClr>
              <a:buSzPts val="1800"/>
              <a:buNone/>
              <a:defRPr/>
            </a:lvl4pPr>
            <a:lvl5pPr indent="-228600" lvl="4" marL="2286000" algn="l">
              <a:lnSpc>
                <a:spcPct val="90000"/>
              </a:lnSpc>
              <a:spcBef>
                <a:spcPts val="500"/>
              </a:spcBef>
              <a:spcAft>
                <a:spcPts val="0"/>
              </a:spcAft>
              <a:buClr>
                <a:schemeClr val="lt1"/>
              </a:buClr>
              <a:buSzPts val="1800"/>
              <a:buNone/>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05" name="Google Shape;105;g3f5f36e1f87_0_226"/>
          <p:cNvSpPr txBox="1"/>
          <p:nvPr>
            <p:ph type="ctrTitle"/>
          </p:nvPr>
        </p:nvSpPr>
        <p:spPr>
          <a:xfrm>
            <a:off x="4612640" y="2311400"/>
            <a:ext cx="5156100" cy="1117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4400"/>
              <a:buFont typeface="Quattrocento Sans"/>
              <a:buNone/>
              <a:defRPr>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pos="280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p:cSld name="Section Break">
    <p:bg>
      <p:bgPr>
        <a:solidFill>
          <a:schemeClr val="accent2"/>
        </a:solidFill>
      </p:bgPr>
    </p:bg>
    <p:spTree>
      <p:nvGrpSpPr>
        <p:cNvPr id="106" name="Shape 106"/>
        <p:cNvGrpSpPr/>
        <p:nvPr/>
      </p:nvGrpSpPr>
      <p:grpSpPr>
        <a:xfrm>
          <a:off x="0" y="0"/>
          <a:ext cx="0" cy="0"/>
          <a:chOff x="0" y="0"/>
          <a:chExt cx="0" cy="0"/>
        </a:xfrm>
      </p:grpSpPr>
      <p:pic>
        <p:nvPicPr>
          <p:cNvPr descr="Shape, arrow&#10;&#10;Description automatically generated" id="107" name="Google Shape;107;g3f5f36e1f87_0_230"/>
          <p:cNvPicPr preferRelativeResize="0"/>
          <p:nvPr/>
        </p:nvPicPr>
        <p:blipFill rotWithShape="1">
          <a:blip r:embed="rId2">
            <a:alphaModFix amt="35000"/>
          </a:blip>
          <a:srcRect b="0" l="0" r="0" t="0"/>
          <a:stretch/>
        </p:blipFill>
        <p:spPr>
          <a:xfrm>
            <a:off x="0" y="0"/>
            <a:ext cx="12192000" cy="6858000"/>
          </a:xfrm>
          <a:prstGeom prst="rect">
            <a:avLst/>
          </a:prstGeom>
          <a:noFill/>
          <a:ln>
            <a:noFill/>
          </a:ln>
        </p:spPr>
      </p:pic>
      <p:sp>
        <p:nvSpPr>
          <p:cNvPr id="108" name="Google Shape;108;g3f5f36e1f87_0_230"/>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lt1"/>
              </a:buClr>
              <a:buSzPts val="4000"/>
              <a:buFont typeface="Quattrocento Sans"/>
              <a:buNone/>
              <a:defRPr b="1" i="0" sz="4000" cap="non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 name="Google Shape;109;g3f5f36e1f87_0_230"/>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chemeClr val="lt1"/>
              </a:buClr>
              <a:buSzPts val="1800"/>
              <a:buFont typeface="Arial"/>
              <a:buNone/>
              <a:defRPr sz="1800">
                <a:solidFill>
                  <a:schemeClr val="lt1"/>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3">
          <p15:clr>
            <a:srgbClr val="5ACBF0"/>
          </p15:clr>
        </p15:guide>
        <p15:guide id="4" orient="horz" pos="2488">
          <p15:clr>
            <a:srgbClr val="5ACBF0"/>
          </p15:clr>
        </p15:guide>
      </p15:sldGuideLst>
    </p:ext>
  </p:extLst>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ue">
  <p:cSld name="Bottom Pattern blue">
    <p:bg>
      <p:bgPr>
        <a:solidFill>
          <a:schemeClr val="accent1"/>
        </a:solidFill>
      </p:bgPr>
    </p:bg>
    <p:spTree>
      <p:nvGrpSpPr>
        <p:cNvPr id="110" name="Shape 110"/>
        <p:cNvGrpSpPr/>
        <p:nvPr/>
      </p:nvGrpSpPr>
      <p:grpSpPr>
        <a:xfrm>
          <a:off x="0" y="0"/>
          <a:ext cx="0" cy="0"/>
          <a:chOff x="0" y="0"/>
          <a:chExt cx="0" cy="0"/>
        </a:xfrm>
      </p:grpSpPr>
      <p:sp>
        <p:nvSpPr>
          <p:cNvPr id="111" name="Google Shape;111;g3f5f36e1f87_0_234"/>
          <p:cNvSpPr txBox="1"/>
          <p:nvPr>
            <p:ph type="title"/>
          </p:nvPr>
        </p:nvSpPr>
        <p:spPr>
          <a:xfrm>
            <a:off x="762000" y="716577"/>
            <a:ext cx="10668000" cy="615600"/>
          </a:xfrm>
          <a:prstGeom prst="rect">
            <a:avLst/>
          </a:prstGeom>
          <a:noFill/>
          <a:ln>
            <a:noFill/>
          </a:ln>
        </p:spPr>
        <p:txBody>
          <a:bodyPr anchorCtr="0" anchor="b" bIns="0" lIns="0" spcFirstLastPara="1" rIns="0" wrap="square" tIns="0">
            <a:no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g3f5f36e1f87_0_234"/>
          <p:cNvSpPr txBox="1"/>
          <p:nvPr>
            <p:ph idx="1" type="body"/>
          </p:nvPr>
        </p:nvSpPr>
        <p:spPr>
          <a:xfrm>
            <a:off x="762000" y="1790699"/>
            <a:ext cx="10668000" cy="6858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13" name="Google Shape;113;g3f5f36e1f87_0_234"/>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ft Pattern Content">
  <p:cSld name="Left Pattern Content">
    <p:bg>
      <p:bgPr>
        <a:solidFill>
          <a:schemeClr val="lt1"/>
        </a:solidFill>
      </p:bgPr>
    </p:bg>
    <p:spTree>
      <p:nvGrpSpPr>
        <p:cNvPr id="114" name="Shape 114"/>
        <p:cNvGrpSpPr/>
        <p:nvPr/>
      </p:nvGrpSpPr>
      <p:grpSpPr>
        <a:xfrm>
          <a:off x="0" y="0"/>
          <a:ext cx="0" cy="0"/>
          <a:chOff x="0" y="0"/>
          <a:chExt cx="0" cy="0"/>
        </a:xfrm>
      </p:grpSpPr>
      <p:pic>
        <p:nvPicPr>
          <p:cNvPr descr="Chart, background pattern&#10;&#10;Description automatically generated" id="115" name="Google Shape;115;g3f5f36e1f87_0_238"/>
          <p:cNvPicPr preferRelativeResize="0"/>
          <p:nvPr/>
        </p:nvPicPr>
        <p:blipFill rotWithShape="1">
          <a:blip r:embed="rId2">
            <a:alphaModFix/>
          </a:blip>
          <a:srcRect b="0" l="0" r="0" t="0"/>
          <a:stretch/>
        </p:blipFill>
        <p:spPr>
          <a:xfrm>
            <a:off x="-11394" y="-14514"/>
            <a:ext cx="4470399" cy="6877051"/>
          </a:xfrm>
          <a:prstGeom prst="rect">
            <a:avLst/>
          </a:prstGeom>
          <a:noFill/>
          <a:ln>
            <a:noFill/>
          </a:ln>
        </p:spPr>
      </p:pic>
      <p:sp>
        <p:nvSpPr>
          <p:cNvPr id="116" name="Google Shape;116;g3f5f36e1f87_0_238"/>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i="0" sz="400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g3f5f36e1f87_0_238"/>
          <p:cNvSpPr txBox="1"/>
          <p:nvPr>
            <p:ph idx="1" type="body"/>
          </p:nvPr>
        </p:nvSpPr>
        <p:spPr>
          <a:xfrm>
            <a:off x="5199743"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19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2808">
          <p15:clr>
            <a:srgbClr val="5ACBF0"/>
          </p15:clr>
        </p15:guide>
        <p15:guide id="3" orient="horz" pos="2240">
          <p15:clr>
            <a:srgbClr val="5ACBF0"/>
          </p15:clr>
        </p15:guide>
        <p15:guide id="4" orient="horz" pos="2487">
          <p15:clr>
            <a:srgbClr val="5ACBF0"/>
          </p15:clr>
        </p15:guide>
      </p15:sldGuideLst>
    </p:ext>
  </p:extLst>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mart Art">
  <p:cSld name="Smart Art">
    <p:bg>
      <p:bgPr>
        <a:solidFill>
          <a:schemeClr val="accent1"/>
        </a:solidFill>
      </p:bgPr>
    </p:bg>
    <p:spTree>
      <p:nvGrpSpPr>
        <p:cNvPr id="118" name="Shape 118"/>
        <p:cNvGrpSpPr/>
        <p:nvPr/>
      </p:nvGrpSpPr>
      <p:grpSpPr>
        <a:xfrm>
          <a:off x="0" y="0"/>
          <a:ext cx="0" cy="0"/>
          <a:chOff x="0" y="0"/>
          <a:chExt cx="0" cy="0"/>
        </a:xfrm>
      </p:grpSpPr>
      <p:sp>
        <p:nvSpPr>
          <p:cNvPr id="119" name="Google Shape;119;g3f5f36e1f87_0_242"/>
          <p:cNvSpPr txBox="1"/>
          <p:nvPr>
            <p:ph type="title"/>
          </p:nvPr>
        </p:nvSpPr>
        <p:spPr>
          <a:xfrm>
            <a:off x="762000" y="716577"/>
            <a:ext cx="10668000" cy="615600"/>
          </a:xfrm>
          <a:prstGeom prst="rect">
            <a:avLst/>
          </a:prstGeom>
          <a:noFill/>
          <a:ln>
            <a:noFill/>
          </a:ln>
        </p:spPr>
        <p:txBody>
          <a:bodyPr anchorCtr="0" anchor="b" bIns="0" lIns="0" spcFirstLastPara="1" rIns="0" wrap="square" tIns="0">
            <a:spAutoFit/>
          </a:bodyPr>
          <a:lstStyle>
            <a:lvl1pPr lvl="0" algn="l">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g3f5f36e1f87_0_242"/>
          <p:cNvSpPr txBox="1"/>
          <p:nvPr>
            <p:ph idx="1" type="body"/>
          </p:nvPr>
        </p:nvSpPr>
        <p:spPr>
          <a:xfrm>
            <a:off x="762000" y="1783952"/>
            <a:ext cx="10668000" cy="1111500"/>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1" name="Google Shape;121;g3f5f36e1f87_0_242"/>
          <p:cNvSpPr/>
          <p:nvPr>
            <p:ph idx="2" type="pic"/>
          </p:nvPr>
        </p:nvSpPr>
        <p:spPr>
          <a:xfrm>
            <a:off x="2024063" y="3232150"/>
            <a:ext cx="1308000" cy="1309800"/>
          </a:xfrm>
          <a:prstGeom prst="rect">
            <a:avLst/>
          </a:prstGeom>
          <a:solidFill>
            <a:srgbClr val="E2CFBB"/>
          </a:solidFill>
          <a:ln>
            <a:noFill/>
          </a:ln>
        </p:spPr>
      </p:sp>
      <p:sp>
        <p:nvSpPr>
          <p:cNvPr id="122" name="Google Shape;122;g3f5f36e1f87_0_242"/>
          <p:cNvSpPr txBox="1"/>
          <p:nvPr>
            <p:ph idx="3" type="body"/>
          </p:nvPr>
        </p:nvSpPr>
        <p:spPr>
          <a:xfrm>
            <a:off x="1223963"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3" name="Google Shape;123;g3f5f36e1f87_0_242"/>
          <p:cNvSpPr/>
          <p:nvPr>
            <p:ph idx="4" type="pic"/>
          </p:nvPr>
        </p:nvSpPr>
        <p:spPr>
          <a:xfrm>
            <a:off x="5442311" y="3248540"/>
            <a:ext cx="1308000" cy="1309800"/>
          </a:xfrm>
          <a:prstGeom prst="rect">
            <a:avLst/>
          </a:prstGeom>
          <a:solidFill>
            <a:srgbClr val="E2CFBB"/>
          </a:solidFill>
          <a:ln>
            <a:noFill/>
          </a:ln>
        </p:spPr>
      </p:sp>
      <p:sp>
        <p:nvSpPr>
          <p:cNvPr id="124" name="Google Shape;124;g3f5f36e1f87_0_242"/>
          <p:cNvSpPr txBox="1"/>
          <p:nvPr>
            <p:ph idx="5" type="body"/>
          </p:nvPr>
        </p:nvSpPr>
        <p:spPr>
          <a:xfrm>
            <a:off x="4641850"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25" name="Google Shape;125;g3f5f36e1f87_0_242"/>
          <p:cNvSpPr/>
          <p:nvPr>
            <p:ph idx="6" type="pic"/>
          </p:nvPr>
        </p:nvSpPr>
        <p:spPr>
          <a:xfrm>
            <a:off x="8859074" y="3232150"/>
            <a:ext cx="1308000" cy="1309800"/>
          </a:xfrm>
          <a:prstGeom prst="rect">
            <a:avLst/>
          </a:prstGeom>
          <a:solidFill>
            <a:srgbClr val="E2CFBB"/>
          </a:solidFill>
          <a:ln>
            <a:noFill/>
          </a:ln>
        </p:spPr>
      </p:sp>
      <p:sp>
        <p:nvSpPr>
          <p:cNvPr id="126" name="Google Shape;126;g3f5f36e1f87_0_242"/>
          <p:cNvSpPr txBox="1"/>
          <p:nvPr>
            <p:ph idx="7" type="body"/>
          </p:nvPr>
        </p:nvSpPr>
        <p:spPr>
          <a:xfrm>
            <a:off x="8059737" y="4943475"/>
            <a:ext cx="2908200" cy="9684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563A14"/>
              </a:buClr>
              <a:buSzPts val="1400"/>
              <a:buNone/>
              <a:defRPr sz="1400">
                <a:solidFill>
                  <a:srgbClr val="563A14"/>
                </a:solidFill>
              </a:defRPr>
            </a:lvl1pPr>
            <a:lvl2pPr indent="-317500" lvl="1" marL="914400" algn="l">
              <a:lnSpc>
                <a:spcPct val="90000"/>
              </a:lnSpc>
              <a:spcBef>
                <a:spcPts val="800"/>
              </a:spcBef>
              <a:spcAft>
                <a:spcPts val="0"/>
              </a:spcAft>
              <a:buClr>
                <a:srgbClr val="563A14"/>
              </a:buClr>
              <a:buSzPts val="1400"/>
              <a:buChar char="•"/>
              <a:defRPr sz="1400">
                <a:solidFill>
                  <a:srgbClr val="563A14"/>
                </a:solidFill>
              </a:defRPr>
            </a:lvl2pPr>
            <a:lvl3pPr indent="-317500" lvl="2" marL="1371600" algn="l">
              <a:lnSpc>
                <a:spcPct val="90000"/>
              </a:lnSpc>
              <a:spcBef>
                <a:spcPts val="500"/>
              </a:spcBef>
              <a:spcAft>
                <a:spcPts val="0"/>
              </a:spcAft>
              <a:buClr>
                <a:srgbClr val="563A14"/>
              </a:buClr>
              <a:buSzPts val="1400"/>
              <a:buChar char="•"/>
              <a:defRPr sz="1400">
                <a:solidFill>
                  <a:srgbClr val="563A14"/>
                </a:solidFill>
              </a:defRPr>
            </a:lvl3pPr>
            <a:lvl4pPr indent="-317500" lvl="3" marL="1828800" algn="l">
              <a:lnSpc>
                <a:spcPct val="90000"/>
              </a:lnSpc>
              <a:spcBef>
                <a:spcPts val="500"/>
              </a:spcBef>
              <a:spcAft>
                <a:spcPts val="0"/>
              </a:spcAft>
              <a:buClr>
                <a:srgbClr val="563A14"/>
              </a:buClr>
              <a:buSzPts val="1400"/>
              <a:buChar char="•"/>
              <a:defRPr sz="1400">
                <a:solidFill>
                  <a:srgbClr val="563A14"/>
                </a:solidFill>
              </a:defRPr>
            </a:lvl4pPr>
            <a:lvl5pPr indent="-317500" lvl="4" marL="2286000" algn="l">
              <a:lnSpc>
                <a:spcPct val="90000"/>
              </a:lnSpc>
              <a:spcBef>
                <a:spcPts val="500"/>
              </a:spcBef>
              <a:spcAft>
                <a:spcPts val="0"/>
              </a:spcAft>
              <a:buClr>
                <a:srgbClr val="563A14"/>
              </a:buClr>
              <a:buSzPts val="1400"/>
              <a:buChar char="•"/>
              <a:defRPr sz="1400">
                <a:solidFill>
                  <a:srgbClr val="563A14"/>
                </a:solidFill>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Photo Content">
  <p:cSld name="Two Photo Content">
    <p:bg>
      <p:bgPr>
        <a:solidFill>
          <a:schemeClr val="accent2"/>
        </a:solidFill>
      </p:bgPr>
    </p:bg>
    <p:spTree>
      <p:nvGrpSpPr>
        <p:cNvPr id="127" name="Shape 127"/>
        <p:cNvGrpSpPr/>
        <p:nvPr/>
      </p:nvGrpSpPr>
      <p:grpSpPr>
        <a:xfrm>
          <a:off x="0" y="0"/>
          <a:ext cx="0" cy="0"/>
          <a:chOff x="0" y="0"/>
          <a:chExt cx="0" cy="0"/>
        </a:xfrm>
      </p:grpSpPr>
      <p:sp>
        <p:nvSpPr>
          <p:cNvPr id="128" name="Google Shape;128;g3f5f36e1f87_0_251"/>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g3f5f36e1f87_0_25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solidFill>
                  <a:schemeClr val="lt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descr="Picture placeholder" id="130" name="Google Shape;130;g3f5f36e1f87_0_251"/>
          <p:cNvSpPr/>
          <p:nvPr>
            <p:ph idx="2" type="pic"/>
          </p:nvPr>
        </p:nvSpPr>
        <p:spPr>
          <a:xfrm>
            <a:off x="6858000" y="715963"/>
            <a:ext cx="4572000" cy="2362200"/>
          </a:xfrm>
          <a:prstGeom prst="rect">
            <a:avLst/>
          </a:prstGeom>
          <a:solidFill>
            <a:srgbClr val="8E4C35"/>
          </a:solidFill>
          <a:ln>
            <a:noFill/>
          </a:ln>
        </p:spPr>
      </p:sp>
      <p:sp>
        <p:nvSpPr>
          <p:cNvPr descr="Picture placeholder" id="131" name="Google Shape;131;g3f5f36e1f87_0_251"/>
          <p:cNvSpPr/>
          <p:nvPr>
            <p:ph idx="3" type="pic"/>
          </p:nvPr>
        </p:nvSpPr>
        <p:spPr>
          <a:xfrm>
            <a:off x="6858000" y="3444081"/>
            <a:ext cx="4572000" cy="2362200"/>
          </a:xfrm>
          <a:prstGeom prst="rect">
            <a:avLst/>
          </a:prstGeom>
          <a:solidFill>
            <a:srgbClr val="8E4C35"/>
          </a:solidFill>
          <a:ln>
            <a:noFill/>
          </a:ln>
        </p:spPr>
      </p:sp>
      <p:pic>
        <p:nvPicPr>
          <p:cNvPr descr="Chart, background pattern&#10;&#10;Description automatically generated" id="132" name="Google Shape;132;g3f5f36e1f87_0_251"/>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extLst>
    <p:ext uri="{DCECCB84-F9BA-43D5-87BE-67443E8EF086}">
      <p15:sldGuideLst>
        <p15:guide id="1" orient="horz" pos="3672">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ttom Pattern Black">
  <p:cSld name="Bottom Pattern Black">
    <p:bg>
      <p:bgPr>
        <a:solidFill>
          <a:schemeClr val="accent1"/>
        </a:solidFill>
      </p:bgPr>
    </p:bg>
    <p:spTree>
      <p:nvGrpSpPr>
        <p:cNvPr id="133" name="Shape 133"/>
        <p:cNvGrpSpPr/>
        <p:nvPr/>
      </p:nvGrpSpPr>
      <p:grpSpPr>
        <a:xfrm>
          <a:off x="0" y="0"/>
          <a:ext cx="0" cy="0"/>
          <a:chOff x="0" y="0"/>
          <a:chExt cx="0" cy="0"/>
        </a:xfrm>
      </p:grpSpPr>
      <p:sp>
        <p:nvSpPr>
          <p:cNvPr id="134" name="Google Shape;134;g3f5f36e1f87_0_257"/>
          <p:cNvSpPr txBox="1"/>
          <p:nvPr>
            <p:ph type="title"/>
          </p:nvPr>
        </p:nvSpPr>
        <p:spPr>
          <a:xfrm>
            <a:off x="1525301" y="1995467"/>
            <a:ext cx="9141300" cy="615600"/>
          </a:xfrm>
          <a:prstGeom prst="rect">
            <a:avLst/>
          </a:prstGeom>
          <a:noFill/>
          <a:ln>
            <a:noFill/>
          </a:ln>
        </p:spPr>
        <p:txBody>
          <a:bodyPr anchorCtr="0" anchor="b" bIns="0" lIns="0" spcFirstLastPara="1" rIns="0" wrap="square" tIns="0">
            <a:spAutoFit/>
          </a:bodyPr>
          <a:lstStyle>
            <a:lvl1pPr lvl="0" algn="ctr">
              <a:lnSpc>
                <a:spcPct val="100000"/>
              </a:lnSpc>
              <a:spcBef>
                <a:spcPts val="0"/>
              </a:spcBef>
              <a:spcAft>
                <a:spcPts val="0"/>
              </a:spcAft>
              <a:buClr>
                <a:schemeClr val="accent2"/>
              </a:buClr>
              <a:buSzPts val="4000"/>
              <a:buFont typeface="Quattrocento Sans"/>
              <a:buNone/>
              <a:defRPr b="1" i="0" sz="4000" cap="none">
                <a:solidFill>
                  <a:schemeClr val="accent2"/>
                </a:solidFill>
                <a:latin typeface="Quattrocento Sans"/>
                <a:ea typeface="Quattrocento Sans"/>
                <a:cs typeface="Quattrocento Sans"/>
                <a:sym typeface="Quattrocento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g3f5f36e1f87_0_257"/>
          <p:cNvSpPr txBox="1"/>
          <p:nvPr>
            <p:ph idx="1" type="body"/>
          </p:nvPr>
        </p:nvSpPr>
        <p:spPr>
          <a:xfrm>
            <a:off x="2196307" y="3260705"/>
            <a:ext cx="7799400" cy="1534800"/>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0"/>
              </a:spcBef>
              <a:spcAft>
                <a:spcPts val="0"/>
              </a:spcAft>
              <a:buClr>
                <a:srgbClr val="563A14"/>
              </a:buClr>
              <a:buSzPts val="1800"/>
              <a:buFont typeface="Arial"/>
              <a:buNone/>
              <a:defRPr sz="1800">
                <a:solidFill>
                  <a:srgbClr val="563A14"/>
                </a:solidFill>
                <a:latin typeface="Quattrocento Sans"/>
                <a:ea typeface="Quattrocento Sans"/>
                <a:cs typeface="Quattrocento Sans"/>
                <a:sym typeface="Quattrocento Sans"/>
              </a:defRPr>
            </a:lvl1pPr>
            <a:lvl2pPr indent="-342900" lvl="1" marL="914400" algn="l">
              <a:lnSpc>
                <a:spcPct val="90000"/>
              </a:lnSpc>
              <a:spcBef>
                <a:spcPts val="8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pic>
        <p:nvPicPr>
          <p:cNvPr descr="Chart, background pattern&#10;&#10;Description automatically generated" id="136" name="Google Shape;136;g3f5f36e1f87_0_257"/>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Photo Content">
  <p:cSld name="One Photo Content">
    <p:bg>
      <p:bgPr>
        <a:solidFill>
          <a:schemeClr val="accent2"/>
        </a:solidFill>
      </p:bgPr>
    </p:bg>
    <p:spTree>
      <p:nvGrpSpPr>
        <p:cNvPr id="137" name="Shape 137"/>
        <p:cNvGrpSpPr/>
        <p:nvPr/>
      </p:nvGrpSpPr>
      <p:grpSpPr>
        <a:xfrm>
          <a:off x="0" y="0"/>
          <a:ext cx="0" cy="0"/>
          <a:chOff x="0" y="0"/>
          <a:chExt cx="0" cy="0"/>
        </a:xfrm>
      </p:grpSpPr>
      <p:pic>
        <p:nvPicPr>
          <p:cNvPr descr="Chart, background pattern&#10;&#10;Description automatically generated" id="138" name="Google Shape;138;g3f5f36e1f87_0_261"/>
          <p:cNvPicPr preferRelativeResize="0"/>
          <p:nvPr/>
        </p:nvPicPr>
        <p:blipFill rotWithShape="1">
          <a:blip r:embed="rId2">
            <a:alphaModFix/>
          </a:blip>
          <a:srcRect b="0" l="0" r="0" t="0"/>
          <a:stretch/>
        </p:blipFill>
        <p:spPr>
          <a:xfrm>
            <a:off x="0" y="6150916"/>
            <a:ext cx="12192002" cy="710520"/>
          </a:xfrm>
          <a:prstGeom prst="rect">
            <a:avLst/>
          </a:prstGeom>
          <a:noFill/>
          <a:ln>
            <a:noFill/>
          </a:ln>
        </p:spPr>
      </p:pic>
      <p:sp>
        <p:nvSpPr>
          <p:cNvPr id="139" name="Google Shape;139;g3f5f36e1f87_0_261"/>
          <p:cNvSpPr txBox="1"/>
          <p:nvPr>
            <p:ph idx="1" type="body"/>
          </p:nvPr>
        </p:nvSpPr>
        <p:spPr>
          <a:xfrm>
            <a:off x="762000" y="1905000"/>
            <a:ext cx="5334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000"/>
              <a:buNone/>
              <a:defRPr b="1" sz="2000"/>
            </a:lvl1pPr>
            <a:lvl2pPr indent="-342900" lvl="1" marL="914400" algn="l">
              <a:lnSpc>
                <a:spcPct val="90000"/>
              </a:lnSpc>
              <a:spcBef>
                <a:spcPts val="800"/>
              </a:spcBef>
              <a:spcAft>
                <a:spcPts val="0"/>
              </a:spcAft>
              <a:buClr>
                <a:schemeClr val="lt1"/>
              </a:buClr>
              <a:buSzPts val="1800"/>
              <a:buChar char="•"/>
              <a:defRPr sz="1800"/>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140" name="Google Shape;140;g3f5f36e1f87_0_261"/>
          <p:cNvSpPr/>
          <p:nvPr>
            <p:ph idx="2" type="pic"/>
          </p:nvPr>
        </p:nvSpPr>
        <p:spPr>
          <a:xfrm>
            <a:off x="6858000" y="715963"/>
            <a:ext cx="4572000" cy="5113200"/>
          </a:xfrm>
          <a:prstGeom prst="rect">
            <a:avLst/>
          </a:prstGeom>
          <a:noFill/>
          <a:ln>
            <a:noFill/>
          </a:ln>
        </p:spPr>
      </p:sp>
      <p:sp>
        <p:nvSpPr>
          <p:cNvPr id="141" name="Google Shape;141;g3f5f36e1f87_0_261"/>
          <p:cNvSpPr txBox="1"/>
          <p:nvPr>
            <p:ph type="title"/>
          </p:nvPr>
        </p:nvSpPr>
        <p:spPr>
          <a:xfrm>
            <a:off x="762000" y="715961"/>
            <a:ext cx="5334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lt1"/>
              </a:buClr>
              <a:buSzPts val="4000"/>
              <a:buFont typeface="Quattrocento Sans"/>
              <a:buNone/>
              <a:defRPr b="1"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42" name="Shape 142"/>
        <p:cNvGrpSpPr/>
        <p:nvPr/>
      </p:nvGrpSpPr>
      <p:grpSpPr>
        <a:xfrm>
          <a:off x="0" y="0"/>
          <a:ext cx="0" cy="0"/>
          <a:chOff x="0" y="0"/>
          <a:chExt cx="0" cy="0"/>
        </a:xfrm>
      </p:grpSpPr>
      <p:sp>
        <p:nvSpPr>
          <p:cNvPr id="143" name="Google Shape;143;g3f5f36e1f87_0_266"/>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 name="Google Shape;144;g3f5f36e1f87_0_266"/>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45" name="Google Shape;145;g3f5f36e1f87_0_266"/>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2"/>
        </a:solidFill>
      </p:bgPr>
    </p:bg>
    <p:spTree>
      <p:nvGrpSpPr>
        <p:cNvPr id="146" name="Shape 146"/>
        <p:cNvGrpSpPr/>
        <p:nvPr/>
      </p:nvGrpSpPr>
      <p:grpSpPr>
        <a:xfrm>
          <a:off x="0" y="0"/>
          <a:ext cx="0" cy="0"/>
          <a:chOff x="0" y="0"/>
          <a:chExt cx="0" cy="0"/>
        </a:xfrm>
      </p:grpSpPr>
      <p:sp>
        <p:nvSpPr>
          <p:cNvPr id="147" name="Google Shape;147;g3f5f36e1f87_0_27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8" name="Google Shape;148;g3f5f36e1f87_0_27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g3f5f36e1f87_0_27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spcAft>
                <a:spcPts val="0"/>
              </a:spcAft>
              <a:buNone/>
              <a:defRPr/>
            </a:lvl1pPr>
            <a:lvl2pPr indent="0" lvl="1" marL="0" algn="r">
              <a:spcBef>
                <a:spcPts val="0"/>
              </a:spcBef>
              <a:spcAft>
                <a:spcPts val="0"/>
              </a:spcAft>
              <a:buNone/>
              <a:defRPr/>
            </a:lvl2pPr>
            <a:lvl3pPr indent="0" lvl="2" marL="0" algn="r">
              <a:spcBef>
                <a:spcPts val="0"/>
              </a:spcBef>
              <a:spcAft>
                <a:spcPts val="0"/>
              </a:spcAft>
              <a:buNone/>
              <a:defRPr/>
            </a:lvl3pPr>
            <a:lvl4pPr indent="0" lvl="3" marL="0" algn="r">
              <a:spcBef>
                <a:spcPts val="0"/>
              </a:spcBef>
              <a:spcAft>
                <a:spcPts val="0"/>
              </a:spcAft>
              <a:buNone/>
              <a:defRPr/>
            </a:lvl4pPr>
            <a:lvl5pPr indent="0" lvl="4" marL="0" algn="r">
              <a:spcBef>
                <a:spcPts val="0"/>
              </a:spcBef>
              <a:spcAft>
                <a:spcPts val="0"/>
              </a:spcAft>
              <a:buNone/>
              <a:defRPr/>
            </a:lvl5pPr>
            <a:lvl6pPr indent="0" lvl="5" marL="0" algn="r">
              <a:spcBef>
                <a:spcPts val="0"/>
              </a:spcBef>
              <a:spcAft>
                <a:spcPts val="0"/>
              </a:spcAft>
              <a:buNone/>
              <a:defRPr/>
            </a:lvl6pPr>
            <a:lvl7pPr indent="0" lvl="6" marL="0" algn="r">
              <a:spcBef>
                <a:spcPts val="0"/>
              </a:spcBef>
              <a:spcAft>
                <a:spcPts val="0"/>
              </a:spcAft>
              <a:buNone/>
              <a:defRPr/>
            </a:lvl7pPr>
            <a:lvl8pPr indent="0" lvl="7" marL="0" algn="r">
              <a:spcBef>
                <a:spcPts val="0"/>
              </a:spcBef>
              <a:spcAft>
                <a:spcPts val="0"/>
              </a:spcAft>
              <a:buNone/>
              <a:defRPr/>
            </a:lvl8pPr>
            <a:lvl9pPr indent="0" lvl="8" marL="0" algn="r">
              <a:spcBef>
                <a:spcPts val="0"/>
              </a:spcBef>
              <a:spcAft>
                <a:spcPts val="0"/>
              </a:spcAft>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ight Pattern Content">
  <p:cSld name="Right Pattern Content">
    <p:bg>
      <p:bgPr>
        <a:solidFill>
          <a:schemeClr val="lt1"/>
        </a:solidFill>
      </p:bgPr>
    </p:bg>
    <p:spTree>
      <p:nvGrpSpPr>
        <p:cNvPr id="156" name="Shape 156"/>
        <p:cNvGrpSpPr/>
        <p:nvPr/>
      </p:nvGrpSpPr>
      <p:grpSpPr>
        <a:xfrm>
          <a:off x="0" y="0"/>
          <a:ext cx="0" cy="0"/>
          <a:chOff x="0" y="0"/>
          <a:chExt cx="0" cy="0"/>
        </a:xfrm>
      </p:grpSpPr>
      <p:sp>
        <p:nvSpPr>
          <p:cNvPr id="157" name="Google Shape;157;g3f5f36e1f87_0_290"/>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0"/>
              </a:spcBef>
              <a:spcAft>
                <a:spcPts val="0"/>
              </a:spcAft>
              <a:buClr>
                <a:schemeClr val="accent2"/>
              </a:buClr>
              <a:buSzPts val="4000"/>
              <a:buFont typeface="Quattrocento Sans"/>
              <a:buNone/>
              <a:defRPr b="1" sz="4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 name="Google Shape;158;g3f5f36e1f87_0_290"/>
          <p:cNvSpPr txBox="1"/>
          <p:nvPr>
            <p:ph idx="1" type="body"/>
          </p:nvPr>
        </p:nvSpPr>
        <p:spPr>
          <a:xfrm>
            <a:off x="762000" y="1905000"/>
            <a:ext cx="6477000" cy="3276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563A14"/>
              </a:buClr>
              <a:buSzPts val="2000"/>
              <a:buNone/>
              <a:defRPr b="1" sz="2000">
                <a:solidFill>
                  <a:srgbClr val="563A14"/>
                </a:solidFill>
              </a:defRPr>
            </a:lvl1pPr>
            <a:lvl2pPr indent="-342900" lvl="1" marL="914400" algn="l">
              <a:lnSpc>
                <a:spcPct val="90000"/>
              </a:lnSpc>
              <a:spcBef>
                <a:spcPts val="800"/>
              </a:spcBef>
              <a:spcAft>
                <a:spcPts val="0"/>
              </a:spcAft>
              <a:buClr>
                <a:schemeClr val="dk1"/>
              </a:buClr>
              <a:buSzPts val="1800"/>
              <a:buChar char="•"/>
              <a:defRPr sz="1800">
                <a:solidFill>
                  <a:schemeClr val="dk1"/>
                </a:solidFill>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Chart, background pattern&#10;&#10;Description automatically generated" id="159" name="Google Shape;159;g3f5f36e1f87_0_290"/>
          <p:cNvPicPr preferRelativeResize="0"/>
          <p:nvPr/>
        </p:nvPicPr>
        <p:blipFill rotWithShape="1">
          <a:blip r:embed="rId2">
            <a:alphaModFix/>
          </a:blip>
          <a:srcRect b="0" l="0" r="0" t="0"/>
          <a:stretch/>
        </p:blipFill>
        <p:spPr>
          <a:xfrm>
            <a:off x="7721600" y="-8164"/>
            <a:ext cx="4470400" cy="6877051"/>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extLst>
    <p:ext uri="{DCECCB84-F9BA-43D5-87BE-67443E8EF086}">
      <p15:sldGuideLst>
        <p15:guide id="1" orient="horz" pos="2160">
          <p15:clr>
            <a:srgbClr val="FBAE40"/>
          </p15:clr>
        </p15:guide>
        <p15:guide id="2" pos="6127">
          <p15:clr>
            <a:srgbClr val="5ACBF0"/>
          </p15:clr>
        </p15:guide>
        <p15:guide id="3" orient="horz" pos="2240">
          <p15:clr>
            <a:srgbClr val="5ACBF0"/>
          </p15:clr>
        </p15:guide>
        <p15:guide id="4" orient="horz" pos="2487">
          <p15:clr>
            <a:srgbClr val="5ACBF0"/>
          </p15:clr>
        </p15:guide>
      </p15:sldGuideLst>
    </p:ext>
  </p:extLst>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0" name="Shape 160"/>
        <p:cNvGrpSpPr/>
        <p:nvPr/>
      </p:nvGrpSpPr>
      <p:grpSpPr>
        <a:xfrm>
          <a:off x="0" y="0"/>
          <a:ext cx="0" cy="0"/>
          <a:chOff x="0" y="0"/>
          <a:chExt cx="0" cy="0"/>
        </a:xfrm>
      </p:grpSpPr>
      <p:sp>
        <p:nvSpPr>
          <p:cNvPr id="161" name="Google Shape;161;g3f5f36e1f87_0_294"/>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3f5f36e1f87_0_294"/>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63" name="Google Shape;163;g3f5f36e1f87_0_29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3f5f36e1f87_0_29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g3f5f36e1f87_0_29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66" name="Shape 166"/>
        <p:cNvGrpSpPr/>
        <p:nvPr/>
      </p:nvGrpSpPr>
      <p:grpSpPr>
        <a:xfrm>
          <a:off x="0" y="0"/>
          <a:ext cx="0" cy="0"/>
          <a:chOff x="0" y="0"/>
          <a:chExt cx="0" cy="0"/>
        </a:xfrm>
      </p:grpSpPr>
      <p:sp>
        <p:nvSpPr>
          <p:cNvPr id="167" name="Google Shape;167;g3f5f36e1f87_0_30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3f5f36e1f87_0_30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g3f5f36e1f87_0_30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0" name="Google Shape;170;g3f5f36e1f87_0_30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1" name="Google Shape;171;g3f5f36e1f87_0_30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theme" Target="../theme/theme1.xml"/><Relationship Id="rId10" Type="http://schemas.openxmlformats.org/officeDocument/2006/relationships/slideLayout" Target="../slideLayouts/slideLayout22.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g3f5f36e1f87_0_2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4400"/>
              <a:buFont typeface="Quattrocento Sans"/>
              <a:buNone/>
              <a:defRPr b="0" i="0" sz="4400" u="none" cap="none" strike="noStrike">
                <a:solidFill>
                  <a:schemeClr val="lt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g3f5f36e1f87_0_22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lt1"/>
              </a:buClr>
              <a:buSzPts val="2800"/>
              <a:buFont typeface="Arial"/>
              <a:buNone/>
              <a:defRPr b="0" i="0" sz="2800" u="none" cap="none" strike="noStrike">
                <a:solidFill>
                  <a:schemeClr val="lt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lt1"/>
              </a:buClr>
              <a:buSzPts val="2400"/>
              <a:buFont typeface="Arial"/>
              <a:buChar char="•"/>
              <a:defRPr b="0" i="0" sz="2400" u="none" cap="none" strike="noStrike">
                <a:solidFill>
                  <a:schemeClr val="lt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Quattrocento Sans"/>
                <a:ea typeface="Quattrocento Sans"/>
                <a:cs typeface="Quattrocento Sans"/>
                <a:sym typeface="Quattrocento Sans"/>
              </a:defRPr>
            </a:lvl9pPr>
          </a:lstStyle>
          <a:p/>
        </p:txBody>
      </p:sp>
      <p:sp>
        <p:nvSpPr>
          <p:cNvPr id="99" name="Google Shape;99;g3f5f36e1f87_0_2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0" name="Google Shape;100;g3f5f36e1f87_0_2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chemeClr val="lt1"/>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1" name="Google Shape;101;g3f5f36e1f87_0_2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chemeClr val="lt1"/>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0" name="Shape 150"/>
        <p:cNvGrpSpPr/>
        <p:nvPr/>
      </p:nvGrpSpPr>
      <p:grpSpPr>
        <a:xfrm>
          <a:off x="0" y="0"/>
          <a:ext cx="0" cy="0"/>
          <a:chOff x="0" y="0"/>
          <a:chExt cx="0" cy="0"/>
        </a:xfrm>
      </p:grpSpPr>
      <p:sp>
        <p:nvSpPr>
          <p:cNvPr id="151" name="Google Shape;151;g3f5f36e1f87_0_28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Quattrocento Sans"/>
              <a:buNone/>
              <a:defRPr b="0" i="0" sz="4400" u="none" cap="none" strike="noStrike">
                <a:solidFill>
                  <a:schemeClr val="dk1"/>
                </a:solidFill>
                <a:latin typeface="Quattrocento Sans"/>
                <a:ea typeface="Quattrocento Sans"/>
                <a:cs typeface="Quattrocento Sans"/>
                <a:sym typeface="Quattrocento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 name="Google Shape;152;g3f5f36e1f87_0_28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228600" lvl="0" marL="457200" marR="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Quattrocento Sans"/>
                <a:ea typeface="Quattrocento Sans"/>
                <a:cs typeface="Quattrocento Sans"/>
                <a:sym typeface="Quattrocento Sans"/>
              </a:defRPr>
            </a:lvl1pPr>
            <a:lvl2pPr indent="-381000" lvl="1" marL="914400" marR="0" algn="l">
              <a:lnSpc>
                <a:spcPct val="90000"/>
              </a:lnSpc>
              <a:spcBef>
                <a:spcPts val="800"/>
              </a:spcBef>
              <a:spcAft>
                <a:spcPts val="0"/>
              </a:spcAft>
              <a:buClr>
                <a:schemeClr val="dk1"/>
              </a:buClr>
              <a:buSzPts val="2400"/>
              <a:buFont typeface="Arial"/>
              <a:buChar char="•"/>
              <a:defRPr b="0" i="0" sz="2400" u="none" cap="none" strike="noStrike">
                <a:solidFill>
                  <a:schemeClr val="dk1"/>
                </a:solidFill>
                <a:latin typeface="Quattrocento Sans"/>
                <a:ea typeface="Quattrocento Sans"/>
                <a:cs typeface="Quattrocento Sans"/>
                <a:sym typeface="Quattrocento Sans"/>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Quattrocento Sans"/>
                <a:ea typeface="Quattrocento Sans"/>
                <a:cs typeface="Quattrocento Sans"/>
                <a:sym typeface="Quattrocento Sans"/>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Quattrocento Sans"/>
                <a:ea typeface="Quattrocento Sans"/>
                <a:cs typeface="Quattrocento Sans"/>
                <a:sym typeface="Quattrocento Sans"/>
              </a:defRPr>
            </a:lvl9pPr>
          </a:lstStyle>
          <a:p/>
        </p:txBody>
      </p:sp>
      <p:sp>
        <p:nvSpPr>
          <p:cNvPr id="153" name="Google Shape;153;g3f5f36e1f87_0_28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4" name="Google Shape;154;g3f5f36e1f87_0_28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Quattrocento Sans"/>
                <a:ea typeface="Quattrocento Sans"/>
                <a:cs typeface="Quattrocento Sans"/>
                <a:sym typeface="Quattrocento Sans"/>
              </a:defRPr>
            </a:lvl1pPr>
            <a:lvl2pPr lvl="1" marR="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 name="Google Shape;155;g3f5f36e1f87_0_28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1pPr>
            <a:lvl2pPr indent="0" lvl="1"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2pPr>
            <a:lvl3pPr indent="0" lvl="2"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3pPr>
            <a:lvl4pPr indent="0" lvl="3"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4pPr>
            <a:lvl5pPr indent="0" lvl="4"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5pPr>
            <a:lvl6pPr indent="0" lvl="5"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6pPr>
            <a:lvl7pPr indent="0" lvl="6"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7pPr>
            <a:lvl8pPr indent="0" lvl="7"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8pPr>
            <a:lvl9pPr indent="0" lvl="8" marL="0" marR="0" algn="r">
              <a:spcBef>
                <a:spcPts val="0"/>
              </a:spcBef>
              <a:spcAft>
                <a:spcPts val="0"/>
              </a:spcAft>
              <a:buNone/>
              <a:defRPr b="0" i="0" sz="1200" u="none" cap="none" strike="noStrike">
                <a:solidFill>
                  <a:srgbClr val="888888"/>
                </a:solidFill>
                <a:latin typeface="Quattrocento Sans"/>
                <a:ea typeface="Quattrocento Sans"/>
                <a:cs typeface="Quattrocento Sans"/>
                <a:sym typeface="Quattrocento Sans"/>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3" r:id="rId1"/>
    <p:sldLayoutId id="2147483674" r:id="rId2"/>
    <p:sldLayoutId id="2147483675" r:id="rId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hyperlink" Target="https://wisqars.cdc.gov/animated-leading-causes/"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176" name="Shape 176"/>
        <p:cNvGrpSpPr/>
        <p:nvPr/>
      </p:nvGrpSpPr>
      <p:grpSpPr>
        <a:xfrm>
          <a:off x="0" y="0"/>
          <a:ext cx="0" cy="0"/>
          <a:chOff x="0" y="0"/>
          <a:chExt cx="0" cy="0"/>
        </a:xfrm>
      </p:grpSpPr>
      <p:sp>
        <p:nvSpPr>
          <p:cNvPr id="177" name="Google Shape;177;g3f5f36e1f87_0_165"/>
          <p:cNvSpPr txBox="1"/>
          <p:nvPr>
            <p:ph idx="4294967295" type="ctrTitle"/>
          </p:nvPr>
        </p:nvSpPr>
        <p:spPr>
          <a:xfrm>
            <a:off x="4342680" y="1664184"/>
            <a:ext cx="7528500" cy="22353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2"/>
              </a:buClr>
              <a:buSzPts val="6000"/>
              <a:buFont typeface="Quattrocento Sans"/>
              <a:buNone/>
            </a:pPr>
            <a:r>
              <a:rPr b="1" lang="en-US" sz="4900">
                <a:solidFill>
                  <a:schemeClr val="dk1"/>
                </a:solidFill>
              </a:rPr>
              <a:t>Mental Health Issues in Public Health: Alcohol and Drug Use</a:t>
            </a:r>
            <a:br>
              <a:rPr b="1" lang="en-US" sz="4900">
                <a:solidFill>
                  <a:schemeClr val="accent2"/>
                </a:solidFill>
              </a:rPr>
            </a:br>
            <a:br>
              <a:rPr b="1" lang="en-US" sz="2400">
                <a:solidFill>
                  <a:schemeClr val="accent2"/>
                </a:solidFill>
              </a:rPr>
            </a:br>
            <a:r>
              <a:rPr b="1" lang="en-US" sz="1800">
                <a:solidFill>
                  <a:schemeClr val="accent2"/>
                </a:solidFill>
              </a:rPr>
              <a:t>Johns Hopkins Center for Injury Research and Policy Diné College</a:t>
            </a:r>
            <a:endParaRPr b="1" i="0" sz="1800" u="none" cap="none" strike="noStrike">
              <a:solidFill>
                <a:schemeClr val="accent2"/>
              </a:solidFill>
              <a:latin typeface="Quattrocento Sans"/>
              <a:ea typeface="Quattrocento Sans"/>
              <a:cs typeface="Quattrocento Sans"/>
              <a:sym typeface="Quattrocento Sans"/>
            </a:endParaRPr>
          </a:p>
        </p:txBody>
      </p:sp>
      <p:pic>
        <p:nvPicPr>
          <p:cNvPr descr="Dine College –" id="178" name="Google Shape;178;g3f5f36e1f87_0_165"/>
          <p:cNvPicPr preferRelativeResize="0"/>
          <p:nvPr/>
        </p:nvPicPr>
        <p:blipFill rotWithShape="1">
          <a:blip r:embed="rId3">
            <a:alphaModFix/>
          </a:blip>
          <a:srcRect b="0" l="0" r="0" t="0"/>
          <a:stretch/>
        </p:blipFill>
        <p:spPr>
          <a:xfrm>
            <a:off x="8281280" y="5053537"/>
            <a:ext cx="1698098" cy="1665664"/>
          </a:xfrm>
          <a:prstGeom prst="rect">
            <a:avLst/>
          </a:prstGeom>
          <a:noFill/>
          <a:ln>
            <a:noFill/>
          </a:ln>
        </p:spPr>
      </p:pic>
      <p:pic>
        <p:nvPicPr>
          <p:cNvPr descr="Johns Hopkins Bloomberg School of Public Health | IDD" id="179" name="Google Shape;179;g3f5f36e1f87_0_165"/>
          <p:cNvPicPr preferRelativeResize="0"/>
          <p:nvPr/>
        </p:nvPicPr>
        <p:blipFill rotWithShape="1">
          <a:blip r:embed="rId4">
            <a:alphaModFix/>
          </a:blip>
          <a:srcRect b="0" l="0" r="0" t="0"/>
          <a:stretch/>
        </p:blipFill>
        <p:spPr>
          <a:xfrm>
            <a:off x="10143612" y="5294296"/>
            <a:ext cx="1869238" cy="1346894"/>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3" name="Shape 183"/>
        <p:cNvGrpSpPr/>
        <p:nvPr/>
      </p:nvGrpSpPr>
      <p:grpSpPr>
        <a:xfrm>
          <a:off x="0" y="0"/>
          <a:ext cx="0" cy="0"/>
          <a:chOff x="0" y="0"/>
          <a:chExt cx="0" cy="0"/>
        </a:xfrm>
      </p:grpSpPr>
      <p:sp>
        <p:nvSpPr>
          <p:cNvPr id="184" name="Google Shape;184;g3f5f36e1f87_0_172"/>
          <p:cNvSpPr txBox="1"/>
          <p:nvPr>
            <p:ph type="title"/>
          </p:nvPr>
        </p:nvSpPr>
        <p:spPr>
          <a:xfrm>
            <a:off x="762000"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How this lecture fits into the course</a:t>
            </a:r>
            <a:endParaRPr/>
          </a:p>
        </p:txBody>
      </p:sp>
      <p:sp>
        <p:nvSpPr>
          <p:cNvPr id="185" name="Google Shape;185;g3f5f36e1f87_0_172"/>
          <p:cNvSpPr txBox="1"/>
          <p:nvPr>
            <p:ph idx="1" type="body"/>
          </p:nvPr>
        </p:nvSpPr>
        <p:spPr>
          <a:xfrm>
            <a:off x="762000" y="2400300"/>
            <a:ext cx="6477000" cy="3276600"/>
          </a:xfrm>
          <a:prstGeom prst="rect">
            <a:avLst/>
          </a:prstGeom>
          <a:noFill/>
          <a:ln>
            <a:noFill/>
          </a:ln>
        </p:spPr>
        <p:txBody>
          <a:bodyPr anchorCtr="0" anchor="t" bIns="45700" lIns="91425" spcFirstLastPara="1" rIns="91425" wrap="square" tIns="45700">
            <a:normAutofit/>
          </a:bodyPr>
          <a:lstStyle/>
          <a:p>
            <a:pPr indent="0" lvl="0" marL="0" rtl="0" algn="l">
              <a:lnSpc>
                <a:spcPct val="115000"/>
              </a:lnSpc>
              <a:spcBef>
                <a:spcPts val="0"/>
              </a:spcBef>
              <a:spcAft>
                <a:spcPts val="0"/>
              </a:spcAft>
              <a:buNone/>
            </a:pPr>
            <a:r>
              <a:rPr b="0" lang="en-US" sz="2400">
                <a:solidFill>
                  <a:schemeClr val="dk1"/>
                </a:solidFill>
                <a:highlight>
                  <a:schemeClr val="lt1"/>
                </a:highlight>
              </a:rPr>
              <a:t>This lecture adds to a Mental Health course discussion by looking at alcohol and drug use from an injury prevention perspective after an introduction to injury prevention as a public health discipline.</a:t>
            </a:r>
            <a:endParaRPr b="0" sz="2400">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9" name="Shape 189"/>
        <p:cNvGrpSpPr/>
        <p:nvPr/>
      </p:nvGrpSpPr>
      <p:grpSpPr>
        <a:xfrm>
          <a:off x="0" y="0"/>
          <a:ext cx="0" cy="0"/>
          <a:chOff x="0" y="0"/>
          <a:chExt cx="0" cy="0"/>
        </a:xfrm>
      </p:grpSpPr>
      <p:sp>
        <p:nvSpPr>
          <p:cNvPr id="190" name="Google Shape;190;h4caab0783c99d61c_0_0"/>
          <p:cNvSpPr txBox="1"/>
          <p:nvPr>
            <p:ph type="title"/>
          </p:nvPr>
        </p:nvSpPr>
        <p:spPr>
          <a:xfrm>
            <a:off x="5199742" y="715961"/>
            <a:ext cx="6477000" cy="1188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accent2"/>
              </a:buClr>
              <a:buSzPts val="4000"/>
              <a:buFont typeface="Quattrocento Sans"/>
              <a:buNone/>
            </a:pPr>
            <a:r>
              <a:rPr lang="en-US"/>
              <a:t>Part 1: Learning Objectives</a:t>
            </a:r>
            <a:endParaRPr/>
          </a:p>
        </p:txBody>
      </p:sp>
      <p:sp>
        <p:nvSpPr>
          <p:cNvPr id="191" name="Google Shape;191;h4caab0783c99d61c_0_0"/>
          <p:cNvSpPr txBox="1"/>
          <p:nvPr>
            <p:ph idx="1" type="body"/>
          </p:nvPr>
        </p:nvSpPr>
        <p:spPr>
          <a:xfrm>
            <a:off x="4893000" y="1904850"/>
            <a:ext cx="7090500" cy="4241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800"/>
              <a:buNone/>
            </a:pPr>
            <a:r>
              <a:rPr b="0" lang="en-US" sz="2400">
                <a:solidFill>
                  <a:schemeClr val="dk1"/>
                </a:solidFill>
              </a:rPr>
              <a:t>In this lecture you will learn an introduction to injury prevention:</a:t>
            </a:r>
            <a:endParaRPr b="0" sz="2400">
              <a:solidFill>
                <a:schemeClr val="dk1"/>
              </a:solidFill>
            </a:endParaRPr>
          </a:p>
          <a:p>
            <a:pPr indent="0" lvl="0" marL="0" rtl="0" algn="l">
              <a:spcBef>
                <a:spcPts val="0"/>
              </a:spcBef>
              <a:spcAft>
                <a:spcPts val="0"/>
              </a:spcAft>
              <a:buClr>
                <a:schemeClr val="dk1"/>
              </a:buClr>
              <a:buSzPts val="2800"/>
              <a:buNone/>
            </a:pPr>
            <a:r>
              <a:t/>
            </a:r>
            <a:endParaRPr b="0" sz="2400">
              <a:solidFill>
                <a:schemeClr val="dk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Describe injury using the medicine wheel public health model and distinguish intentional from unintentional injuries.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Identify key injury risk and protective factors in American Indian and Alaska Native communities.</a:t>
            </a:r>
            <a:endParaRPr b="0" sz="2400">
              <a:solidFill>
                <a:srgbClr val="212121"/>
              </a:solidFill>
            </a:endParaRPr>
          </a:p>
          <a:p>
            <a:pPr indent="-381000" lvl="0" marL="457200" rtl="0" algn="l">
              <a:lnSpc>
                <a:spcPct val="115000"/>
              </a:lnSpc>
              <a:spcBef>
                <a:spcPts val="0"/>
              </a:spcBef>
              <a:spcAft>
                <a:spcPts val="0"/>
              </a:spcAft>
              <a:buClr>
                <a:srgbClr val="212121"/>
              </a:buClr>
              <a:buSzPts val="2400"/>
              <a:buAutoNum type="arabicPeriod"/>
            </a:pPr>
            <a:r>
              <a:rPr b="0" lang="en-US" sz="2400">
                <a:solidFill>
                  <a:srgbClr val="212121"/>
                </a:solidFill>
              </a:rPr>
              <a:t>Explain how Indigenous and Western approaches can support culturally grounded injury prevention and evaluation.</a:t>
            </a:r>
            <a:endParaRPr b="0" sz="2400">
              <a:solidFill>
                <a:schemeClr val="dk1"/>
              </a:solidFill>
            </a:endParaRPr>
          </a:p>
          <a:p>
            <a:pPr indent="0" lvl="0" marL="0" rtl="0" algn="l">
              <a:spcBef>
                <a:spcPts val="1000"/>
              </a:spcBef>
              <a:spcAft>
                <a:spcPts val="0"/>
              </a:spcAft>
              <a:buClr>
                <a:schemeClr val="dk1"/>
              </a:buClr>
              <a:buSzPts val="3200"/>
              <a:buNone/>
            </a:pPr>
            <a:r>
              <a:t/>
            </a:r>
            <a:endParaRPr b="0" sz="2400">
              <a:solidFill>
                <a:schemeClr val="dk1"/>
              </a:solidFill>
            </a:endParaRPr>
          </a:p>
          <a:p>
            <a:pPr indent="0" lvl="0" marL="0" rtl="0" algn="l">
              <a:lnSpc>
                <a:spcPct val="90000"/>
              </a:lnSpc>
              <a:spcBef>
                <a:spcPts val="1000"/>
              </a:spcBef>
              <a:spcAft>
                <a:spcPts val="0"/>
              </a:spcAft>
              <a:buClr>
                <a:srgbClr val="563A14"/>
              </a:buClr>
              <a:buSzPts val="2000"/>
              <a:buNone/>
            </a:pPr>
            <a:r>
              <a:t/>
            </a:r>
            <a:endParaRPr b="0" sz="2400"/>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g3f5f36e1f87_0_182"/>
          <p:cNvSpPr/>
          <p:nvPr/>
        </p:nvSpPr>
        <p:spPr>
          <a:xfrm>
            <a:off x="3048"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98" name="Google Shape;198;g3f5f36e1f87_0_182"/>
          <p:cNvSpPr/>
          <p:nvPr/>
        </p:nvSpPr>
        <p:spPr>
          <a:xfrm>
            <a:off x="0" y="0"/>
            <a:ext cx="12192000"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g3f5f36e1f87_0_182"/>
          <p:cNvSpPr/>
          <p:nvPr/>
        </p:nvSpPr>
        <p:spPr>
          <a:xfrm>
            <a:off x="0" y="0"/>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0" name="Google Shape;200;g3f5f36e1f87_0_182"/>
          <p:cNvSpPr/>
          <p:nvPr/>
        </p:nvSpPr>
        <p:spPr>
          <a:xfrm>
            <a:off x="2815929" y="148929"/>
            <a:ext cx="6560100" cy="65601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01" name="Google Shape;201;g3f5f36e1f87_0_182"/>
          <p:cNvSpPr txBox="1"/>
          <p:nvPr>
            <p:ph type="title"/>
          </p:nvPr>
        </p:nvSpPr>
        <p:spPr>
          <a:xfrm>
            <a:off x="3316556" y="1239337"/>
            <a:ext cx="5562000" cy="25134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chemeClr val="dk1"/>
              </a:buClr>
              <a:buSzPts val="4230"/>
              <a:buFont typeface="Calibri"/>
              <a:buNone/>
            </a:pPr>
            <a:r>
              <a:rPr lang="en-US" sz="2800">
                <a:latin typeface="Calibri"/>
                <a:ea typeface="Calibri"/>
                <a:cs typeface="Calibri"/>
                <a:sym typeface="Calibri"/>
              </a:rPr>
              <a:t>How are you feeling about today’s topic? Put an emoji in the chat.</a:t>
            </a:r>
            <a:endParaRPr b="1" sz="2800"/>
          </a:p>
        </p:txBody>
      </p:sp>
      <p:sp>
        <p:nvSpPr>
          <p:cNvPr id="202" name="Google Shape;202;g3f5f36e1f87_0_182"/>
          <p:cNvSpPr/>
          <p:nvPr/>
        </p:nvSpPr>
        <p:spPr>
          <a:xfrm flipH="1" rot="-1577528">
            <a:off x="2494144" y="6131"/>
            <a:ext cx="6816149" cy="6816149"/>
          </a:xfrm>
          <a:prstGeom prst="arc">
            <a:avLst>
              <a:gd fmla="val 16200000" name="adj1"/>
              <a:gd fmla="val 20093138" name="adj2"/>
            </a:avLst>
          </a:prstGeom>
          <a:noFill/>
          <a:ln cap="rnd" cmpd="sng" w="127000">
            <a:solidFill>
              <a:schemeClr val="accent4">
                <a:alpha val="93730"/>
              </a:schemeClr>
            </a:solidFill>
            <a:prstDash val="dash"/>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07" name="Shape 207"/>
        <p:cNvGrpSpPr/>
        <p:nvPr/>
      </p:nvGrpSpPr>
      <p:grpSpPr>
        <a:xfrm>
          <a:off x="0" y="0"/>
          <a:ext cx="0" cy="0"/>
          <a:chOff x="0" y="0"/>
          <a:chExt cx="0" cy="0"/>
        </a:xfrm>
      </p:grpSpPr>
      <p:sp>
        <p:nvSpPr>
          <p:cNvPr id="208" name="Google Shape;208;g3f5f36e1f87_0_192"/>
          <p:cNvSpPr txBox="1"/>
          <p:nvPr>
            <p:ph type="title"/>
          </p:nvPr>
        </p:nvSpPr>
        <p:spPr>
          <a:xfrm>
            <a:off x="1525351" y="2317867"/>
            <a:ext cx="9141300" cy="2485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1: Injury 101</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t>(youtube link)</a:t>
            </a:r>
            <a:endParaRPr/>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g3f5f36e1f87_0_197"/>
          <p:cNvSpPr/>
          <p:nvPr/>
        </p:nvSpPr>
        <p:spPr>
          <a:xfrm>
            <a:off x="7546225" y="0"/>
            <a:ext cx="3248046" cy="3400434"/>
          </a:xfrm>
          <a:prstGeom prst="flowChartDocument">
            <a:avLst/>
          </a:prstGeom>
          <a:solidFill>
            <a:srgbClr val="4F40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15" name="Google Shape;215;g3f5f36e1f87_0_197"/>
          <p:cNvSpPr txBox="1"/>
          <p:nvPr/>
        </p:nvSpPr>
        <p:spPr>
          <a:xfrm>
            <a:off x="7746250" y="171162"/>
            <a:ext cx="2840100" cy="2371200"/>
          </a:xfrm>
          <a:prstGeom prst="rect">
            <a:avLst/>
          </a:prstGeom>
          <a:noFill/>
          <a:ln>
            <a:noFill/>
          </a:ln>
        </p:spPr>
        <p:txBody>
          <a:bodyPr anchorCtr="0" anchor="ctr" bIns="45700" lIns="91425" spcFirstLastPara="1" rIns="91425" wrap="square" tIns="45700">
            <a:normAutofit fontScale="85000" lnSpcReduction="20000"/>
          </a:bodyPr>
          <a:lstStyle/>
          <a:p>
            <a:pPr indent="0" lvl="0" marL="0" rtl="0" algn="l">
              <a:lnSpc>
                <a:spcPct val="90000"/>
              </a:lnSpc>
              <a:spcBef>
                <a:spcPts val="0"/>
              </a:spcBef>
              <a:spcAft>
                <a:spcPts val="0"/>
              </a:spcAft>
              <a:buNone/>
            </a:pPr>
            <a:br>
              <a:rPr lang="en-US" sz="3200">
                <a:solidFill>
                  <a:srgbClr val="FFFFFF"/>
                </a:solidFill>
                <a:latin typeface="Quattrocento Sans"/>
                <a:ea typeface="Quattrocento Sans"/>
                <a:cs typeface="Quattrocento Sans"/>
                <a:sym typeface="Quattrocento Sans"/>
              </a:rPr>
            </a:br>
            <a:r>
              <a:rPr b="1" lang="en-US" sz="3200">
                <a:solidFill>
                  <a:srgbClr val="FFFFFF"/>
                </a:solidFill>
                <a:latin typeface="Quattrocento Sans"/>
                <a:ea typeface="Quattrocento Sans"/>
                <a:cs typeface="Quattrocento Sans"/>
                <a:sym typeface="Quattrocento Sans"/>
              </a:rPr>
              <a:t>Link to animation:</a:t>
            </a:r>
            <a:r>
              <a:rPr lang="en-US" sz="3200">
                <a:solidFill>
                  <a:srgbClr val="FFFFFF"/>
                </a:solidFill>
                <a:latin typeface="Quattrocento Sans"/>
                <a:ea typeface="Quattrocento Sans"/>
                <a:cs typeface="Quattrocento Sans"/>
                <a:sym typeface="Quattrocento Sans"/>
              </a:rPr>
              <a:t> </a:t>
            </a:r>
            <a:br>
              <a:rPr lang="en-US" sz="3200">
                <a:solidFill>
                  <a:srgbClr val="000000"/>
                </a:solidFill>
                <a:latin typeface="Quattrocento Sans"/>
                <a:ea typeface="Quattrocento Sans"/>
                <a:cs typeface="Quattrocento Sans"/>
                <a:sym typeface="Quattrocento Sans"/>
              </a:rPr>
            </a:br>
            <a:r>
              <a:rPr lang="en-US" sz="3200" u="sng">
                <a:solidFill>
                  <a:srgbClr val="FFFFFF"/>
                </a:solidFill>
                <a:latin typeface="Quattrocento Sans"/>
                <a:ea typeface="Quattrocento Sans"/>
                <a:cs typeface="Quattrocento Sans"/>
                <a:sym typeface="Quattrocento Sans"/>
                <a:hlinkClick r:id="rId3">
                  <a:extLst>
                    <a:ext uri="{A12FA001-AC4F-418D-AE19-62706E023703}">
                      <ahyp:hlinkClr val="tx"/>
                    </a:ext>
                  </a:extLst>
                </a:hlinkClick>
              </a:rPr>
              <a:t>https://wisqars.cdc.gov/animated-leading-causes/</a:t>
            </a:r>
            <a:br>
              <a:rPr lang="en-US" sz="3200">
                <a:solidFill>
                  <a:srgbClr val="FFFFFF"/>
                </a:solidFill>
                <a:latin typeface="Quattrocento Sans"/>
                <a:ea typeface="Quattrocento Sans"/>
                <a:cs typeface="Quattrocento Sans"/>
                <a:sym typeface="Quattrocento Sans"/>
              </a:rPr>
            </a:br>
            <a:endParaRPr sz="4400">
              <a:solidFill>
                <a:srgbClr val="000000"/>
              </a:solidFill>
              <a:latin typeface="Quattrocento Sans"/>
              <a:ea typeface="Quattrocento Sans"/>
              <a:cs typeface="Quattrocento Sans"/>
              <a:sym typeface="Quattrocento Sans"/>
            </a:endParaRPr>
          </a:p>
        </p:txBody>
      </p:sp>
      <p:pic>
        <p:nvPicPr>
          <p:cNvPr descr="A screenshot of a computer&#10;&#10;AI-generated content may be incorrect." id="216" name="Google Shape;216;g3f5f36e1f87_0_197"/>
          <p:cNvPicPr preferRelativeResize="0"/>
          <p:nvPr>
            <p:ph idx="1" type="body"/>
          </p:nvPr>
        </p:nvPicPr>
        <p:blipFill rotWithShape="1">
          <a:blip r:embed="rId4">
            <a:alphaModFix/>
          </a:blip>
          <a:srcRect b="0" l="0" r="0" t="0"/>
          <a:stretch/>
        </p:blipFill>
        <p:spPr>
          <a:xfrm>
            <a:off x="284667" y="171155"/>
            <a:ext cx="7039500" cy="557880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g3f5f36e1f87_0_204"/>
          <p:cNvSpPr txBox="1"/>
          <p:nvPr>
            <p:ph type="title"/>
          </p:nvPr>
        </p:nvSpPr>
        <p:spPr>
          <a:xfrm>
            <a:off x="5199742" y="514686"/>
            <a:ext cx="6477000" cy="1188900"/>
          </a:xfrm>
          <a:prstGeom prst="rect">
            <a:avLst/>
          </a:prstGeom>
          <a:noFill/>
          <a:ln>
            <a:noFill/>
          </a:ln>
        </p:spPr>
        <p:txBody>
          <a:bodyPr anchorCtr="0" anchor="t" bIns="45700" lIns="91425" spcFirstLastPara="1" rIns="91425" wrap="square" tIns="45700">
            <a:normAutofit fontScale="90000"/>
          </a:bodyPr>
          <a:lstStyle/>
          <a:p>
            <a:pPr indent="0" lvl="0" marL="0" rtl="0" algn="l">
              <a:lnSpc>
                <a:spcPct val="90000"/>
              </a:lnSpc>
              <a:spcBef>
                <a:spcPts val="0"/>
              </a:spcBef>
              <a:spcAft>
                <a:spcPts val="0"/>
              </a:spcAft>
              <a:buClr>
                <a:schemeClr val="accent2"/>
              </a:buClr>
              <a:buSzPct val="100000"/>
              <a:buFont typeface="Quattrocento Sans"/>
              <a:buNone/>
            </a:pPr>
            <a:r>
              <a:rPr lang="en-US"/>
              <a:t>Part 2: Learning Objectives for Alcohol and Drug use:  A Public Health Perspective</a:t>
            </a:r>
            <a:endParaRPr/>
          </a:p>
        </p:txBody>
      </p:sp>
      <p:sp>
        <p:nvSpPr>
          <p:cNvPr id="222" name="Google Shape;222;g3f5f36e1f87_0_204"/>
          <p:cNvSpPr txBox="1"/>
          <p:nvPr>
            <p:ph idx="1" type="body"/>
          </p:nvPr>
        </p:nvSpPr>
        <p:spPr>
          <a:xfrm>
            <a:off x="5199743" y="2309822"/>
            <a:ext cx="6477000" cy="3276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2880"/>
              <a:buNone/>
            </a:pPr>
            <a:r>
              <a:rPr b="0" lang="en-US" sz="2200">
                <a:solidFill>
                  <a:schemeClr val="dk1"/>
                </a:solidFill>
                <a:highlight>
                  <a:schemeClr val="lt1"/>
                </a:highlight>
                <a:latin typeface="Calibri"/>
                <a:ea typeface="Calibri"/>
                <a:cs typeface="Calibri"/>
                <a:sym typeface="Calibri"/>
              </a:rPr>
              <a:t>After this lecture, you will be able to: </a:t>
            </a:r>
            <a:endParaRPr b="0" sz="2200">
              <a:solidFill>
                <a:schemeClr val="dk1"/>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2880"/>
              <a:buNone/>
            </a:pPr>
            <a:r>
              <a:t/>
            </a:r>
            <a:endParaRPr b="0" sz="2200">
              <a:solidFill>
                <a:schemeClr val="dk1"/>
              </a:solidFill>
              <a:highlight>
                <a:schemeClr val="lt1"/>
              </a:highlight>
              <a:latin typeface="Calibri"/>
              <a:ea typeface="Calibri"/>
              <a:cs typeface="Calibri"/>
              <a:sym typeface="Calibri"/>
            </a:endParaRPr>
          </a:p>
          <a:p>
            <a:pPr indent="-368327" lvl="0" marL="457200" rtl="0" algn="l">
              <a:lnSpc>
                <a:spcPct val="115000"/>
              </a:lnSpc>
              <a:spcBef>
                <a:spcPts val="0"/>
              </a:spcBef>
              <a:spcAft>
                <a:spcPts val="0"/>
              </a:spcAft>
              <a:buClr>
                <a:schemeClr val="dk1"/>
              </a:buClr>
              <a:buSzPts val="2200"/>
              <a:buAutoNum type="arabicPeriod"/>
            </a:pPr>
            <a:r>
              <a:rPr b="0" lang="en-US" sz="2200">
                <a:solidFill>
                  <a:schemeClr val="dk1"/>
                </a:solidFill>
                <a:highlight>
                  <a:schemeClr val="lt1"/>
                </a:highlight>
                <a:latin typeface="Calibri"/>
                <a:ea typeface="Calibri"/>
                <a:cs typeface="Calibri"/>
                <a:sym typeface="Calibri"/>
              </a:rPr>
              <a:t>Describe the Addiction Cycle including the terms tolerance, withdrawal, and behavioral conditioning.</a:t>
            </a:r>
            <a:endParaRPr b="0" sz="2200">
              <a:solidFill>
                <a:schemeClr val="dk1"/>
              </a:solidFill>
              <a:highlight>
                <a:schemeClr val="lt1"/>
              </a:highlight>
              <a:latin typeface="Calibri"/>
              <a:ea typeface="Calibri"/>
              <a:cs typeface="Calibri"/>
              <a:sym typeface="Calibri"/>
            </a:endParaRPr>
          </a:p>
          <a:p>
            <a:pPr indent="-368327" lvl="0" marL="457200" rtl="0" algn="l">
              <a:lnSpc>
                <a:spcPct val="115000"/>
              </a:lnSpc>
              <a:spcBef>
                <a:spcPts val="0"/>
              </a:spcBef>
              <a:spcAft>
                <a:spcPts val="0"/>
              </a:spcAft>
              <a:buClr>
                <a:schemeClr val="dk1"/>
              </a:buClr>
              <a:buSzPts val="2200"/>
              <a:buAutoNum type="arabicPeriod"/>
            </a:pPr>
            <a:r>
              <a:rPr b="0" lang="en-US" sz="2200">
                <a:solidFill>
                  <a:schemeClr val="dk1"/>
                </a:solidFill>
                <a:highlight>
                  <a:schemeClr val="lt1"/>
                </a:highlight>
                <a:latin typeface="Calibri"/>
                <a:ea typeface="Calibri"/>
                <a:cs typeface="Calibri"/>
                <a:sym typeface="Calibri"/>
              </a:rPr>
              <a:t>Identify risk factors of substance use disorders.</a:t>
            </a:r>
            <a:endParaRPr b="0" sz="2200">
              <a:solidFill>
                <a:schemeClr val="dk1"/>
              </a:solidFill>
              <a:highlight>
                <a:schemeClr val="lt1"/>
              </a:highlight>
              <a:latin typeface="Calibri"/>
              <a:ea typeface="Calibri"/>
              <a:cs typeface="Calibri"/>
              <a:sym typeface="Calibri"/>
            </a:endParaRPr>
          </a:p>
          <a:p>
            <a:pPr indent="-368327" lvl="0" marL="457200" rtl="0" algn="l">
              <a:lnSpc>
                <a:spcPct val="115000"/>
              </a:lnSpc>
              <a:spcBef>
                <a:spcPts val="0"/>
              </a:spcBef>
              <a:spcAft>
                <a:spcPts val="0"/>
              </a:spcAft>
              <a:buClr>
                <a:schemeClr val="dk1"/>
              </a:buClr>
              <a:buSzPts val="2200"/>
              <a:buAutoNum type="arabicPeriod"/>
            </a:pPr>
            <a:r>
              <a:rPr b="0" lang="en-US" sz="2200">
                <a:solidFill>
                  <a:schemeClr val="dk1"/>
                </a:solidFill>
                <a:highlight>
                  <a:schemeClr val="lt1"/>
                </a:highlight>
                <a:latin typeface="Calibri"/>
                <a:ea typeface="Calibri"/>
                <a:cs typeface="Calibri"/>
                <a:sym typeface="Calibri"/>
              </a:rPr>
              <a:t>Describe the prevalence of several substance use disorders.</a:t>
            </a:r>
            <a:endParaRPr b="0" sz="2200">
              <a:solidFill>
                <a:schemeClr val="dk1"/>
              </a:solidFill>
              <a:highlight>
                <a:schemeClr val="lt1"/>
              </a:highlight>
              <a:latin typeface="Calibri"/>
              <a:ea typeface="Calibri"/>
              <a:cs typeface="Calibri"/>
              <a:sym typeface="Calibri"/>
            </a:endParaRPr>
          </a:p>
          <a:p>
            <a:pPr indent="-368327" lvl="0" marL="457200" rtl="0" algn="l">
              <a:lnSpc>
                <a:spcPct val="115000"/>
              </a:lnSpc>
              <a:spcBef>
                <a:spcPts val="0"/>
              </a:spcBef>
              <a:spcAft>
                <a:spcPts val="0"/>
              </a:spcAft>
              <a:buClr>
                <a:schemeClr val="dk1"/>
              </a:buClr>
              <a:buSzPts val="2200"/>
              <a:buAutoNum type="arabicPeriod"/>
            </a:pPr>
            <a:r>
              <a:rPr b="0" lang="en-US" sz="2200">
                <a:solidFill>
                  <a:schemeClr val="dk1"/>
                </a:solidFill>
                <a:highlight>
                  <a:schemeClr val="lt1"/>
                </a:highlight>
                <a:latin typeface="Calibri"/>
                <a:ea typeface="Calibri"/>
                <a:cs typeface="Calibri"/>
                <a:sym typeface="Calibri"/>
              </a:rPr>
              <a:t>Identify several evaluated treatments for substance use disorders.</a:t>
            </a:r>
            <a:endParaRPr b="0" sz="2200">
              <a:solidFill>
                <a:schemeClr val="dk1"/>
              </a:solidFill>
              <a:highlight>
                <a:schemeClr val="lt1"/>
              </a:highlight>
              <a:latin typeface="Calibri"/>
              <a:ea typeface="Calibri"/>
              <a:cs typeface="Calibri"/>
              <a:sym typeface="Calibri"/>
            </a:endParaRPr>
          </a:p>
          <a:p>
            <a:pPr indent="0" lvl="0" marL="0" rtl="0" algn="l">
              <a:lnSpc>
                <a:spcPct val="115000"/>
              </a:lnSpc>
              <a:spcBef>
                <a:spcPts val="0"/>
              </a:spcBef>
              <a:spcAft>
                <a:spcPts val="0"/>
              </a:spcAft>
              <a:buClr>
                <a:schemeClr val="dk1"/>
              </a:buClr>
              <a:buSzPts val="2880"/>
              <a:buNone/>
            </a:pPr>
            <a:r>
              <a:t/>
            </a:r>
            <a:endParaRPr b="0" sz="2200">
              <a:solidFill>
                <a:schemeClr val="dk1"/>
              </a:solidFill>
              <a:latin typeface="Calibri"/>
              <a:ea typeface="Calibri"/>
              <a:cs typeface="Calibri"/>
              <a:sym typeface="Calibri"/>
            </a:endParaRPr>
          </a:p>
          <a:p>
            <a:pPr indent="-454660" lvl="1" marL="914400" rtl="0" algn="l">
              <a:lnSpc>
                <a:spcPct val="107000"/>
              </a:lnSpc>
              <a:spcBef>
                <a:spcPts val="800"/>
              </a:spcBef>
              <a:spcAft>
                <a:spcPts val="0"/>
              </a:spcAft>
              <a:buClr>
                <a:srgbClr val="F98419"/>
              </a:buClr>
              <a:buSzPts val="2200"/>
              <a:buChar char="•"/>
            </a:pPr>
            <a:r>
              <a:t/>
            </a:r>
            <a:endParaRPr sz="2200">
              <a:latin typeface="Calibri"/>
              <a:ea typeface="Calibri"/>
              <a:cs typeface="Calibri"/>
              <a:sym typeface="Calibri"/>
            </a:endParaRPr>
          </a:p>
          <a:p>
            <a:pPr indent="-25400" lvl="0" marL="228600" rtl="0" algn="l">
              <a:spcBef>
                <a:spcPts val="1000"/>
              </a:spcBef>
              <a:spcAft>
                <a:spcPts val="0"/>
              </a:spcAft>
              <a:buClr>
                <a:schemeClr val="dk1"/>
              </a:buClr>
              <a:buSzPts val="3200"/>
              <a:buNone/>
            </a:pPr>
            <a:r>
              <a:t/>
            </a:r>
            <a:endParaRPr b="0" sz="22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3200"/>
              <a:buNone/>
            </a:pPr>
            <a:r>
              <a:t/>
            </a:r>
            <a:endParaRPr b="0" sz="2200">
              <a:solidFill>
                <a:schemeClr val="dk1"/>
              </a:solidFill>
              <a:latin typeface="Calibri"/>
              <a:ea typeface="Calibri"/>
              <a:cs typeface="Calibri"/>
              <a:sym typeface="Calibri"/>
            </a:endParaRPr>
          </a:p>
          <a:p>
            <a:pPr indent="0" lvl="0" marL="0" rtl="0" algn="l">
              <a:lnSpc>
                <a:spcPct val="90000"/>
              </a:lnSpc>
              <a:spcBef>
                <a:spcPts val="1000"/>
              </a:spcBef>
              <a:spcAft>
                <a:spcPts val="0"/>
              </a:spcAft>
              <a:buClr>
                <a:srgbClr val="563A14"/>
              </a:buClr>
              <a:buSzPts val="2000"/>
              <a:buNone/>
            </a:pPr>
            <a:r>
              <a:t/>
            </a:r>
            <a:endParaRPr b="0" sz="2200">
              <a:solidFill>
                <a:schemeClr val="dk1"/>
              </a:solidFill>
              <a:highlight>
                <a:schemeClr val="lt1"/>
              </a:highlight>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27" name="Shape 227"/>
        <p:cNvGrpSpPr/>
        <p:nvPr/>
      </p:nvGrpSpPr>
      <p:grpSpPr>
        <a:xfrm>
          <a:off x="0" y="0"/>
          <a:ext cx="0" cy="0"/>
          <a:chOff x="0" y="0"/>
          <a:chExt cx="0" cy="0"/>
        </a:xfrm>
      </p:grpSpPr>
      <p:sp>
        <p:nvSpPr>
          <p:cNvPr id="228" name="Google Shape;228;g3f5f36e1f87_0_209"/>
          <p:cNvSpPr txBox="1"/>
          <p:nvPr>
            <p:ph type="title"/>
          </p:nvPr>
        </p:nvSpPr>
        <p:spPr>
          <a:xfrm>
            <a:off x="1525351" y="1805110"/>
            <a:ext cx="9141300" cy="3247800"/>
          </a:xfrm>
          <a:prstGeom prst="rect">
            <a:avLst/>
          </a:prstGeom>
          <a:noFill/>
          <a:ln>
            <a:noFill/>
          </a:ln>
        </p:spPr>
        <p:txBody>
          <a:bodyPr anchorCtr="0" anchor="b" bIns="0" lIns="0" spcFirstLastPara="1" rIns="0" wrap="square" tIns="0">
            <a:spAutoFit/>
          </a:bodyPr>
          <a:lstStyle/>
          <a:p>
            <a:pPr indent="0" lvl="0" marL="0" rtl="0" algn="ctr">
              <a:lnSpc>
                <a:spcPct val="90000"/>
              </a:lnSpc>
              <a:spcBef>
                <a:spcPts val="0"/>
              </a:spcBef>
              <a:spcAft>
                <a:spcPts val="0"/>
              </a:spcAft>
              <a:buClr>
                <a:schemeClr val="lt1"/>
              </a:buClr>
              <a:buSzPts val="4000"/>
              <a:buFont typeface="Calibri"/>
              <a:buNone/>
            </a:pPr>
            <a:r>
              <a:rPr lang="en-US">
                <a:solidFill>
                  <a:schemeClr val="lt2"/>
                </a:solidFill>
              </a:rPr>
              <a:t>Part 2: Alcohol and Drug Use: A Public Health Perspective</a:t>
            </a:r>
            <a:br>
              <a:rPr lang="en-US">
                <a:solidFill>
                  <a:schemeClr val="lt2"/>
                </a:solidFill>
              </a:rPr>
            </a:br>
            <a:endParaRPr/>
          </a:p>
          <a:p>
            <a:pPr indent="0" lvl="0" marL="0" rtl="0" algn="ctr">
              <a:lnSpc>
                <a:spcPct val="90000"/>
              </a:lnSpc>
              <a:spcBef>
                <a:spcPts val="0"/>
              </a:spcBef>
              <a:spcAft>
                <a:spcPts val="0"/>
              </a:spcAft>
              <a:buClr>
                <a:schemeClr val="lt1"/>
              </a:buClr>
              <a:buSzPts val="4000"/>
              <a:buFont typeface="Calibri"/>
              <a:buNone/>
            </a:pPr>
            <a:r>
              <a:rPr lang="en-US"/>
              <a:t>Play Recorded Lecture</a:t>
            </a:r>
            <a:r>
              <a:rPr lang="en-US" sz="1500"/>
              <a:t> </a:t>
            </a:r>
            <a:br>
              <a:rPr lang="en-US" sz="1500"/>
            </a:br>
            <a:r>
              <a:rPr lang="en-US" sz="1500">
                <a:latin typeface="Calibri"/>
                <a:ea typeface="Calibri"/>
                <a:cs typeface="Calibri"/>
                <a:sym typeface="Calibri"/>
              </a:rPr>
              <a:t>(youtube link)      </a:t>
            </a:r>
            <a:endParaRPr>
              <a:latin typeface="Calibri"/>
              <a:ea typeface="Calibri"/>
              <a:cs typeface="Calibri"/>
              <a:sym typeface="Calibri"/>
            </a:endParaRPr>
          </a:p>
          <a:p>
            <a:pPr indent="0" lvl="0" marL="0" rtl="0" algn="ctr">
              <a:lnSpc>
                <a:spcPct val="90000"/>
              </a:lnSpc>
              <a:spcBef>
                <a:spcPts val="0"/>
              </a:spcBef>
              <a:spcAft>
                <a:spcPts val="0"/>
              </a:spcAft>
              <a:buClr>
                <a:schemeClr val="lt1"/>
              </a:buClr>
              <a:buSzPts val="4000"/>
              <a:buFont typeface="Calibri"/>
              <a:buNone/>
            </a:pPr>
            <a:r>
              <a:t/>
            </a:r>
            <a:endParaRPr sz="1500"/>
          </a:p>
          <a:p>
            <a:pPr indent="0" lvl="0" marL="0" rtl="0" algn="ctr">
              <a:lnSpc>
                <a:spcPct val="100000"/>
              </a:lnSpc>
              <a:spcBef>
                <a:spcPts val="0"/>
              </a:spcBef>
              <a:spcAft>
                <a:spcPts val="0"/>
              </a:spcAft>
              <a:buClr>
                <a:schemeClr val="lt1"/>
              </a:buClr>
              <a:buSzPts val="4000"/>
              <a:buFont typeface="Quattrocento Sans"/>
              <a:buNone/>
            </a:pPr>
            <a:r>
              <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233" name="Shape 233"/>
        <p:cNvGrpSpPr/>
        <p:nvPr/>
      </p:nvGrpSpPr>
      <p:grpSpPr>
        <a:xfrm>
          <a:off x="0" y="0"/>
          <a:ext cx="0" cy="0"/>
          <a:chOff x="0" y="0"/>
          <a:chExt cx="0" cy="0"/>
        </a:xfrm>
      </p:grpSpPr>
      <p:sp>
        <p:nvSpPr>
          <p:cNvPr id="234" name="Google Shape;234;g3f5f36e1f87_0_214"/>
          <p:cNvSpPr txBox="1"/>
          <p:nvPr>
            <p:ph type="title"/>
          </p:nvPr>
        </p:nvSpPr>
        <p:spPr>
          <a:xfrm>
            <a:off x="-1174699" y="448242"/>
            <a:ext cx="9141300" cy="615600"/>
          </a:xfrm>
          <a:prstGeom prst="rect">
            <a:avLst/>
          </a:prstGeom>
          <a:noFill/>
          <a:ln>
            <a:noFill/>
          </a:ln>
        </p:spPr>
        <p:txBody>
          <a:bodyPr anchorCtr="0" anchor="b" bIns="0" lIns="0" spcFirstLastPara="1" rIns="0" wrap="square" tIns="0">
            <a:spAutoFit/>
          </a:bodyPr>
          <a:lstStyle/>
          <a:p>
            <a:pPr indent="0" lvl="0" marL="0" rtl="0" algn="ctr">
              <a:lnSpc>
                <a:spcPct val="100000"/>
              </a:lnSpc>
              <a:spcBef>
                <a:spcPts val="0"/>
              </a:spcBef>
              <a:spcAft>
                <a:spcPts val="0"/>
              </a:spcAft>
              <a:buClr>
                <a:schemeClr val="accent2"/>
              </a:buClr>
              <a:buSzPts val="4000"/>
              <a:buFont typeface="Quattrocento Sans"/>
              <a:buNone/>
            </a:pPr>
            <a:r>
              <a:rPr lang="en-US"/>
              <a:t>DISCUSSION QUESTIONS</a:t>
            </a:r>
            <a:endParaRPr/>
          </a:p>
        </p:txBody>
      </p:sp>
      <p:sp>
        <p:nvSpPr>
          <p:cNvPr id="235" name="Google Shape;235;g3f5f36e1f87_0_214"/>
          <p:cNvSpPr txBox="1"/>
          <p:nvPr>
            <p:ph idx="1" type="body"/>
          </p:nvPr>
        </p:nvSpPr>
        <p:spPr>
          <a:xfrm>
            <a:off x="472005" y="885106"/>
            <a:ext cx="7799400" cy="3707400"/>
          </a:xfrm>
          <a:prstGeom prst="rect">
            <a:avLst/>
          </a:prstGeom>
          <a:noFill/>
          <a:ln>
            <a:noFill/>
          </a:ln>
        </p:spPr>
        <p:txBody>
          <a:bodyPr anchorCtr="0" anchor="t" bIns="0" lIns="0" spcFirstLastPara="1" rIns="0" wrap="square" tIns="0">
            <a:noAutofit/>
          </a:bodyPr>
          <a:lstStyle/>
          <a:p>
            <a:pPr indent="0" lvl="0" marL="0" rtl="0" algn="l">
              <a:spcBef>
                <a:spcPts val="1000"/>
              </a:spcBef>
              <a:spcAft>
                <a:spcPts val="0"/>
              </a:spcAft>
              <a:buClr>
                <a:schemeClr val="dk1"/>
              </a:buClr>
              <a:buSzPts val="5538"/>
              <a:buFont typeface="Arial"/>
              <a:buNone/>
            </a:pPr>
            <a:r>
              <a:t/>
            </a:r>
            <a:endParaRPr sz="2400">
              <a:solidFill>
                <a:schemeClr val="dk1"/>
              </a:solidFill>
            </a:endParaRPr>
          </a:p>
          <a:p>
            <a:pPr indent="-381000" lvl="0" marL="457200" rtl="0" algn="l">
              <a:spcBef>
                <a:spcPts val="1000"/>
              </a:spcBef>
              <a:spcAft>
                <a:spcPts val="0"/>
              </a:spcAft>
              <a:buClr>
                <a:schemeClr val="dk1"/>
              </a:buClr>
              <a:buSzPts val="2400"/>
              <a:buFont typeface="Quattrocento Sans"/>
              <a:buChar char="•"/>
            </a:pPr>
            <a:r>
              <a:rPr lang="en-US" sz="2400">
                <a:solidFill>
                  <a:schemeClr val="dk1"/>
                </a:solidFill>
              </a:rPr>
              <a:t>Was there anything in the lecture that surprised you about alcohol and drug use? </a:t>
            </a:r>
            <a:endParaRPr sz="2400">
              <a:solidFill>
                <a:schemeClr val="dk1"/>
              </a:solidFill>
            </a:endParaRPr>
          </a:p>
          <a:p>
            <a:pPr indent="-381000" lvl="0" marL="457200" rtl="0" algn="l">
              <a:spcBef>
                <a:spcPts val="1000"/>
              </a:spcBef>
              <a:spcAft>
                <a:spcPts val="0"/>
              </a:spcAft>
              <a:buClr>
                <a:schemeClr val="dk1"/>
              </a:buClr>
              <a:buSzPts val="2400"/>
              <a:buFont typeface="Quattrocento Sans"/>
              <a:buChar char="•"/>
            </a:pPr>
            <a:r>
              <a:rPr lang="en-US" sz="2400">
                <a:solidFill>
                  <a:schemeClr val="dk1"/>
                </a:solidFill>
              </a:rPr>
              <a:t>What connections do you see in this lecture to the content you are covering in your current coursework?</a:t>
            </a:r>
            <a:endParaRPr sz="2400">
              <a:solidFill>
                <a:schemeClr val="dk1"/>
              </a:solidFill>
            </a:endParaRPr>
          </a:p>
          <a:p>
            <a:pPr indent="-381000" lvl="0" marL="457200" rtl="0" algn="l">
              <a:spcBef>
                <a:spcPts val="1000"/>
              </a:spcBef>
              <a:spcAft>
                <a:spcPts val="0"/>
              </a:spcAft>
              <a:buClr>
                <a:schemeClr val="dk1"/>
              </a:buClr>
              <a:buSzPts val="2400"/>
              <a:buFont typeface="Quattrocento Sans"/>
              <a:buChar char="•"/>
            </a:pPr>
            <a:r>
              <a:rPr lang="en-US" sz="2400">
                <a:solidFill>
                  <a:schemeClr val="dk1"/>
                </a:solidFill>
              </a:rPr>
              <a:t>What interventions do you think would be most effective in your community for the prevention of substance use? Why?</a:t>
            </a:r>
            <a:endParaRPr sz="2400">
              <a:solidFill>
                <a:schemeClr val="dk1"/>
              </a:solidFill>
            </a:endParaRPr>
          </a:p>
          <a:p>
            <a:pPr indent="0" lvl="0" marL="457200" rtl="0" algn="l">
              <a:lnSpc>
                <a:spcPct val="115000"/>
              </a:lnSpc>
              <a:spcBef>
                <a:spcPts val="0"/>
              </a:spcBef>
              <a:spcAft>
                <a:spcPts val="0"/>
              </a:spcAft>
              <a:buClr>
                <a:schemeClr val="dk1"/>
              </a:buClr>
              <a:buSzPts val="5538"/>
              <a:buFont typeface="Arial"/>
              <a:buNone/>
            </a:pPr>
            <a:r>
              <a:t/>
            </a:r>
            <a:endParaRPr sz="2400">
              <a:solidFill>
                <a:schemeClr val="dk1"/>
              </a:solidFill>
              <a:highlight>
                <a:srgbClr val="F5F5F5"/>
              </a:highlight>
            </a:endParaRPr>
          </a:p>
          <a:p>
            <a:pPr indent="0" lvl="0" marL="457200" rtl="0" algn="l">
              <a:spcBef>
                <a:spcPts val="1000"/>
              </a:spcBef>
              <a:spcAft>
                <a:spcPts val="0"/>
              </a:spcAft>
              <a:buClr>
                <a:schemeClr val="dk1"/>
              </a:buClr>
              <a:buSzPts val="5538"/>
              <a:buFont typeface="Arial"/>
              <a:buNone/>
            </a:pPr>
            <a:r>
              <a:t/>
            </a:r>
            <a:endParaRPr sz="2400">
              <a:solidFill>
                <a:schemeClr val="dk1"/>
              </a:solidFill>
            </a:endParaRPr>
          </a:p>
          <a:p>
            <a:pPr indent="0" lvl="0" marL="457200" rtl="0" algn="l">
              <a:spcBef>
                <a:spcPts val="1000"/>
              </a:spcBef>
              <a:spcAft>
                <a:spcPts val="0"/>
              </a:spcAft>
              <a:buClr>
                <a:schemeClr val="dk1"/>
              </a:buClr>
              <a:buSzPts val="5538"/>
              <a:buFont typeface="Arial"/>
              <a:buNone/>
            </a:pPr>
            <a:r>
              <a:t/>
            </a:r>
            <a:endParaRPr sz="2400">
              <a:solidFill>
                <a:schemeClr val="dk1"/>
              </a:solidFill>
            </a:endParaRPr>
          </a:p>
          <a:p>
            <a:pPr indent="0" lvl="0" marL="0" rtl="0" algn="l">
              <a:spcBef>
                <a:spcPts val="1000"/>
              </a:spcBef>
              <a:spcAft>
                <a:spcPts val="0"/>
              </a:spcAft>
              <a:buClr>
                <a:schemeClr val="dk1"/>
              </a:buClr>
              <a:buSzPts val="1700"/>
              <a:buFont typeface="Arial"/>
              <a:buNone/>
            </a:pPr>
            <a:r>
              <a:t/>
            </a:r>
            <a:endParaRPr sz="2400">
              <a:solidFill>
                <a:schemeClr val="dk1"/>
              </a:solidFill>
            </a:endParaRPr>
          </a:p>
          <a:p>
            <a:pPr indent="-120650" lvl="0" marL="228600" rtl="0" algn="l">
              <a:spcBef>
                <a:spcPts val="1000"/>
              </a:spcBef>
              <a:spcAft>
                <a:spcPts val="0"/>
              </a:spcAft>
              <a:buClr>
                <a:schemeClr val="dk1"/>
              </a:buClr>
              <a:buSzPts val="1700"/>
              <a:buFont typeface="Arial"/>
              <a:buNone/>
            </a:pPr>
            <a:r>
              <a:t/>
            </a:r>
            <a:endParaRPr sz="2400">
              <a:solidFill>
                <a:schemeClr val="dk1"/>
              </a:solidFill>
            </a:endParaRPr>
          </a:p>
          <a:p>
            <a:pPr indent="0" lvl="0" marL="0" rtl="0" algn="l">
              <a:spcBef>
                <a:spcPts val="0"/>
              </a:spcBef>
              <a:spcAft>
                <a:spcPts val="0"/>
              </a:spcAft>
              <a:buClr>
                <a:srgbClr val="563A14"/>
              </a:buClr>
              <a:buSzPts val="1800"/>
              <a:buFont typeface="Arial"/>
              <a:buNone/>
            </a:pPr>
            <a:r>
              <a:t/>
            </a:r>
            <a:endParaRPr sz="2400"/>
          </a:p>
        </p:txBody>
      </p:sp>
    </p:spTree>
  </p:cSld>
  <p:clrMapOvr>
    <a:masterClrMapping/>
  </p:clrMapOvr>
  <mc:AlternateContent>
    <mc:Choice Requires="p14">
      <p:transition spd="slow" p14:dur="7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Custom 58">
      <a:dk1>
        <a:srgbClr val="000000"/>
      </a:dk1>
      <a:lt1>
        <a:srgbClr val="FFFFFF"/>
      </a:lt1>
      <a:dk2>
        <a:srgbClr val="000000"/>
      </a:dk2>
      <a:lt2>
        <a:srgbClr val="E6E6E6"/>
      </a:lt2>
      <a:accent1>
        <a:srgbClr val="F0E6DC"/>
      </a:accent1>
      <a:accent2>
        <a:srgbClr val="BB674B"/>
      </a:accent2>
      <a:accent3>
        <a:srgbClr val="516673"/>
      </a:accent3>
      <a:accent4>
        <a:srgbClr val="CE9061"/>
      </a:accent4>
      <a:accent5>
        <a:srgbClr val="B6B9AE"/>
      </a:accent5>
      <a:accent6>
        <a:srgbClr val="AC7528"/>
      </a:accent6>
      <a:hlink>
        <a:srgbClr val="DDAE6D"/>
      </a:hlink>
      <a:folHlink>
        <a:srgbClr val="C8882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2025-04-22T16:04:27Z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0x010100B80EFBE5EA15F04E98A7FC541C78FCBA</vt:lpwstr>
  </property>
</Properties>
</file>