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4B04"/>
    <a:srgbClr val="9900CC"/>
    <a:srgbClr val="FF9900"/>
    <a:srgbClr val="D99B01"/>
    <a:srgbClr val="FF66CC"/>
    <a:srgbClr val="FF67AC"/>
    <a:srgbClr val="CC0099"/>
    <a:srgbClr val="FFDC47"/>
    <a:srgbClr val="5EEC3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5" d="100"/>
          <a:sy n="155" d="100"/>
        </p:scale>
        <p:origin x="-90" y="-2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318" y="281175"/>
            <a:ext cx="8093364" cy="77300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317" y="1044700"/>
            <a:ext cx="8093366" cy="610821"/>
          </a:xfrm>
        </p:spPr>
        <p:txBody>
          <a:bodyPr>
            <a:normAutofit/>
          </a:bodyPr>
          <a:lstStyle>
            <a:lvl1pPr marL="0" indent="0" algn="ct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246070" cy="916229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197405"/>
            <a:ext cx="8246070" cy="3512209"/>
          </a:xfrm>
        </p:spPr>
        <p:txBody>
          <a:bodyPr/>
          <a:lstStyle>
            <a:lvl1pPr algn="ctr">
              <a:defRPr sz="280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1"/>
                </a:solidFill>
              </a:defRPr>
            </a:lvl2pPr>
            <a:lvl3pPr algn="ctr">
              <a:defRPr>
                <a:solidFill>
                  <a:schemeClr val="tx1"/>
                </a:solidFill>
              </a:defRPr>
            </a:lvl3pPr>
            <a:lvl4pPr algn="ctr">
              <a:defRPr>
                <a:solidFill>
                  <a:schemeClr val="tx1"/>
                </a:solidFill>
              </a:defRPr>
            </a:lvl4pPr>
            <a:lvl5pPr algn="ctr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6835" y="433880"/>
            <a:ext cx="626090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835" y="1198559"/>
            <a:ext cx="6260905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433880"/>
            <a:ext cx="8246071" cy="763525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22400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1655520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22400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655520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128470"/>
            <a:ext cx="8246070" cy="916229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891995"/>
            <a:ext cx="824607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3" y="281175"/>
            <a:ext cx="8246071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044700"/>
            <a:ext cx="8246071" cy="305410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4130" y="281175"/>
            <a:ext cx="6260905" cy="763525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4132" y="1197405"/>
            <a:ext cx="6260904" cy="351221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4" y="43388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36880" y="1502815"/>
            <a:ext cx="4040188" cy="47982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36880" y="1975212"/>
            <a:ext cx="4040188" cy="22762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1" y="1502815"/>
            <a:ext cx="4041775" cy="47982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1" y="1975212"/>
            <a:ext cx="4041775" cy="22762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58</Words>
  <Application>Microsoft Office PowerPoint</Application>
  <PresentationFormat>On-screen Show (16:9)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Click to edit Master title style</vt:lpstr>
      <vt:lpstr>Slide Title</vt:lpstr>
      <vt:lpstr>Slide Title</vt:lpstr>
      <vt:lpstr>Slide Title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1</cp:lastModifiedBy>
  <cp:revision>138</cp:revision>
  <dcterms:created xsi:type="dcterms:W3CDTF">2013-08-21T19:17:07Z</dcterms:created>
  <dcterms:modified xsi:type="dcterms:W3CDTF">2017-05-15T07:27:41Z</dcterms:modified>
</cp:coreProperties>
</file>