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266" r:id="rId2"/>
    <p:sldId id="258" r:id="rId3"/>
    <p:sldId id="270" r:id="rId4"/>
    <p:sldId id="271" r:id="rId5"/>
    <p:sldId id="272" r:id="rId6"/>
    <p:sldId id="273" r:id="rId7"/>
    <p:sldId id="259" r:id="rId8"/>
    <p:sldId id="274" r:id="rId9"/>
    <p:sldId id="275" r:id="rId10"/>
    <p:sldId id="276" r:id="rId11"/>
  </p:sldIdLst>
  <p:sldSz cx="9144000" cy="6858000" type="screen4x3"/>
  <p:notesSz cx="6858000" cy="9144000"/>
  <p:defaultTextStyle>
    <a:defPPr>
      <a:defRPr lang="en-US"/>
    </a:defPPr>
    <a:lvl1pPr algn="ctr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" panose="02020603050405020304" pitchFamily="18" charset="0"/>
        <a:ea typeface="ＭＳ Ｐゴシック" panose="020B0600070205080204" pitchFamily="34" charset="-128"/>
        <a:cs typeface="+mn-cs"/>
      </a:defRPr>
    </a:lvl1pPr>
    <a:lvl2pPr marL="457200" algn="ctr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" panose="02020603050405020304" pitchFamily="18" charset="0"/>
        <a:ea typeface="ＭＳ Ｐゴシック" panose="020B0600070205080204" pitchFamily="34" charset="-128"/>
        <a:cs typeface="+mn-cs"/>
      </a:defRPr>
    </a:lvl2pPr>
    <a:lvl3pPr marL="914400" algn="ctr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" panose="02020603050405020304" pitchFamily="18" charset="0"/>
        <a:ea typeface="ＭＳ Ｐゴシック" panose="020B0600070205080204" pitchFamily="34" charset="-128"/>
        <a:cs typeface="+mn-cs"/>
      </a:defRPr>
    </a:lvl3pPr>
    <a:lvl4pPr marL="1371600" algn="ctr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" panose="02020603050405020304" pitchFamily="18" charset="0"/>
        <a:ea typeface="ＭＳ Ｐゴシック" panose="020B0600070205080204" pitchFamily="34" charset="-128"/>
        <a:cs typeface="+mn-cs"/>
      </a:defRPr>
    </a:lvl4pPr>
    <a:lvl5pPr marL="1828800" algn="ctr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" panose="02020603050405020304" pitchFamily="18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Times" panose="02020603050405020304" pitchFamily="18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Times" panose="02020603050405020304" pitchFamily="18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Times" panose="02020603050405020304" pitchFamily="18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Times" panose="02020603050405020304" pitchFamily="18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E249"/>
    <a:srgbClr val="AF0029"/>
    <a:srgbClr val="993366"/>
    <a:srgbClr val="DDDDDD"/>
    <a:srgbClr val="66CCFF"/>
    <a:srgbClr val="0080FF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810" y="2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6B77283E-FE1F-157E-CF46-76934904E3B3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Times" charset="0"/>
                <a:ea typeface="+mn-ea"/>
              </a:defRPr>
            </a:lvl1pPr>
          </a:lstStyle>
          <a:p>
            <a:pPr>
              <a:defRPr/>
            </a:pPr>
            <a:r>
              <a:rPr lang="en-US"/>
              <a:t>Title goes here</a:t>
            </a:r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B4BFE9EA-9CEA-FAB9-75E5-2AC8EF47547C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0" name="Rectangle 4">
            <a:extLst>
              <a:ext uri="{FF2B5EF4-FFF2-40B4-BE49-F238E27FC236}">
                <a16:creationId xmlns:a16="http://schemas.microsoft.com/office/drawing/2014/main" id="{1440B81B-3514-2ADC-A79C-21D6C7EA6BA1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Times" charset="0"/>
                <a:ea typeface="+mn-ea"/>
              </a:defRPr>
            </a:lvl1pPr>
          </a:lstStyle>
          <a:p>
            <a:pPr>
              <a:defRPr/>
            </a:pPr>
            <a:r>
              <a:rPr lang="en-US"/>
              <a:t>Title goes here</a:t>
            </a:r>
          </a:p>
        </p:txBody>
      </p:sp>
      <p:sp>
        <p:nvSpPr>
          <p:cNvPr id="4101" name="Rectangle 5">
            <a:extLst>
              <a:ext uri="{FF2B5EF4-FFF2-40B4-BE49-F238E27FC236}">
                <a16:creationId xmlns:a16="http://schemas.microsoft.com/office/drawing/2014/main" id="{273C3A8D-48BF-5FC4-E706-6E3CD55F69C2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83D8AA7A-D974-4630-A8FD-DE94B9EC366E}" type="slidenum">
              <a:rPr lang="en-US" altLang="de-DE"/>
              <a:pPr/>
              <a:t>‹Nr.›</a:t>
            </a:fld>
            <a:endParaRPr lang="en-US" altLang="de-DE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>
            <a:extLst>
              <a:ext uri="{FF2B5EF4-FFF2-40B4-BE49-F238E27FC236}">
                <a16:creationId xmlns:a16="http://schemas.microsoft.com/office/drawing/2014/main" id="{D33A1EDD-A5DC-1CF6-7762-479C49E480FC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Times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id="{780373DF-6637-9F1B-1056-DB9931F639BE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4" name="Rectangle 4">
            <a:extLst>
              <a:ext uri="{FF2B5EF4-FFF2-40B4-BE49-F238E27FC236}">
                <a16:creationId xmlns:a16="http://schemas.microsoft.com/office/drawing/2014/main" id="{192DF61A-CDD5-6B13-DB8B-73086DEDEF25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413" name="Rectangle 5">
            <a:extLst>
              <a:ext uri="{FF2B5EF4-FFF2-40B4-BE49-F238E27FC236}">
                <a16:creationId xmlns:a16="http://schemas.microsoft.com/office/drawing/2014/main" id="{6E99C6DA-90F9-4FDE-BDCA-963FA245F3FE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7414" name="Rectangle 6">
            <a:extLst>
              <a:ext uri="{FF2B5EF4-FFF2-40B4-BE49-F238E27FC236}">
                <a16:creationId xmlns:a16="http://schemas.microsoft.com/office/drawing/2014/main" id="{03446E42-7C1D-80A2-150A-C29370B298D8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Times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5" name="Rectangle 7">
            <a:extLst>
              <a:ext uri="{FF2B5EF4-FFF2-40B4-BE49-F238E27FC236}">
                <a16:creationId xmlns:a16="http://schemas.microsoft.com/office/drawing/2014/main" id="{1C5697D8-8CCB-472D-9046-B142253FE10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D2AD5E73-9084-4079-9CD6-887D9B7472A6}" type="slidenum">
              <a:rPr lang="en-US" altLang="de-DE"/>
              <a:pPr/>
              <a:t>‹Nr.›</a:t>
            </a:fld>
            <a:endParaRPr lang="en-US" alt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ヒラギノ角ゴ Pro W3" charset="-128"/>
        <a:cs typeface="ヒラギノ角ゴ Pro W3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ヒラギノ角ゴ Pro W3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ＭＳ Ｐゴシック" pitchFamily="-105" charset="-128"/>
        <a:cs typeface="ＭＳ Ｐゴシック" pitchFamily="-105" charset="-128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ＭＳ Ｐゴシック" pitchFamily="-105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ＭＳ Ｐゴシック" pitchFamily="-105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>
            <a:extLst>
              <a:ext uri="{FF2B5EF4-FFF2-40B4-BE49-F238E27FC236}">
                <a16:creationId xmlns:a16="http://schemas.microsoft.com/office/drawing/2014/main" id="{7EB90AB3-AF1A-C9B4-27B4-BAC973E04D0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1pPr>
            <a:lvl2pPr marL="37931725" indent="-37474525"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2pPr>
            <a:lvl3pPr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3pPr>
            <a:lvl4pPr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4pPr>
            <a:lvl5pPr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fld id="{3CE35067-C000-4E3C-BBE5-0E1CE79AB2FE}" type="slidenum">
              <a:rPr lang="en-US" altLang="de-DE" sz="1200"/>
              <a:pPr/>
              <a:t>1</a:t>
            </a:fld>
            <a:endParaRPr lang="en-US" altLang="de-DE" sz="1200"/>
          </a:p>
        </p:txBody>
      </p:sp>
      <p:sp>
        <p:nvSpPr>
          <p:cNvPr id="17411" name="Rectangle 2">
            <a:extLst>
              <a:ext uri="{FF2B5EF4-FFF2-40B4-BE49-F238E27FC236}">
                <a16:creationId xmlns:a16="http://schemas.microsoft.com/office/drawing/2014/main" id="{7C6137EF-1F6A-E8A0-BE16-E38BA8D5D41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>
            <a:extLst>
              <a:ext uri="{FF2B5EF4-FFF2-40B4-BE49-F238E27FC236}">
                <a16:creationId xmlns:a16="http://schemas.microsoft.com/office/drawing/2014/main" id="{024E145B-7F3C-24FF-F7D4-4F06D18C9CD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de-DE" altLang="de-DE">
              <a:latin typeface="Times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>
            <a:extLst>
              <a:ext uri="{FF2B5EF4-FFF2-40B4-BE49-F238E27FC236}">
                <a16:creationId xmlns:a16="http://schemas.microsoft.com/office/drawing/2014/main" id="{B8076673-7B68-972A-1706-74A1B258835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1pPr>
            <a:lvl2pPr marL="37931725" indent="-37474525"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2pPr>
            <a:lvl3pPr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3pPr>
            <a:lvl4pPr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4pPr>
            <a:lvl5pPr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fld id="{D9F65DF2-5DD9-4725-82A7-1D772339D488}" type="slidenum">
              <a:rPr lang="en-US" altLang="de-DE" sz="1200"/>
              <a:pPr/>
              <a:t>10</a:t>
            </a:fld>
            <a:endParaRPr lang="en-US" altLang="de-DE" sz="1200"/>
          </a:p>
        </p:txBody>
      </p:sp>
      <p:sp>
        <p:nvSpPr>
          <p:cNvPr id="35843" name="Rectangle 2">
            <a:extLst>
              <a:ext uri="{FF2B5EF4-FFF2-40B4-BE49-F238E27FC236}">
                <a16:creationId xmlns:a16="http://schemas.microsoft.com/office/drawing/2014/main" id="{3D135873-B09C-208B-F1EF-55D7F9E52CB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4" name="Rectangle 3">
            <a:extLst>
              <a:ext uri="{FF2B5EF4-FFF2-40B4-BE49-F238E27FC236}">
                <a16:creationId xmlns:a16="http://schemas.microsoft.com/office/drawing/2014/main" id="{BC73E7A4-5564-724B-C9BD-21912ED81FC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de-DE" altLang="de-DE">
              <a:latin typeface="Times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>
            <a:extLst>
              <a:ext uri="{FF2B5EF4-FFF2-40B4-BE49-F238E27FC236}">
                <a16:creationId xmlns:a16="http://schemas.microsoft.com/office/drawing/2014/main" id="{1BBD07BC-FD27-3AB5-6EA3-AB85D4A68BE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1pPr>
            <a:lvl2pPr marL="37931725" indent="-37474525"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2pPr>
            <a:lvl3pPr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3pPr>
            <a:lvl4pPr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4pPr>
            <a:lvl5pPr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fld id="{0959479B-DF5E-4464-9B80-9BD2D6CD5DD3}" type="slidenum">
              <a:rPr lang="en-US" altLang="de-DE" sz="1200"/>
              <a:pPr/>
              <a:t>2</a:t>
            </a:fld>
            <a:endParaRPr lang="en-US" altLang="de-DE" sz="1200"/>
          </a:p>
        </p:txBody>
      </p:sp>
      <p:sp>
        <p:nvSpPr>
          <p:cNvPr id="19459" name="Rectangle 2">
            <a:extLst>
              <a:ext uri="{FF2B5EF4-FFF2-40B4-BE49-F238E27FC236}">
                <a16:creationId xmlns:a16="http://schemas.microsoft.com/office/drawing/2014/main" id="{1ADA7335-C6A7-3CE4-D508-11843F042AE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60" name="Rectangle 3">
            <a:extLst>
              <a:ext uri="{FF2B5EF4-FFF2-40B4-BE49-F238E27FC236}">
                <a16:creationId xmlns:a16="http://schemas.microsoft.com/office/drawing/2014/main" id="{32FD478E-AEF8-E383-C30C-402ED91501D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de-DE" altLang="de-DE">
              <a:latin typeface="Times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>
            <a:extLst>
              <a:ext uri="{FF2B5EF4-FFF2-40B4-BE49-F238E27FC236}">
                <a16:creationId xmlns:a16="http://schemas.microsoft.com/office/drawing/2014/main" id="{42786EC0-08CB-D834-E6D9-4936A21A594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1pPr>
            <a:lvl2pPr marL="37931725" indent="-37474525"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2pPr>
            <a:lvl3pPr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3pPr>
            <a:lvl4pPr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4pPr>
            <a:lvl5pPr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fld id="{0F7CE6A3-9860-4F7E-8785-8A19EEF78E5A}" type="slidenum">
              <a:rPr lang="en-US" altLang="de-DE" sz="1200"/>
              <a:pPr/>
              <a:t>3</a:t>
            </a:fld>
            <a:endParaRPr lang="en-US" altLang="de-DE" sz="1200"/>
          </a:p>
        </p:txBody>
      </p:sp>
      <p:sp>
        <p:nvSpPr>
          <p:cNvPr id="21507" name="Rectangle 2">
            <a:extLst>
              <a:ext uri="{FF2B5EF4-FFF2-40B4-BE49-F238E27FC236}">
                <a16:creationId xmlns:a16="http://schemas.microsoft.com/office/drawing/2014/main" id="{505FF100-7FD4-E63D-0E28-BD543DC6E53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8" name="Rectangle 3">
            <a:extLst>
              <a:ext uri="{FF2B5EF4-FFF2-40B4-BE49-F238E27FC236}">
                <a16:creationId xmlns:a16="http://schemas.microsoft.com/office/drawing/2014/main" id="{C385801C-72F6-FDB2-5315-B94B25C1F4C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de-DE" altLang="de-DE">
              <a:latin typeface="Times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>
            <a:extLst>
              <a:ext uri="{FF2B5EF4-FFF2-40B4-BE49-F238E27FC236}">
                <a16:creationId xmlns:a16="http://schemas.microsoft.com/office/drawing/2014/main" id="{C075BE87-C443-C4F4-A081-1DF1DB3779C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1pPr>
            <a:lvl2pPr marL="37931725" indent="-37474525"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2pPr>
            <a:lvl3pPr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3pPr>
            <a:lvl4pPr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4pPr>
            <a:lvl5pPr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fld id="{079E3186-0E71-4051-9D87-056D5E1CF59E}" type="slidenum">
              <a:rPr lang="en-US" altLang="de-DE" sz="1200"/>
              <a:pPr/>
              <a:t>4</a:t>
            </a:fld>
            <a:endParaRPr lang="en-US" altLang="de-DE" sz="1200"/>
          </a:p>
        </p:txBody>
      </p:sp>
      <p:sp>
        <p:nvSpPr>
          <p:cNvPr id="23555" name="Rectangle 2">
            <a:extLst>
              <a:ext uri="{FF2B5EF4-FFF2-40B4-BE49-F238E27FC236}">
                <a16:creationId xmlns:a16="http://schemas.microsoft.com/office/drawing/2014/main" id="{A34162E8-2B11-0739-7CB1-13E89BD45C9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6" name="Rectangle 3">
            <a:extLst>
              <a:ext uri="{FF2B5EF4-FFF2-40B4-BE49-F238E27FC236}">
                <a16:creationId xmlns:a16="http://schemas.microsoft.com/office/drawing/2014/main" id="{439AB96C-3794-AF10-F35D-FE44CBA9786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de-DE" altLang="de-DE">
              <a:latin typeface="Times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>
            <a:extLst>
              <a:ext uri="{FF2B5EF4-FFF2-40B4-BE49-F238E27FC236}">
                <a16:creationId xmlns:a16="http://schemas.microsoft.com/office/drawing/2014/main" id="{C6AB7601-94F6-6AF5-8059-DAA1AA72C8B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1pPr>
            <a:lvl2pPr marL="37931725" indent="-37474525"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2pPr>
            <a:lvl3pPr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3pPr>
            <a:lvl4pPr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4pPr>
            <a:lvl5pPr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fld id="{9C153D2A-B245-46F5-BC4A-6060D67D3095}" type="slidenum">
              <a:rPr lang="en-US" altLang="de-DE" sz="1200"/>
              <a:pPr/>
              <a:t>5</a:t>
            </a:fld>
            <a:endParaRPr lang="en-US" altLang="de-DE" sz="1200"/>
          </a:p>
        </p:txBody>
      </p:sp>
      <p:sp>
        <p:nvSpPr>
          <p:cNvPr id="25603" name="Rectangle 2">
            <a:extLst>
              <a:ext uri="{FF2B5EF4-FFF2-40B4-BE49-F238E27FC236}">
                <a16:creationId xmlns:a16="http://schemas.microsoft.com/office/drawing/2014/main" id="{F0962F04-DCC4-8799-52F9-19319378C48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>
            <a:extLst>
              <a:ext uri="{FF2B5EF4-FFF2-40B4-BE49-F238E27FC236}">
                <a16:creationId xmlns:a16="http://schemas.microsoft.com/office/drawing/2014/main" id="{8A524575-4779-864A-F035-713025FAEA1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de-DE" altLang="de-DE">
              <a:latin typeface="Times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>
            <a:extLst>
              <a:ext uri="{FF2B5EF4-FFF2-40B4-BE49-F238E27FC236}">
                <a16:creationId xmlns:a16="http://schemas.microsoft.com/office/drawing/2014/main" id="{8B2F0CDD-53A7-9012-E1A7-D82EEC1EB86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1pPr>
            <a:lvl2pPr marL="37931725" indent="-37474525"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2pPr>
            <a:lvl3pPr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3pPr>
            <a:lvl4pPr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4pPr>
            <a:lvl5pPr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fld id="{37AADCE6-0B68-49BC-8602-F72C61503008}" type="slidenum">
              <a:rPr lang="en-US" altLang="de-DE" sz="1200"/>
              <a:pPr/>
              <a:t>6</a:t>
            </a:fld>
            <a:endParaRPr lang="en-US" altLang="de-DE" sz="1200"/>
          </a:p>
        </p:txBody>
      </p:sp>
      <p:sp>
        <p:nvSpPr>
          <p:cNvPr id="27651" name="Rectangle 2">
            <a:extLst>
              <a:ext uri="{FF2B5EF4-FFF2-40B4-BE49-F238E27FC236}">
                <a16:creationId xmlns:a16="http://schemas.microsoft.com/office/drawing/2014/main" id="{9E48C744-D100-F064-5DAB-B83F63BF7F3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3">
            <a:extLst>
              <a:ext uri="{FF2B5EF4-FFF2-40B4-BE49-F238E27FC236}">
                <a16:creationId xmlns:a16="http://schemas.microsoft.com/office/drawing/2014/main" id="{1BD93280-7BD9-174E-5611-3655B1E92BE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de-DE" altLang="de-DE">
              <a:latin typeface="Times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>
            <a:extLst>
              <a:ext uri="{FF2B5EF4-FFF2-40B4-BE49-F238E27FC236}">
                <a16:creationId xmlns:a16="http://schemas.microsoft.com/office/drawing/2014/main" id="{57488DC0-0EC2-63D4-23B5-70692B6BB09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1pPr>
            <a:lvl2pPr marL="37931725" indent="-37474525"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2pPr>
            <a:lvl3pPr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3pPr>
            <a:lvl4pPr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4pPr>
            <a:lvl5pPr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fld id="{A2FB94C0-D9DF-4837-8694-295E33765A9C}" type="slidenum">
              <a:rPr lang="en-US" altLang="de-DE" sz="1200"/>
              <a:pPr/>
              <a:t>7</a:t>
            </a:fld>
            <a:endParaRPr lang="en-US" altLang="de-DE" sz="1200"/>
          </a:p>
        </p:txBody>
      </p:sp>
      <p:sp>
        <p:nvSpPr>
          <p:cNvPr id="29699" name="Rectangle 2">
            <a:extLst>
              <a:ext uri="{FF2B5EF4-FFF2-40B4-BE49-F238E27FC236}">
                <a16:creationId xmlns:a16="http://schemas.microsoft.com/office/drawing/2014/main" id="{1AF1B852-0A50-CCEF-A575-23BEECBAAD8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700" name="Rectangle 3">
            <a:extLst>
              <a:ext uri="{FF2B5EF4-FFF2-40B4-BE49-F238E27FC236}">
                <a16:creationId xmlns:a16="http://schemas.microsoft.com/office/drawing/2014/main" id="{148BCEAA-BB0E-C289-754B-6BA2B3282A0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de-DE" altLang="de-DE">
              <a:latin typeface="Times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>
            <a:extLst>
              <a:ext uri="{FF2B5EF4-FFF2-40B4-BE49-F238E27FC236}">
                <a16:creationId xmlns:a16="http://schemas.microsoft.com/office/drawing/2014/main" id="{B42379C6-3BA9-E40F-5D36-F1F41DCD8EA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1pPr>
            <a:lvl2pPr marL="37931725" indent="-37474525"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2pPr>
            <a:lvl3pPr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3pPr>
            <a:lvl4pPr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4pPr>
            <a:lvl5pPr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fld id="{41959935-262C-4DDC-B4C9-25A5D9E1BA32}" type="slidenum">
              <a:rPr lang="en-US" altLang="de-DE" sz="1200"/>
              <a:pPr/>
              <a:t>8</a:t>
            </a:fld>
            <a:endParaRPr lang="en-US" altLang="de-DE" sz="1200"/>
          </a:p>
        </p:txBody>
      </p:sp>
      <p:sp>
        <p:nvSpPr>
          <p:cNvPr id="31747" name="Rectangle 2">
            <a:extLst>
              <a:ext uri="{FF2B5EF4-FFF2-40B4-BE49-F238E27FC236}">
                <a16:creationId xmlns:a16="http://schemas.microsoft.com/office/drawing/2014/main" id="{EB5746B2-3CA3-7782-E007-77E3FB069C0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8" name="Rectangle 3">
            <a:extLst>
              <a:ext uri="{FF2B5EF4-FFF2-40B4-BE49-F238E27FC236}">
                <a16:creationId xmlns:a16="http://schemas.microsoft.com/office/drawing/2014/main" id="{E9ABB320-B247-D786-CB96-533B38D9FBE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de-DE" altLang="de-DE">
              <a:latin typeface="Times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>
            <a:extLst>
              <a:ext uri="{FF2B5EF4-FFF2-40B4-BE49-F238E27FC236}">
                <a16:creationId xmlns:a16="http://schemas.microsoft.com/office/drawing/2014/main" id="{8FB4502C-3E73-8AAB-F44D-F7ADF4ECA6E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1pPr>
            <a:lvl2pPr marL="37931725" indent="-37474525"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2pPr>
            <a:lvl3pPr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3pPr>
            <a:lvl4pPr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4pPr>
            <a:lvl5pPr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fld id="{40D29411-0183-42CA-9EB3-E0A14B56C945}" type="slidenum">
              <a:rPr lang="en-US" altLang="de-DE" sz="1200"/>
              <a:pPr/>
              <a:t>9</a:t>
            </a:fld>
            <a:endParaRPr lang="en-US" altLang="de-DE" sz="1200"/>
          </a:p>
        </p:txBody>
      </p:sp>
      <p:sp>
        <p:nvSpPr>
          <p:cNvPr id="33795" name="Rectangle 2">
            <a:extLst>
              <a:ext uri="{FF2B5EF4-FFF2-40B4-BE49-F238E27FC236}">
                <a16:creationId xmlns:a16="http://schemas.microsoft.com/office/drawing/2014/main" id="{D7FBB70D-0846-4680-3AAD-10F33CF420A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6" name="Rectangle 3">
            <a:extLst>
              <a:ext uri="{FF2B5EF4-FFF2-40B4-BE49-F238E27FC236}">
                <a16:creationId xmlns:a16="http://schemas.microsoft.com/office/drawing/2014/main" id="{7063EA1D-0654-E08C-D005-2D532375A67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de-DE" altLang="de-DE">
              <a:latin typeface="Times" panose="02020603050405020304" pitchFamily="18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965078333"/>
      </p:ext>
    </p:extLst>
  </p:cSld>
  <p:clrMapOvr>
    <a:masterClrMapping/>
  </p:clrMapOvr>
  <p:transition>
    <p:cut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327829008"/>
      </p:ext>
    </p:extLst>
  </p:cSld>
  <p:clrMapOvr>
    <a:masterClrMapping/>
  </p:clrMapOvr>
  <p:transition>
    <p:cut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10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10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950409192"/>
      </p:ext>
    </p:extLst>
  </p:cSld>
  <p:clrMapOvr>
    <a:masterClrMapping/>
  </p:clrMapOvr>
  <p:transition>
    <p:cut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905000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05000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3346517"/>
      </p:ext>
    </p:extLst>
  </p:cSld>
  <p:clrMapOvr>
    <a:masterClrMapping/>
  </p:clrMapOvr>
  <p:transition>
    <p:cut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304455467"/>
      </p:ext>
    </p:extLst>
  </p:cSld>
  <p:clrMapOvr>
    <a:masterClrMapping/>
  </p:clrMapOvr>
  <p:transition>
    <p:cut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41087583"/>
      </p:ext>
    </p:extLst>
  </p:cSld>
  <p:clrMapOvr>
    <a:masterClrMapping/>
  </p:clrMapOvr>
  <p:transition>
    <p:cut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050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050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428788385"/>
      </p:ext>
    </p:extLst>
  </p:cSld>
  <p:clrMapOvr>
    <a:masterClrMapping/>
  </p:clrMapOvr>
  <p:transition>
    <p:cut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608746162"/>
      </p:ext>
    </p:extLst>
  </p:cSld>
  <p:clrMapOvr>
    <a:masterClrMapping/>
  </p:clrMapOvr>
  <p:transition>
    <p:cut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406008533"/>
      </p:ext>
    </p:extLst>
  </p:cSld>
  <p:clrMapOvr>
    <a:masterClrMapping/>
  </p:clrMapOvr>
  <p:transition>
    <p:cut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82542054"/>
      </p:ext>
    </p:extLst>
  </p:cSld>
  <p:clrMapOvr>
    <a:masterClrMapping/>
  </p:clrMapOvr>
  <p:transition>
    <p:cut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229819936"/>
      </p:ext>
    </p:extLst>
  </p:cSld>
  <p:clrMapOvr>
    <a:masterClrMapping/>
  </p:clrMapOvr>
  <p:transition>
    <p:cut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41556445"/>
      </p:ext>
    </p:extLst>
  </p:cSld>
  <p:clrMapOvr>
    <a:masterClrMapping/>
  </p:clrMapOvr>
  <p:transition>
    <p:cut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4" descr="ppt pg bkgd-1.png">
            <a:extLst>
              <a:ext uri="{FF2B5EF4-FFF2-40B4-BE49-F238E27FC236}">
                <a16:creationId xmlns:a16="http://schemas.microsoft.com/office/drawing/2014/main" id="{08E118B4-7151-3DA2-2F56-BD9F78214010}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3" y="0"/>
            <a:ext cx="9134475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2">
            <a:extLst>
              <a:ext uri="{FF2B5EF4-FFF2-40B4-BE49-F238E27FC236}">
                <a16:creationId xmlns:a16="http://schemas.microsoft.com/office/drawing/2014/main" id="{5243709F-0C80-E799-1763-7D74954FD75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85800"/>
            <a:ext cx="77724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63500" dist="17961" dir="2700000" algn="ctr" rotWithShape="0">
              <a:schemeClr val="bg2">
                <a:alpha val="74998"/>
              </a:schemeClr>
            </a:outerShdw>
          </a:effec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028" name="Rectangle 3">
            <a:extLst>
              <a:ext uri="{FF2B5EF4-FFF2-40B4-BE49-F238E27FC236}">
                <a16:creationId xmlns:a16="http://schemas.microsoft.com/office/drawing/2014/main" id="{A6DE81DD-8986-76CA-C8DE-48D85A749D7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de-DE"/>
              <a:t>Click to edit Master text styles</a:t>
            </a:r>
          </a:p>
          <a:p>
            <a:pPr lvl="1"/>
            <a:r>
              <a:rPr lang="en-US" altLang="de-DE"/>
              <a:t>Second level</a:t>
            </a:r>
          </a:p>
          <a:p>
            <a:pPr lvl="2"/>
            <a:r>
              <a:rPr lang="en-US" altLang="de-DE"/>
              <a:t>Third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ransition>
    <p:cut/>
  </p:transition>
  <p:txStyles>
    <p:titleStyle>
      <a:lvl1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3600" b="1" kern="1200" spc="-150">
          <a:solidFill>
            <a:srgbClr val="701629"/>
          </a:solidFill>
          <a:latin typeface="Arial"/>
          <a:ea typeface="ヒラギノ角ゴ Pro W3" charset="-128"/>
          <a:cs typeface="ヒラギノ角ゴ Pro W3" charset="-128"/>
        </a:defRPr>
      </a:lvl1pPr>
      <a:lvl2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3600" b="1">
          <a:solidFill>
            <a:srgbClr val="701629"/>
          </a:solidFill>
          <a:latin typeface="Arial" charset="0"/>
          <a:ea typeface="ヒラギノ角ゴ Pro W3" charset="-128"/>
          <a:cs typeface="ヒラギノ角ゴ Pro W3" charset="-128"/>
        </a:defRPr>
      </a:lvl2pPr>
      <a:lvl3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3600" b="1">
          <a:solidFill>
            <a:srgbClr val="701629"/>
          </a:solidFill>
          <a:latin typeface="Arial" charset="0"/>
          <a:ea typeface="ヒラギノ角ゴ Pro W3" charset="-128"/>
          <a:cs typeface="ヒラギノ角ゴ Pro W3" charset="-128"/>
        </a:defRPr>
      </a:lvl3pPr>
      <a:lvl4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3600" b="1">
          <a:solidFill>
            <a:srgbClr val="701629"/>
          </a:solidFill>
          <a:latin typeface="Arial" charset="0"/>
          <a:ea typeface="ヒラギノ角ゴ Pro W3" charset="-128"/>
          <a:cs typeface="ヒラギノ角ゴ Pro W3" charset="-128"/>
        </a:defRPr>
      </a:lvl4pPr>
      <a:lvl5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3600" b="1">
          <a:solidFill>
            <a:srgbClr val="701629"/>
          </a:solidFill>
          <a:latin typeface="Arial" charset="0"/>
          <a:ea typeface="ヒラギノ角ゴ Pro W3" charset="-128"/>
          <a:cs typeface="ヒラギノ角ゴ Pro W3" charset="-128"/>
        </a:defRPr>
      </a:lvl5pPr>
      <a:lvl6pPr marL="457200" algn="ctr" rtl="0" fontAlgn="base">
        <a:lnSpc>
          <a:spcPct val="70000"/>
        </a:lnSpc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Verdana" charset="0"/>
        </a:defRPr>
      </a:lvl6pPr>
      <a:lvl7pPr marL="914400" algn="ctr" rtl="0" fontAlgn="base">
        <a:lnSpc>
          <a:spcPct val="70000"/>
        </a:lnSpc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Verdana" charset="0"/>
        </a:defRPr>
      </a:lvl7pPr>
      <a:lvl8pPr marL="1371600" algn="ctr" rtl="0" fontAlgn="base">
        <a:lnSpc>
          <a:spcPct val="70000"/>
        </a:lnSpc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Verdana" charset="0"/>
        </a:defRPr>
      </a:lvl8pPr>
      <a:lvl9pPr marL="1828800" algn="ctr" rtl="0" fontAlgn="base">
        <a:lnSpc>
          <a:spcPct val="70000"/>
        </a:lnSpc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Verdana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701629"/>
        </a:buClr>
        <a:buFont typeface="Webdings" panose="05030102010509060703" pitchFamily="18" charset="2"/>
        <a:buChar char="4"/>
        <a:defRPr sz="3000">
          <a:solidFill>
            <a:schemeClr val="tx1"/>
          </a:solidFill>
          <a:latin typeface="Arial"/>
          <a:ea typeface="ヒラギノ角ゴ Pro W3" charset="-128"/>
          <a:cs typeface="Arial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defRPr sz="2700">
          <a:solidFill>
            <a:schemeClr val="tx1"/>
          </a:solidFill>
          <a:latin typeface="Arial"/>
          <a:ea typeface="ヒラギノ角ゴ Pro W3" charset="-128"/>
          <a:cs typeface="Arial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defRPr sz="2400">
          <a:solidFill>
            <a:schemeClr val="tx1"/>
          </a:solidFill>
          <a:latin typeface="Arial"/>
          <a:ea typeface="ヒラギノ角ゴ Pro W3" charset="-128"/>
          <a:cs typeface="Arial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defRPr sz="2000">
          <a:solidFill>
            <a:schemeClr val="tx1"/>
          </a:solidFill>
          <a:latin typeface="Arial"/>
          <a:ea typeface="ヒラギノ角ゴ Pro W3" charset="-128"/>
          <a:cs typeface="Arial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defRPr sz="2000">
          <a:solidFill>
            <a:schemeClr val="tx1"/>
          </a:solidFill>
          <a:latin typeface="Arial"/>
          <a:ea typeface="ヒラギノ角ゴ Pro W3" charset="-128"/>
          <a:cs typeface="Arial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  <a:ea typeface="ヒラギノ角ゴ Pro W3" charset="-128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  <a:ea typeface="ヒラギノ角ゴ Pro W3" charset="-128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  <a:ea typeface="ヒラギノ角ゴ Pro W3" charset="-128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  <a:ea typeface="ヒラギノ角ゴ Pro W3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5" descr="ppt title pg bkgd-1.png">
            <a:extLst>
              <a:ext uri="{FF2B5EF4-FFF2-40B4-BE49-F238E27FC236}">
                <a16:creationId xmlns:a16="http://schemas.microsoft.com/office/drawing/2014/main" id="{67C5DE89-0D36-0E07-DDF4-DB8C840CAFA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3" y="0"/>
            <a:ext cx="9134475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387" name="Text Box 1033">
            <a:extLst>
              <a:ext uri="{FF2B5EF4-FFF2-40B4-BE49-F238E27FC236}">
                <a16:creationId xmlns:a16="http://schemas.microsoft.com/office/drawing/2014/main" id="{F7E4DF4E-2C09-329A-AE97-BF36191320C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513763" y="6248400"/>
            <a:ext cx="377825" cy="230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1pPr>
            <a:lvl2pPr marL="37931725" indent="-37474525"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2pPr>
            <a:lvl3pPr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3pPr>
            <a:lvl4pPr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4pPr>
            <a:lvl5pPr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l"/>
            <a:r>
              <a:rPr lang="en-US" altLang="de-DE" sz="900">
                <a:latin typeface="Arial" panose="020B0604020202020204" pitchFamily="34" charset="0"/>
                <a:cs typeface="Arial" panose="020B0604020202020204" pitchFamily="34" charset="0"/>
              </a:rPr>
              <a:t>321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3E431D3-9C72-9F10-E2A1-F8785E5368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11375" y="3055938"/>
            <a:ext cx="493077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1pPr>
            <a:lvl2pPr marL="37931725" indent="-37474525"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2pPr>
            <a:lvl3pPr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3pPr>
            <a:lvl4pPr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4pPr>
            <a:lvl5pPr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de-DE" sz="2400" dirty="0">
                <a:latin typeface="Arial" panose="020B0604020202020204" pitchFamily="34" charset="0"/>
                <a:cs typeface="Arial" panose="020B0604020202020204" pitchFamily="34" charset="0"/>
              </a:rPr>
              <a:t>The Leadership Excellence Series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4137359-5056-BB75-7F5B-6BEE8E1853A0}"/>
              </a:ext>
            </a:extLst>
          </p:cNvPr>
          <p:cNvSpPr txBox="1"/>
          <p:nvPr/>
        </p:nvSpPr>
        <p:spPr>
          <a:xfrm>
            <a:off x="2407057" y="3665538"/>
            <a:ext cx="4315604" cy="83099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de-DE" sz="4800" b="1" spc="-150" noProof="0" dirty="0">
                <a:solidFill>
                  <a:srgbClr val="701629"/>
                </a:solidFill>
                <a:latin typeface="Arial"/>
                <a:ea typeface="+mn-ea"/>
                <a:cs typeface="Arial"/>
              </a:rPr>
              <a:t>Konflikte lösen</a:t>
            </a:r>
          </a:p>
        </p:txBody>
      </p:sp>
      <p:sp>
        <p:nvSpPr>
          <p:cNvPr id="5" name="TextBox 7">
            <a:extLst>
              <a:ext uri="{FF2B5EF4-FFF2-40B4-BE49-F238E27FC236}">
                <a16:creationId xmlns:a16="http://schemas.microsoft.com/office/drawing/2014/main" id="{CC791B8F-01D7-C905-CA0E-053A4ED3B67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87228" y="4724400"/>
            <a:ext cx="3969544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charset="-128"/>
              </a:defRPr>
            </a:lvl1pPr>
            <a:lvl2pPr marL="37931725" indent="-37474525"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charset="-128"/>
              </a:defRPr>
            </a:lvl9pPr>
          </a:lstStyle>
          <a:p>
            <a:pPr algn="l" defTabSz="457200" eaLnBrk="1" hangingPunct="1"/>
            <a:r>
              <a:rPr lang="de-DE" altLang="de-DE" sz="2400" dirty="0">
                <a:cs typeface="Arial" panose="020B0604020202020204" pitchFamily="34" charset="0"/>
              </a:rPr>
              <a:t>Serie “Exzellente Führung</a:t>
            </a:r>
            <a:r>
              <a:rPr lang="en-US" altLang="de-DE" sz="2400" dirty="0">
                <a:cs typeface="Arial" panose="020B0604020202020204" pitchFamily="34" charset="0"/>
              </a:rPr>
              <a:t>”</a:t>
            </a:r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04980DBD-D5AB-39DE-65B8-B19CFCDA6119}"/>
              </a:ext>
            </a:extLst>
          </p:cNvPr>
          <p:cNvSpPr txBox="1"/>
          <p:nvPr/>
        </p:nvSpPr>
        <p:spPr>
          <a:xfrm>
            <a:off x="1695450" y="6515013"/>
            <a:ext cx="615315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 defTabSz="457200" eaLnBrk="1" hangingPunct="1">
              <a:defRPr/>
            </a:pPr>
            <a:r>
              <a:rPr lang="de-DE" sz="1400" dirty="0">
                <a:solidFill>
                  <a:prstClr val="white"/>
                </a:solidFill>
                <a:latin typeface="Arial" panose="020B0604020202020204" pitchFamily="34" charset="0"/>
                <a:ea typeface="ヒラギノ角ゴ Pro W3" charset="-128"/>
                <a:cs typeface="Arial" panose="020B0604020202020204" pitchFamily="34" charset="0"/>
              </a:rPr>
              <a:t>Frei übersetzt von Gaby Schilling, Präsidentin Düsseldorfer TM 2025/2026</a:t>
            </a:r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5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5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15" name="Rectangle 11">
            <a:extLst>
              <a:ext uri="{FF2B5EF4-FFF2-40B4-BE49-F238E27FC236}">
                <a16:creationId xmlns:a16="http://schemas.microsoft.com/office/drawing/2014/main" id="{813CA8C2-A235-AE45-9388-315E81C66B0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2362200"/>
            <a:ext cx="9144000" cy="3810000"/>
          </a:xfrm>
        </p:spPr>
        <p:txBody>
          <a:bodyPr/>
          <a:lstStyle/>
          <a:p>
            <a:pPr marL="0" indent="0" algn="ctr" eaLnBrk="1" hangingPunct="1">
              <a:lnSpc>
                <a:spcPct val="110000"/>
              </a:lnSpc>
              <a:buFontTx/>
              <a:buNone/>
            </a:pPr>
            <a:r>
              <a:rPr lang="de-DE" altLang="de-DE" sz="4200" i="1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</a:rPr>
              <a:t>Eine Führungskraft </a:t>
            </a:r>
            <a:br>
              <a:rPr lang="de-DE" altLang="de-DE" sz="4200" i="1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</a:rPr>
            </a:br>
            <a:r>
              <a:rPr lang="de-DE" altLang="de-DE" sz="4200" i="1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</a:rPr>
              <a:t>muss Konflikte lösen!</a:t>
            </a:r>
            <a:endParaRPr lang="en-US" altLang="de-DE" sz="4200" dirty="0">
              <a:solidFill>
                <a:schemeClr val="accent2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anose="020B0604020202020204" pitchFamily="34" charset="0"/>
            </a:endParaRPr>
          </a:p>
        </p:txBody>
      </p:sp>
      <p:sp>
        <p:nvSpPr>
          <p:cNvPr id="34819" name="Rectangle 6">
            <a:extLst>
              <a:ext uri="{FF2B5EF4-FFF2-40B4-BE49-F238E27FC236}">
                <a16:creationId xmlns:a16="http://schemas.microsoft.com/office/drawing/2014/main" id="{F22F0100-86B2-86C1-0174-94A5B573F12C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05800" y="6400800"/>
            <a:ext cx="395288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1pPr>
            <a:lvl2pPr marL="37931725" indent="-37474525"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2pPr>
            <a:lvl3pPr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3pPr>
            <a:lvl4pPr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4pPr>
            <a:lvl5pPr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r"/>
            <a:r>
              <a:rPr lang="en-US" altLang="de-DE" sz="1000">
                <a:latin typeface="Arial" panose="020B0604020202020204" pitchFamily="34" charset="0"/>
              </a:rPr>
              <a:t>9</a:t>
            </a:r>
          </a:p>
        </p:txBody>
      </p:sp>
      <p:sp>
        <p:nvSpPr>
          <p:cNvPr id="4" name="Title 5">
            <a:extLst>
              <a:ext uri="{FF2B5EF4-FFF2-40B4-BE49-F238E27FC236}">
                <a16:creationId xmlns:a16="http://schemas.microsoft.com/office/drawing/2014/main" id="{C09F4EAF-34D8-CAAD-9B35-3731EF919B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914400"/>
            <a:ext cx="7772400" cy="1066800"/>
          </a:xfrm>
        </p:spPr>
        <p:txBody>
          <a:bodyPr/>
          <a:lstStyle/>
          <a:p>
            <a:r>
              <a:rPr lang="de-DE" noProof="0" dirty="0">
                <a:latin typeface="Arial" panose="020B0604020202020204" pitchFamily="34" charset="0"/>
              </a:rPr>
              <a:t>Fazit</a:t>
            </a:r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250"/>
                            </p:stCondLst>
                            <p:childTnLst>
                              <p:par>
                                <p:cTn id="8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471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471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71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115" grpId="0" build="p"/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3">
            <a:extLst>
              <a:ext uri="{FF2B5EF4-FFF2-40B4-BE49-F238E27FC236}">
                <a16:creationId xmlns:a16="http://schemas.microsoft.com/office/drawing/2014/main" id="{1F0327B8-F35C-6435-3712-2A4F730E2A4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19112" y="1999128"/>
            <a:ext cx="8015288" cy="4401671"/>
          </a:xfrm>
        </p:spPr>
        <p:txBody>
          <a:bodyPr/>
          <a:lstStyle/>
          <a:p>
            <a:pPr marL="0" indent="0" algn="ctr" eaLnBrk="1" hangingPunct="1">
              <a:lnSpc>
                <a:spcPct val="110000"/>
              </a:lnSpc>
              <a:spcBef>
                <a:spcPct val="0"/>
              </a:spcBef>
              <a:buFontTx/>
              <a:buNone/>
            </a:pPr>
            <a:r>
              <a:rPr lang="de-DE" altLang="de-DE" sz="4200" b="1" dirty="0">
                <a:latin typeface="Arial" panose="020B0604020202020204" pitchFamily="34" charset="0"/>
              </a:rPr>
              <a:t>Ein Konflikt entsteht, wenn zwei oder mehr Personen tatsächliche oder empfundene unterschiedliche Meinungen haben, die nicht gelöst werden. </a:t>
            </a:r>
            <a:endParaRPr lang="en-US" altLang="de-DE" sz="4200" b="1" dirty="0">
              <a:latin typeface="Arial" panose="020B0604020202020204" pitchFamily="34" charset="0"/>
            </a:endParaRPr>
          </a:p>
        </p:txBody>
      </p:sp>
      <p:sp>
        <p:nvSpPr>
          <p:cNvPr id="18435" name="Rectangle 10">
            <a:extLst>
              <a:ext uri="{FF2B5EF4-FFF2-40B4-BE49-F238E27FC236}">
                <a16:creationId xmlns:a16="http://schemas.microsoft.com/office/drawing/2014/main" id="{289D12D0-2421-5B6E-D481-FCB7E1D74DFB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58200" y="6400800"/>
            <a:ext cx="242888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1pPr>
            <a:lvl2pPr marL="37931725" indent="-37474525"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2pPr>
            <a:lvl3pPr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3pPr>
            <a:lvl4pPr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4pPr>
            <a:lvl5pPr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r"/>
            <a:r>
              <a:rPr lang="en-US" altLang="de-DE" sz="1000">
                <a:latin typeface="Arial" panose="020B0604020202020204" pitchFamily="34" charset="0"/>
              </a:rPr>
              <a:t>1</a:t>
            </a:r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30FD934A-AB1F-84B0-BEF1-C472B88DAC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914400"/>
            <a:ext cx="7772400" cy="1066800"/>
          </a:xfrm>
        </p:spPr>
        <p:txBody>
          <a:bodyPr/>
          <a:lstStyle/>
          <a:p>
            <a:r>
              <a:rPr lang="de-DE" noProof="0" dirty="0">
                <a:latin typeface="Arial" panose="020B0604020202020204" pitchFamily="34" charset="0"/>
              </a:rPr>
              <a:t>Definitionen</a:t>
            </a:r>
          </a:p>
        </p:txBody>
      </p:sp>
    </p:spTree>
  </p:cSld>
  <p:clrMapOvr>
    <a:masterClrMapping/>
  </p:clrMapOvr>
  <p:transition>
    <p:cut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3">
            <a:extLst>
              <a:ext uri="{FF2B5EF4-FFF2-40B4-BE49-F238E27FC236}">
                <a16:creationId xmlns:a16="http://schemas.microsoft.com/office/drawing/2014/main" id="{D1515FE4-4F20-3ADE-EAA9-67F8F3F59B2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33400" y="2017059"/>
            <a:ext cx="7772400" cy="3733800"/>
          </a:xfrm>
        </p:spPr>
        <p:txBody>
          <a:bodyPr/>
          <a:lstStyle/>
          <a:p>
            <a:pPr marL="0" indent="0" algn="ctr" eaLnBrk="1" hangingPunct="1">
              <a:lnSpc>
                <a:spcPct val="110000"/>
              </a:lnSpc>
              <a:spcBef>
                <a:spcPct val="0"/>
              </a:spcBef>
              <a:buFontTx/>
              <a:buNone/>
            </a:pPr>
            <a:r>
              <a:rPr lang="de-DE" altLang="de-DE" sz="4200" b="1" dirty="0">
                <a:latin typeface="Arial" panose="020B0604020202020204" pitchFamily="34" charset="0"/>
              </a:rPr>
              <a:t>Konfliktlösung umfasst alles, was wir tun, um Konflikte auf eine reife und respektvolle Weise zu erkennen und zu bearbeiten.</a:t>
            </a:r>
            <a:endParaRPr lang="en-US" altLang="de-DE" sz="4200" b="1" dirty="0">
              <a:latin typeface="Arial" panose="020B0604020202020204" pitchFamily="34" charset="0"/>
            </a:endParaRPr>
          </a:p>
        </p:txBody>
      </p:sp>
      <p:sp>
        <p:nvSpPr>
          <p:cNvPr id="20483" name="Rectangle 10">
            <a:extLst>
              <a:ext uri="{FF2B5EF4-FFF2-40B4-BE49-F238E27FC236}">
                <a16:creationId xmlns:a16="http://schemas.microsoft.com/office/drawing/2014/main" id="{F2FB617E-FA10-1D30-3C27-DC248EF6BCA3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58200" y="6400800"/>
            <a:ext cx="242888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1pPr>
            <a:lvl2pPr marL="37931725" indent="-37474525"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2pPr>
            <a:lvl3pPr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3pPr>
            <a:lvl4pPr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4pPr>
            <a:lvl5pPr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r"/>
            <a:r>
              <a:rPr lang="en-US" altLang="de-DE" sz="1000">
                <a:latin typeface="Arial" panose="020B0604020202020204" pitchFamily="34" charset="0"/>
              </a:rPr>
              <a:t>2</a:t>
            </a:r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7089D212-3D6C-3C19-5D29-CECE976B26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914400"/>
            <a:ext cx="7772400" cy="1066800"/>
          </a:xfrm>
        </p:spPr>
        <p:txBody>
          <a:bodyPr/>
          <a:lstStyle/>
          <a:p>
            <a:r>
              <a:rPr lang="de-DE" noProof="0" dirty="0">
                <a:latin typeface="Arial" panose="020B0604020202020204" pitchFamily="34" charset="0"/>
              </a:rPr>
              <a:t>Definitionen</a:t>
            </a:r>
          </a:p>
        </p:txBody>
      </p:sp>
    </p:spTree>
  </p:cSld>
  <p:clrMapOvr>
    <a:masterClrMapping/>
  </p:clrMapOvr>
  <p:transition>
    <p:cut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Rectangle 3">
            <a:extLst>
              <a:ext uri="{FF2B5EF4-FFF2-40B4-BE49-F238E27FC236}">
                <a16:creationId xmlns:a16="http://schemas.microsoft.com/office/drawing/2014/main" id="{DC11538F-FC0F-839A-96D1-049BDF8D64B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066800" y="2012950"/>
            <a:ext cx="7772400" cy="4387850"/>
          </a:xfrm>
        </p:spPr>
        <p:txBody>
          <a:bodyPr/>
          <a:lstStyle/>
          <a:p>
            <a:pPr marL="514350" indent="-514350" eaLnBrk="1" hangingPunct="1">
              <a:spcBef>
                <a:spcPts val="600"/>
              </a:spcBef>
              <a:spcAft>
                <a:spcPts val="900"/>
              </a:spcAft>
              <a:buAutoNum type="arabicPeriod"/>
            </a:pPr>
            <a:r>
              <a:rPr lang="de-DE" altLang="de-DE" dirty="0">
                <a:latin typeface="Arial" panose="020B0604020202020204" pitchFamily="34" charset="0"/>
              </a:rPr>
              <a:t>Schwierige Persönlichkeiten </a:t>
            </a:r>
          </a:p>
          <a:p>
            <a:pPr marL="514350" indent="-514350" eaLnBrk="1" hangingPunct="1">
              <a:spcBef>
                <a:spcPts val="600"/>
              </a:spcBef>
              <a:spcAft>
                <a:spcPts val="900"/>
              </a:spcAft>
              <a:buAutoNum type="arabicPeriod"/>
            </a:pPr>
            <a:r>
              <a:rPr lang="de-DE" altLang="de-DE" dirty="0">
                <a:latin typeface="Arial" panose="020B0604020202020204" pitchFamily="34" charset="0"/>
              </a:rPr>
              <a:t>Missverständnisse </a:t>
            </a:r>
          </a:p>
          <a:p>
            <a:pPr marL="514350" indent="-514350" eaLnBrk="1" hangingPunct="1">
              <a:spcBef>
                <a:spcPts val="600"/>
              </a:spcBef>
              <a:spcAft>
                <a:spcPts val="900"/>
              </a:spcAft>
              <a:buAutoNum type="arabicPeriod"/>
            </a:pPr>
            <a:r>
              <a:rPr lang="de-DE" altLang="de-DE" dirty="0">
                <a:latin typeface="Arial" panose="020B0604020202020204" pitchFamily="34" charset="0"/>
              </a:rPr>
              <a:t>Sachliche Differenzen</a:t>
            </a:r>
          </a:p>
          <a:p>
            <a:pPr marL="514350" indent="-514350" eaLnBrk="1" hangingPunct="1">
              <a:spcBef>
                <a:spcPts val="600"/>
              </a:spcBef>
              <a:spcAft>
                <a:spcPts val="900"/>
              </a:spcAft>
              <a:buAutoNum type="arabicPeriod"/>
            </a:pPr>
            <a:r>
              <a:rPr lang="de-DE" altLang="de-DE" dirty="0">
                <a:latin typeface="Arial" panose="020B0604020202020204" pitchFamily="34" charset="0"/>
              </a:rPr>
              <a:t>Führungsstile</a:t>
            </a:r>
            <a:endParaRPr lang="en-US" altLang="de-DE" dirty="0">
              <a:latin typeface="Arial" panose="020B0604020202020204" pitchFamily="34" charset="0"/>
            </a:endParaRPr>
          </a:p>
        </p:txBody>
      </p:sp>
      <p:sp>
        <p:nvSpPr>
          <p:cNvPr id="22531" name="Rectangle 10">
            <a:extLst>
              <a:ext uri="{FF2B5EF4-FFF2-40B4-BE49-F238E27FC236}">
                <a16:creationId xmlns:a16="http://schemas.microsoft.com/office/drawing/2014/main" id="{F8945984-8520-3105-5962-81405950BB30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58200" y="6400800"/>
            <a:ext cx="242888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1pPr>
            <a:lvl2pPr marL="37931725" indent="-37474525"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2pPr>
            <a:lvl3pPr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3pPr>
            <a:lvl4pPr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4pPr>
            <a:lvl5pPr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r"/>
            <a:r>
              <a:rPr lang="en-US" altLang="de-DE" sz="1000">
                <a:latin typeface="Arial" panose="020B0604020202020204" pitchFamily="34" charset="0"/>
              </a:rPr>
              <a:t>3</a:t>
            </a:r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AB7EF035-3A64-51B3-1120-06253B9044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914400"/>
            <a:ext cx="7772400" cy="1066800"/>
          </a:xfrm>
        </p:spPr>
        <p:txBody>
          <a:bodyPr/>
          <a:lstStyle/>
          <a:p>
            <a:r>
              <a:rPr lang="de-DE" noProof="0" dirty="0">
                <a:latin typeface="Arial" panose="020B0604020202020204" pitchFamily="34" charset="0"/>
              </a:rPr>
              <a:t>Konflikttypen</a:t>
            </a:r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Rectangle 3">
            <a:extLst>
              <a:ext uri="{FF2B5EF4-FFF2-40B4-BE49-F238E27FC236}">
                <a16:creationId xmlns:a16="http://schemas.microsoft.com/office/drawing/2014/main" id="{147EF36E-8AFC-B6CB-0714-105EDCCF6A1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066800" y="2012950"/>
            <a:ext cx="7772400" cy="4387850"/>
          </a:xfrm>
        </p:spPr>
        <p:txBody>
          <a:bodyPr/>
          <a:lstStyle/>
          <a:p>
            <a:pPr marL="514350" indent="-514350" eaLnBrk="1" hangingPunct="1">
              <a:spcBef>
                <a:spcPts val="600"/>
              </a:spcBef>
              <a:spcAft>
                <a:spcPts val="900"/>
              </a:spcAft>
              <a:buFont typeface="Webdings" panose="05030102010509060703" pitchFamily="18" charset="2"/>
              <a:buAutoNum type="arabicPeriod"/>
            </a:pPr>
            <a:r>
              <a:rPr lang="de-DE" noProof="0" dirty="0">
                <a:latin typeface="Arial" panose="020B0604020202020204" pitchFamily="34" charset="0"/>
              </a:rPr>
              <a:t>Ignorieren</a:t>
            </a:r>
          </a:p>
          <a:p>
            <a:pPr marL="514350" indent="-514350" eaLnBrk="1" hangingPunct="1">
              <a:spcBef>
                <a:spcPts val="600"/>
              </a:spcBef>
              <a:spcAft>
                <a:spcPts val="900"/>
              </a:spcAft>
              <a:buFont typeface="Webdings" panose="05030102010509060703" pitchFamily="18" charset="2"/>
              <a:buAutoNum type="arabicPeriod"/>
            </a:pPr>
            <a:r>
              <a:rPr lang="de-DE" noProof="0" dirty="0">
                <a:latin typeface="Arial" panose="020B0604020202020204" pitchFamily="34" charset="0"/>
              </a:rPr>
              <a:t>Beschwichtigen</a:t>
            </a:r>
          </a:p>
          <a:p>
            <a:pPr marL="514350" indent="-514350" eaLnBrk="1" hangingPunct="1">
              <a:spcBef>
                <a:spcPts val="600"/>
              </a:spcBef>
              <a:spcAft>
                <a:spcPts val="900"/>
              </a:spcAft>
              <a:buFont typeface="Webdings" panose="05030102010509060703" pitchFamily="18" charset="2"/>
              <a:buAutoNum type="arabicPeriod"/>
            </a:pPr>
            <a:r>
              <a:rPr lang="de-DE" noProof="0" dirty="0">
                <a:latin typeface="Arial" panose="020B0604020202020204" pitchFamily="34" charset="0"/>
              </a:rPr>
              <a:t>Durchsetzen</a:t>
            </a:r>
          </a:p>
          <a:p>
            <a:pPr marL="514350" indent="-514350" eaLnBrk="1" hangingPunct="1">
              <a:spcBef>
                <a:spcPts val="600"/>
              </a:spcBef>
              <a:spcAft>
                <a:spcPts val="900"/>
              </a:spcAft>
              <a:buFont typeface="Webdings" panose="05030102010509060703" pitchFamily="18" charset="2"/>
              <a:buAutoNum type="arabicPeriod"/>
            </a:pPr>
            <a:r>
              <a:rPr lang="de-DE" noProof="0" dirty="0">
                <a:latin typeface="Arial" panose="020B0604020202020204" pitchFamily="34" charset="0"/>
              </a:rPr>
              <a:t>Kompromisse suchen</a:t>
            </a:r>
          </a:p>
          <a:p>
            <a:pPr marL="514350" indent="-514350" eaLnBrk="1" hangingPunct="1">
              <a:spcBef>
                <a:spcPts val="600"/>
              </a:spcBef>
              <a:spcAft>
                <a:spcPts val="900"/>
              </a:spcAft>
              <a:buFont typeface="Webdings" panose="05030102010509060703" pitchFamily="18" charset="2"/>
              <a:buAutoNum type="arabicPeriod"/>
            </a:pPr>
            <a:r>
              <a:rPr lang="de-DE" noProof="0" dirty="0">
                <a:latin typeface="Arial" panose="020B0604020202020204" pitchFamily="34" charset="0"/>
              </a:rPr>
              <a:t>Zusammenarbeit erleichtern</a:t>
            </a:r>
            <a:endParaRPr lang="en-US" altLang="de-DE" dirty="0">
              <a:latin typeface="Arial" panose="020B0604020202020204" pitchFamily="34" charset="0"/>
            </a:endParaRPr>
          </a:p>
        </p:txBody>
      </p:sp>
      <p:sp>
        <p:nvSpPr>
          <p:cNvPr id="24579" name="Rectangle 10">
            <a:extLst>
              <a:ext uri="{FF2B5EF4-FFF2-40B4-BE49-F238E27FC236}">
                <a16:creationId xmlns:a16="http://schemas.microsoft.com/office/drawing/2014/main" id="{6C8B8BB0-6290-D30E-A7ED-D17E406227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58200" y="6400800"/>
            <a:ext cx="242888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1pPr>
            <a:lvl2pPr marL="37931725" indent="-37474525"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2pPr>
            <a:lvl3pPr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3pPr>
            <a:lvl4pPr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4pPr>
            <a:lvl5pPr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r"/>
            <a:r>
              <a:rPr lang="en-US" altLang="de-DE" sz="1000">
                <a:latin typeface="Arial" panose="020B0604020202020204" pitchFamily="34" charset="0"/>
              </a:rPr>
              <a:t>4</a:t>
            </a:r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249AC8E2-01EC-C803-43F6-B8A47F09CB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914400"/>
            <a:ext cx="7772400" cy="1066800"/>
          </a:xfrm>
        </p:spPr>
        <p:txBody>
          <a:bodyPr/>
          <a:lstStyle/>
          <a:p>
            <a:r>
              <a:rPr lang="de-DE" noProof="0" dirty="0">
                <a:latin typeface="Arial" panose="020B0604020202020204" pitchFamily="34" charset="0"/>
              </a:rPr>
              <a:t>Methoden zur Konfliktlösung</a:t>
            </a:r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1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Rectangle 3">
            <a:extLst>
              <a:ext uri="{FF2B5EF4-FFF2-40B4-BE49-F238E27FC236}">
                <a16:creationId xmlns:a16="http://schemas.microsoft.com/office/drawing/2014/main" id="{C49CCAC1-1814-7B76-F5FF-44F26A5525E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066800" y="2012950"/>
            <a:ext cx="7772400" cy="4387850"/>
          </a:xfrm>
        </p:spPr>
        <p:txBody>
          <a:bodyPr/>
          <a:lstStyle/>
          <a:p>
            <a:pPr marL="514350" indent="-514350" eaLnBrk="1" hangingPunct="1">
              <a:spcBef>
                <a:spcPts val="600"/>
              </a:spcBef>
              <a:spcAft>
                <a:spcPts val="900"/>
              </a:spcAft>
              <a:buAutoNum type="arabicPeriod"/>
            </a:pPr>
            <a:r>
              <a:rPr lang="de-DE" altLang="de-DE" dirty="0">
                <a:latin typeface="Arial" panose="020B0604020202020204" pitchFamily="34" charset="0"/>
              </a:rPr>
              <a:t>Finde die eigentliche Ursache heraus. </a:t>
            </a:r>
          </a:p>
          <a:p>
            <a:pPr marL="514350" indent="-514350" eaLnBrk="1" hangingPunct="1">
              <a:spcBef>
                <a:spcPts val="600"/>
              </a:spcBef>
              <a:spcAft>
                <a:spcPts val="900"/>
              </a:spcAft>
              <a:buAutoNum type="arabicPeriod"/>
            </a:pPr>
            <a:r>
              <a:rPr lang="de-DE" altLang="de-DE" dirty="0">
                <a:latin typeface="Arial" panose="020B0604020202020204" pitchFamily="34" charset="0"/>
              </a:rPr>
              <a:t>Lass alle Beteiligten zu Wort kommen.</a:t>
            </a:r>
            <a:endParaRPr lang="en-US" altLang="de-DE" dirty="0">
              <a:latin typeface="Arial" panose="020B0604020202020204" pitchFamily="34" charset="0"/>
            </a:endParaRPr>
          </a:p>
        </p:txBody>
      </p:sp>
      <p:sp>
        <p:nvSpPr>
          <p:cNvPr id="26627" name="Rectangle 10">
            <a:extLst>
              <a:ext uri="{FF2B5EF4-FFF2-40B4-BE49-F238E27FC236}">
                <a16:creationId xmlns:a16="http://schemas.microsoft.com/office/drawing/2014/main" id="{70FF09DE-1E3F-EF71-4C2E-A7462C2A51A7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58200" y="6400800"/>
            <a:ext cx="242888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1pPr>
            <a:lvl2pPr marL="37931725" indent="-37474525"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2pPr>
            <a:lvl3pPr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3pPr>
            <a:lvl4pPr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4pPr>
            <a:lvl5pPr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r"/>
            <a:r>
              <a:rPr lang="en-US" altLang="de-DE" sz="1000">
                <a:latin typeface="Arial" panose="020B0604020202020204" pitchFamily="34" charset="0"/>
              </a:rPr>
              <a:t>5</a:t>
            </a:r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7C4DD8CF-E1A7-FE1E-38EA-E4DD1F8AFA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914400"/>
            <a:ext cx="7772400" cy="1066800"/>
          </a:xfrm>
        </p:spPr>
        <p:txBody>
          <a:bodyPr/>
          <a:lstStyle/>
          <a:p>
            <a:r>
              <a:rPr lang="de-DE" noProof="0" dirty="0">
                <a:latin typeface="Arial" panose="020B0604020202020204" pitchFamily="34" charset="0"/>
              </a:rPr>
              <a:t>Zusammenarbeit erleichtern</a:t>
            </a:r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Rectangle 3">
            <a:extLst>
              <a:ext uri="{FF2B5EF4-FFF2-40B4-BE49-F238E27FC236}">
                <a16:creationId xmlns:a16="http://schemas.microsoft.com/office/drawing/2014/main" id="{7091317A-421F-0FB6-A3E8-C39CFEB5049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90600" y="2667000"/>
            <a:ext cx="7696200" cy="4133850"/>
          </a:xfrm>
        </p:spPr>
        <p:txBody>
          <a:bodyPr/>
          <a:lstStyle/>
          <a:p>
            <a:pPr marL="406400" indent="-406400" eaLnBrk="1" hangingPunct="1">
              <a:lnSpc>
                <a:spcPct val="110000"/>
              </a:lnSpc>
              <a:spcBef>
                <a:spcPct val="0"/>
              </a:spcBef>
              <a:spcAft>
                <a:spcPct val="40000"/>
              </a:spcAft>
              <a:buClr>
                <a:schemeClr val="accent6">
                  <a:lumMod val="90000"/>
                  <a:lumOff val="10000"/>
                </a:schemeClr>
              </a:buClr>
              <a:buSzPct val="100000"/>
              <a:buFont typeface="Webdings" charset="2"/>
              <a:buChar char=""/>
              <a:defRPr/>
            </a:pPr>
            <a:r>
              <a:rPr lang="de-DE" dirty="0">
                <a:ea typeface="+mn-ea"/>
              </a:rPr>
              <a:t>Lass nicht zu, dass Emotionen die Beteiligten überwältigen. </a:t>
            </a:r>
          </a:p>
          <a:p>
            <a:pPr marL="406400" indent="-406400" eaLnBrk="1" hangingPunct="1">
              <a:lnSpc>
                <a:spcPct val="110000"/>
              </a:lnSpc>
              <a:spcBef>
                <a:spcPct val="0"/>
              </a:spcBef>
              <a:spcAft>
                <a:spcPct val="40000"/>
              </a:spcAft>
              <a:buClr>
                <a:schemeClr val="accent6">
                  <a:lumMod val="90000"/>
                  <a:lumOff val="10000"/>
                </a:schemeClr>
              </a:buClr>
              <a:buSzPct val="100000"/>
              <a:buFont typeface="Webdings" charset="2"/>
              <a:buChar char=""/>
              <a:defRPr/>
            </a:pPr>
            <a:r>
              <a:rPr lang="de-DE" dirty="0">
                <a:ea typeface="+mn-ea"/>
              </a:rPr>
              <a:t>Behandele alle Beteiligten mit Respekt, Einfühlungsvermögen und Zugewandtheit.</a:t>
            </a:r>
          </a:p>
          <a:p>
            <a:pPr marL="406400" indent="-406400" eaLnBrk="1" hangingPunct="1">
              <a:lnSpc>
                <a:spcPct val="110000"/>
              </a:lnSpc>
              <a:spcBef>
                <a:spcPct val="0"/>
              </a:spcBef>
              <a:spcAft>
                <a:spcPct val="40000"/>
              </a:spcAft>
              <a:buClr>
                <a:schemeClr val="accent6">
                  <a:lumMod val="90000"/>
                  <a:lumOff val="10000"/>
                </a:schemeClr>
              </a:buClr>
              <a:buSzPct val="100000"/>
              <a:buFont typeface="Webdings" charset="2"/>
              <a:buChar char=""/>
              <a:defRPr/>
            </a:pPr>
            <a:r>
              <a:rPr lang="de-DE" dirty="0">
                <a:ea typeface="+mn-ea"/>
              </a:rPr>
              <a:t>Vermeide Schuldzuweisungen und Anschuldigungen. </a:t>
            </a:r>
            <a:endParaRPr lang="en-US" dirty="0">
              <a:ea typeface="+mn-ea"/>
            </a:endParaRPr>
          </a:p>
        </p:txBody>
      </p:sp>
      <p:sp>
        <p:nvSpPr>
          <p:cNvPr id="28675" name="Rectangle 10">
            <a:extLst>
              <a:ext uri="{FF2B5EF4-FFF2-40B4-BE49-F238E27FC236}">
                <a16:creationId xmlns:a16="http://schemas.microsoft.com/office/drawing/2014/main" id="{79768CE5-054A-0556-85C3-024882469ED2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58200" y="6400800"/>
            <a:ext cx="242888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1pPr>
            <a:lvl2pPr marL="37931725" indent="-37474525"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2pPr>
            <a:lvl3pPr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3pPr>
            <a:lvl4pPr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4pPr>
            <a:lvl5pPr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r"/>
            <a:r>
              <a:rPr lang="en-US" altLang="de-DE" sz="1000">
                <a:latin typeface="Arial" panose="020B0604020202020204" pitchFamily="34" charset="0"/>
              </a:rPr>
              <a:t>6</a:t>
            </a:r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5F5C56F8-DAD9-006D-3C55-6F4FBCA6A5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914400"/>
            <a:ext cx="7772400" cy="1066800"/>
          </a:xfrm>
        </p:spPr>
        <p:txBody>
          <a:bodyPr/>
          <a:lstStyle/>
          <a:p>
            <a:r>
              <a:rPr lang="de-DE" dirty="0">
                <a:latin typeface="Arial" panose="020B0604020202020204" pitchFamily="34" charset="0"/>
              </a:rPr>
              <a:t>Zusammenarbeit erleichtern</a:t>
            </a:r>
            <a:endParaRPr lang="en-US" altLang="de-DE" dirty="0">
              <a:latin typeface="Arial" panose="020B0604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7583DB2-AB03-88B7-695E-9BC1D8F3B3A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17600" y="2024063"/>
            <a:ext cx="4902200" cy="553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1pPr>
            <a:lvl2pPr marL="37931725" indent="-37474525"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2pPr>
            <a:lvl3pPr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3pPr>
            <a:lvl4pPr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4pPr>
            <a:lvl5pPr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l"/>
            <a:r>
              <a:rPr lang="en-US" altLang="de-DE" sz="3000" b="1" dirty="0">
                <a:latin typeface="Arial" panose="020B0604020202020204" pitchFamily="34" charset="0"/>
                <a:cs typeface="Arial" panose="020B0604020202020204" pitchFamily="34" charset="0"/>
              </a:rPr>
              <a:t>Ein Wort der </a:t>
            </a:r>
            <a:r>
              <a:rPr lang="de-DE" sz="3000" b="1" noProof="0" dirty="0">
                <a:latin typeface="Arial" panose="020B0604020202020204" pitchFamily="34" charset="0"/>
                <a:cs typeface="Arial" panose="020B0604020202020204" pitchFamily="34" charset="0"/>
              </a:rPr>
              <a:t>Vorsicht</a:t>
            </a:r>
            <a:endParaRPr lang="en-US" altLang="de-DE" sz="3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Rectangle 3">
            <a:extLst>
              <a:ext uri="{FF2B5EF4-FFF2-40B4-BE49-F238E27FC236}">
                <a16:creationId xmlns:a16="http://schemas.microsoft.com/office/drawing/2014/main" id="{B4575427-4FFF-895A-973E-1C007285288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90600" y="2012950"/>
            <a:ext cx="7772400" cy="4387850"/>
          </a:xfrm>
        </p:spPr>
        <p:txBody>
          <a:bodyPr/>
          <a:lstStyle/>
          <a:p>
            <a:pPr marL="398463" indent="-398463" eaLnBrk="1" hangingPunct="1">
              <a:spcBef>
                <a:spcPts val="600"/>
              </a:spcBef>
              <a:spcAft>
                <a:spcPts val="900"/>
              </a:spcAft>
              <a:buNone/>
            </a:pPr>
            <a:r>
              <a:rPr lang="en-US" altLang="de-DE" dirty="0">
                <a:latin typeface="Arial" panose="020B0604020202020204" pitchFamily="34" charset="0"/>
              </a:rPr>
              <a:t>3.</a:t>
            </a:r>
            <a:r>
              <a:rPr lang="de-DE" altLang="de-DE" dirty="0">
                <a:latin typeface="Arial" panose="020B0604020202020204" pitchFamily="34" charset="0"/>
              </a:rPr>
              <a:t> Ermutige alle Parteien, zuzuhören</a:t>
            </a:r>
          </a:p>
          <a:p>
            <a:pPr marL="398463" indent="-398463" eaLnBrk="1" hangingPunct="1">
              <a:spcBef>
                <a:spcPts val="600"/>
              </a:spcBef>
              <a:spcAft>
                <a:spcPts val="900"/>
              </a:spcAft>
              <a:buNone/>
            </a:pPr>
            <a:r>
              <a:rPr lang="de-DE" altLang="de-DE" dirty="0">
                <a:latin typeface="Arial" panose="020B0604020202020204" pitchFamily="34" charset="0"/>
              </a:rPr>
              <a:t>4. Identifiziere Bereiche, in denen Uneinigkeit herrscht.</a:t>
            </a:r>
          </a:p>
          <a:p>
            <a:pPr marL="398463" indent="-398463" eaLnBrk="1" hangingPunct="1">
              <a:spcBef>
                <a:spcPts val="600"/>
              </a:spcBef>
              <a:spcAft>
                <a:spcPts val="900"/>
              </a:spcAft>
              <a:buNone/>
            </a:pPr>
            <a:r>
              <a:rPr lang="de-DE" altLang="de-DE" dirty="0">
                <a:latin typeface="Arial" panose="020B0604020202020204" pitchFamily="34" charset="0"/>
              </a:rPr>
              <a:t>5. Identifiziere Bereiche, in denen Einigkeit herrscht.</a:t>
            </a:r>
          </a:p>
          <a:p>
            <a:pPr marL="398463" indent="-398463" eaLnBrk="1" hangingPunct="1">
              <a:spcBef>
                <a:spcPts val="600"/>
              </a:spcBef>
              <a:spcAft>
                <a:spcPts val="900"/>
              </a:spcAft>
              <a:buNone/>
            </a:pPr>
            <a:r>
              <a:rPr lang="de-DE" altLang="de-DE" dirty="0">
                <a:latin typeface="Arial" panose="020B0604020202020204" pitchFamily="34" charset="0"/>
              </a:rPr>
              <a:t>6. Suche nach Lösungen</a:t>
            </a:r>
          </a:p>
          <a:p>
            <a:pPr marL="398463" indent="-398463" eaLnBrk="1" hangingPunct="1">
              <a:spcBef>
                <a:spcPts val="600"/>
              </a:spcBef>
              <a:spcAft>
                <a:spcPts val="900"/>
              </a:spcAft>
              <a:buNone/>
            </a:pPr>
            <a:r>
              <a:rPr lang="de-DE" altLang="de-DE" dirty="0">
                <a:latin typeface="Arial" panose="020B0604020202020204" pitchFamily="34" charset="0"/>
              </a:rPr>
              <a:t>7. Erziele einen Konsens</a:t>
            </a:r>
            <a:endParaRPr lang="en-US" altLang="de-DE" dirty="0">
              <a:latin typeface="Arial" panose="020B0604020202020204" pitchFamily="34" charset="0"/>
            </a:endParaRPr>
          </a:p>
        </p:txBody>
      </p:sp>
      <p:sp>
        <p:nvSpPr>
          <p:cNvPr id="30723" name="Rectangle 10">
            <a:extLst>
              <a:ext uri="{FF2B5EF4-FFF2-40B4-BE49-F238E27FC236}">
                <a16:creationId xmlns:a16="http://schemas.microsoft.com/office/drawing/2014/main" id="{05507F2C-8E78-A944-4019-7CB289314D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58200" y="6400800"/>
            <a:ext cx="242888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1pPr>
            <a:lvl2pPr marL="37931725" indent="-37474525"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2pPr>
            <a:lvl3pPr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3pPr>
            <a:lvl4pPr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4pPr>
            <a:lvl5pPr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r"/>
            <a:r>
              <a:rPr lang="en-US" altLang="de-DE" sz="1000">
                <a:latin typeface="Arial" panose="020B0604020202020204" pitchFamily="34" charset="0"/>
              </a:rPr>
              <a:t>7</a:t>
            </a:r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1509FC46-1B69-9760-0399-A3F80FB724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914400"/>
            <a:ext cx="7772400" cy="1066800"/>
          </a:xfrm>
        </p:spPr>
        <p:txBody>
          <a:bodyPr/>
          <a:lstStyle/>
          <a:p>
            <a:r>
              <a:rPr lang="de-DE" dirty="0">
                <a:latin typeface="Arial" panose="020B0604020202020204" pitchFamily="34" charset="0"/>
              </a:rPr>
              <a:t>Zusammenarbeit erleichtern</a:t>
            </a:r>
            <a:endParaRPr lang="en-US" altLang="de-DE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Rectangle 3">
            <a:extLst>
              <a:ext uri="{FF2B5EF4-FFF2-40B4-BE49-F238E27FC236}">
                <a16:creationId xmlns:a16="http://schemas.microsoft.com/office/drawing/2014/main" id="{992BAF25-26D6-1183-5F8A-171F61E9BCA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90600" y="2012950"/>
            <a:ext cx="7772400" cy="4387850"/>
          </a:xfrm>
        </p:spPr>
        <p:txBody>
          <a:bodyPr/>
          <a:lstStyle/>
          <a:p>
            <a:pPr marL="398463" indent="-398463" eaLnBrk="1" hangingPunct="1">
              <a:spcBef>
                <a:spcPts val="600"/>
              </a:spcBef>
              <a:spcAft>
                <a:spcPts val="900"/>
              </a:spcAft>
              <a:buFont typeface="Webdings" panose="05030102010509060703" pitchFamily="18" charset="2"/>
              <a:buChar char=""/>
            </a:pPr>
            <a:r>
              <a:rPr lang="de-DE" altLang="de-DE" dirty="0">
                <a:latin typeface="Arial" panose="020B0604020202020204" pitchFamily="34" charset="0"/>
              </a:rPr>
              <a:t>Schreibe alle Ideen auf, sobald sie entstehen.</a:t>
            </a:r>
          </a:p>
          <a:p>
            <a:pPr marL="398463" indent="-398463" eaLnBrk="1" hangingPunct="1">
              <a:spcBef>
                <a:spcPts val="600"/>
              </a:spcBef>
              <a:spcAft>
                <a:spcPts val="900"/>
              </a:spcAft>
              <a:buFont typeface="Webdings" panose="05030102010509060703" pitchFamily="18" charset="2"/>
              <a:buChar char=""/>
            </a:pPr>
            <a:r>
              <a:rPr lang="de-DE" altLang="de-DE" dirty="0">
                <a:latin typeface="Arial" panose="020B0604020202020204" pitchFamily="34" charset="0"/>
              </a:rPr>
              <a:t>Bewerte die positiven und negativen Aspekte jeder Idee.</a:t>
            </a:r>
          </a:p>
          <a:p>
            <a:pPr marL="398463" indent="-398463" eaLnBrk="1" hangingPunct="1">
              <a:spcBef>
                <a:spcPts val="600"/>
              </a:spcBef>
              <a:spcAft>
                <a:spcPts val="900"/>
              </a:spcAft>
              <a:buFont typeface="Webdings" panose="05030102010509060703" pitchFamily="18" charset="2"/>
              <a:buChar char=""/>
            </a:pPr>
            <a:r>
              <a:rPr lang="de-DE" altLang="de-DE" dirty="0">
                <a:latin typeface="Arial" panose="020B0604020202020204" pitchFamily="34" charset="0"/>
              </a:rPr>
              <a:t>Grenze die Liste auf die Idee ein, die das Problem am besten löst.</a:t>
            </a:r>
          </a:p>
        </p:txBody>
      </p:sp>
      <p:sp>
        <p:nvSpPr>
          <p:cNvPr id="32771" name="Rectangle 10">
            <a:extLst>
              <a:ext uri="{FF2B5EF4-FFF2-40B4-BE49-F238E27FC236}">
                <a16:creationId xmlns:a16="http://schemas.microsoft.com/office/drawing/2014/main" id="{6C69EF88-F70C-1D89-368C-A756D5701F65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58200" y="6400800"/>
            <a:ext cx="242888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1pPr>
            <a:lvl2pPr marL="37931725" indent="-37474525"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2pPr>
            <a:lvl3pPr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3pPr>
            <a:lvl4pPr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4pPr>
            <a:lvl5pPr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r"/>
            <a:r>
              <a:rPr lang="en-US" altLang="de-DE" sz="1000">
                <a:latin typeface="Arial" panose="020B0604020202020204" pitchFamily="34" charset="0"/>
              </a:rPr>
              <a:t>8</a:t>
            </a:r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FD0547B3-339B-1FE0-C6C3-24CC40073B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914400"/>
            <a:ext cx="7772400" cy="1066800"/>
          </a:xfrm>
        </p:spPr>
        <p:txBody>
          <a:bodyPr/>
          <a:lstStyle/>
          <a:p>
            <a:r>
              <a:rPr lang="de-DE" noProof="0" dirty="0">
                <a:latin typeface="Arial" panose="020B0604020202020204" pitchFamily="34" charset="0"/>
              </a:rPr>
              <a:t>Die Brainstorming-Methode</a:t>
            </a:r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Blank">
  <a:themeElements>
    <a:clrScheme name="Custom 1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92A4A0"/>
      </a:accent1>
      <a:accent2>
        <a:srgbClr val="00293F"/>
      </a:accent2>
      <a:accent3>
        <a:srgbClr val="FFE775"/>
      </a:accent3>
      <a:accent4>
        <a:srgbClr val="B91428"/>
      </a:accent4>
      <a:accent5>
        <a:srgbClr val="DAEDEF"/>
      </a:accent5>
      <a:accent6>
        <a:srgbClr val="4D0F1C"/>
      </a:accent6>
      <a:hlink>
        <a:srgbClr val="009999"/>
      </a:hlink>
      <a:folHlink>
        <a:srgbClr val="99CC00"/>
      </a:folHlink>
    </a:clrScheme>
    <a:fontScheme name="Blank">
      <a:majorFont>
        <a:latin typeface="Verdana"/>
        <a:ea typeface=""/>
        <a:cs typeface=""/>
      </a:majorFont>
      <a:minorFont>
        <a:latin typeface="Arial Narro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8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8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" charset="0"/>
          </a:defRPr>
        </a:defPPr>
      </a:lstStyle>
    </a:lnDef>
  </a:objectDefaults>
  <a:extraClrSchemeLst>
    <a:extraClrScheme>
      <a:clrScheme name="Blank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231</Words>
  <Application>Microsoft Office PowerPoint</Application>
  <PresentationFormat>Bildschirmpräsentation (4:3)</PresentationFormat>
  <Paragraphs>59</Paragraphs>
  <Slides>10</Slides>
  <Notes>10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10</vt:i4>
      </vt:variant>
    </vt:vector>
  </HeadingPairs>
  <TitlesOfParts>
    <vt:vector size="15" baseType="lpstr">
      <vt:lpstr>Arial</vt:lpstr>
      <vt:lpstr>Times</vt:lpstr>
      <vt:lpstr>Verdana</vt:lpstr>
      <vt:lpstr>Webdings</vt:lpstr>
      <vt:lpstr>Blank</vt:lpstr>
      <vt:lpstr>PowerPoint-Präsentation</vt:lpstr>
      <vt:lpstr>Definitionen</vt:lpstr>
      <vt:lpstr>Definitionen</vt:lpstr>
      <vt:lpstr>Konflikttypen</vt:lpstr>
      <vt:lpstr>Methoden zur Konfliktlösung</vt:lpstr>
      <vt:lpstr>Zusammenarbeit erleichtern</vt:lpstr>
      <vt:lpstr>Zusammenarbeit erleichtern</vt:lpstr>
      <vt:lpstr>Zusammenarbeit erleichtern</vt:lpstr>
      <vt:lpstr>Die Brainstorming-Methode</vt:lpstr>
      <vt:lpstr>Fazit</vt:lpstr>
    </vt:vector>
  </TitlesOfParts>
  <Company>Dynamic Graphics Inc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Corey Smith</dc:creator>
  <cp:lastModifiedBy>A. Hoffmann</cp:lastModifiedBy>
  <cp:revision>75</cp:revision>
  <cp:lastPrinted>2011-06-10T02:38:27Z</cp:lastPrinted>
  <dcterms:created xsi:type="dcterms:W3CDTF">2011-06-24T18:57:45Z</dcterms:created>
  <dcterms:modified xsi:type="dcterms:W3CDTF">2025-12-25T15:23:12Z</dcterms:modified>
</cp:coreProperties>
</file>