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f473df5da_0_11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f473df5da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GLIDER K-1 VERSION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jpg"/><Relationship Id="rId5" Type="http://schemas.openxmlformats.org/officeDocument/2006/relationships/image" Target="../media/image5.jpg"/><Relationship Id="rId6" Type="http://schemas.openxmlformats.org/officeDocument/2006/relationships/image" Target="../media/image3.png"/><Relationship Id="rId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362075" y="7064075"/>
            <a:ext cx="2430425" cy="2854230"/>
            <a:chOff x="423525" y="7064075"/>
            <a:chExt cx="2430425" cy="2854230"/>
          </a:xfrm>
        </p:grpSpPr>
        <p:grpSp>
          <p:nvGrpSpPr>
            <p:cNvPr id="55" name="Google Shape;55;p13"/>
            <p:cNvGrpSpPr/>
            <p:nvPr/>
          </p:nvGrpSpPr>
          <p:grpSpPr>
            <a:xfrm>
              <a:off x="423525" y="7064075"/>
              <a:ext cx="2430425" cy="2804075"/>
              <a:chOff x="423525" y="7085950"/>
              <a:chExt cx="2430425" cy="2804075"/>
            </a:xfrm>
          </p:grpSpPr>
          <p:pic>
            <p:nvPicPr>
              <p:cNvPr id="56" name="Google Shape;56;p13"/>
              <p:cNvPicPr preferRelativeResize="0"/>
              <p:nvPr/>
            </p:nvPicPr>
            <p:blipFill rotWithShape="1">
              <a:blip r:embed="rId3">
                <a:alphaModFix/>
              </a:blip>
              <a:srcRect b="3540" l="0" r="50147" t="0"/>
              <a:stretch/>
            </p:blipFill>
            <p:spPr>
              <a:xfrm>
                <a:off x="423525" y="7085950"/>
                <a:ext cx="2330475" cy="280407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57" name="Google Shape;57;p13"/>
              <p:cNvSpPr/>
              <p:nvPr/>
            </p:nvSpPr>
            <p:spPr>
              <a:xfrm>
                <a:off x="2684575" y="9170375"/>
                <a:ext cx="169375" cy="672150"/>
              </a:xfrm>
              <a:custGeom>
                <a:rect b="b" l="l" r="r" t="t"/>
                <a:pathLst>
                  <a:path extrusionOk="0" h="26886" w="6775">
                    <a:moveTo>
                      <a:pt x="3415" y="0"/>
                    </a:moveTo>
                    <a:lnTo>
                      <a:pt x="0" y="4065"/>
                    </a:lnTo>
                    <a:lnTo>
                      <a:pt x="2818" y="26886"/>
                    </a:lnTo>
                    <a:lnTo>
                      <a:pt x="6775" y="263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</p:grpSp>
        <p:pic>
          <p:nvPicPr>
            <p:cNvPr id="58" name="Google Shape;58;p13"/>
            <p:cNvPicPr preferRelativeResize="0"/>
            <p:nvPr/>
          </p:nvPicPr>
          <p:blipFill rotWithShape="1">
            <a:blip r:embed="rId3">
              <a:alphaModFix/>
            </a:blip>
            <a:srcRect b="26297" l="49242" r="50390" t="0"/>
            <a:stretch/>
          </p:blipFill>
          <p:spPr>
            <a:xfrm>
              <a:off x="2725450" y="7064075"/>
              <a:ext cx="93651" cy="21425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9" name="Google Shape;59;p13"/>
            <p:cNvSpPr/>
            <p:nvPr/>
          </p:nvSpPr>
          <p:spPr>
            <a:xfrm flipH="1" rot="-170402">
              <a:off x="2739519" y="9792280"/>
              <a:ext cx="41908" cy="125064"/>
            </a:xfrm>
            <a:custGeom>
              <a:rect b="b" l="l" r="r" t="t"/>
              <a:pathLst>
                <a:path extrusionOk="0" h="5739" w="1524">
                  <a:moveTo>
                    <a:pt x="1524" y="0"/>
                  </a:moveTo>
                  <a:cubicBezTo>
                    <a:pt x="1357" y="1972"/>
                    <a:pt x="1956" y="5434"/>
                    <a:pt x="0" y="5739"/>
                  </a:cubicBezTo>
                </a:path>
              </a:pathLst>
            </a:cu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60" name="Google Shape;60;p13"/>
          <p:cNvGrpSpPr/>
          <p:nvPr/>
        </p:nvGrpSpPr>
        <p:grpSpPr>
          <a:xfrm>
            <a:off x="4943575" y="7069275"/>
            <a:ext cx="2551925" cy="2848355"/>
            <a:chOff x="4916975" y="7069275"/>
            <a:chExt cx="2551925" cy="2848355"/>
          </a:xfrm>
        </p:grpSpPr>
        <p:grpSp>
          <p:nvGrpSpPr>
            <p:cNvPr id="61" name="Google Shape;61;p13"/>
            <p:cNvGrpSpPr/>
            <p:nvPr/>
          </p:nvGrpSpPr>
          <p:grpSpPr>
            <a:xfrm>
              <a:off x="4916975" y="7069975"/>
              <a:ext cx="2551925" cy="2791850"/>
              <a:chOff x="4916975" y="7091850"/>
              <a:chExt cx="2551925" cy="2791850"/>
            </a:xfrm>
          </p:grpSpPr>
          <p:pic>
            <p:nvPicPr>
              <p:cNvPr id="62" name="Google Shape;62;p13"/>
              <p:cNvPicPr preferRelativeResize="0"/>
              <p:nvPr/>
            </p:nvPicPr>
            <p:blipFill rotWithShape="1">
              <a:blip r:embed="rId3">
                <a:alphaModFix/>
              </a:blip>
              <a:srcRect b="3956" l="0" r="50147" t="0"/>
              <a:stretch/>
            </p:blipFill>
            <p:spPr>
              <a:xfrm flipH="1">
                <a:off x="5017525" y="7091850"/>
                <a:ext cx="2451375" cy="279185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3" name="Google Shape;63;p13"/>
              <p:cNvSpPr/>
              <p:nvPr/>
            </p:nvSpPr>
            <p:spPr>
              <a:xfrm>
                <a:off x="4916975" y="9182850"/>
                <a:ext cx="169375" cy="662775"/>
              </a:xfrm>
              <a:custGeom>
                <a:rect b="b" l="l" r="r" t="t"/>
                <a:pathLst>
                  <a:path extrusionOk="0" h="26511" w="6775">
                    <a:moveTo>
                      <a:pt x="3360" y="0"/>
                    </a:moveTo>
                    <a:lnTo>
                      <a:pt x="6775" y="4065"/>
                    </a:lnTo>
                    <a:lnTo>
                      <a:pt x="4007" y="26511"/>
                    </a:lnTo>
                    <a:lnTo>
                      <a:pt x="0" y="263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</p:grpSp>
        <p:pic>
          <p:nvPicPr>
            <p:cNvPr id="64" name="Google Shape;64;p13"/>
            <p:cNvPicPr preferRelativeResize="0"/>
            <p:nvPr/>
          </p:nvPicPr>
          <p:blipFill rotWithShape="1">
            <a:blip r:embed="rId3">
              <a:alphaModFix/>
            </a:blip>
            <a:srcRect b="26057" l="49242" r="50390" t="0"/>
            <a:stretch/>
          </p:blipFill>
          <p:spPr>
            <a:xfrm flipH="1">
              <a:off x="4954825" y="7069275"/>
              <a:ext cx="88525" cy="21494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5" name="Google Shape;65;p13"/>
            <p:cNvSpPr/>
            <p:nvPr/>
          </p:nvSpPr>
          <p:spPr>
            <a:xfrm rot="170402">
              <a:off x="4991969" y="9791605"/>
              <a:ext cx="41908" cy="125064"/>
            </a:xfrm>
            <a:custGeom>
              <a:rect b="b" l="l" r="r" t="t"/>
              <a:pathLst>
                <a:path extrusionOk="0" h="5739" w="1524">
                  <a:moveTo>
                    <a:pt x="1524" y="0"/>
                  </a:moveTo>
                  <a:cubicBezTo>
                    <a:pt x="1357" y="1972"/>
                    <a:pt x="1956" y="5434"/>
                    <a:pt x="0" y="5739"/>
                  </a:cubicBezTo>
                </a:path>
              </a:pathLst>
            </a:custGeom>
            <a:noFill/>
            <a:ln cap="flat" cmpd="sng" w="2857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cxnSp>
        <p:nvCxnSpPr>
          <p:cNvPr id="66" name="Google Shape;66;p13"/>
          <p:cNvCxnSpPr/>
          <p:nvPr/>
        </p:nvCxnSpPr>
        <p:spPr>
          <a:xfrm>
            <a:off x="0" y="2057225"/>
            <a:ext cx="77724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7" name="Google Shape;67;p13"/>
          <p:cNvCxnSpPr/>
          <p:nvPr/>
        </p:nvCxnSpPr>
        <p:spPr>
          <a:xfrm>
            <a:off x="0" y="3213931"/>
            <a:ext cx="77724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8" name="Google Shape;68;p13"/>
          <p:cNvCxnSpPr/>
          <p:nvPr/>
        </p:nvCxnSpPr>
        <p:spPr>
          <a:xfrm>
            <a:off x="0" y="4446837"/>
            <a:ext cx="77724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9" name="Google Shape;69;p13"/>
          <p:cNvCxnSpPr/>
          <p:nvPr/>
        </p:nvCxnSpPr>
        <p:spPr>
          <a:xfrm>
            <a:off x="0" y="5679744"/>
            <a:ext cx="77724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0" name="Google Shape;70;p13"/>
          <p:cNvCxnSpPr/>
          <p:nvPr/>
        </p:nvCxnSpPr>
        <p:spPr>
          <a:xfrm>
            <a:off x="0" y="6948525"/>
            <a:ext cx="77724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1" name="Google Shape;7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308760">
            <a:off x="6116499" y="8822363"/>
            <a:ext cx="1036332" cy="825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 rot="133150">
            <a:off x="291878" y="7046722"/>
            <a:ext cx="860498" cy="700433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197125">
            <a:off x="6714169" y="7129743"/>
            <a:ext cx="577740" cy="486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-665394">
            <a:off x="998824" y="8760978"/>
            <a:ext cx="666005" cy="560342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3"/>
          <p:cNvSpPr txBox="1"/>
          <p:nvPr/>
        </p:nvSpPr>
        <p:spPr>
          <a:xfrm>
            <a:off x="3520715" y="1955700"/>
            <a:ext cx="386700" cy="6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Sniglet"/>
                <a:ea typeface="Sniglet"/>
                <a:cs typeface="Sniglet"/>
                <a:sym typeface="Sniglet"/>
              </a:rPr>
              <a:t>A</a:t>
            </a:r>
            <a:endParaRPr sz="2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3520715" y="3113775"/>
            <a:ext cx="386700" cy="6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Sniglet"/>
                <a:ea typeface="Sniglet"/>
                <a:cs typeface="Sniglet"/>
                <a:sym typeface="Sniglet"/>
              </a:rPr>
              <a:t>B</a:t>
            </a:r>
            <a:endParaRPr sz="2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3520715" y="4332975"/>
            <a:ext cx="386700" cy="6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Sniglet"/>
                <a:ea typeface="Sniglet"/>
                <a:cs typeface="Sniglet"/>
                <a:sym typeface="Sniglet"/>
              </a:rPr>
              <a:t>C</a:t>
            </a:r>
            <a:endParaRPr sz="2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3520715" y="5552175"/>
            <a:ext cx="386700" cy="6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Sniglet"/>
                <a:ea typeface="Sniglet"/>
                <a:cs typeface="Sniglet"/>
                <a:sym typeface="Sniglet"/>
              </a:rPr>
              <a:t>D</a:t>
            </a:r>
            <a:endParaRPr sz="2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3520715" y="6821175"/>
            <a:ext cx="386700" cy="6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Sniglet"/>
                <a:ea typeface="Sniglet"/>
                <a:cs typeface="Sniglet"/>
                <a:sym typeface="Sniglet"/>
              </a:rPr>
              <a:t>E</a:t>
            </a:r>
            <a:endParaRPr sz="2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2748800" y="6957625"/>
            <a:ext cx="2232600" cy="3104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1" name="Google Shape;81;p13"/>
          <p:cNvCxnSpPr/>
          <p:nvPr/>
        </p:nvCxnSpPr>
        <p:spPr>
          <a:xfrm rot="10800000">
            <a:off x="2739325" y="6980500"/>
            <a:ext cx="0" cy="308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82" name="Google Shape;82;p13"/>
          <p:cNvCxnSpPr/>
          <p:nvPr/>
        </p:nvCxnSpPr>
        <p:spPr>
          <a:xfrm rot="10800000">
            <a:off x="4991425" y="6980500"/>
            <a:ext cx="0" cy="308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83" name="Google Shape;83;p13"/>
          <p:cNvCxnSpPr/>
          <p:nvPr/>
        </p:nvCxnSpPr>
        <p:spPr>
          <a:xfrm rot="10800000">
            <a:off x="3886200" y="0"/>
            <a:ext cx="0" cy="10176600"/>
          </a:xfrm>
          <a:prstGeom prst="straightConnector1">
            <a:avLst/>
          </a:prstGeom>
          <a:noFill/>
          <a:ln cap="flat" cmpd="sng" w="762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4" name="Google Shape;84;p13"/>
          <p:cNvSpPr txBox="1"/>
          <p:nvPr/>
        </p:nvSpPr>
        <p:spPr>
          <a:xfrm>
            <a:off x="3523165" y="6845900"/>
            <a:ext cx="386700" cy="6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Sniglet"/>
                <a:ea typeface="Sniglet"/>
                <a:cs typeface="Sniglet"/>
                <a:sym typeface="Sniglet"/>
              </a:rPr>
              <a:t>E</a:t>
            </a:r>
            <a:endParaRPr sz="2500">
              <a:solidFill>
                <a:srgbClr val="000000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83575" y="9512275"/>
            <a:ext cx="1365048" cy="1804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-48789" y="9618575"/>
            <a:ext cx="20298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do magicians trick people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