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D265E61-1D29-4523-BFF4-B343D87907D6}">
  <a:tblStyle styleId="{DD265E61-1D29-4523-BFF4-B343D87907D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beb242296_3_52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beb242296_3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25975" y="1330875"/>
            <a:ext cx="2864400" cy="2512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785941" y="2125526"/>
            <a:ext cx="156268" cy="273131"/>
          </a:xfrm>
          <a:custGeom>
            <a:rect b="b" l="l" r="r" t="t"/>
            <a:pathLst>
              <a:path extrusionOk="0" h="11555" w="6611">
                <a:moveTo>
                  <a:pt x="0" y="6744"/>
                </a:moveTo>
                <a:lnTo>
                  <a:pt x="3425" y="11407"/>
                </a:lnTo>
                <a:lnTo>
                  <a:pt x="3245" y="0"/>
                </a:lnTo>
                <a:lnTo>
                  <a:pt x="3425" y="11555"/>
                </a:lnTo>
                <a:lnTo>
                  <a:pt x="6611" y="6526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6" name="Google Shape;56;p13"/>
          <p:cNvSpPr/>
          <p:nvPr/>
        </p:nvSpPr>
        <p:spPr>
          <a:xfrm>
            <a:off x="724725" y="2959961"/>
            <a:ext cx="278700" cy="273300"/>
          </a:xfrm>
          <a:prstGeom prst="ellipse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125850" y="1668850"/>
            <a:ext cx="2395200" cy="20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clay soil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pavement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giant rainstorms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 flipH="1" rot="10800000">
            <a:off x="-59625" y="5022150"/>
            <a:ext cx="7926600" cy="147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59" name="Google Shape;59;p13"/>
          <p:cNvSpPr txBox="1"/>
          <p:nvPr/>
        </p:nvSpPr>
        <p:spPr>
          <a:xfrm>
            <a:off x="305850" y="324000"/>
            <a:ext cx="5118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Flash Flood Finder </a:t>
            </a:r>
            <a:endParaRPr sz="32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172025" y="477775"/>
            <a:ext cx="332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Name: _____________________</a:t>
            </a:r>
            <a:endParaRPr sz="1100"/>
          </a:p>
        </p:txBody>
      </p:sp>
      <p:sp>
        <p:nvSpPr>
          <p:cNvPr id="61" name="Google Shape;61;p13"/>
          <p:cNvSpPr/>
          <p:nvPr/>
        </p:nvSpPr>
        <p:spPr>
          <a:xfrm>
            <a:off x="744225" y="2565330"/>
            <a:ext cx="239700" cy="2397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1010400" y="4431688"/>
            <a:ext cx="3171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Where do flash floods happen?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1091400" y="4247163"/>
            <a:ext cx="1624952" cy="302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4" name="Google Shape;64;p13"/>
          <p:cNvGrpSpPr/>
          <p:nvPr/>
        </p:nvGrpSpPr>
        <p:grpSpPr>
          <a:xfrm>
            <a:off x="425969" y="4950866"/>
            <a:ext cx="275332" cy="201133"/>
            <a:chOff x="425969" y="4950866"/>
            <a:chExt cx="275332" cy="201133"/>
          </a:xfrm>
        </p:grpSpPr>
        <p:sp>
          <p:nvSpPr>
            <p:cNvPr id="65" name="Google Shape;65;p13"/>
            <p:cNvSpPr/>
            <p:nvPr/>
          </p:nvSpPr>
          <p:spPr>
            <a:xfrm rot="10695270">
              <a:off x="428608" y="5017693"/>
              <a:ext cx="265923" cy="1303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6" name="Google Shape;66;p13"/>
            <p:cNvCxnSpPr/>
            <p:nvPr/>
          </p:nvCxnSpPr>
          <p:spPr>
            <a:xfrm rot="10691973">
              <a:off x="546463" y="5002163"/>
              <a:ext cx="152775" cy="102086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 flipH="1" rot="-105635">
              <a:off x="548026" y="4968769"/>
              <a:ext cx="146469" cy="102086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8" name="Google Shape;68;p13"/>
            <p:cNvSpPr/>
            <p:nvPr/>
          </p:nvSpPr>
          <p:spPr>
            <a:xfrm rot="10691333">
              <a:off x="477777" y="5061532"/>
              <a:ext cx="75938" cy="66668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 rot="10691333">
              <a:off x="473162" y="4952033"/>
              <a:ext cx="75938" cy="66668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" name="Google Shape;70;p13"/>
          <p:cNvSpPr/>
          <p:nvPr/>
        </p:nvSpPr>
        <p:spPr>
          <a:xfrm>
            <a:off x="3716600" y="1143450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3716600" y="1811494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716600" y="2479538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3716600" y="3147581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3716600" y="3815625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5" name="Google Shape;75;p13"/>
          <p:cNvGraphicFramePr/>
          <p:nvPr/>
        </p:nvGraphicFramePr>
        <p:xfrm>
          <a:off x="3658750" y="1139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{DD265E61-1D29-4523-BFF4-B343D87907D6}</a:tableStyleId>
              </a:tblPr>
              <a:tblGrid>
                <a:gridCol w="750550"/>
              </a:tblGrid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6" name="Google Shape;76;p13"/>
          <p:cNvSpPr txBox="1"/>
          <p:nvPr/>
        </p:nvSpPr>
        <p:spPr>
          <a:xfrm>
            <a:off x="1499531" y="1135900"/>
            <a:ext cx="706200" cy="4002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KEY</a:t>
            </a:r>
            <a:endParaRPr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grpSp>
        <p:nvGrpSpPr>
          <p:cNvPr id="77" name="Google Shape;77;p13"/>
          <p:cNvGrpSpPr/>
          <p:nvPr/>
        </p:nvGrpSpPr>
        <p:grpSpPr>
          <a:xfrm>
            <a:off x="7110969" y="4943154"/>
            <a:ext cx="275332" cy="201133"/>
            <a:chOff x="6958569" y="4790754"/>
            <a:chExt cx="275332" cy="201133"/>
          </a:xfrm>
        </p:grpSpPr>
        <p:sp>
          <p:nvSpPr>
            <p:cNvPr id="78" name="Google Shape;78;p13"/>
            <p:cNvSpPr/>
            <p:nvPr/>
          </p:nvSpPr>
          <p:spPr>
            <a:xfrm flipH="1" rot="-10695270">
              <a:off x="6965339" y="4857581"/>
              <a:ext cx="265923" cy="1303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9" name="Google Shape;79;p13"/>
            <p:cNvCxnSpPr/>
            <p:nvPr/>
          </p:nvCxnSpPr>
          <p:spPr>
            <a:xfrm flipH="1" rot="-10691973">
              <a:off x="6960632" y="4842050"/>
              <a:ext cx="152775" cy="102086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 rot="105635">
              <a:off x="6965375" y="4808657"/>
              <a:ext cx="146469" cy="102086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81" name="Google Shape;81;p13"/>
            <p:cNvSpPr/>
            <p:nvPr/>
          </p:nvSpPr>
          <p:spPr>
            <a:xfrm flipH="1" rot="-10691333">
              <a:off x="7106155" y="4901420"/>
              <a:ext cx="75938" cy="66668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 flipH="1" rot="-10691333">
              <a:off x="7110770" y="4791920"/>
              <a:ext cx="75938" cy="66668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" name="Google Shape;83;p13"/>
          <p:cNvSpPr/>
          <p:nvPr/>
        </p:nvSpPr>
        <p:spPr>
          <a:xfrm>
            <a:off x="741675" y="1731125"/>
            <a:ext cx="244800" cy="257100"/>
          </a:xfrm>
          <a:prstGeom prst="rtTriangl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1125850" y="1650150"/>
            <a:ext cx="2003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a lower place near a 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  higher place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bottom of cliff or slope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600" y="3367932"/>
            <a:ext cx="388950" cy="2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/>
          <p:nvPr/>
        </p:nvSpPr>
        <p:spPr>
          <a:xfrm>
            <a:off x="425975" y="6410025"/>
            <a:ext cx="2864400" cy="2512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785941" y="7204676"/>
            <a:ext cx="156268" cy="273131"/>
          </a:xfrm>
          <a:custGeom>
            <a:rect b="b" l="l" r="r" t="t"/>
            <a:pathLst>
              <a:path extrusionOk="0" h="11555" w="6611">
                <a:moveTo>
                  <a:pt x="0" y="6744"/>
                </a:moveTo>
                <a:lnTo>
                  <a:pt x="3425" y="11407"/>
                </a:lnTo>
                <a:lnTo>
                  <a:pt x="3245" y="0"/>
                </a:lnTo>
                <a:lnTo>
                  <a:pt x="3425" y="11555"/>
                </a:lnTo>
                <a:lnTo>
                  <a:pt x="6611" y="6526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" name="Google Shape;88;p13"/>
          <p:cNvSpPr/>
          <p:nvPr/>
        </p:nvSpPr>
        <p:spPr>
          <a:xfrm>
            <a:off x="724725" y="8039111"/>
            <a:ext cx="278700" cy="273300"/>
          </a:xfrm>
          <a:prstGeom prst="ellipse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1125850" y="6748000"/>
            <a:ext cx="2395200" cy="20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clay soil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pavement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giant rainstorms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05850" y="5403150"/>
            <a:ext cx="5118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Flash Flood Finder </a:t>
            </a:r>
            <a:endParaRPr sz="32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4172025" y="5556925"/>
            <a:ext cx="332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Name: _____________________</a:t>
            </a:r>
            <a:endParaRPr sz="1100"/>
          </a:p>
        </p:txBody>
      </p:sp>
      <p:sp>
        <p:nvSpPr>
          <p:cNvPr id="92" name="Google Shape;92;p13"/>
          <p:cNvSpPr/>
          <p:nvPr/>
        </p:nvSpPr>
        <p:spPr>
          <a:xfrm>
            <a:off x="744225" y="7644480"/>
            <a:ext cx="239700" cy="2397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1010400" y="9510838"/>
            <a:ext cx="3171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Where do flash floods happen?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94" name="Google Shape;94;p13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1091400" y="9326313"/>
            <a:ext cx="1624952" cy="3027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3"/>
          <p:cNvSpPr/>
          <p:nvPr/>
        </p:nvSpPr>
        <p:spPr>
          <a:xfrm>
            <a:off x="3716600" y="6222600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3716600" y="6890644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3716600" y="7558688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3716600" y="8226731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3716600" y="8894775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00" name="Google Shape;100;p13"/>
          <p:cNvGraphicFramePr/>
          <p:nvPr/>
        </p:nvGraphicFramePr>
        <p:xfrm>
          <a:off x="3658750" y="6218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{DD265E61-1D29-4523-BFF4-B343D87907D6}</a:tableStyleId>
              </a:tblPr>
              <a:tblGrid>
                <a:gridCol w="750550"/>
              </a:tblGrid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1" name="Google Shape;101;p13"/>
          <p:cNvSpPr txBox="1"/>
          <p:nvPr/>
        </p:nvSpPr>
        <p:spPr>
          <a:xfrm>
            <a:off x="1499531" y="6215050"/>
            <a:ext cx="706200" cy="4002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KEY</a:t>
            </a:r>
            <a:endParaRPr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741675" y="6810275"/>
            <a:ext cx="244800" cy="257100"/>
          </a:xfrm>
          <a:prstGeom prst="rtTriangl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3"/>
          <p:cNvSpPr txBox="1"/>
          <p:nvPr/>
        </p:nvSpPr>
        <p:spPr>
          <a:xfrm>
            <a:off x="1125850" y="6729300"/>
            <a:ext cx="2003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a lower place near a 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  higher place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bottom of cliff or slope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pic>
        <p:nvPicPr>
          <p:cNvPr id="104" name="Google Shape;10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600" y="8447082"/>
            <a:ext cx="388950" cy="26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