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9" r:id="rId3"/>
    <p:sldId id="286" r:id="rId4"/>
    <p:sldId id="289" r:id="rId5"/>
    <p:sldId id="29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1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02/06/2025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02/06/2025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02/06/2025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02/06/2025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02/06/2025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02/06/2025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02/06/2025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02/06/2025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02/06/2025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02/06/2025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02/06/2025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02/06/2025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th&#225;nh%20ca%20PDF/Ch&#250;a%20d&#236;u%20con%20v&#7873;.pdf"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Chúa</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dìu</a:t>
            </a:r>
            <a:r>
              <a:rPr lang="en-US" sz="6000" b="1" dirty="0">
                <a:solidFill>
                  <a:srgbClr val="FF0000"/>
                </a:solidFill>
                <a:latin typeface="Arial" panose="020B0604020202020204" pitchFamily="34" charset="0"/>
                <a:cs typeface="Arial" panose="020B0604020202020204" pitchFamily="34" charset="0"/>
              </a:rPr>
              <a:t> con </a:t>
            </a:r>
            <a:r>
              <a:rPr lang="en-US" sz="6000" b="1" dirty="0" err="1">
                <a:solidFill>
                  <a:srgbClr val="FF0000"/>
                </a:solidFill>
                <a:latin typeface="Arial" panose="020B0604020202020204" pitchFamily="34" charset="0"/>
                <a:cs typeface="Arial" panose="020B0604020202020204" pitchFamily="34" charset="0"/>
              </a:rPr>
              <a:t>về</a:t>
            </a:r>
            <a:endParaRPr lang="en-US" sz="6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936302" y="4682062"/>
            <a:ext cx="2696646" cy="457201"/>
          </a:xfrm>
        </p:spPr>
        <p:txBody>
          <a:bodyPr>
            <a:normAutofit/>
          </a:bodyPr>
          <a:lstStyle/>
          <a:p>
            <a:pPr algn="l"/>
            <a:r>
              <a:rPr lang="en-US" dirty="0">
                <a:latin typeface="Roboto" panose="02000000000000000000" pitchFamily="2" charset="0"/>
                <a:ea typeface="Roboto" panose="02000000000000000000" pitchFamily="2" charset="0"/>
                <a:hlinkClick r:id="rId2" action="ppaction://hlinkfile"/>
              </a:rPr>
              <a:t>Tác </a:t>
            </a:r>
            <a:r>
              <a:rPr lang="en-US" dirty="0" err="1">
                <a:latin typeface="Roboto" panose="02000000000000000000" pitchFamily="2" charset="0"/>
                <a:ea typeface="Roboto" panose="02000000000000000000" pitchFamily="2" charset="0"/>
                <a:hlinkClick r:id="rId2" action="ppaction://hlinkfile"/>
              </a:rPr>
              <a:t>giả</a:t>
            </a:r>
            <a:r>
              <a:rPr lang="en-US" dirty="0">
                <a:latin typeface="Roboto" panose="02000000000000000000" pitchFamily="2" charset="0"/>
                <a:ea typeface="Roboto" panose="02000000000000000000" pitchFamily="2" charset="0"/>
                <a:hlinkClick r:id="rId2" action="ppaction://hlinkfile"/>
              </a:rPr>
              <a:t>: THẾ THÔNG</a:t>
            </a:r>
            <a:endParaRPr lang="en-US"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491706" y="335802"/>
            <a:ext cx="11222966" cy="6186309"/>
          </a:xfrm>
          <a:prstGeom prst="rect">
            <a:avLst/>
          </a:prstGeom>
        </p:spPr>
        <p:txBody>
          <a:bodyPr wrap="square">
            <a:spAutoFit/>
          </a:bodyPr>
          <a:lstStyle/>
          <a:p>
            <a:pPr algn="just"/>
            <a:r>
              <a:rPr lang="vi-VN" sz="6600" b="1" dirty="0">
                <a:solidFill>
                  <a:srgbClr val="FF0000"/>
                </a:solidFill>
                <a:latin typeface="Arial" panose="020B0604020202020204" pitchFamily="34" charset="0"/>
                <a:cs typeface="Arial" panose="020B0604020202020204" pitchFamily="34" charset="0"/>
              </a:rPr>
              <a:t>1</a:t>
            </a:r>
            <a:r>
              <a:rPr lang="en-US" sz="6600" b="1" dirty="0">
                <a:solidFill>
                  <a:srgbClr val="FF0000"/>
                </a:solidFill>
                <a:latin typeface="Arial" panose="020B0604020202020204" pitchFamily="34" charset="0"/>
                <a:cs typeface="Arial" panose="020B0604020202020204" pitchFamily="34" charset="0"/>
              </a:rPr>
              <a:t>. </a:t>
            </a:r>
            <a:r>
              <a:rPr lang="vi-VN" sz="6600" b="1" dirty="0">
                <a:latin typeface="Arial" panose="020B0604020202020204" pitchFamily="34" charset="0"/>
                <a:cs typeface="Arial" panose="020B0604020202020204" pitchFamily="34" charset="0"/>
              </a:rPr>
              <a:t>Chìm trong tội nhơ. Một đời con lầm lỡ. Từng nhiều đêm con sống trong mộng mơ. Lang thang đây đó. Bao nỗi lắng lo. Và rồi tình yêu Chúa dìu con về.</a:t>
            </a:r>
            <a:endParaRPr lang="en-US"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7167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483079" y="163281"/>
            <a:ext cx="11231593" cy="655564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Chỉ tình yêu Thiên Chúa, dắt con qua biển đam mê. Tình yêu Thiên Chúa giúp con quay trở về. Mến thương ngút ngàn. Ân tình Chúa Trời. Một lòng nguyện yêu Chúa suốt cuộc đời Chúa ơi!</a:t>
            </a:r>
            <a:endParaRPr lang="en-US"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5428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22694" y="301297"/>
            <a:ext cx="11214339" cy="6186309"/>
          </a:xfrm>
          <a:prstGeom prst="rect">
            <a:avLst/>
          </a:prstGeom>
        </p:spPr>
        <p:txBody>
          <a:bodyPr wrap="square">
            <a:spAutoFit/>
          </a:bodyPr>
          <a:lstStyle/>
          <a:p>
            <a:pPr algn="just"/>
            <a:r>
              <a:rPr lang="vi-VN" sz="6600" b="1" dirty="0">
                <a:solidFill>
                  <a:srgbClr val="FF0000"/>
                </a:solidFill>
                <a:latin typeface="Arial" panose="020B0604020202020204" pitchFamily="34" charset="0"/>
                <a:cs typeface="Arial" panose="020B0604020202020204" pitchFamily="34" charset="0"/>
              </a:rPr>
              <a:t>2</a:t>
            </a:r>
            <a:r>
              <a:rPr lang="en-US" sz="6600" b="1" dirty="0">
                <a:solidFill>
                  <a:srgbClr val="FF0000"/>
                </a:solidFill>
                <a:latin typeface="Arial" panose="020B0604020202020204" pitchFamily="34" charset="0"/>
                <a:cs typeface="Arial" panose="020B0604020202020204" pitchFamily="34" charset="0"/>
              </a:rPr>
              <a:t>. </a:t>
            </a:r>
            <a:r>
              <a:rPr lang="vi-VN" sz="6600" b="1" dirty="0">
                <a:latin typeface="Arial" panose="020B0604020202020204" pitchFamily="34" charset="0"/>
                <a:cs typeface="Arial" panose="020B0604020202020204" pitchFamily="34" charset="0"/>
              </a:rPr>
              <a:t>Quỳ dâng lời kinh. Thầm thì con cầu khấn. Vì đời con đã sống xa tình Cha. Trông lên Thánh giá sao thấy xót xa. Người đời nào hay biết tình hải hà?</a:t>
            </a:r>
            <a:endParaRPr lang="en-US"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3795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483079" y="163281"/>
            <a:ext cx="11231593" cy="655564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Chỉ tình yêu Thiên Chúa, dắt con qua biển đam mê. Tình yêu Thiên Chúa giúp con quay trở về. Mến thương ngút ngàn. Ân tình Chúa Trời. Một lòng nguyện yêu Chúa suốt cuộc đời Chúa ơi!</a:t>
            </a:r>
            <a:endParaRPr lang="en-US"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15487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102</TotalTime>
  <Words>182</Words>
  <Application>Microsoft Office PowerPoint</Application>
  <PresentationFormat>Widescreen</PresentationFormat>
  <Paragraphs>6</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Garamond</vt:lpstr>
      <vt:lpstr>Roboto</vt:lpstr>
      <vt:lpstr>Savon</vt:lpstr>
      <vt:lpstr>Chúa dìu con về</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Admin</cp:lastModifiedBy>
  <cp:revision>51</cp:revision>
  <dcterms:created xsi:type="dcterms:W3CDTF">2024-12-09T09:39:37Z</dcterms:created>
  <dcterms:modified xsi:type="dcterms:W3CDTF">2025-06-02T14:58:33Z</dcterms:modified>
</cp:coreProperties>
</file>