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4"/>
  </p:sldMasterIdLst>
  <p:notesMasterIdLst>
    <p:notesMasterId r:id="rId3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85" r:id="rId28"/>
    <p:sldId id="286" r:id="rId29"/>
    <p:sldId id="287" r:id="rId30"/>
    <p:sldId id="288" r:id="rId31"/>
    <p:sldId id="289" r:id="rId32"/>
    <p:sldId id="290" r:id="rId33"/>
    <p:sldId id="291" r:id="rId34"/>
    <p:sldId id="284" r:id="rId35"/>
  </p:sldIdLst>
  <p:sldSz cx="12188825" cy="6858000"/>
  <p:notesSz cx="6858000" cy="9144000"/>
  <p:embeddedFontLst>
    <p:embeddedFont>
      <p:font typeface="Grandstander" pitchFamily="2" charset="0"/>
      <p:regular r:id="rId37"/>
      <p:bold r:id="rId38"/>
      <p:italic r:id="rId39"/>
      <p:boldItalic r:id="rId40"/>
    </p:embeddedFont>
    <p:embeddedFont>
      <p:font typeface="Grandstander Medium" pitchFamily="2" charset="0"/>
      <p:regular r:id="rId41"/>
      <p:italic r:id="rId42"/>
    </p:embeddedFont>
    <p:embeddedFont>
      <p:font typeface="Grandstander SemiBold" pitchFamily="2" charset="0"/>
      <p:bold r:id="rId43"/>
      <p:boldItalic r:id="rId44"/>
    </p:embeddedFont>
    <p:embeddedFont>
      <p:font typeface="Lato" panose="020F0502020204030203"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220">
          <p15:clr>
            <a:srgbClr val="747775"/>
          </p15:clr>
        </p15:guide>
        <p15:guide id="2" pos="3839">
          <p15:clr>
            <a:srgbClr val="747775"/>
          </p15:clr>
        </p15:guide>
        <p15:guide id="3" pos="278" userDrawn="1">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ibt1AOJG7qgpAH49vzCFOdzR7pu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714C16-3A45-6C9C-153E-934C357A1265}" name="Júlia Mitidieri" initials="JM" userId="Júlia Mitidieri" providerId="None"/>
  <p188:author id="{26D86D51-7824-312F-C5D7-3EF763BE8572}" name="Ricardo Murata" initials="RM" userId="f715644a5ae0d58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9A61F70-FF36-4732-8587-EFE66BC423D8}">
  <a:tblStyle styleId="{F9A61F70-FF36-4732-8587-EFE66BC423D8}"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35" autoAdjust="0"/>
    <p:restoredTop sz="94545" autoAdjust="0"/>
  </p:normalViewPr>
  <p:slideViewPr>
    <p:cSldViewPr snapToGrid="0">
      <p:cViewPr varScale="1">
        <p:scale>
          <a:sx n="101" d="100"/>
          <a:sy n="101" d="100"/>
        </p:scale>
        <p:origin x="708" y="102"/>
      </p:cViewPr>
      <p:guideLst>
        <p:guide orient="horz" pos="2220"/>
        <p:guide pos="3839"/>
        <p:guide pos="27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3.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6.fntdata"/><Relationship Id="rId47" Type="http://schemas.openxmlformats.org/officeDocument/2006/relationships/font" Target="fonts/font11.fntdata"/><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 Type="http://schemas.openxmlformats.org/officeDocument/2006/relationships/slide" Target="slides/slide1.xml"/><Relationship Id="rId61"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8.fntdata"/><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7.fntdata"/><Relationship Id="rId48" Type="http://schemas.openxmlformats.org/officeDocument/2006/relationships/font" Target="fonts/font12.fntdata"/><Relationship Id="rId64"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2.fntdata"/><Relationship Id="rId46" Type="http://schemas.openxmlformats.org/officeDocument/2006/relationships/font" Target="fonts/font10.fntdata"/><Relationship Id="rId59" Type="http://customschemas.google.com/relationships/presentationmetadata" Target="metadata"/><Relationship Id="rId20" Type="http://schemas.openxmlformats.org/officeDocument/2006/relationships/slide" Target="slides/slide16.xml"/><Relationship Id="rId41" Type="http://schemas.openxmlformats.org/officeDocument/2006/relationships/font" Target="fonts/font5.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262" name="Google Shape;26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br>
              <a:rPr lang="pt-BR" sz="1800" dirty="0">
                <a:solidFill>
                  <a:srgbClr val="231F20"/>
                </a:solidFill>
                <a:latin typeface="Calibri"/>
                <a:ea typeface="Calibri"/>
                <a:cs typeface="Calibri"/>
                <a:sym typeface="Calibri"/>
              </a:rPr>
            </a:br>
            <a:endParaRPr dirty="0"/>
          </a:p>
        </p:txBody>
      </p:sp>
      <p:sp>
        <p:nvSpPr>
          <p:cNvPr id="280" name="Google Shape;28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5"/>
              </a:spcBef>
              <a:spcAft>
                <a:spcPts val="0"/>
              </a:spcAft>
              <a:buSzPts val="1100"/>
              <a:buNone/>
            </a:pPr>
            <a:endParaRPr sz="1800">
              <a:latin typeface="Calibri"/>
              <a:ea typeface="Calibri"/>
              <a:cs typeface="Calibri"/>
              <a:sym typeface="Calibri"/>
            </a:endParaRPr>
          </a:p>
          <a:p>
            <a:pPr marL="158750" lvl="0" indent="0" algn="l" rtl="0">
              <a:lnSpc>
                <a:spcPct val="100000"/>
              </a:lnSpc>
              <a:spcBef>
                <a:spcPts val="0"/>
              </a:spcBef>
              <a:spcAft>
                <a:spcPts val="0"/>
              </a:spcAft>
              <a:buSzPts val="1100"/>
              <a:buNone/>
            </a:pPr>
            <a:endParaRPr sz="1800">
              <a:solidFill>
                <a:srgbClr val="231F20"/>
              </a:solidFill>
              <a:latin typeface="Calibri"/>
              <a:ea typeface="Calibri"/>
              <a:cs typeface="Calibri"/>
              <a:sym typeface="Calibri"/>
            </a:endParaRPr>
          </a:p>
          <a:p>
            <a:pPr marL="158750" lvl="0" indent="0" algn="l" rtl="0">
              <a:lnSpc>
                <a:spcPct val="100000"/>
              </a:lnSpc>
              <a:spcBef>
                <a:spcPts val="0"/>
              </a:spcBef>
              <a:spcAft>
                <a:spcPts val="0"/>
              </a:spcAft>
              <a:buSzPts val="1100"/>
              <a:buNone/>
            </a:pPr>
            <a:br>
              <a:rPr lang="pt-BR" sz="1800">
                <a:solidFill>
                  <a:srgbClr val="231F20"/>
                </a:solidFill>
                <a:latin typeface="Calibri"/>
                <a:ea typeface="Calibri"/>
                <a:cs typeface="Calibri"/>
                <a:sym typeface="Calibri"/>
              </a:rPr>
            </a:br>
            <a:endParaRPr/>
          </a:p>
        </p:txBody>
      </p:sp>
      <p:sp>
        <p:nvSpPr>
          <p:cNvPr id="306" name="Google Shape;30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br>
              <a:rPr lang="pt-BR" sz="1800" dirty="0">
                <a:solidFill>
                  <a:srgbClr val="231F20"/>
                </a:solidFill>
                <a:latin typeface="Calibri"/>
                <a:ea typeface="Calibri"/>
                <a:cs typeface="Calibri"/>
                <a:sym typeface="Calibri"/>
              </a:rPr>
            </a:br>
            <a:endParaRPr sz="1800" dirty="0"/>
          </a:p>
          <a:p>
            <a:pPr marL="0" marR="0" lvl="0" indent="0" algn="l" rtl="0">
              <a:lnSpc>
                <a:spcPct val="100000"/>
              </a:lnSpc>
              <a:spcBef>
                <a:spcPts val="5"/>
              </a:spcBef>
              <a:spcAft>
                <a:spcPts val="0"/>
              </a:spcAft>
              <a:buClr>
                <a:srgbClr val="000000"/>
              </a:buClr>
              <a:buSzPts val="1100"/>
              <a:buFont typeface="Arial"/>
              <a:buNone/>
            </a:pPr>
            <a:endParaRPr sz="1800" dirty="0">
              <a:solidFill>
                <a:srgbClr val="231F20"/>
              </a:solidFill>
              <a:latin typeface="Calibri"/>
              <a:ea typeface="Calibri"/>
              <a:cs typeface="Calibri"/>
              <a:sym typeface="Calibri"/>
            </a:endParaRPr>
          </a:p>
          <a:p>
            <a:pPr marL="158750" lvl="0" indent="0" algn="l" rtl="0">
              <a:lnSpc>
                <a:spcPct val="100000"/>
              </a:lnSpc>
              <a:spcBef>
                <a:spcPts val="0"/>
              </a:spcBef>
              <a:spcAft>
                <a:spcPts val="0"/>
              </a:spcAft>
              <a:buSzPts val="1100"/>
              <a:buNone/>
            </a:pPr>
            <a:br>
              <a:rPr lang="pt-BR" sz="1800" dirty="0">
                <a:solidFill>
                  <a:srgbClr val="231F20"/>
                </a:solidFill>
                <a:latin typeface="Calibri"/>
                <a:ea typeface="Calibri"/>
                <a:cs typeface="Calibri"/>
                <a:sym typeface="Calibri"/>
              </a:rPr>
            </a:br>
            <a:endParaRPr dirty="0"/>
          </a:p>
        </p:txBody>
      </p:sp>
      <p:sp>
        <p:nvSpPr>
          <p:cNvPr id="314" name="Google Shape;31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5"/>
              </a:spcBef>
              <a:spcAft>
                <a:spcPts val="0"/>
              </a:spcAft>
              <a:buSzPts val="1100"/>
              <a:buNone/>
            </a:pPr>
            <a:endParaRPr sz="1800">
              <a:latin typeface="Calibri"/>
              <a:ea typeface="Calibri"/>
              <a:cs typeface="Calibri"/>
              <a:sym typeface="Calibri"/>
            </a:endParaRPr>
          </a:p>
          <a:p>
            <a:pPr marL="158750" lvl="0" indent="0" algn="l" rtl="0">
              <a:lnSpc>
                <a:spcPct val="100000"/>
              </a:lnSpc>
              <a:spcBef>
                <a:spcPts val="0"/>
              </a:spcBef>
              <a:spcAft>
                <a:spcPts val="0"/>
              </a:spcAft>
              <a:buSzPts val="1100"/>
              <a:buNone/>
            </a:pPr>
            <a:endParaRPr sz="1800">
              <a:solidFill>
                <a:srgbClr val="231F20"/>
              </a:solidFill>
              <a:latin typeface="Calibri"/>
              <a:ea typeface="Calibri"/>
              <a:cs typeface="Calibri"/>
              <a:sym typeface="Calibri"/>
            </a:endParaRPr>
          </a:p>
          <a:p>
            <a:pPr marL="158750" lvl="0" indent="0" algn="l" rtl="0">
              <a:lnSpc>
                <a:spcPct val="100000"/>
              </a:lnSpc>
              <a:spcBef>
                <a:spcPts val="0"/>
              </a:spcBef>
              <a:spcAft>
                <a:spcPts val="0"/>
              </a:spcAft>
              <a:buSzPts val="1100"/>
              <a:buNone/>
            </a:pPr>
            <a:br>
              <a:rPr lang="pt-BR" sz="1800">
                <a:solidFill>
                  <a:srgbClr val="231F20"/>
                </a:solidFill>
                <a:latin typeface="Calibri"/>
                <a:ea typeface="Calibri"/>
                <a:cs typeface="Calibri"/>
                <a:sym typeface="Calibri"/>
              </a:rPr>
            </a:br>
            <a:endParaRPr/>
          </a:p>
        </p:txBody>
      </p:sp>
      <p:sp>
        <p:nvSpPr>
          <p:cNvPr id="339" name="Google Shape;33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
        <p:nvSpPr>
          <p:cNvPr id="348" name="Google Shape;34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dirty="0"/>
          </a:p>
        </p:txBody>
      </p:sp>
      <p:sp>
        <p:nvSpPr>
          <p:cNvPr id="357" name="Google Shape;35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800" dirty="0">
              <a:solidFill>
                <a:srgbClr val="231F20"/>
              </a:solidFill>
              <a:latin typeface="Calibri"/>
              <a:ea typeface="Calibri"/>
              <a:cs typeface="Calibri"/>
              <a:sym typeface="Calibri"/>
            </a:endParaRPr>
          </a:p>
        </p:txBody>
      </p:sp>
      <p:sp>
        <p:nvSpPr>
          <p:cNvPr id="367" name="Google Shape;367;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Clr>
                <a:schemeClr val="dk1"/>
              </a:buClr>
              <a:buSzPts val="1100"/>
              <a:buFont typeface="Arial"/>
              <a:buNone/>
            </a:pPr>
            <a:endParaRPr dirty="0"/>
          </a:p>
        </p:txBody>
      </p:sp>
      <p:sp>
        <p:nvSpPr>
          <p:cNvPr id="392" name="Google Shape;39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17" name="Google Shape;417;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9bff5210c6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29bff5210c6_0_2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27" name="Google Shape;42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9bff5210c6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9" name="Google Shape;439;g29bff5210c6_0_2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4" name="Google Shape;444;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t-BR" dirty="0"/>
              <a:t>Slide 3: https://www.gettyimages.com.br/detail/ilustra%C3%A7%C3%A3o/little-kid-study-together-with-friends-ilustra%C3%A7%C3%A3o-royalty-free/2199536306?phrase=crian%C3%A7as+na+escola+conversando</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Slide 4:</a:t>
            </a:r>
          </a:p>
          <a:p>
            <a:pPr marL="0" lvl="0" indent="0" algn="l" rtl="0">
              <a:lnSpc>
                <a:spcPct val="100000"/>
              </a:lnSpc>
              <a:spcBef>
                <a:spcPts val="0"/>
              </a:spcBef>
              <a:spcAft>
                <a:spcPts val="0"/>
              </a:spcAft>
              <a:buSzPts val="1100"/>
              <a:buNone/>
            </a:pPr>
            <a:r>
              <a:rPr lang="pt-BR" dirty="0"/>
              <a:t>https://www.gettyimages.com.br/detail/ilustra%C3%A7%C3%A3o/funny-kids-multi-ethnic-group-of-happy-ilustra%C3%A7%C3%A3o-royalty-free/1171431480?phrase=personagem%2Bescolar%2Binfantil%2B</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Slide 5 e 6: </a:t>
            </a:r>
          </a:p>
          <a:p>
            <a:pPr marL="0" lvl="0" indent="0" algn="l" rtl="0">
              <a:lnSpc>
                <a:spcPct val="100000"/>
              </a:lnSpc>
              <a:spcBef>
                <a:spcPts val="0"/>
              </a:spcBef>
              <a:spcAft>
                <a:spcPts val="0"/>
              </a:spcAft>
              <a:buSzPts val="1100"/>
              <a:buNone/>
            </a:pPr>
            <a:r>
              <a:rPr lang="pt-BR" dirty="0"/>
              <a:t>https://www.gettyimages.com.br/detail/ilustra%C3%A7%C3%A3o/cartoon-illustration-of-kids-quarrel-ilustra%C3%A7%C3%A3o-royalty-free/1633602275?adppopup=true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https://www.gettyimages.com.br/detail/ilustra%C3%A7%C3%A3o/funny-kids-multi-ethnic-group-of-happy-ilustra%C3%A7%C3%A3o-royalty-free/1171431480?phrase=personagem%2Bescolar%2Binfantil%2B</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Slide 7 e 8: https://www.gettyimages.com.br/detail/ilustra%C3%A7%C3%A3o/funny-kids-multi-ethnic-group-of-happy-ilustra%C3%A7%C3%A3o-royalty-free/1177351274?adppopup=true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Slide 9 e 10:</a:t>
            </a:r>
          </a:p>
          <a:p>
            <a:pPr marL="0" lvl="0" indent="0" algn="l" rtl="0">
              <a:lnSpc>
                <a:spcPct val="100000"/>
              </a:lnSpc>
              <a:spcBef>
                <a:spcPts val="0"/>
              </a:spcBef>
              <a:spcAft>
                <a:spcPts val="0"/>
              </a:spcAft>
              <a:buSzPts val="1100"/>
              <a:buNone/>
            </a:pPr>
            <a:r>
              <a:rPr lang="pt-BR" dirty="0"/>
              <a:t>Cachorro: https://www.gettyimages.com.br/detail/ilustra%C3%A7%C3%A3o/vector-illustration-of-the-dog-black-and-white-ilustra%C3%A7%C3%A3o-royalty-free/508515693?phrase=cachorro&amp;adppopup=true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Elefante: https://www.gettyimages.com.br/detail/ilustra%C3%A7%C3%A3o/realistic-elephant-set-isolated-on-white-ilustra%C3%A7%C3%A3o-royalty-free/1310664481?phrase=elefante&amp;adppopup=true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Coelho: https://www.gettyimages.com.br/detail/ilustra%C3%A7%C3%A3o/cut-of-rabbit-poster-butcher-diagram-for-ilustra%C3%A7%C3%A3o-royalty-free/944483006?phrase=coelho&amp;adppopup=true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err="1"/>
              <a:t>Peixe:https</a:t>
            </a:r>
            <a:r>
              <a:rPr lang="pt-BR" dirty="0"/>
              <a:t>://www.gettyimages.com.br/detail/ilustra%C3%A7%C3%A3o/cartoon-fish-ilustra%C3%A7%C3%A3o-royalty-free/2148321274?phrase=peixinho+dourado&amp;adppopup=true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Cavalo: https://www.gettyimages.com.br/detail/ilustra%C3%A7%C3%A3o/farm-animals-icons-set-collection-of-labels-ilustra%C3%A7%C3%A3o-royalty-free/945620810?phrase=horse&amp;adppopup=true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Slide 11 e 13: </a:t>
            </a:r>
          </a:p>
          <a:p>
            <a:pPr marL="0" lvl="0" indent="0" algn="l" rtl="0">
              <a:lnSpc>
                <a:spcPct val="100000"/>
              </a:lnSpc>
              <a:spcBef>
                <a:spcPts val="0"/>
              </a:spcBef>
              <a:spcAft>
                <a:spcPts val="0"/>
              </a:spcAft>
              <a:buSzPts val="1100"/>
              <a:buNone/>
            </a:pPr>
            <a:r>
              <a:rPr lang="pt-BR" dirty="0"/>
              <a:t>https://www.gettyimages.com.br/detail/ilustra%C3%A7%C3%A3o/cartoon-beekeeping-honeycraft-apiary-ilustra%C3%A7%C3%A3o-royalty-free/1607376638?phrase=urso&amp;adppopup=true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https://www.gettyimages.com.br/detail/ilustra%C3%A7%C3%A3o/tropical-island-at-sea-ocean-set-vector-exotic-ilustra%C3%A7%C3%A3o-royalty-free/1342744397?phrase=ilha&amp;adppopup=true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https://www.gettyimages.com.br/detail/ilustra%C3%A7%C3%A3o/golden-star-icon-isolated-on-white-background-ilustra%C3%A7%C3%A3o-royalty-free/1262279919?phrase=estrela+&amp;adppopup=true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https://www.gettyimages.com.br/detail/ilustra%C3%A7%C3%A3o/golden-round-diamond-solitaire-ring-in-ilustra%C3%A7%C3%A3o-royalty-free/1201145936?phrase=anel+de+prats&amp;adppopup=true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Slide 15 e 16:</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br>
              <a:rPr lang="pt-BR" dirty="0"/>
            </a:br>
            <a:r>
              <a:rPr lang="pt-BR" dirty="0"/>
              <a:t>https://www.gettyimages.com.br/detail/ilustra%C3%A7%C3%A3o/funny-kids-multi-ethnic-couple-of-happy-ilustra%C3%A7%C3%A3o-royalty-free/1179707195?adppopup=true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Slide 17,  18, 19 e 20:</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https://www.gettyimages.com.br/detail/ilustra%C3%A7%C3%A3o/modern-school-building-the-main-entrance-and-ilustra%C3%A7%C3%A3o-royalty-free/867308008?phrase=escola+crian%C3%A7a&amp;adppopup=true</a:t>
            </a:r>
          </a:p>
          <a:p>
            <a:pPr marL="0" lvl="0" indent="0" algn="l" rtl="0">
              <a:lnSpc>
                <a:spcPct val="100000"/>
              </a:lnSpc>
              <a:spcBef>
                <a:spcPts val="0"/>
              </a:spcBef>
              <a:spcAft>
                <a:spcPts val="0"/>
              </a:spcAft>
              <a:buSzPts val="1100"/>
              <a:buNone/>
            </a:pPr>
            <a:endParaRPr lang="pt-BR" dirty="0"/>
          </a:p>
          <a:p>
            <a:pPr marL="0" lvl="0" indent="0" algn="l" rtl="0">
              <a:lnSpc>
                <a:spcPct val="100000"/>
              </a:lnSpc>
              <a:spcBef>
                <a:spcPts val="0"/>
              </a:spcBef>
              <a:spcAft>
                <a:spcPts val="0"/>
              </a:spcAft>
              <a:buSzPts val="1100"/>
              <a:buNone/>
            </a:pPr>
            <a:r>
              <a:rPr lang="pt-BR" dirty="0"/>
              <a:t>https://www.gettyimages.com.br/detail/ilustra%C3%A7%C3%A3o/school-students-kids-boys-girls-sitting-on-ilustra%C3%A7%C3%A3o-royalty-free/1251317210?phrase=escola+crian%C3%A7a&amp;adppopup=true</a:t>
            </a:r>
            <a:endParaRPr dirty="0"/>
          </a:p>
        </p:txBody>
      </p:sp>
      <p:sp>
        <p:nvSpPr>
          <p:cNvPr id="449" name="Google Shape;44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3734429c2a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3" name="Google Shape;483;g3734429c2a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734429c2a2_0_1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7" name="Google Shape;487;g3734429c2a2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734429c2a2_0_1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6" name="Google Shape;496;g3734429c2a2_0_1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3734429c2a2_0_1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9" name="Google Shape;509;g3734429c2a2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734429c2a2_0_2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2" name="Google Shape;522;g3734429c2a2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734429c2a2_0_2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5" name="Google Shape;535;g3734429c2a2_0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
        <p:nvSpPr>
          <p:cNvPr id="155" name="Google Shape;1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8" name="Google Shape;548;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9" name="Google Shape;47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64" name="Google Shape;16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dirty="0"/>
          </a:p>
          <a:p>
            <a:pPr marL="0" lvl="0" indent="0" algn="l" rtl="0">
              <a:lnSpc>
                <a:spcPct val="100000"/>
              </a:lnSpc>
              <a:spcBef>
                <a:spcPts val="0"/>
              </a:spcBef>
              <a:spcAft>
                <a:spcPts val="0"/>
              </a:spcAft>
              <a:buSzPts val="1100"/>
              <a:buNone/>
            </a:pPr>
            <a:endParaRPr dirty="0"/>
          </a:p>
          <a:p>
            <a:pPr marL="0" marR="0" lvl="0" indent="0" algn="l" rtl="0">
              <a:lnSpc>
                <a:spcPct val="100000"/>
              </a:lnSpc>
              <a:spcBef>
                <a:spcPts val="0"/>
              </a:spcBef>
              <a:spcAft>
                <a:spcPts val="0"/>
              </a:spcAft>
              <a:buClr>
                <a:srgbClr val="000000"/>
              </a:buClr>
              <a:buSzPts val="1100"/>
              <a:buFont typeface="Arial"/>
              <a:buNone/>
            </a:pPr>
            <a:endParaRPr i="0" dirty="0">
              <a:latin typeface="Arial"/>
              <a:ea typeface="Arial"/>
              <a:cs typeface="Arial"/>
              <a:sym typeface="Arial"/>
            </a:endParaRPr>
          </a:p>
        </p:txBody>
      </p:sp>
      <p:sp>
        <p:nvSpPr>
          <p:cNvPr id="183" name="Google Shape;18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92" name="Google Shape;19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i="0" dirty="0">
              <a:solidFill>
                <a:srgbClr val="231F20"/>
              </a:solidFill>
              <a:latin typeface="Arial"/>
              <a:ea typeface="Arial"/>
              <a:cs typeface="Arial"/>
              <a:sym typeface="Arial"/>
            </a:endParaRPr>
          </a:p>
        </p:txBody>
      </p:sp>
      <p:sp>
        <p:nvSpPr>
          <p:cNvPr id="201" name="Google Shape;20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100" i="0" dirty="0">
              <a:latin typeface="Arial"/>
              <a:ea typeface="Arial"/>
              <a:cs typeface="Arial"/>
              <a:sym typeface="Arial"/>
            </a:endParaRPr>
          </a:p>
        </p:txBody>
      </p:sp>
      <p:sp>
        <p:nvSpPr>
          <p:cNvPr id="221" name="Google Shape;22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i="0" dirty="0">
              <a:latin typeface="Arial"/>
              <a:ea typeface="Arial"/>
              <a:cs typeface="Arial"/>
              <a:sym typeface="Arial"/>
            </a:endParaRPr>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endParaRPr dirty="0"/>
          </a:p>
        </p:txBody>
      </p:sp>
      <p:sp>
        <p:nvSpPr>
          <p:cNvPr id="244" name="Google Shape;24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Ciências Humanas">
  <p:cSld name="1. Capa - Ciências Humanas">
    <p:bg>
      <p:bgPr>
        <a:blipFill>
          <a:blip r:embed="rId2">
            <a:alphaModFix/>
          </a:blip>
          <a:stretch>
            <a:fillRect/>
          </a:stretch>
        </a:blipFill>
        <a:effectLst/>
      </p:bgPr>
    </p:bg>
    <p:spTree>
      <p:nvGrpSpPr>
        <p:cNvPr id="1" name="Shape 9"/>
        <p:cNvGrpSpPr/>
        <p:nvPr/>
      </p:nvGrpSpPr>
      <p:grpSpPr>
        <a:xfrm>
          <a:off x="0" y="0"/>
          <a:ext cx="0" cy="0"/>
          <a:chOff x="0" y="0"/>
          <a:chExt cx="0" cy="0"/>
        </a:xfrm>
      </p:grpSpPr>
      <p:sp>
        <p:nvSpPr>
          <p:cNvPr id="10" name="Google Shape;10;p4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pic>
        <p:nvPicPr>
          <p:cNvPr id="11" name="Google Shape;11;p47"/>
          <p:cNvPicPr preferRelativeResize="0"/>
          <p:nvPr/>
        </p:nvPicPr>
        <p:blipFill rotWithShape="1">
          <a:blip r:embed="rId3">
            <a:alphaModFix/>
          </a:blip>
          <a:srcRect/>
          <a:stretch/>
        </p:blipFill>
        <p:spPr>
          <a:xfrm>
            <a:off x="333085" y="340600"/>
            <a:ext cx="1453288" cy="1157133"/>
          </a:xfrm>
          <a:prstGeom prst="rect">
            <a:avLst/>
          </a:prstGeom>
          <a:noFill/>
          <a:ln>
            <a:noFill/>
          </a:ln>
        </p:spPr>
      </p:pic>
      <p:pic>
        <p:nvPicPr>
          <p:cNvPr id="12" name="Google Shape;12;p47"/>
          <p:cNvPicPr preferRelativeResize="0"/>
          <p:nvPr/>
        </p:nvPicPr>
        <p:blipFill rotWithShape="1">
          <a:blip r:embed="rId4">
            <a:alphaModFix/>
          </a:blip>
          <a:srcRect/>
          <a:stretch/>
        </p:blipFill>
        <p:spPr>
          <a:xfrm>
            <a:off x="2029405" y="536802"/>
            <a:ext cx="1453288" cy="545985"/>
          </a:xfrm>
          <a:prstGeom prst="rect">
            <a:avLst/>
          </a:prstGeom>
          <a:noFill/>
          <a:ln>
            <a:noFill/>
          </a:ln>
        </p:spPr>
      </p:pic>
      <p:pic>
        <p:nvPicPr>
          <p:cNvPr id="13" name="Google Shape;13;p47"/>
          <p:cNvPicPr preferRelativeResize="0"/>
          <p:nvPr/>
        </p:nvPicPr>
        <p:blipFill rotWithShape="1">
          <a:blip r:embed="rId5">
            <a:alphaModFix/>
          </a:blip>
          <a:srcRect/>
          <a:stretch/>
        </p:blipFill>
        <p:spPr>
          <a:xfrm>
            <a:off x="5457179" y="809985"/>
            <a:ext cx="1382373" cy="1338951"/>
          </a:xfrm>
          <a:prstGeom prst="rect">
            <a:avLst/>
          </a:prstGeom>
          <a:noFill/>
          <a:ln>
            <a:noFill/>
          </a:ln>
        </p:spPr>
      </p:pic>
      <p:sp>
        <p:nvSpPr>
          <p:cNvPr id="14" name="Google Shape;14;p47"/>
          <p:cNvSpPr txBox="1"/>
          <p:nvPr/>
        </p:nvSpPr>
        <p:spPr>
          <a:xfrm rot="-5400000">
            <a:off x="11493153" y="1477365"/>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pic>
        <p:nvPicPr>
          <p:cNvPr id="15" name="Google Shape;15;p47"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pic>
        <p:nvPicPr>
          <p:cNvPr id="16" name="Google Shape;16;p47"/>
          <p:cNvPicPr preferRelativeResize="0"/>
          <p:nvPr/>
        </p:nvPicPr>
        <p:blipFill rotWithShape="1">
          <a:blip r:embed="rId7">
            <a:alphaModFix/>
          </a:blip>
          <a:srcRect/>
          <a:stretch/>
        </p:blipFill>
        <p:spPr>
          <a:xfrm>
            <a:off x="10439549" y="340602"/>
            <a:ext cx="1382373" cy="1358033"/>
          </a:xfrm>
          <a:prstGeom prst="rect">
            <a:avLst/>
          </a:prstGeom>
          <a:noFill/>
          <a:ln>
            <a:noFill/>
          </a:ln>
        </p:spPr>
      </p:pic>
      <p:sp>
        <p:nvSpPr>
          <p:cNvPr id="17" name="Google Shape;17;p47"/>
          <p:cNvSpPr/>
          <p:nvPr/>
        </p:nvSpPr>
        <p:spPr>
          <a:xfrm rot="-48255" flipH="1">
            <a:off x="10673069" y="1045337"/>
            <a:ext cx="1082625" cy="565675"/>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666" b="0" i="0" u="none" strike="noStrike" cap="none">
                <a:solidFill>
                  <a:srgbClr val="FFFFFF"/>
                </a:solidFill>
                <a:latin typeface="Grandstander Medium"/>
                <a:ea typeface="Grandstander Medium"/>
                <a:cs typeface="Grandstander Medium"/>
                <a:sym typeface="Grandstander Medium"/>
              </a:rPr>
              <a:t>ANO</a:t>
            </a:r>
            <a:endParaRPr sz="2666"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0. Contra capa">
  <p:cSld name="10. Contra capa">
    <p:bg>
      <p:bgPr>
        <a:blipFill>
          <a:blip r:embed="rId2">
            <a:alphaModFix/>
          </a:blip>
          <a:stretch>
            <a:fillRect/>
          </a:stretch>
        </a:blipFill>
        <a:effectLst/>
      </p:bgPr>
    </p:bg>
    <p:spTree>
      <p:nvGrpSpPr>
        <p:cNvPr id="1" name="Shape 78"/>
        <p:cNvGrpSpPr/>
        <p:nvPr/>
      </p:nvGrpSpPr>
      <p:grpSpPr>
        <a:xfrm>
          <a:off x="0" y="0"/>
          <a:ext cx="0" cy="0"/>
          <a:chOff x="0" y="0"/>
          <a:chExt cx="0" cy="0"/>
        </a:xfrm>
      </p:grpSpPr>
      <p:grpSp>
        <p:nvGrpSpPr>
          <p:cNvPr id="79" name="Google Shape;79;p56"/>
          <p:cNvGrpSpPr/>
          <p:nvPr/>
        </p:nvGrpSpPr>
        <p:grpSpPr>
          <a:xfrm>
            <a:off x="4282919" y="1616689"/>
            <a:ext cx="4029284" cy="3987200"/>
            <a:chOff x="3060625" y="1076550"/>
            <a:chExt cx="3022750" cy="2990400"/>
          </a:xfrm>
        </p:grpSpPr>
        <p:pic>
          <p:nvPicPr>
            <p:cNvPr id="80" name="Google Shape;80;p56"/>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81" name="Google Shape;81;p56"/>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
        <p:nvSpPr>
          <p:cNvPr id="82" name="Google Shape;82;p56"/>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6. Sistematizando">
  <p:cSld name="1_6. Sistematizando">
    <p:bg>
      <p:bgPr>
        <a:blipFill>
          <a:blip r:embed="rId2">
            <a:alphaModFix/>
          </a:blip>
          <a:stretch>
            <a:fillRect/>
          </a:stretch>
        </a:blipFill>
        <a:effectLst/>
      </p:bgPr>
    </p:bg>
    <p:spTree>
      <p:nvGrpSpPr>
        <p:cNvPr id="1" name="Shape 84"/>
        <p:cNvGrpSpPr/>
        <p:nvPr/>
      </p:nvGrpSpPr>
      <p:grpSpPr>
        <a:xfrm>
          <a:off x="0" y="0"/>
          <a:ext cx="0" cy="0"/>
          <a:chOff x="0" y="0"/>
          <a:chExt cx="0" cy="0"/>
        </a:xfrm>
      </p:grpSpPr>
      <p:sp>
        <p:nvSpPr>
          <p:cNvPr id="85" name="Google Shape;85;p57"/>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6" name="Google Shape;86;p57"/>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87" name="Google Shape;87;p57"/>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88" name="Google Shape;88;p57"/>
          <p:cNvSpPr/>
          <p:nvPr/>
        </p:nvSpPr>
        <p:spPr>
          <a:xfrm rot="-120000">
            <a:off x="181685" y="185167"/>
            <a:ext cx="1772597"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89" name="Google Shape;89;p57"/>
          <p:cNvSpPr txBox="1">
            <a:spLocks noGrp="1"/>
          </p:cNvSpPr>
          <p:nvPr>
            <p:ph type="subTitle" idx="1"/>
          </p:nvPr>
        </p:nvSpPr>
        <p:spPr>
          <a:xfrm rot="-120000">
            <a:off x="176417" y="170475"/>
            <a:ext cx="1785420" cy="545388"/>
          </a:xfrm>
          <a:prstGeom prst="rect">
            <a:avLst/>
          </a:prstGeom>
          <a:noFill/>
          <a:ln>
            <a:noFill/>
          </a:ln>
        </p:spPr>
        <p:txBody>
          <a:bodyPr spcFirstLastPara="1" wrap="square" lIns="216000" tIns="72000" rIns="216000" bIns="72000" anchor="ctr" anchorCtr="0">
            <a:spAutoFit/>
          </a:bodyPr>
          <a:lstStyle>
            <a:lvl1pPr lvl="0" algn="ctr">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6. Sistematizando">
  <p:cSld name="1_6. Sistematizando 2">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p5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92" name="Google Shape;92;p58"/>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93" name="Google Shape;93;p58"/>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94" name="Google Shape;94;p58"/>
          <p:cNvSpPr/>
          <p:nvPr/>
        </p:nvSpPr>
        <p:spPr>
          <a:xfrm rot="-120000">
            <a:off x="181660" y="183724"/>
            <a:ext cx="1855199"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2599" b="0" i="0" u="none" strike="noStrike" cap="none">
              <a:solidFill>
                <a:schemeClr val="lt1"/>
              </a:solidFill>
              <a:latin typeface="Grandstander SemiBold"/>
              <a:ea typeface="Grandstander SemiBold"/>
              <a:cs typeface="Grandstander SemiBold"/>
              <a:sym typeface="Grandstander SemiBold"/>
            </a:endParaRPr>
          </a:p>
        </p:txBody>
      </p:sp>
      <p:sp>
        <p:nvSpPr>
          <p:cNvPr id="95" name="Google Shape;95;p58"/>
          <p:cNvSpPr/>
          <p:nvPr/>
        </p:nvSpPr>
        <p:spPr>
          <a:xfrm>
            <a:off x="9771375" y="492692"/>
            <a:ext cx="1909583" cy="779026"/>
          </a:xfrm>
          <a:prstGeom prst="roundRect">
            <a:avLst>
              <a:gd name="adj" fmla="val 50000"/>
            </a:avLst>
          </a:prstGeom>
          <a:solidFill>
            <a:srgbClr val="74489D"/>
          </a:solidFill>
          <a:ln>
            <a:noFill/>
          </a:ln>
        </p:spPr>
        <p:txBody>
          <a:bodyPr spcFirstLastPara="1" wrap="square" lIns="71975" tIns="0" rIns="107950" bIns="0" anchor="t" anchorCtr="0">
            <a:spAutoFit/>
          </a:bodyPr>
          <a:lstStyle/>
          <a:p>
            <a:pPr marL="0" marR="0" lvl="0" indent="0" algn="ctr" rtl="0">
              <a:lnSpc>
                <a:spcPct val="100000"/>
              </a:lnSpc>
              <a:spcBef>
                <a:spcPts val="0"/>
              </a:spcBef>
              <a:spcAft>
                <a:spcPts val="0"/>
              </a:spcAft>
              <a:buNone/>
            </a:pPr>
            <a:r>
              <a:rPr lang="pt-BR" sz="1800" b="1" i="0" u="none" strike="noStrike" cap="none">
                <a:solidFill>
                  <a:schemeClr val="lt1"/>
                </a:solidFill>
                <a:latin typeface="Grandstander"/>
                <a:ea typeface="Grandstander"/>
                <a:cs typeface="Grandstander"/>
                <a:sym typeface="Grandstander"/>
              </a:rPr>
              <a:t>PRINT DO SLIDE</a:t>
            </a:r>
            <a:endParaRPr/>
          </a:p>
        </p:txBody>
      </p:sp>
      <p:sp>
        <p:nvSpPr>
          <p:cNvPr id="96" name="Google Shape;96;p58"/>
          <p:cNvSpPr>
            <a:spLocks noGrp="1"/>
          </p:cNvSpPr>
          <p:nvPr>
            <p:ph type="pic" idx="2"/>
          </p:nvPr>
        </p:nvSpPr>
        <p:spPr>
          <a:xfrm>
            <a:off x="5746840" y="882205"/>
            <a:ext cx="5912535" cy="3706935"/>
          </a:xfrm>
          <a:prstGeom prst="rect">
            <a:avLst/>
          </a:prstGeom>
          <a:solidFill>
            <a:schemeClr val="lt2"/>
          </a:solidFill>
          <a:ln>
            <a:noFill/>
          </a:ln>
        </p:spPr>
      </p:sp>
      <p:sp>
        <p:nvSpPr>
          <p:cNvPr id="97" name="Google Shape;97;p58"/>
          <p:cNvSpPr txBox="1">
            <a:spLocks noGrp="1"/>
          </p:cNvSpPr>
          <p:nvPr>
            <p:ph type="subTitle" idx="1"/>
          </p:nvPr>
        </p:nvSpPr>
        <p:spPr>
          <a:xfrm rot="-120000">
            <a:off x="176392" y="168986"/>
            <a:ext cx="1870813" cy="545388"/>
          </a:xfrm>
          <a:prstGeom prst="rect">
            <a:avLst/>
          </a:prstGeom>
          <a:noFill/>
          <a:ln>
            <a:noFill/>
          </a:ln>
        </p:spPr>
        <p:txBody>
          <a:bodyPr spcFirstLastPara="1" wrap="square" lIns="216000" tIns="72000" rIns="216000" bIns="72000" anchor="ctr" anchorCtr="0">
            <a:spAutoFit/>
          </a:bodyPr>
          <a:lstStyle>
            <a:lvl1pPr lvl="0" algn="ctr">
              <a:lnSpc>
                <a:spcPct val="100000"/>
              </a:lnSpc>
              <a:spcBef>
                <a:spcPts val="0"/>
              </a:spcBef>
              <a:spcAft>
                <a:spcPts val="0"/>
              </a:spcAft>
              <a:buSzPts val="2000"/>
              <a:buNone/>
              <a:defRPr sz="2599" b="1">
                <a:solidFill>
                  <a:schemeClr val="lt1"/>
                </a:solidFill>
                <a:latin typeface="Grandstander"/>
                <a:ea typeface="Grandstander"/>
                <a:cs typeface="Grandstander"/>
                <a:sym typeface="Grandstander"/>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1. Não usar - Base para orientações internas">
  <p:cSld name="11. Não usar - Base para orientações internas">
    <p:bg>
      <p:bgPr>
        <a:solidFill>
          <a:srgbClr val="8CB5F8"/>
        </a:solidFill>
        <a:effectLst/>
      </p:bgPr>
    </p:bg>
    <p:spTree>
      <p:nvGrpSpPr>
        <p:cNvPr id="1" name="Shape 98"/>
        <p:cNvGrpSpPr/>
        <p:nvPr/>
      </p:nvGrpSpPr>
      <p:grpSpPr>
        <a:xfrm>
          <a:off x="0" y="0"/>
          <a:ext cx="0" cy="0"/>
          <a:chOff x="0" y="0"/>
          <a:chExt cx="0" cy="0"/>
        </a:xfrm>
      </p:grpSpPr>
      <p:sp>
        <p:nvSpPr>
          <p:cNvPr id="99" name="Google Shape;99;p59"/>
          <p:cNvSpPr/>
          <p:nvPr/>
        </p:nvSpPr>
        <p:spPr>
          <a:xfrm>
            <a:off x="273062" y="300433"/>
            <a:ext cx="11672959" cy="1148400"/>
          </a:xfrm>
          <a:prstGeom prst="roundRect">
            <a:avLst>
              <a:gd name="adj" fmla="val 1629"/>
            </a:avLst>
          </a:prstGeom>
          <a:solidFill>
            <a:srgbClr val="FCFCFC"/>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100" name="Google Shape;100;p59"/>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FFFFFF"/>
                </a:solidFill>
                <a:latin typeface="Grandstander Medium"/>
                <a:ea typeface="Grandstander Medium"/>
                <a:cs typeface="Grandstander Medium"/>
                <a:sym typeface="Grandstander Medium"/>
              </a:rPr>
              <a:t>2026_AI_V1</a:t>
            </a:r>
            <a:endParaRPr sz="933" b="0" i="0" u="none" strike="noStrike" cap="none">
              <a:solidFill>
                <a:srgbClr val="FFFFFF"/>
              </a:solidFill>
              <a:latin typeface="Grandstander Medium"/>
              <a:ea typeface="Grandstander Medium"/>
              <a:cs typeface="Grandstander Medium"/>
              <a:sym typeface="Grandstander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0. Contra capa">
  <p:cSld name="1_10. Contra capa">
    <p:bg>
      <p:bgPr>
        <a:blipFill>
          <a:blip r:embed="rId2">
            <a:alphaModFix/>
          </a:blip>
          <a:stretch>
            <a:fillRect/>
          </a:stretch>
        </a:blipFill>
        <a:effectLst/>
      </p:bgPr>
    </p:bg>
    <p:spTree>
      <p:nvGrpSpPr>
        <p:cNvPr id="1" name="Shape 101"/>
        <p:cNvGrpSpPr/>
        <p:nvPr/>
      </p:nvGrpSpPr>
      <p:grpSpPr>
        <a:xfrm>
          <a:off x="0" y="0"/>
          <a:ext cx="0" cy="0"/>
          <a:chOff x="0" y="0"/>
          <a:chExt cx="0" cy="0"/>
        </a:xfrm>
      </p:grpSpPr>
      <p:pic>
        <p:nvPicPr>
          <p:cNvPr id="102" name="Google Shape;102;p60" descr="Padrão do plano de fundo&#10;&#10;O conteúdo gerado por IA pode estar incorreto."/>
          <p:cNvPicPr preferRelativeResize="0"/>
          <p:nvPr/>
        </p:nvPicPr>
        <p:blipFill rotWithShape="1">
          <a:blip r:embed="rId3">
            <a:alphaModFix/>
          </a:blip>
          <a:srcRect/>
          <a:stretch/>
        </p:blipFill>
        <p:spPr>
          <a:xfrm>
            <a:off x="0" y="2"/>
            <a:ext cx="12188825" cy="6857999"/>
          </a:xfrm>
          <a:prstGeom prst="rect">
            <a:avLst/>
          </a:prstGeom>
          <a:noFill/>
          <a:ln>
            <a:noFill/>
          </a:ln>
        </p:spPr>
      </p:pic>
      <p:pic>
        <p:nvPicPr>
          <p:cNvPr id="103" name="Google Shape;103;p60"/>
          <p:cNvPicPr preferRelativeResize="0"/>
          <p:nvPr/>
        </p:nvPicPr>
        <p:blipFill rotWithShape="1">
          <a:blip r:embed="rId4">
            <a:alphaModFix/>
          </a:blip>
          <a:srcRect/>
          <a:stretch/>
        </p:blipFill>
        <p:spPr>
          <a:xfrm>
            <a:off x="827826" y="662248"/>
            <a:ext cx="4047706" cy="1400928"/>
          </a:xfrm>
          <a:prstGeom prst="rect">
            <a:avLst/>
          </a:prstGeom>
          <a:noFill/>
          <a:ln>
            <a:noFill/>
          </a:ln>
        </p:spPr>
      </p:pic>
      <p:pic>
        <p:nvPicPr>
          <p:cNvPr id="104" name="Google Shape;104;p60"/>
          <p:cNvPicPr preferRelativeResize="0"/>
          <p:nvPr/>
        </p:nvPicPr>
        <p:blipFill rotWithShape="1">
          <a:blip r:embed="rId5">
            <a:alphaModFix/>
          </a:blip>
          <a:srcRect/>
          <a:stretch/>
        </p:blipFill>
        <p:spPr>
          <a:xfrm>
            <a:off x="2283259" y="1099786"/>
            <a:ext cx="7879987" cy="4815911"/>
          </a:xfrm>
          <a:prstGeom prst="rect">
            <a:avLst/>
          </a:prstGeom>
          <a:noFill/>
          <a:ln>
            <a:noFill/>
          </a:ln>
        </p:spPr>
      </p:pic>
      <p:sp>
        <p:nvSpPr>
          <p:cNvPr id="105" name="Google Shape;105;p60"/>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FFFFFF"/>
                </a:solidFill>
                <a:latin typeface="Grandstander Medium"/>
                <a:ea typeface="Grandstander Medium"/>
                <a:cs typeface="Grandstander Medium"/>
                <a:sym typeface="Grandstander Medium"/>
              </a:rPr>
              <a:t>2026_AI_V1</a:t>
            </a:r>
            <a:endParaRPr sz="933" b="0" i="0" u="none" strike="noStrike" cap="none">
              <a:solidFill>
                <a:srgbClr val="FFFFFF"/>
              </a:solidFill>
              <a:latin typeface="Grandstander Medium"/>
              <a:ea typeface="Grandstander Medium"/>
              <a:cs typeface="Grandstander Medium"/>
              <a:sym typeface="Grandstander Medium"/>
            </a:endParaRPr>
          </a:p>
        </p:txBody>
      </p:sp>
      <p:pic>
        <p:nvPicPr>
          <p:cNvPr id="106" name="Google Shape;106;p60" descr="Forma&#10;&#10;O conteúdo gerado por IA pode estar incorreto."/>
          <p:cNvPicPr preferRelativeResize="0"/>
          <p:nvPr/>
        </p:nvPicPr>
        <p:blipFill rotWithShape="1">
          <a:blip r:embed="rId6">
            <a:alphaModFix/>
          </a:blip>
          <a:srcRect/>
          <a:stretch/>
        </p:blipFill>
        <p:spPr>
          <a:xfrm>
            <a:off x="8756585" y="5943072"/>
            <a:ext cx="3340824" cy="833547"/>
          </a:xfrm>
          <a:prstGeom prst="rect">
            <a:avLst/>
          </a:prstGeom>
          <a:noFill/>
          <a:ln>
            <a:noFill/>
          </a:ln>
        </p:spPr>
      </p:pic>
      <p:sp>
        <p:nvSpPr>
          <p:cNvPr id="107" name="Google Shape;107;p60"/>
          <p:cNvSpPr/>
          <p:nvPr/>
        </p:nvSpPr>
        <p:spPr>
          <a:xfrm rot="-48255" flipH="1">
            <a:off x="799839" y="1071805"/>
            <a:ext cx="4155961" cy="565675"/>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3732" b="0" i="0" u="none" strike="noStrike" cap="none">
                <a:solidFill>
                  <a:srgbClr val="FFFFFF"/>
                </a:solidFill>
                <a:latin typeface="Grandstander Medium"/>
                <a:ea typeface="Grandstander Medium"/>
                <a:cs typeface="Grandstander Medium"/>
                <a:sym typeface="Grandstander Medium"/>
              </a:rPr>
              <a:t>PARA PROFESSORES</a:t>
            </a:r>
            <a:endParaRPr sz="3732"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a:blip r:embed="rId2">
            <a:alphaModFix/>
          </a:blip>
          <a:stretch>
            <a:fillRect/>
          </a:stretch>
        </a:blipFill>
        <a:effectLst/>
      </p:bgPr>
    </p:bg>
    <p:spTree>
      <p:nvGrpSpPr>
        <p:cNvPr id="1" name="Shape 108"/>
        <p:cNvGrpSpPr/>
        <p:nvPr/>
      </p:nvGrpSpPr>
      <p:grpSpPr>
        <a:xfrm>
          <a:off x="0" y="0"/>
          <a:ext cx="0" cy="0"/>
          <a:chOff x="0" y="0"/>
          <a:chExt cx="0" cy="0"/>
        </a:xfrm>
      </p:grpSpPr>
      <p:sp>
        <p:nvSpPr>
          <p:cNvPr id="109" name="Google Shape;109;p61"/>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10" name="Google Shape;110;p61"/>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111" name="Google Shape;111;p61"/>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112" name="Google Shape;112;p61"/>
          <p:cNvSpPr/>
          <p:nvPr/>
        </p:nvSpPr>
        <p:spPr>
          <a:xfrm rot="-120000">
            <a:off x="181037" y="147971"/>
            <a:ext cx="3903598"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VAIVÉM DAS PALAVRAS</a:t>
            </a:r>
            <a:endParaRPr/>
          </a:p>
        </p:txBody>
      </p:sp>
      <p:sp>
        <p:nvSpPr>
          <p:cNvPr id="113" name="Google Shape;113;p61"/>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14" name="Google Shape;114;p61"/>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6. Sistematizando">
  <p:cSld name="1_6. Sistematizando 3">
    <p:bg>
      <p:bgPr>
        <a:blipFill>
          <a:blip r:embed="rId2">
            <a:alphaModFix/>
          </a:blip>
          <a:stretch>
            <a:fillRect/>
          </a:stretch>
        </a:blipFill>
        <a:effectLst/>
      </p:bgPr>
    </p:bg>
    <p:spTree>
      <p:nvGrpSpPr>
        <p:cNvPr id="1" name="Shape 115"/>
        <p:cNvGrpSpPr/>
        <p:nvPr/>
      </p:nvGrpSpPr>
      <p:grpSpPr>
        <a:xfrm>
          <a:off x="0" y="0"/>
          <a:ext cx="0" cy="0"/>
          <a:chOff x="0" y="0"/>
          <a:chExt cx="0" cy="0"/>
        </a:xfrm>
      </p:grpSpPr>
      <p:sp>
        <p:nvSpPr>
          <p:cNvPr id="116" name="Google Shape;116;p6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17" name="Google Shape;117;p62"/>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118" name="Google Shape;118;p62"/>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119" name="Google Shape;119;p62"/>
          <p:cNvSpPr/>
          <p:nvPr/>
        </p:nvSpPr>
        <p:spPr>
          <a:xfrm rot="-120000">
            <a:off x="180798" y="156902"/>
            <a:ext cx="4685551"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CADA TEXTO DO SEU JEITO</a:t>
            </a:r>
            <a:endParaRPr/>
          </a:p>
        </p:txBody>
      </p:sp>
      <p:sp>
        <p:nvSpPr>
          <p:cNvPr id="120" name="Google Shape;120;p62"/>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21" name="Google Shape;121;p62"/>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8. Aprofundando">
  <p:cSld name="8. Aprofundando">
    <p:bg>
      <p:bgPr>
        <a:blipFill>
          <a:blip r:embed="rId2">
            <a:alphaModFix/>
          </a:blip>
          <a:stretch>
            <a:fillRect/>
          </a:stretch>
        </a:blipFill>
        <a:effectLst/>
      </p:bgPr>
    </p:bg>
    <p:spTree>
      <p:nvGrpSpPr>
        <p:cNvPr id="1" name="Shape 122"/>
        <p:cNvGrpSpPr/>
        <p:nvPr/>
      </p:nvGrpSpPr>
      <p:grpSpPr>
        <a:xfrm>
          <a:off x="0" y="0"/>
          <a:ext cx="0" cy="0"/>
          <a:chOff x="0" y="0"/>
          <a:chExt cx="0" cy="0"/>
        </a:xfrm>
      </p:grpSpPr>
      <p:sp>
        <p:nvSpPr>
          <p:cNvPr id="123" name="Google Shape;123;p6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24" name="Google Shape;124;p63"/>
          <p:cNvSpPr txBox="1">
            <a:spLocks noGrp="1"/>
          </p:cNvSpPr>
          <p:nvPr>
            <p:ph type="body" idx="1"/>
          </p:nvPr>
        </p:nvSpPr>
        <p:spPr>
          <a:xfrm>
            <a:off x="608442" y="1652833"/>
            <a:ext cx="11008732"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666">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25" name="Google Shape;125;p63"/>
          <p:cNvSpPr txBox="1">
            <a:spLocks noGrp="1"/>
          </p:cNvSpPr>
          <p:nvPr>
            <p:ph type="title"/>
          </p:nvPr>
        </p:nvSpPr>
        <p:spPr>
          <a:xfrm>
            <a:off x="608441" y="898169"/>
            <a:ext cx="11165092" cy="584745"/>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8"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8"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8"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8"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8"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8"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8"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8" b="0" i="0" u="none" strike="noStrike" cap="none">
                <a:solidFill>
                  <a:schemeClr val="dk1"/>
                </a:solidFill>
                <a:latin typeface="Lato"/>
                <a:ea typeface="Lato"/>
                <a:cs typeface="Lato"/>
                <a:sym typeface="Lato"/>
              </a:defRPr>
            </a:lvl9pPr>
          </a:lstStyle>
          <a:p>
            <a:endParaRPr dirty="0"/>
          </a:p>
        </p:txBody>
      </p:sp>
      <p:sp>
        <p:nvSpPr>
          <p:cNvPr id="126" name="Google Shape;126;p63"/>
          <p:cNvSpPr txBox="1">
            <a:spLocks noGrp="1"/>
          </p:cNvSpPr>
          <p:nvPr>
            <p:ph type="subTitle" idx="2"/>
          </p:nvPr>
        </p:nvSpPr>
        <p:spPr>
          <a:xfrm rot="-60000">
            <a:off x="175529" y="209627"/>
            <a:ext cx="5781097" cy="490000"/>
          </a:xfrm>
          <a:prstGeom prst="rect">
            <a:avLst/>
          </a:prstGeom>
          <a:solidFill>
            <a:srgbClr val="74489D"/>
          </a:solid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2000"/>
              <a:buNone/>
              <a:defRPr sz="2398">
                <a:solidFill>
                  <a:schemeClr val="lt1"/>
                </a:solidFill>
                <a:latin typeface="Grandstander SemiBold"/>
                <a:ea typeface="Grandstander SemiBold"/>
                <a:cs typeface="Grandstander SemiBold"/>
                <a:sym typeface="Grandstander SemiBold"/>
              </a:defRPr>
            </a:lvl1pPr>
            <a:lvl2pPr lvl="1" algn="l">
              <a:lnSpc>
                <a:spcPct val="100000"/>
              </a:lnSpc>
              <a:spcBef>
                <a:spcPts val="0"/>
              </a:spcBef>
              <a:spcAft>
                <a:spcPts val="0"/>
              </a:spcAft>
              <a:buSzPts val="2000"/>
              <a:buNone/>
              <a:defRPr/>
            </a:lvl2pPr>
            <a:lvl3pPr lvl="2" algn="l">
              <a:lnSpc>
                <a:spcPct val="100000"/>
              </a:lnSpc>
              <a:spcBef>
                <a:spcPts val="0"/>
              </a:spcBef>
              <a:spcAft>
                <a:spcPts val="0"/>
              </a:spcAft>
              <a:buSzPts val="2000"/>
              <a:buNone/>
              <a:defRPr/>
            </a:lvl3pPr>
            <a:lvl4pPr lvl="3" algn="l">
              <a:lnSpc>
                <a:spcPct val="100000"/>
              </a:lnSpc>
              <a:spcBef>
                <a:spcPts val="0"/>
              </a:spcBef>
              <a:spcAft>
                <a:spcPts val="0"/>
              </a:spcAft>
              <a:buSzPts val="2000"/>
              <a:buNone/>
              <a:defRPr/>
            </a:lvl4pPr>
            <a:lvl5pPr lvl="4" algn="l">
              <a:lnSpc>
                <a:spcPct val="100000"/>
              </a:lnSpc>
              <a:spcBef>
                <a:spcPts val="0"/>
              </a:spcBef>
              <a:spcAft>
                <a:spcPts val="0"/>
              </a:spcAft>
              <a:buSzPts val="2000"/>
              <a:buNone/>
              <a:defRPr/>
            </a:lvl5pPr>
            <a:lvl6pPr lvl="5" algn="l">
              <a:lnSpc>
                <a:spcPct val="100000"/>
              </a:lnSpc>
              <a:spcBef>
                <a:spcPts val="0"/>
              </a:spcBef>
              <a:spcAft>
                <a:spcPts val="0"/>
              </a:spcAft>
              <a:buSzPts val="2000"/>
              <a:buNone/>
              <a:defRPr/>
            </a:lvl6pPr>
            <a:lvl7pPr lvl="6" algn="l">
              <a:lnSpc>
                <a:spcPct val="100000"/>
              </a:lnSpc>
              <a:spcBef>
                <a:spcPts val="0"/>
              </a:spcBef>
              <a:spcAft>
                <a:spcPts val="0"/>
              </a:spcAft>
              <a:buSzPts val="2000"/>
              <a:buNone/>
              <a:defRPr/>
            </a:lvl7pPr>
            <a:lvl8pPr lvl="7" algn="l">
              <a:lnSpc>
                <a:spcPct val="100000"/>
              </a:lnSpc>
              <a:spcBef>
                <a:spcPts val="0"/>
              </a:spcBef>
              <a:spcAft>
                <a:spcPts val="0"/>
              </a:spcAft>
              <a:buSzPts val="2000"/>
              <a:buNone/>
              <a:defRPr/>
            </a:lvl8pPr>
            <a:lvl9pPr lvl="8" algn="l">
              <a:lnSpc>
                <a:spcPct val="100000"/>
              </a:lnSpc>
              <a:spcBef>
                <a:spcPts val="0"/>
              </a:spcBef>
              <a:spcAft>
                <a:spcPts val="0"/>
              </a:spcAft>
              <a:buSzPts val="2000"/>
              <a:buNone/>
              <a:defRPr/>
            </a:lvl9pPr>
          </a:lstStyle>
          <a:p>
            <a:endParaRPr/>
          </a:p>
        </p:txBody>
      </p:sp>
      <p:sp>
        <p:nvSpPr>
          <p:cNvPr id="127" name="Google Shape;127;p63"/>
          <p:cNvSpPr txBox="1"/>
          <p:nvPr/>
        </p:nvSpPr>
        <p:spPr>
          <a:xfrm rot="-5400000">
            <a:off x="11493153" y="482899"/>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 Conteúdo/Objetivo de aprendizagem">
  <p:cSld name="1_2. Conteúdo/Objetivo de aprendizagem">
    <p:bg>
      <p:bgPr>
        <a:blipFill>
          <a:blip r:embed="rId2">
            <a:alphaModFix/>
          </a:blip>
          <a:stretch>
            <a:fillRect/>
          </a:stretch>
        </a:blipFill>
        <a:effectLst/>
      </p:bgPr>
    </p:bg>
    <p:spTree>
      <p:nvGrpSpPr>
        <p:cNvPr id="1" name="Shape 128"/>
        <p:cNvGrpSpPr/>
        <p:nvPr/>
      </p:nvGrpSpPr>
      <p:grpSpPr>
        <a:xfrm>
          <a:off x="0" y="0"/>
          <a:ext cx="0" cy="0"/>
          <a:chOff x="0" y="0"/>
          <a:chExt cx="0" cy="0"/>
        </a:xfrm>
      </p:grpSpPr>
      <p:sp>
        <p:nvSpPr>
          <p:cNvPr id="129" name="Google Shape;129;p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130" name="Google Shape;130;p9"/>
          <p:cNvSpPr/>
          <p:nvPr/>
        </p:nvSpPr>
        <p:spPr>
          <a:xfrm>
            <a:off x="273062" y="300433"/>
            <a:ext cx="11672959" cy="6268000"/>
          </a:xfrm>
          <a:prstGeom prst="roundRect">
            <a:avLst>
              <a:gd name="adj" fmla="val 3153"/>
            </a:avLst>
          </a:prstGeom>
          <a:solidFill>
            <a:srgbClr val="FFFCF8"/>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131" name="Google Shape;131;p9"/>
          <p:cNvSpPr/>
          <p:nvPr/>
        </p:nvSpPr>
        <p:spPr>
          <a:xfrm>
            <a:off x="5177284" y="300432"/>
            <a:ext cx="6757606" cy="6268000"/>
          </a:xfrm>
          <a:prstGeom prst="roundRect">
            <a:avLst>
              <a:gd name="adj" fmla="val 3153"/>
            </a:avLst>
          </a:prstGeom>
          <a:solidFill>
            <a:srgbClr val="F6EDE1"/>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132" name="Google Shape;132;p9"/>
          <p:cNvSpPr txBox="1">
            <a:spLocks noGrp="1"/>
          </p:cNvSpPr>
          <p:nvPr>
            <p:ph type="body" idx="1"/>
          </p:nvPr>
        </p:nvSpPr>
        <p:spPr>
          <a:xfrm>
            <a:off x="5534724" y="987084"/>
            <a:ext cx="6095446"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666">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33" name="Google Shape;133;p9"/>
          <p:cNvSpPr txBox="1"/>
          <p:nvPr/>
        </p:nvSpPr>
        <p:spPr>
          <a:xfrm rot="-59810">
            <a:off x="179899" y="204019"/>
            <a:ext cx="2045776" cy="514572"/>
          </a:xfrm>
          <a:prstGeom prst="rect">
            <a:avLst/>
          </a:prstGeom>
          <a:solidFill>
            <a:srgbClr val="74489D"/>
          </a:solidFill>
          <a:ln>
            <a:noFill/>
          </a:ln>
        </p:spPr>
        <p:txBody>
          <a:bodyPr spcFirstLastPara="1" wrap="square" lIns="119950" tIns="71975" rIns="121850" bIns="7197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2399" b="0" i="0" u="none" strike="noStrike" cap="none">
                <a:solidFill>
                  <a:schemeClr val="lt1"/>
                </a:solidFill>
                <a:latin typeface="Grandstander SemiBold"/>
                <a:ea typeface="Grandstander SemiBold"/>
                <a:cs typeface="Grandstander SemiBold"/>
                <a:sym typeface="Grandstander SemiBold"/>
              </a:rPr>
              <a:t>CONTEÚDO</a:t>
            </a:r>
            <a:endParaRPr sz="2399" b="0" i="0" u="none" strike="noStrike" cap="none">
              <a:solidFill>
                <a:schemeClr val="lt1"/>
              </a:solidFill>
              <a:latin typeface="Grandstander SemiBold"/>
              <a:ea typeface="Grandstander SemiBold"/>
              <a:cs typeface="Grandstander SemiBold"/>
              <a:sym typeface="Grandstander SemiBold"/>
            </a:endParaRPr>
          </a:p>
        </p:txBody>
      </p:sp>
      <p:sp>
        <p:nvSpPr>
          <p:cNvPr id="134" name="Google Shape;134;p9"/>
          <p:cNvSpPr txBox="1"/>
          <p:nvPr/>
        </p:nvSpPr>
        <p:spPr>
          <a:xfrm rot="-59789">
            <a:off x="5080838" y="182827"/>
            <a:ext cx="4483911" cy="514572"/>
          </a:xfrm>
          <a:prstGeom prst="rect">
            <a:avLst/>
          </a:prstGeom>
          <a:solidFill>
            <a:srgbClr val="74489D"/>
          </a:solidFill>
          <a:ln>
            <a:noFill/>
          </a:ln>
        </p:spPr>
        <p:txBody>
          <a:bodyPr spcFirstLastPara="1" wrap="square" lIns="119950" tIns="71975" rIns="121850" bIns="7197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2399" b="0" i="0" u="none" strike="noStrike" cap="none">
                <a:solidFill>
                  <a:schemeClr val="lt1"/>
                </a:solidFill>
                <a:latin typeface="Grandstander SemiBold"/>
                <a:ea typeface="Grandstander SemiBold"/>
                <a:cs typeface="Grandstander SemiBold"/>
                <a:sym typeface="Grandstander SemiBold"/>
              </a:rPr>
              <a:t>OBJETIVOS DE APRENDIZAGEM</a:t>
            </a:r>
            <a:endParaRPr sz="2399" b="0" i="0" u="none" strike="noStrike" cap="none">
              <a:solidFill>
                <a:schemeClr val="lt1"/>
              </a:solidFill>
              <a:latin typeface="Grandstander SemiBold"/>
              <a:ea typeface="Grandstander SemiBold"/>
              <a:cs typeface="Grandstander SemiBold"/>
              <a:sym typeface="Grandstander SemiBold"/>
            </a:endParaRPr>
          </a:p>
        </p:txBody>
      </p:sp>
      <p:sp>
        <p:nvSpPr>
          <p:cNvPr id="135" name="Google Shape;135;p9"/>
          <p:cNvSpPr txBox="1">
            <a:spLocks noGrp="1"/>
          </p:cNvSpPr>
          <p:nvPr>
            <p:ph type="body" idx="2"/>
          </p:nvPr>
        </p:nvSpPr>
        <p:spPr>
          <a:xfrm>
            <a:off x="579016" y="987085"/>
            <a:ext cx="4271121"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666">
                <a:solidFill>
                  <a:schemeClr val="dk1"/>
                </a:solidFill>
                <a:latin typeface="Arial"/>
                <a:ea typeface="Arial"/>
                <a:cs typeface="Arial"/>
                <a:sym typeface="Arial"/>
              </a:defRPr>
            </a:lvl1pPr>
            <a:lvl2pPr marL="914400" lvl="1"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136" name="Google Shape;136;p9"/>
          <p:cNvSpPr txBox="1"/>
          <p:nvPr/>
        </p:nvSpPr>
        <p:spPr>
          <a:xfrm rot="-5400000">
            <a:off x="11493153" y="482899"/>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dirty="0">
                <a:solidFill>
                  <a:srgbClr val="333333"/>
                </a:solidFill>
                <a:latin typeface="Grandstander Medium"/>
                <a:ea typeface="Grandstander Medium"/>
                <a:cs typeface="Grandstander Medium"/>
                <a:sym typeface="Grandstander Medium"/>
              </a:rPr>
              <a:t>2026_AI_V1</a:t>
            </a:r>
            <a:endParaRPr sz="933" b="0" i="0" u="none" strike="noStrike" cap="none" dirty="0">
              <a:solidFill>
                <a:srgbClr val="000000"/>
              </a:solidFill>
              <a:latin typeface="Grandstander Medium"/>
              <a:ea typeface="Grandstander Medium"/>
              <a:cs typeface="Grandstander Medium"/>
              <a:sym typeface="Grandstander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Objetivo de aprendizagem">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48"/>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0" name="Google Shape;20;p48"/>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1" name="Google Shape;21;p48"/>
          <p:cNvSpPr/>
          <p:nvPr/>
        </p:nvSpPr>
        <p:spPr>
          <a:xfrm>
            <a:off x="6066053" y="300433"/>
            <a:ext cx="5880068" cy="6268000"/>
          </a:xfrm>
          <a:prstGeom prst="roundRect">
            <a:avLst>
              <a:gd name="adj" fmla="val 3153"/>
            </a:avLst>
          </a:prstGeom>
          <a:solidFill>
            <a:srgbClr val="F6EDE1"/>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22" name="Google Shape;22;p48"/>
          <p:cNvSpPr txBox="1">
            <a:spLocks noGrp="1"/>
          </p:cNvSpPr>
          <p:nvPr>
            <p:ph type="body" idx="1"/>
          </p:nvPr>
        </p:nvSpPr>
        <p:spPr>
          <a:xfrm>
            <a:off x="6423493" y="987085"/>
            <a:ext cx="5183050"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23" name="Google Shape;23;p48"/>
          <p:cNvSpPr txBox="1">
            <a:spLocks noGrp="1"/>
          </p:cNvSpPr>
          <p:nvPr>
            <p:ph type="body" idx="2"/>
          </p:nvPr>
        </p:nvSpPr>
        <p:spPr>
          <a:xfrm>
            <a:off x="579016" y="987085"/>
            <a:ext cx="5183050"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24" name="Google Shape;24;p48"/>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25" name="Google Shape;25;p48"/>
          <p:cNvSpPr/>
          <p:nvPr/>
        </p:nvSpPr>
        <p:spPr>
          <a:xfrm rot="-120000">
            <a:off x="181617" y="211659"/>
            <a:ext cx="2000999"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CONTEÚDO</a:t>
            </a:r>
            <a:endParaRPr/>
          </a:p>
        </p:txBody>
      </p:sp>
      <p:sp>
        <p:nvSpPr>
          <p:cNvPr id="26" name="Google Shape;26;p48"/>
          <p:cNvSpPr/>
          <p:nvPr/>
        </p:nvSpPr>
        <p:spPr>
          <a:xfrm rot="-60000">
            <a:off x="6030533" y="194344"/>
            <a:ext cx="5077064"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OBJETIVOS DE APRENDIZAGEM</a:t>
            </a:r>
            <a:endParaRPr/>
          </a:p>
        </p:txBody>
      </p:sp>
    </p:spTree>
  </p:cSld>
  <p:clrMapOvr>
    <a:masterClrMapping/>
  </p:clrMapOvr>
  <p:extLst>
    <p:ext uri="{DCECCB84-F9BA-43D5-87BE-67443E8EF086}">
      <p15:sldGuideLst xmlns:p15="http://schemas.microsoft.com/office/powerpoint/2012/main">
        <p15:guide id="1" orient="horz" pos="612">
          <p15:clr>
            <a:srgbClr val="FBAE40"/>
          </p15:clr>
        </p15:guide>
        <p15:guide id="2" pos="5119">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a:blip r:embed="rId2">
            <a:alphaModFix/>
          </a:blip>
          <a:stretch>
            <a:fillRect/>
          </a:stretch>
        </a:blipFill>
        <a:effectLst/>
      </p:bgPr>
    </p:bg>
    <p:spTree>
      <p:nvGrpSpPr>
        <p:cNvPr id="1" name="Shape 27"/>
        <p:cNvGrpSpPr/>
        <p:nvPr/>
      </p:nvGrpSpPr>
      <p:grpSpPr>
        <a:xfrm>
          <a:off x="0" y="0"/>
          <a:ext cx="0" cy="0"/>
          <a:chOff x="0" y="0"/>
          <a:chExt cx="0" cy="0"/>
        </a:xfrm>
      </p:grpSpPr>
      <p:sp>
        <p:nvSpPr>
          <p:cNvPr id="28" name="Google Shape;28;p49"/>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29" name="Google Shape;29;p49"/>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0" name="Google Shape;30;p49"/>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31" name="Google Shape;31;p49"/>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32" name="Google Shape;32;p49"/>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33" name="Google Shape;33;p49"/>
          <p:cNvSpPr/>
          <p:nvPr/>
        </p:nvSpPr>
        <p:spPr>
          <a:xfrm rot="-120000">
            <a:off x="181359" y="166426"/>
            <a:ext cx="2846273"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PARA COMEÇAR</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3. Para começar">
  <p:cSld name="1_3. Para começar">
    <p:bg>
      <p:bgPr>
        <a:blipFill>
          <a:blip r:embed="rId2">
            <a:alphaModFix/>
          </a:blip>
          <a:stretch>
            <a:fillRect/>
          </a:stretch>
        </a:blipFill>
        <a:effectLst/>
      </p:bgPr>
    </p:bg>
    <p:spTree>
      <p:nvGrpSpPr>
        <p:cNvPr id="1" name="Shape 35"/>
        <p:cNvGrpSpPr/>
        <p:nvPr/>
      </p:nvGrpSpPr>
      <p:grpSpPr>
        <a:xfrm>
          <a:off x="0" y="0"/>
          <a:ext cx="0" cy="0"/>
          <a:chOff x="0" y="0"/>
          <a:chExt cx="0" cy="0"/>
        </a:xfrm>
      </p:grpSpPr>
      <p:sp>
        <p:nvSpPr>
          <p:cNvPr id="36" name="Google Shape;36;p50"/>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37" name="Google Shape;37;p50"/>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38" name="Google Shape;38;p50"/>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39" name="Google Shape;39;p50"/>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40" name="Google Shape;40;p50"/>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41" name="Google Shape;41;p50"/>
          <p:cNvSpPr/>
          <p:nvPr/>
        </p:nvSpPr>
        <p:spPr>
          <a:xfrm rot="-120000">
            <a:off x="181459" y="172092"/>
            <a:ext cx="2521590"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LER É LEGAL</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 Para começar">
  <p:cSld name="1_3. Para começar 2">
    <p:bg>
      <p:bgPr>
        <a:blipFill>
          <a:blip r:embed="rId2">
            <a:alphaModFix/>
          </a:blip>
          <a:stretch>
            <a:fillRect/>
          </a:stretch>
        </a:blipFill>
        <a:effectLst/>
      </p:bgPr>
    </p:bg>
    <p:spTree>
      <p:nvGrpSpPr>
        <p:cNvPr id="1" name="Shape 42"/>
        <p:cNvGrpSpPr/>
        <p:nvPr/>
      </p:nvGrpSpPr>
      <p:grpSpPr>
        <a:xfrm>
          <a:off x="0" y="0"/>
          <a:ext cx="0" cy="0"/>
          <a:chOff x="0" y="0"/>
          <a:chExt cx="0" cy="0"/>
        </a:xfrm>
      </p:grpSpPr>
      <p:sp>
        <p:nvSpPr>
          <p:cNvPr id="43" name="Google Shape;43;p51"/>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44" name="Google Shape;44;p51"/>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45" name="Google Shape;45;p51"/>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46" name="Google Shape;46;p51"/>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47" name="Google Shape;47;p51"/>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48" name="Google Shape;48;p51"/>
          <p:cNvSpPr/>
          <p:nvPr/>
        </p:nvSpPr>
        <p:spPr>
          <a:xfrm rot="-120000">
            <a:off x="180768" y="177720"/>
            <a:ext cx="4786273"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CONVERSANDO COM O TEXTO</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 Para começar">
  <p:cSld name="1_3. Para começar 3">
    <p:bg>
      <p:bgPr>
        <a:blipFill>
          <a:blip r:embed="rId2">
            <a:alphaModFix/>
          </a:blip>
          <a:stretch>
            <a:fillRect/>
          </a:stretch>
        </a:blipFill>
        <a:effectLst/>
      </p:bgPr>
    </p:bg>
    <p:spTree>
      <p:nvGrpSpPr>
        <p:cNvPr id="1" name="Shape 49"/>
        <p:cNvGrpSpPr/>
        <p:nvPr/>
      </p:nvGrpSpPr>
      <p:grpSpPr>
        <a:xfrm>
          <a:off x="0" y="0"/>
          <a:ext cx="0" cy="0"/>
          <a:chOff x="0" y="0"/>
          <a:chExt cx="0" cy="0"/>
        </a:xfrm>
      </p:grpSpPr>
      <p:sp>
        <p:nvSpPr>
          <p:cNvPr id="50" name="Google Shape;50;p52"/>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1" name="Google Shape;51;p52"/>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52" name="Google Shape;52;p52"/>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53" name="Google Shape;53;p52"/>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
        <p:nvSpPr>
          <p:cNvPr id="54" name="Google Shape;54;p52"/>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55" name="Google Shape;55;p52"/>
          <p:cNvSpPr/>
          <p:nvPr/>
        </p:nvSpPr>
        <p:spPr>
          <a:xfrm rot="-120000">
            <a:off x="181316" y="209121"/>
            <a:ext cx="2987234"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AB CONHECER</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53"/>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58" name="Google Shape;58;p53"/>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59" name="Google Shape;59;p53"/>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0" name="Google Shape;60;p53"/>
          <p:cNvSpPr/>
          <p:nvPr/>
        </p:nvSpPr>
        <p:spPr>
          <a:xfrm rot="-120000">
            <a:off x="180860" y="160459"/>
            <a:ext cx="4481739"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PARA GOSTAR DE ESCREVER</a:t>
            </a:r>
            <a:endParaRPr/>
          </a:p>
        </p:txBody>
      </p:sp>
      <p:sp>
        <p:nvSpPr>
          <p:cNvPr id="61" name="Google Shape;61;p53"/>
          <p:cNvSpPr txBox="1">
            <a:spLocks noGrp="1"/>
          </p:cNvSpPr>
          <p:nvPr>
            <p:ph type="body" idx="1"/>
          </p:nvPr>
        </p:nvSpPr>
        <p:spPr>
          <a:xfrm>
            <a:off x="608442" y="1652833"/>
            <a:ext cx="11097909" cy="4396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2000"/>
              <a:buFont typeface="Lato"/>
              <a:buNone/>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62" name="Google Shape;62;p53"/>
          <p:cNvSpPr txBox="1">
            <a:spLocks noGrp="1"/>
          </p:cNvSpPr>
          <p:nvPr>
            <p:ph type="title"/>
          </p:nvPr>
        </p:nvSpPr>
        <p:spPr>
          <a:xfrm>
            <a:off x="608441" y="898168"/>
            <a:ext cx="11102988" cy="661561"/>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600"/>
              <a:buFont typeface="Lato"/>
              <a:buNone/>
              <a:defRPr sz="3099" b="1"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3199" b="0" i="0" u="none" strike="noStrike" cap="none">
                <a:solidFill>
                  <a:schemeClr val="dk1"/>
                </a:solidFill>
                <a:latin typeface="Lato"/>
                <a:ea typeface="Lato"/>
                <a:cs typeface="Lato"/>
                <a:sym typeface="Lato"/>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a:blip r:embed="rId2">
            <a:alphaModFix/>
          </a:blip>
          <a:stretch>
            <a:fillRect/>
          </a:stretch>
        </a:blipFill>
        <a:effectLst/>
      </p:bgPr>
    </p:bg>
    <p:spTree>
      <p:nvGrpSpPr>
        <p:cNvPr id="1" name="Shape 63"/>
        <p:cNvGrpSpPr/>
        <p:nvPr/>
      </p:nvGrpSpPr>
      <p:grpSpPr>
        <a:xfrm>
          <a:off x="0" y="0"/>
          <a:ext cx="0" cy="0"/>
          <a:chOff x="0" y="0"/>
          <a:chExt cx="0" cy="0"/>
        </a:xfrm>
      </p:grpSpPr>
      <p:sp>
        <p:nvSpPr>
          <p:cNvPr id="64" name="Google Shape;64;p54"/>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65" name="Google Shape;65;p54"/>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pic>
        <p:nvPicPr>
          <p:cNvPr id="66" name="Google Shape;66;p54"/>
          <p:cNvPicPr preferRelativeResize="0"/>
          <p:nvPr/>
        </p:nvPicPr>
        <p:blipFill rotWithShape="1">
          <a:blip r:embed="rId3">
            <a:alphaModFix/>
          </a:blip>
          <a:srcRect l="15588" r="14095"/>
          <a:stretch/>
        </p:blipFill>
        <p:spPr>
          <a:xfrm>
            <a:off x="480743" y="673068"/>
            <a:ext cx="4000325" cy="5690667"/>
          </a:xfrm>
          <a:prstGeom prst="rect">
            <a:avLst/>
          </a:prstGeom>
          <a:noFill/>
          <a:ln>
            <a:noFill/>
          </a:ln>
        </p:spPr>
      </p:pic>
      <p:sp>
        <p:nvSpPr>
          <p:cNvPr id="67" name="Google Shape;67;p54"/>
          <p:cNvSpPr txBox="1">
            <a:spLocks noGrp="1"/>
          </p:cNvSpPr>
          <p:nvPr>
            <p:ph type="body" idx="1"/>
          </p:nvPr>
        </p:nvSpPr>
        <p:spPr>
          <a:xfrm>
            <a:off x="4694295" y="987100"/>
            <a:ext cx="6912199" cy="496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599">
                <a:solidFill>
                  <a:schemeClr val="dk1"/>
                </a:solidFill>
                <a:latin typeface="Arial"/>
                <a:ea typeface="Arial"/>
                <a:cs typeface="Arial"/>
                <a:sym typeface="Arial"/>
              </a:defRPr>
            </a:lvl1pPr>
            <a:lvl2pPr marL="914400" lvl="1" indent="-355600" algn="l">
              <a:lnSpc>
                <a:spcPct val="100000"/>
              </a:lnSpc>
              <a:spcBef>
                <a:spcPts val="600"/>
              </a:spcBef>
              <a:spcAft>
                <a:spcPts val="0"/>
              </a:spcAft>
              <a:buClr>
                <a:srgbClr val="74489D"/>
              </a:buClr>
              <a:buSzPts val="2000"/>
              <a:buFont typeface="Lato"/>
              <a:buChar char="○"/>
              <a:defRPr sz="2666">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666">
                <a:solidFill>
                  <a:schemeClr val="dk1"/>
                </a:solidFill>
                <a:latin typeface="Lato"/>
                <a:ea typeface="Lato"/>
                <a:cs typeface="Lato"/>
                <a:sym typeface="Lato"/>
              </a:defRPr>
            </a:lvl9pPr>
          </a:lstStyle>
          <a:p>
            <a:endParaRPr/>
          </a:p>
        </p:txBody>
      </p:sp>
      <p:sp>
        <p:nvSpPr>
          <p:cNvPr id="68" name="Google Shape;68;p54"/>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69" name="Google Shape;69;p54"/>
          <p:cNvSpPr/>
          <p:nvPr/>
        </p:nvSpPr>
        <p:spPr>
          <a:xfrm rot="-120000">
            <a:off x="174794" y="163764"/>
            <a:ext cx="4759486"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O QUE APRENDEMOS HOJE?</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9. Referências ">
  <p:cSld name="9. Referências ">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55"/>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73" name="Google Shape;73;p55"/>
          <p:cNvSpPr/>
          <p:nvPr/>
        </p:nvSpPr>
        <p:spPr>
          <a:xfrm>
            <a:off x="273062" y="300433"/>
            <a:ext cx="11672959" cy="6268000"/>
          </a:xfrm>
          <a:prstGeom prst="roundRect">
            <a:avLst>
              <a:gd name="adj" fmla="val 3153"/>
            </a:avLst>
          </a:prstGeom>
          <a:solidFill>
            <a:srgbClr val="FFFFFF"/>
          </a:solid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6" b="0" i="0" u="none" strike="noStrike" cap="none">
              <a:solidFill>
                <a:srgbClr val="000000"/>
              </a:solidFill>
              <a:latin typeface="Arial"/>
              <a:ea typeface="Arial"/>
              <a:cs typeface="Arial"/>
              <a:sym typeface="Arial"/>
            </a:endParaRPr>
          </a:p>
        </p:txBody>
      </p:sp>
      <p:sp>
        <p:nvSpPr>
          <p:cNvPr id="74" name="Google Shape;74;p55"/>
          <p:cNvSpPr txBox="1">
            <a:spLocks noGrp="1"/>
          </p:cNvSpPr>
          <p:nvPr>
            <p:ph type="body" idx="1"/>
          </p:nvPr>
        </p:nvSpPr>
        <p:spPr>
          <a:xfrm>
            <a:off x="495431" y="1063567"/>
            <a:ext cx="11236313" cy="51540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0"/>
              </a:spcBef>
              <a:spcAft>
                <a:spcPts val="0"/>
              </a:spcAft>
              <a:buClr>
                <a:srgbClr val="74489D"/>
              </a:buClr>
              <a:buSzPts val="1600"/>
              <a:buFont typeface="Lato"/>
              <a:buNone/>
              <a:defRPr sz="2000">
                <a:solidFill>
                  <a:schemeClr val="dk1"/>
                </a:solidFill>
                <a:latin typeface="Arial"/>
                <a:ea typeface="Arial"/>
                <a:cs typeface="Arial"/>
                <a:sym typeface="Arial"/>
              </a:defRPr>
            </a:lvl1pPr>
            <a:lvl2pPr marL="914400" lvl="1" indent="-330200" algn="l">
              <a:lnSpc>
                <a:spcPct val="100000"/>
              </a:lnSpc>
              <a:spcBef>
                <a:spcPts val="600"/>
              </a:spcBef>
              <a:spcAft>
                <a:spcPts val="0"/>
              </a:spcAft>
              <a:buClr>
                <a:srgbClr val="74489D"/>
              </a:buClr>
              <a:buSzPts val="1600"/>
              <a:buFont typeface="Lato"/>
              <a:buChar char="○"/>
              <a:defRPr>
                <a:solidFill>
                  <a:schemeClr val="dk1"/>
                </a:solidFill>
                <a:latin typeface="Lato"/>
                <a:ea typeface="Lato"/>
                <a:cs typeface="Lato"/>
                <a:sym typeface="Lato"/>
              </a:defRPr>
            </a:lvl2pPr>
            <a:lvl3pPr marL="1371600" lvl="2"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800" lvl="3"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6000" lvl="4"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3200" lvl="5"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200400" lvl="6"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7600" lvl="7"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4800" lvl="8"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endParaRPr/>
          </a:p>
        </p:txBody>
      </p:sp>
      <p:sp>
        <p:nvSpPr>
          <p:cNvPr id="75" name="Google Shape;75;p55"/>
          <p:cNvSpPr txBox="1"/>
          <p:nvPr/>
        </p:nvSpPr>
        <p:spPr>
          <a:xfrm rot="-5400000">
            <a:off x="11493153" y="482900"/>
            <a:ext cx="1178800" cy="38968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933" b="0" i="0" u="none" strike="noStrike" cap="none">
                <a:solidFill>
                  <a:srgbClr val="333333"/>
                </a:solidFill>
                <a:latin typeface="Grandstander Medium"/>
                <a:ea typeface="Grandstander Medium"/>
                <a:cs typeface="Grandstander Medium"/>
                <a:sym typeface="Grandstander Medium"/>
              </a:rPr>
              <a:t>2026_AI_V1</a:t>
            </a:r>
            <a:endParaRPr sz="933" b="0" i="0" u="none" strike="noStrike" cap="none">
              <a:solidFill>
                <a:srgbClr val="000000"/>
              </a:solidFill>
              <a:latin typeface="Grandstander Medium"/>
              <a:ea typeface="Grandstander Medium"/>
              <a:cs typeface="Grandstander Medium"/>
              <a:sym typeface="Grandstander Medium"/>
            </a:endParaRPr>
          </a:p>
        </p:txBody>
      </p:sp>
      <p:sp>
        <p:nvSpPr>
          <p:cNvPr id="76" name="Google Shape;76;p55"/>
          <p:cNvSpPr/>
          <p:nvPr/>
        </p:nvSpPr>
        <p:spPr>
          <a:xfrm rot="-120000">
            <a:off x="181445" y="171347"/>
            <a:ext cx="2564296" cy="489413"/>
          </a:xfrm>
          <a:prstGeom prst="roundRect">
            <a:avLst>
              <a:gd name="adj" fmla="val 50000"/>
            </a:avLst>
          </a:prstGeom>
          <a:solidFill>
            <a:srgbClr val="74489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2599" b="0" i="0" u="none" strike="noStrike" cap="none">
                <a:solidFill>
                  <a:schemeClr val="lt1"/>
                </a:solidFill>
                <a:latin typeface="Grandstander SemiBold"/>
                <a:ea typeface="Grandstander SemiBold"/>
                <a:cs typeface="Grandstander SemiBold"/>
                <a:sym typeface="Grandstander SemiBold"/>
              </a:rPr>
              <a:t>REFERÊNCIAS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6"/>
          <p:cNvSpPr txBox="1">
            <a:spLocks noGrp="1"/>
          </p:cNvSpPr>
          <p:nvPr>
            <p:ph type="title"/>
          </p:nvPr>
        </p:nvSpPr>
        <p:spPr>
          <a:xfrm>
            <a:off x="415492" y="593369"/>
            <a:ext cx="11357841" cy="584745"/>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46"/>
          <p:cNvSpPr txBox="1">
            <a:spLocks noGrp="1"/>
          </p:cNvSpPr>
          <p:nvPr>
            <p:ph type="sldNum" idx="12"/>
          </p:nvPr>
        </p:nvSpPr>
        <p:spPr>
          <a:xfrm>
            <a:off x="11293669" y="6248544"/>
            <a:ext cx="731409" cy="389756"/>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
        <p:nvSpPr>
          <p:cNvPr id="8" name="Google Shape;8;p46"/>
          <p:cNvSpPr txBox="1">
            <a:spLocks noGrp="1"/>
          </p:cNvSpPr>
          <p:nvPr>
            <p:ph type="body" idx="1"/>
          </p:nvPr>
        </p:nvSpPr>
        <p:spPr>
          <a:xfrm>
            <a:off x="415492" y="1536633"/>
            <a:ext cx="11357841" cy="45552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7.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1.xml"/><Relationship Id="rId5" Type="http://schemas.openxmlformats.org/officeDocument/2006/relationships/image" Target="../media/image48.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1.xml"/><Relationship Id="rId5" Type="http://schemas.openxmlformats.org/officeDocument/2006/relationships/image" Target="../media/image48.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11.xml"/><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5.png"/><Relationship Id="rId4" Type="http://schemas.openxmlformats.org/officeDocument/2006/relationships/image" Target="../media/image17.sv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3" name="Google Shape;143;p1"/>
          <p:cNvSpPr txBox="1"/>
          <p:nvPr/>
        </p:nvSpPr>
        <p:spPr>
          <a:xfrm>
            <a:off x="615040" y="2711847"/>
            <a:ext cx="10958745" cy="1973886"/>
          </a:xfrm>
          <a:prstGeom prst="rect">
            <a:avLst/>
          </a:prstGeom>
          <a:noFill/>
          <a:ln>
            <a:noFill/>
          </a:ln>
          <a:effectLst>
            <a:outerShdw dist="47625" dir="5400000" algn="bl" rotWithShape="0">
              <a:srgbClr val="000000">
                <a:alpha val="23137"/>
              </a:srgbClr>
            </a:outerShdw>
          </a:effectLst>
        </p:spPr>
        <p:txBody>
          <a:bodyPr spcFirstLastPara="1" wrap="square" lIns="119950" tIns="23975" rIns="121850" bIns="23975" anchor="ctr" anchorCtr="0">
            <a:normAutofit/>
          </a:bodyPr>
          <a:lstStyle/>
          <a:p>
            <a:pPr marL="0" marR="0" lvl="0" indent="0" algn="ctr" rtl="0">
              <a:lnSpc>
                <a:spcPct val="115000"/>
              </a:lnSpc>
              <a:spcBef>
                <a:spcPts val="0"/>
              </a:spcBef>
              <a:spcAft>
                <a:spcPts val="0"/>
              </a:spcAft>
              <a:buNone/>
            </a:pPr>
            <a:r>
              <a:rPr lang="pt-BR" sz="4799" b="1" i="0" u="none" strike="noStrike" cap="none">
                <a:solidFill>
                  <a:srgbClr val="000000"/>
                </a:solidFill>
                <a:latin typeface="Grandstander"/>
                <a:ea typeface="Grandstander"/>
                <a:cs typeface="Grandstander"/>
                <a:sym typeface="Grandstander"/>
              </a:rPr>
              <a:t>COMBINADOS</a:t>
            </a:r>
            <a:endParaRPr sz="4799" b="1" i="0" u="none" strike="noStrike" cap="none">
              <a:solidFill>
                <a:srgbClr val="000000"/>
              </a:solidFill>
              <a:latin typeface="Grandstander"/>
              <a:ea typeface="Grandstander"/>
              <a:cs typeface="Grandstander"/>
              <a:sym typeface="Grandstander"/>
            </a:endParaRPr>
          </a:p>
        </p:txBody>
      </p:sp>
      <p:sp>
        <p:nvSpPr>
          <p:cNvPr id="144" name="Google Shape;144;p1"/>
          <p:cNvSpPr/>
          <p:nvPr/>
        </p:nvSpPr>
        <p:spPr>
          <a:xfrm rot="-48481" flipH="1">
            <a:off x="10628136" y="397660"/>
            <a:ext cx="1191008" cy="914688"/>
          </a:xfrm>
          <a:prstGeom prst="roundRect">
            <a:avLst>
              <a:gd name="adj" fmla="val 7293"/>
            </a:avLst>
          </a:prstGeom>
          <a:noFill/>
          <a:ln>
            <a:noFill/>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None/>
            </a:pPr>
            <a:r>
              <a:rPr lang="pt-BR" sz="5599" b="0" i="0" u="none" strike="noStrike" cap="none">
                <a:solidFill>
                  <a:schemeClr val="lt1"/>
                </a:solidFill>
                <a:latin typeface="Grandstander Medium"/>
                <a:ea typeface="Grandstander Medium"/>
                <a:cs typeface="Grandstander Medium"/>
                <a:sym typeface="Grandstander Medium"/>
              </a:rPr>
              <a:t>1</a:t>
            </a:r>
            <a:r>
              <a:rPr lang="pt-BR" sz="5599" b="0" i="0" u="sng" strike="noStrike" cap="none" baseline="30000">
                <a:solidFill>
                  <a:schemeClr val="lt1"/>
                </a:solidFill>
                <a:latin typeface="Grandstander Medium"/>
                <a:ea typeface="Grandstander Medium"/>
                <a:cs typeface="Grandstander Medium"/>
                <a:sym typeface="Grandstander Medium"/>
              </a:rPr>
              <a:t>o</a:t>
            </a:r>
            <a:endParaRPr sz="2933" b="0" i="0" u="sng" strike="noStrike" cap="none" baseline="30000">
              <a:solidFill>
                <a:schemeClr val="lt1"/>
              </a:solidFill>
              <a:latin typeface="Arial"/>
              <a:ea typeface="Arial"/>
              <a:cs typeface="Arial"/>
              <a:sym typeface="Arial"/>
            </a:endParaRPr>
          </a:p>
        </p:txBody>
      </p:sp>
      <p:sp>
        <p:nvSpPr>
          <p:cNvPr id="2" name="Google Shape;100;p1">
            <a:extLst>
              <a:ext uri="{FF2B5EF4-FFF2-40B4-BE49-F238E27FC236}">
                <a16:creationId xmlns:a16="http://schemas.microsoft.com/office/drawing/2014/main" id="{D8616812-3F45-7765-2F99-ED9B31CB3981}"/>
              </a:ext>
            </a:extLst>
          </p:cNvPr>
          <p:cNvSpPr/>
          <p:nvPr/>
        </p:nvSpPr>
        <p:spPr>
          <a:xfrm flipH="1">
            <a:off x="315420" y="5453843"/>
            <a:ext cx="1821492" cy="440047"/>
          </a:xfrm>
          <a:prstGeom prst="roundRect">
            <a:avLst>
              <a:gd name="adj" fmla="val 43258"/>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lvl="0" algn="ctr"/>
            <a:r>
              <a:rPr lang="pt-BR" sz="2133" dirty="0">
                <a:latin typeface="Grandstander Medium"/>
                <a:ea typeface="Grandstander Medium"/>
                <a:cs typeface="Grandstander Medium"/>
                <a:sym typeface="Grandstander Medium"/>
              </a:rPr>
              <a:t>1</a:t>
            </a:r>
            <a:r>
              <a:rPr lang="pt-BR" sz="2133" u="sng" baseline="30000" dirty="0">
                <a:latin typeface="Grandstander Medium"/>
                <a:ea typeface="Grandstander Medium"/>
                <a:cs typeface="Grandstander Medium"/>
                <a:sym typeface="Grandstander Medium"/>
              </a:rPr>
              <a:t>o</a:t>
            </a:r>
            <a:r>
              <a:rPr lang="pt-BR" sz="2133" dirty="0">
                <a:latin typeface="Grandstander Medium"/>
                <a:ea typeface="Grandstander Medium"/>
                <a:cs typeface="Grandstander Medium"/>
                <a:sym typeface="Grandstander Medium"/>
              </a:rPr>
              <a:t> BIMESTRE</a:t>
            </a:r>
            <a:endParaRPr lang="pt-BR" sz="2133" dirty="0"/>
          </a:p>
        </p:txBody>
      </p:sp>
      <p:sp>
        <p:nvSpPr>
          <p:cNvPr id="3" name="Google Shape;101;p1">
            <a:extLst>
              <a:ext uri="{FF2B5EF4-FFF2-40B4-BE49-F238E27FC236}">
                <a16:creationId xmlns:a16="http://schemas.microsoft.com/office/drawing/2014/main" id="{F9AAB858-39F4-69FA-742A-EB2CE07A18F1}"/>
              </a:ext>
            </a:extLst>
          </p:cNvPr>
          <p:cNvSpPr/>
          <p:nvPr/>
        </p:nvSpPr>
        <p:spPr>
          <a:xfrm>
            <a:off x="280432" y="6070178"/>
            <a:ext cx="4922504" cy="440047"/>
          </a:xfrm>
          <a:prstGeom prst="roundRect">
            <a:avLst>
              <a:gd name="adj" fmla="val 49047"/>
            </a:avLst>
          </a:prstGeom>
          <a:noFill/>
          <a:ln w="19050" cap="flat"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algn="ctr">
              <a:buSzPts val="1200"/>
            </a:pPr>
            <a:r>
              <a:rPr lang="pt-BR" sz="2133">
                <a:latin typeface="Grandstander Medium"/>
                <a:ea typeface="Grandstander Medium"/>
                <a:cs typeface="Grandstander Medium"/>
                <a:sym typeface="Grandstander Medium"/>
              </a:rPr>
              <a:t>ENSINO FUNDAMENTAL: ANOS INICIAIS</a:t>
            </a:r>
            <a:endParaRPr sz="2133"/>
          </a:p>
        </p:txBody>
      </p:sp>
      <p:sp>
        <p:nvSpPr>
          <p:cNvPr id="4" name="Retângulo: Cantos Arredondados 3">
            <a:extLst>
              <a:ext uri="{FF2B5EF4-FFF2-40B4-BE49-F238E27FC236}">
                <a16:creationId xmlns:a16="http://schemas.microsoft.com/office/drawing/2014/main" id="{CE3F5C0C-A5DF-E7E8-685D-952673B7AC64}"/>
              </a:ext>
            </a:extLst>
          </p:cNvPr>
          <p:cNvSpPr/>
          <p:nvPr/>
        </p:nvSpPr>
        <p:spPr>
          <a:xfrm rot="21480000">
            <a:off x="5340441" y="2271653"/>
            <a:ext cx="1504060" cy="478564"/>
          </a:xfrm>
          <a:prstGeom prst="roundRect">
            <a:avLst>
              <a:gd name="adj" fmla="val 47917"/>
            </a:avLst>
          </a:prstGeom>
          <a:solidFill>
            <a:srgbClr val="DE6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SzPts val="1600"/>
            </a:pPr>
            <a:r>
              <a:rPr lang="pt-BR" sz="2400">
                <a:solidFill>
                  <a:srgbClr val="FFFFFF"/>
                </a:solidFill>
                <a:latin typeface="Grandstander SemiBold"/>
                <a:ea typeface="Grandstander SemiBold"/>
                <a:cs typeface="Grandstander SemiBold"/>
                <a:sym typeface="Grandstander SemiBold"/>
              </a:rPr>
              <a:t>AULA 16</a:t>
            </a:r>
            <a:endParaRPr lang="pt-BR" sz="2400" dirty="0">
              <a:solidFill>
                <a:srgbClr val="FFFFFF"/>
              </a:solidFill>
              <a:latin typeface="Grandstander SemiBold"/>
              <a:ea typeface="Grandstander SemiBold"/>
              <a:cs typeface="Grandstander SemiBold"/>
              <a:sym typeface="Grandstander SemiBold"/>
            </a:endParaRPr>
          </a:p>
        </p:txBody>
      </p:sp>
      <p:sp>
        <p:nvSpPr>
          <p:cNvPr id="5" name="Retângulo: Cantos Arredondados 4">
            <a:extLst>
              <a:ext uri="{FF2B5EF4-FFF2-40B4-BE49-F238E27FC236}">
                <a16:creationId xmlns:a16="http://schemas.microsoft.com/office/drawing/2014/main" id="{CAE15E0A-1615-3905-AB30-2978DE9C9938}"/>
              </a:ext>
            </a:extLst>
          </p:cNvPr>
          <p:cNvSpPr/>
          <p:nvPr/>
        </p:nvSpPr>
        <p:spPr>
          <a:xfrm rot="21540000">
            <a:off x="4286167" y="4638200"/>
            <a:ext cx="3633824" cy="828901"/>
          </a:xfrm>
          <a:prstGeom prst="roundRect">
            <a:avLst>
              <a:gd name="adj" fmla="val 30970"/>
            </a:avLst>
          </a:prstGeom>
          <a:solidFill>
            <a:srgbClr val="DE63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pt-BR" sz="2399" dirty="0">
                <a:solidFill>
                  <a:srgbClr val="FFFFFF"/>
                </a:solidFill>
                <a:latin typeface="Grandstander SemiBold"/>
                <a:ea typeface="Grandstander SemiBold"/>
                <a:cs typeface="Grandstander SemiBold"/>
                <a:sym typeface="Grandstander SemiBold"/>
              </a:rPr>
              <a:t>LÍNGUA PORTUGUESA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6" name="CaixaDeTexto 5">
            <a:extLst>
              <a:ext uri="{FF2B5EF4-FFF2-40B4-BE49-F238E27FC236}">
                <a16:creationId xmlns:a16="http://schemas.microsoft.com/office/drawing/2014/main" id="{A42C1F97-1E0E-F591-F55A-1BC81022F5B6}"/>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a:solidFill>
                  <a:schemeClr val="tx1"/>
                </a:solidFill>
                <a:latin typeface="Arial" panose="020B0604020202020204" pitchFamily="34" charset="0"/>
              </a:rPr>
              <a:t>CORREÇÃO</a:t>
            </a:r>
            <a:endParaRPr lang="pt-BR" sz="2800">
              <a:solidFill>
                <a:schemeClr val="tx1"/>
              </a:solidFill>
            </a:endParaRPr>
          </a:p>
        </p:txBody>
      </p:sp>
      <p:sp>
        <p:nvSpPr>
          <p:cNvPr id="7" name="Google Shape;246;p10">
            <a:extLst>
              <a:ext uri="{FF2B5EF4-FFF2-40B4-BE49-F238E27FC236}">
                <a16:creationId xmlns:a16="http://schemas.microsoft.com/office/drawing/2014/main" id="{83E4C478-875C-19BB-74DA-FD2193100080}"/>
              </a:ext>
            </a:extLst>
          </p:cNvPr>
          <p:cNvSpPr txBox="1">
            <a:spLocks noGrp="1"/>
          </p:cNvSpPr>
          <p:nvPr>
            <p:ph type="body" idx="1"/>
          </p:nvPr>
        </p:nvSpPr>
        <p:spPr>
          <a:xfrm>
            <a:off x="441325" y="877760"/>
            <a:ext cx="11292163" cy="918110"/>
          </a:xfrm>
          <a:prstGeom prst="rect">
            <a:avLst/>
          </a:prstGeom>
          <a:noFill/>
          <a:ln>
            <a:noFill/>
          </a:ln>
        </p:spPr>
        <p:txBody>
          <a:bodyPr spcFirstLastPara="1" wrap="square" lIns="121850" tIns="121850" rIns="121850" bIns="121850" anchor="t" anchorCtr="0">
            <a:noAutofit/>
          </a:bodyPr>
          <a:lstStyle/>
          <a:p>
            <a:pPr marL="0" lvl="0" indent="0" algn="l" rtl="0">
              <a:lnSpc>
                <a:spcPct val="100000"/>
              </a:lnSpc>
              <a:spcBef>
                <a:spcPts val="0"/>
              </a:spcBef>
              <a:spcAft>
                <a:spcPts val="1200"/>
              </a:spcAft>
              <a:buClr>
                <a:schemeClr val="dk1"/>
              </a:buClr>
              <a:buSzPts val="2000"/>
              <a:buNone/>
            </a:pPr>
            <a:r>
              <a:rPr lang="pt-BR" sz="2600" b="1" dirty="0">
                <a:solidFill>
                  <a:srgbClr val="7030A0"/>
                </a:solidFill>
              </a:rPr>
              <a:t>4. </a:t>
            </a:r>
            <a:r>
              <a:rPr lang="pt-BR" sz="2600" dirty="0">
                <a:solidFill>
                  <a:srgbClr val="231F20"/>
                </a:solidFill>
              </a:rPr>
              <a:t>OBSERVE A PRIMEIRA LETRA DA PALAVRA EM DESTAQUE E PINTE O ANIMAL CUJO NOME TAMBÉM INICIE COM A MESMA.</a:t>
            </a:r>
            <a:endParaRPr lang="pt-BR" sz="2600" dirty="0"/>
          </a:p>
        </p:txBody>
      </p:sp>
      <p:sp>
        <p:nvSpPr>
          <p:cNvPr id="8" name="Google Shape;248;p10">
            <a:extLst>
              <a:ext uri="{FF2B5EF4-FFF2-40B4-BE49-F238E27FC236}">
                <a16:creationId xmlns:a16="http://schemas.microsoft.com/office/drawing/2014/main" id="{4B2012D1-A8CD-02A7-A50C-E94AB37A933F}"/>
              </a:ext>
            </a:extLst>
          </p:cNvPr>
          <p:cNvSpPr txBox="1"/>
          <p:nvPr/>
        </p:nvSpPr>
        <p:spPr>
          <a:xfrm>
            <a:off x="302316" y="5062128"/>
            <a:ext cx="2394192"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a:solidFill>
                  <a:srgbClr val="000000"/>
                </a:solidFill>
                <a:latin typeface="Arial"/>
                <a:ea typeface="Arial"/>
                <a:cs typeface="Arial"/>
                <a:sym typeface="Arial"/>
              </a:rPr>
              <a:t>CACHORRO</a:t>
            </a:r>
            <a:endParaRPr sz="2600" b="0" i="0" u="none" strike="noStrike" cap="none">
              <a:solidFill>
                <a:srgbClr val="000000"/>
              </a:solidFill>
              <a:latin typeface="Arial"/>
              <a:ea typeface="Arial"/>
              <a:cs typeface="Arial"/>
              <a:sym typeface="Arial"/>
            </a:endParaRPr>
          </a:p>
        </p:txBody>
      </p:sp>
      <p:sp>
        <p:nvSpPr>
          <p:cNvPr id="9" name="Google Shape;249;p10">
            <a:extLst>
              <a:ext uri="{FF2B5EF4-FFF2-40B4-BE49-F238E27FC236}">
                <a16:creationId xmlns:a16="http://schemas.microsoft.com/office/drawing/2014/main" id="{E88FF592-E151-9B2E-3C67-F25BA0ABA9C8}"/>
              </a:ext>
            </a:extLst>
          </p:cNvPr>
          <p:cNvSpPr txBox="1"/>
          <p:nvPr/>
        </p:nvSpPr>
        <p:spPr>
          <a:xfrm>
            <a:off x="3250702" y="5136654"/>
            <a:ext cx="2097555"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a:solidFill>
                  <a:srgbClr val="000000"/>
                </a:solidFill>
                <a:latin typeface="Arial"/>
                <a:ea typeface="Arial"/>
                <a:cs typeface="Arial"/>
                <a:sym typeface="Arial"/>
              </a:rPr>
              <a:t>ELEFANTE</a:t>
            </a:r>
            <a:endParaRPr sz="2600" b="0" i="0" u="none" strike="noStrike" cap="none">
              <a:solidFill>
                <a:srgbClr val="000000"/>
              </a:solidFill>
              <a:latin typeface="Arial"/>
              <a:ea typeface="Arial"/>
              <a:cs typeface="Arial"/>
              <a:sym typeface="Arial"/>
            </a:endParaRPr>
          </a:p>
        </p:txBody>
      </p:sp>
      <p:sp>
        <p:nvSpPr>
          <p:cNvPr id="10" name="Google Shape;250;p10">
            <a:extLst>
              <a:ext uri="{FF2B5EF4-FFF2-40B4-BE49-F238E27FC236}">
                <a16:creationId xmlns:a16="http://schemas.microsoft.com/office/drawing/2014/main" id="{F7DA3CB0-53FB-C814-6997-555EEAFAE22B}"/>
              </a:ext>
            </a:extLst>
          </p:cNvPr>
          <p:cNvSpPr txBox="1"/>
          <p:nvPr/>
        </p:nvSpPr>
        <p:spPr>
          <a:xfrm>
            <a:off x="5746377" y="5136654"/>
            <a:ext cx="1714943"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COELHO</a:t>
            </a:r>
            <a:endParaRPr sz="2600" b="0" i="0" u="none" strike="noStrike" cap="none" dirty="0">
              <a:solidFill>
                <a:srgbClr val="000000"/>
              </a:solidFill>
              <a:latin typeface="Arial"/>
              <a:ea typeface="Arial"/>
              <a:cs typeface="Arial"/>
              <a:sym typeface="Arial"/>
            </a:endParaRPr>
          </a:p>
        </p:txBody>
      </p:sp>
      <p:sp>
        <p:nvSpPr>
          <p:cNvPr id="11" name="Google Shape;251;p10">
            <a:extLst>
              <a:ext uri="{FF2B5EF4-FFF2-40B4-BE49-F238E27FC236}">
                <a16:creationId xmlns:a16="http://schemas.microsoft.com/office/drawing/2014/main" id="{2CAF5812-C4B5-3D1D-0C6B-7730287D1625}"/>
              </a:ext>
            </a:extLst>
          </p:cNvPr>
          <p:cNvSpPr txBox="1"/>
          <p:nvPr/>
        </p:nvSpPr>
        <p:spPr>
          <a:xfrm>
            <a:off x="7885239" y="5136654"/>
            <a:ext cx="1546269"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PEIXE</a:t>
            </a:r>
            <a:endParaRPr sz="2600" b="0" i="0" u="none" strike="noStrike" cap="none" dirty="0">
              <a:solidFill>
                <a:srgbClr val="000000"/>
              </a:solidFill>
              <a:latin typeface="Arial"/>
              <a:ea typeface="Arial"/>
              <a:cs typeface="Arial"/>
              <a:sym typeface="Arial"/>
            </a:endParaRPr>
          </a:p>
        </p:txBody>
      </p:sp>
      <p:sp>
        <p:nvSpPr>
          <p:cNvPr id="12" name="Google Shape;252;p10">
            <a:extLst>
              <a:ext uri="{FF2B5EF4-FFF2-40B4-BE49-F238E27FC236}">
                <a16:creationId xmlns:a16="http://schemas.microsoft.com/office/drawing/2014/main" id="{0C657D81-87AC-F48F-1DFA-695B800B2C72}"/>
              </a:ext>
            </a:extLst>
          </p:cNvPr>
          <p:cNvSpPr txBox="1"/>
          <p:nvPr/>
        </p:nvSpPr>
        <p:spPr>
          <a:xfrm>
            <a:off x="9855427" y="5136654"/>
            <a:ext cx="1934091"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CAVALO</a:t>
            </a:r>
            <a:endParaRPr sz="2600" b="0" i="0" u="none" strike="noStrike" cap="none" dirty="0">
              <a:solidFill>
                <a:srgbClr val="000000"/>
              </a:solidFill>
              <a:latin typeface="Arial"/>
              <a:ea typeface="Arial"/>
              <a:cs typeface="Arial"/>
              <a:sym typeface="Arial"/>
            </a:endParaRPr>
          </a:p>
        </p:txBody>
      </p:sp>
      <p:pic>
        <p:nvPicPr>
          <p:cNvPr id="14" name="Google Shape;254;p10">
            <a:extLst>
              <a:ext uri="{FF2B5EF4-FFF2-40B4-BE49-F238E27FC236}">
                <a16:creationId xmlns:a16="http://schemas.microsoft.com/office/drawing/2014/main" id="{10AFDAEB-9065-B910-5CED-8A65F3439722}"/>
              </a:ext>
            </a:extLst>
          </p:cNvPr>
          <p:cNvPicPr preferRelativeResize="0"/>
          <p:nvPr/>
        </p:nvPicPr>
        <p:blipFill>
          <a:blip r:embed="rId3"/>
          <a:srcRect l="35481" r="-1953"/>
          <a:stretch>
            <a:fillRect/>
          </a:stretch>
        </p:blipFill>
        <p:spPr>
          <a:xfrm>
            <a:off x="5821532" y="3358520"/>
            <a:ext cx="1618193" cy="1558057"/>
          </a:xfrm>
          <a:prstGeom prst="rect">
            <a:avLst/>
          </a:prstGeom>
          <a:noFill/>
          <a:ln>
            <a:noFill/>
          </a:ln>
        </p:spPr>
      </p:pic>
      <p:pic>
        <p:nvPicPr>
          <p:cNvPr id="15" name="Google Shape;255;p10">
            <a:extLst>
              <a:ext uri="{FF2B5EF4-FFF2-40B4-BE49-F238E27FC236}">
                <a16:creationId xmlns:a16="http://schemas.microsoft.com/office/drawing/2014/main" id="{2DA92AA5-6ADE-DDD7-B26B-D6636A486D9D}"/>
              </a:ext>
            </a:extLst>
          </p:cNvPr>
          <p:cNvPicPr preferRelativeResize="0"/>
          <p:nvPr/>
        </p:nvPicPr>
        <p:blipFill>
          <a:blip r:embed="rId4"/>
          <a:srcRect l="1220" r="1220"/>
          <a:stretch/>
        </p:blipFill>
        <p:spPr>
          <a:xfrm>
            <a:off x="9783567" y="3597571"/>
            <a:ext cx="1805298" cy="1423447"/>
          </a:xfrm>
          <a:prstGeom prst="rect">
            <a:avLst/>
          </a:prstGeom>
          <a:noFill/>
          <a:ln>
            <a:noFill/>
          </a:ln>
        </p:spPr>
      </p:pic>
      <p:pic>
        <p:nvPicPr>
          <p:cNvPr id="16" name="Google Shape;256;p10">
            <a:extLst>
              <a:ext uri="{FF2B5EF4-FFF2-40B4-BE49-F238E27FC236}">
                <a16:creationId xmlns:a16="http://schemas.microsoft.com/office/drawing/2014/main" id="{F232FD8D-AB8A-4387-4374-DAECCEC84725}"/>
              </a:ext>
            </a:extLst>
          </p:cNvPr>
          <p:cNvPicPr preferRelativeResize="0"/>
          <p:nvPr/>
        </p:nvPicPr>
        <p:blipFill>
          <a:blip r:embed="rId5"/>
          <a:srcRect/>
          <a:stretch/>
        </p:blipFill>
        <p:spPr>
          <a:xfrm>
            <a:off x="8010107" y="3506394"/>
            <a:ext cx="1421401" cy="1311032"/>
          </a:xfrm>
          <a:prstGeom prst="rect">
            <a:avLst/>
          </a:prstGeom>
          <a:noFill/>
          <a:ln>
            <a:noFill/>
          </a:ln>
        </p:spPr>
      </p:pic>
      <p:pic>
        <p:nvPicPr>
          <p:cNvPr id="17" name="Google Shape;257;p10">
            <a:extLst>
              <a:ext uri="{FF2B5EF4-FFF2-40B4-BE49-F238E27FC236}">
                <a16:creationId xmlns:a16="http://schemas.microsoft.com/office/drawing/2014/main" id="{1F3B0D73-3852-66BA-454F-21661BDDDF2B}"/>
              </a:ext>
            </a:extLst>
          </p:cNvPr>
          <p:cNvPicPr preferRelativeResize="0"/>
          <p:nvPr/>
        </p:nvPicPr>
        <p:blipFill>
          <a:blip r:embed="rId6"/>
          <a:srcRect/>
          <a:stretch/>
        </p:blipFill>
        <p:spPr>
          <a:xfrm>
            <a:off x="621637" y="3261466"/>
            <a:ext cx="1877440" cy="1877440"/>
          </a:xfrm>
          <a:prstGeom prst="rect">
            <a:avLst/>
          </a:prstGeom>
          <a:noFill/>
          <a:ln>
            <a:noFill/>
          </a:ln>
        </p:spPr>
      </p:pic>
      <p:sp>
        <p:nvSpPr>
          <p:cNvPr id="18" name="Google Shape;258;p10">
            <a:extLst>
              <a:ext uri="{FF2B5EF4-FFF2-40B4-BE49-F238E27FC236}">
                <a16:creationId xmlns:a16="http://schemas.microsoft.com/office/drawing/2014/main" id="{F5FE494C-5DB0-A34B-C263-94FE6D44C726}"/>
              </a:ext>
            </a:extLst>
          </p:cNvPr>
          <p:cNvSpPr txBox="1"/>
          <p:nvPr/>
        </p:nvSpPr>
        <p:spPr>
          <a:xfrm rot="852">
            <a:off x="5209961" y="2537659"/>
            <a:ext cx="1768903" cy="593934"/>
          </a:xfrm>
          <a:prstGeom prst="rect">
            <a:avLst/>
          </a:prstGeom>
          <a:solidFill>
            <a:srgbClr val="FFF2CC"/>
          </a:solidFill>
          <a:ln w="19050" cap="flat" cmpd="sng">
            <a:solidFill>
              <a:schemeClr val="accent2"/>
            </a:solidFill>
            <a:prstDash val="solid"/>
            <a:round/>
            <a:headEnd type="none" w="sm" len="sm"/>
            <a:tailEnd type="none" w="sm" len="sm"/>
          </a:ln>
        </p:spPr>
        <p:txBody>
          <a:bodyPr spcFirstLastPara="1" wrap="square" lIns="215925" tIns="95975" rIns="121850" bIns="95975" anchor="t" anchorCtr="0">
            <a:spAutoFit/>
          </a:bodyPr>
          <a:lstStyle/>
          <a:p>
            <a:pPr marL="0" marR="0" lvl="0" indent="0" algn="ctr" rtl="0">
              <a:lnSpc>
                <a:spcPct val="100000"/>
              </a:lnSpc>
              <a:spcBef>
                <a:spcPts val="0"/>
              </a:spcBef>
              <a:spcAft>
                <a:spcPts val="0"/>
              </a:spcAft>
              <a:buClr>
                <a:srgbClr val="74489D"/>
              </a:buClr>
              <a:buSzPts val="1100"/>
              <a:buFont typeface="Lato"/>
              <a:buNone/>
            </a:pPr>
            <a:r>
              <a:rPr lang="pt-BR" sz="2600" b="1" i="0" u="none" strike="noStrike" cap="none" dirty="0">
                <a:solidFill>
                  <a:srgbClr val="FF0000"/>
                </a:solidFill>
                <a:latin typeface="Arial"/>
                <a:ea typeface="Arial"/>
                <a:cs typeface="Arial"/>
                <a:sym typeface="Arial"/>
              </a:rPr>
              <a:t>E</a:t>
            </a:r>
            <a:r>
              <a:rPr lang="pt-BR" sz="2600" b="0" i="0" u="none" strike="noStrike" cap="none" dirty="0">
                <a:solidFill>
                  <a:schemeClr val="dk1"/>
                </a:solidFill>
                <a:latin typeface="Arial"/>
                <a:ea typeface="Arial"/>
                <a:cs typeface="Arial"/>
                <a:sym typeface="Arial"/>
              </a:rPr>
              <a:t>SCOLA</a:t>
            </a:r>
            <a:endParaRPr sz="2600" dirty="0"/>
          </a:p>
        </p:txBody>
      </p:sp>
      <p:pic>
        <p:nvPicPr>
          <p:cNvPr id="4" name="Imagem 3" descr="Desenho de uma árvore&#10;&#10;Descrição gerada automaticamente com confiança média">
            <a:extLst>
              <a:ext uri="{FF2B5EF4-FFF2-40B4-BE49-F238E27FC236}">
                <a16:creationId xmlns:a16="http://schemas.microsoft.com/office/drawing/2014/main" id="{1B445C25-AC4E-6878-FFE1-64F8CAC06AD9}"/>
              </a:ext>
            </a:extLst>
          </p:cNvPr>
          <p:cNvPicPr>
            <a:picLocks noChangeAspect="1"/>
          </p:cNvPicPr>
          <p:nvPr/>
        </p:nvPicPr>
        <p:blipFill>
          <a:blip r:embed="rId7"/>
          <a:stretch>
            <a:fillRect/>
          </a:stretch>
        </p:blipFill>
        <p:spPr>
          <a:xfrm>
            <a:off x="3817144" y="3382749"/>
            <a:ext cx="1100138" cy="145559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18"/>
          <p:cNvSpPr txBox="1">
            <a:spLocks noGrp="1"/>
          </p:cNvSpPr>
          <p:nvPr>
            <p:ph type="body" idx="1"/>
          </p:nvPr>
        </p:nvSpPr>
        <p:spPr>
          <a:xfrm>
            <a:off x="386969" y="931544"/>
            <a:ext cx="11144631" cy="537709"/>
          </a:xfrm>
          <a:prstGeom prst="rect">
            <a:avLst/>
          </a:prstGeom>
          <a:noFill/>
          <a:ln>
            <a:noFill/>
          </a:ln>
        </p:spPr>
        <p:txBody>
          <a:bodyPr spcFirstLastPara="1" wrap="square" lIns="121850" tIns="121850" rIns="121850" bIns="121850" anchor="t" anchorCtr="0">
            <a:noAutofit/>
          </a:bodyPr>
          <a:lstStyle/>
          <a:p>
            <a:pPr marL="0" lvl="0" indent="0" algn="l" rtl="0">
              <a:lnSpc>
                <a:spcPct val="100000"/>
              </a:lnSpc>
              <a:spcAft>
                <a:spcPts val="1200"/>
              </a:spcAft>
              <a:buClr>
                <a:schemeClr val="dk1"/>
              </a:buClr>
              <a:buSzPts val="2000"/>
              <a:buNone/>
            </a:pPr>
            <a:r>
              <a:rPr lang="pt-BR" b="1" dirty="0">
                <a:solidFill>
                  <a:srgbClr val="7030A0"/>
                </a:solidFill>
                <a:latin typeface="Arial"/>
                <a:ea typeface="Arial"/>
                <a:cs typeface="Arial"/>
                <a:sym typeface="Arial"/>
              </a:rPr>
              <a:t>5.</a:t>
            </a:r>
            <a:r>
              <a:rPr lang="pt-BR" b="1" dirty="0">
                <a:solidFill>
                  <a:srgbClr val="231F20"/>
                </a:solidFill>
                <a:latin typeface="Arial"/>
                <a:ea typeface="Arial"/>
                <a:cs typeface="Arial"/>
                <a:sym typeface="Arial"/>
              </a:rPr>
              <a:t> </a:t>
            </a:r>
            <a:r>
              <a:rPr lang="pt-BR" dirty="0">
                <a:solidFill>
                  <a:srgbClr val="231F20"/>
                </a:solidFill>
                <a:latin typeface="Arial"/>
                <a:ea typeface="Arial"/>
                <a:cs typeface="Arial"/>
                <a:sym typeface="Arial"/>
              </a:rPr>
              <a:t>ESCREVA A LETRA INICIAL DOS NOMES DAS IMAGENS ABAIXO.</a:t>
            </a:r>
            <a:endParaRPr dirty="0"/>
          </a:p>
          <a:p>
            <a:pPr marL="135433" lvl="0" indent="0" algn="l" rtl="0">
              <a:lnSpc>
                <a:spcPct val="100000"/>
              </a:lnSpc>
              <a:spcAft>
                <a:spcPts val="1200"/>
              </a:spcAft>
              <a:buSzPts val="2000"/>
              <a:buNone/>
            </a:pPr>
            <a:endParaRPr dirty="0"/>
          </a:p>
          <a:p>
            <a:pPr marL="135433" lvl="0" indent="0" algn="l" rtl="0">
              <a:lnSpc>
                <a:spcPct val="100000"/>
              </a:lnSpc>
              <a:spcAft>
                <a:spcPts val="1200"/>
              </a:spcAft>
              <a:buSzPts val="2000"/>
              <a:buNone/>
            </a:pPr>
            <a:endParaRPr dirty="0"/>
          </a:p>
          <a:p>
            <a:pPr marL="135433" lvl="0" indent="0" algn="l" rtl="0">
              <a:lnSpc>
                <a:spcPct val="100000"/>
              </a:lnSpc>
              <a:spcAft>
                <a:spcPts val="1200"/>
              </a:spcAft>
              <a:buSzPts val="2000"/>
              <a:buNone/>
            </a:pPr>
            <a:endParaRPr dirty="0"/>
          </a:p>
        </p:txBody>
      </p:sp>
      <p:sp>
        <p:nvSpPr>
          <p:cNvPr id="284" name="Google Shape;284;p18"/>
          <p:cNvSpPr/>
          <p:nvPr/>
        </p:nvSpPr>
        <p:spPr>
          <a:xfrm>
            <a:off x="553951" y="3714241"/>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dirty="0">
                <a:solidFill>
                  <a:srgbClr val="000000"/>
                </a:solidFill>
                <a:latin typeface="Arial"/>
                <a:ea typeface="Arial"/>
                <a:cs typeface="Arial"/>
                <a:sym typeface="Arial"/>
              </a:rPr>
              <a:t>ABELHA</a:t>
            </a:r>
            <a:endParaRPr sz="2399" b="0" i="0" u="none" strike="noStrike" cap="none" dirty="0">
              <a:solidFill>
                <a:schemeClr val="lt1"/>
              </a:solidFill>
              <a:latin typeface="Arial"/>
              <a:ea typeface="Arial"/>
              <a:cs typeface="Arial"/>
              <a:sym typeface="Arial"/>
            </a:endParaRPr>
          </a:p>
        </p:txBody>
      </p:sp>
      <p:sp>
        <p:nvSpPr>
          <p:cNvPr id="285" name="Google Shape;285;p18"/>
          <p:cNvSpPr/>
          <p:nvPr/>
        </p:nvSpPr>
        <p:spPr>
          <a:xfrm>
            <a:off x="4395165" y="3746009"/>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a:solidFill>
                  <a:srgbClr val="000000"/>
                </a:solidFill>
                <a:latin typeface="Arial"/>
                <a:ea typeface="Arial"/>
                <a:cs typeface="Arial"/>
                <a:sym typeface="Arial"/>
              </a:rPr>
              <a:t>ILHA</a:t>
            </a:r>
            <a:endParaRPr/>
          </a:p>
        </p:txBody>
      </p:sp>
      <p:sp>
        <p:nvSpPr>
          <p:cNvPr id="286" name="Google Shape;286;p18"/>
          <p:cNvSpPr/>
          <p:nvPr/>
        </p:nvSpPr>
        <p:spPr>
          <a:xfrm>
            <a:off x="8060524" y="3871320"/>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a:solidFill>
                  <a:srgbClr val="000000"/>
                </a:solidFill>
                <a:latin typeface="Arial"/>
                <a:ea typeface="Arial"/>
                <a:cs typeface="Arial"/>
                <a:sym typeface="Arial"/>
              </a:rPr>
              <a:t>ÓCULOS</a:t>
            </a:r>
            <a:endParaRPr/>
          </a:p>
        </p:txBody>
      </p:sp>
      <p:sp>
        <p:nvSpPr>
          <p:cNvPr id="287" name="Google Shape;287;p18"/>
          <p:cNvSpPr/>
          <p:nvPr/>
        </p:nvSpPr>
        <p:spPr>
          <a:xfrm>
            <a:off x="553951" y="5869939"/>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a:solidFill>
                  <a:srgbClr val="000000"/>
                </a:solidFill>
                <a:latin typeface="Arial"/>
                <a:ea typeface="Arial"/>
                <a:cs typeface="Arial"/>
                <a:sym typeface="Arial"/>
              </a:rPr>
              <a:t>URSO</a:t>
            </a:r>
            <a:endParaRPr/>
          </a:p>
        </p:txBody>
      </p:sp>
      <p:sp>
        <p:nvSpPr>
          <p:cNvPr id="288" name="Google Shape;288;p18"/>
          <p:cNvSpPr/>
          <p:nvPr/>
        </p:nvSpPr>
        <p:spPr>
          <a:xfrm>
            <a:off x="4395165" y="5901345"/>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dirty="0">
                <a:solidFill>
                  <a:srgbClr val="000000"/>
                </a:solidFill>
                <a:latin typeface="Arial"/>
                <a:ea typeface="Arial"/>
                <a:cs typeface="Arial"/>
                <a:sym typeface="Arial"/>
              </a:rPr>
              <a:t>ESTRELA</a:t>
            </a:r>
            <a:endParaRPr dirty="0"/>
          </a:p>
        </p:txBody>
      </p:sp>
      <p:sp>
        <p:nvSpPr>
          <p:cNvPr id="289" name="Google Shape;289;p18"/>
          <p:cNvSpPr/>
          <p:nvPr/>
        </p:nvSpPr>
        <p:spPr>
          <a:xfrm>
            <a:off x="8060524" y="5913416"/>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a:solidFill>
                  <a:srgbClr val="000000"/>
                </a:solidFill>
                <a:latin typeface="Arial"/>
                <a:ea typeface="Arial"/>
                <a:cs typeface="Arial"/>
                <a:sym typeface="Arial"/>
              </a:rPr>
              <a:t>ANEL</a:t>
            </a:r>
            <a:endParaRPr/>
          </a:p>
        </p:txBody>
      </p:sp>
      <p:sp>
        <p:nvSpPr>
          <p:cNvPr id="290" name="Google Shape;290;p18"/>
          <p:cNvSpPr/>
          <p:nvPr/>
        </p:nvSpPr>
        <p:spPr>
          <a:xfrm>
            <a:off x="2554010" y="2756143"/>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91" name="Google Shape;291;p18"/>
          <p:cNvSpPr/>
          <p:nvPr/>
        </p:nvSpPr>
        <p:spPr>
          <a:xfrm>
            <a:off x="2554010" y="4882594"/>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92" name="Google Shape;292;p18"/>
          <p:cNvSpPr/>
          <p:nvPr/>
        </p:nvSpPr>
        <p:spPr>
          <a:xfrm>
            <a:off x="6566152" y="2779955"/>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93" name="Google Shape;293;p18"/>
          <p:cNvSpPr/>
          <p:nvPr/>
        </p:nvSpPr>
        <p:spPr>
          <a:xfrm>
            <a:off x="6563142" y="4965189"/>
            <a:ext cx="773460" cy="640257"/>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94" name="Google Shape;294;p18"/>
          <p:cNvSpPr/>
          <p:nvPr/>
        </p:nvSpPr>
        <p:spPr>
          <a:xfrm>
            <a:off x="10379542" y="2860121"/>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95" name="Google Shape;295;p18"/>
          <p:cNvSpPr/>
          <p:nvPr/>
        </p:nvSpPr>
        <p:spPr>
          <a:xfrm>
            <a:off x="10379542" y="4996309"/>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pic>
        <p:nvPicPr>
          <p:cNvPr id="296" name="Google Shape;296;p18"/>
          <p:cNvPicPr preferRelativeResize="0"/>
          <p:nvPr/>
        </p:nvPicPr>
        <p:blipFill>
          <a:blip r:embed="rId3"/>
          <a:srcRect/>
          <a:stretch/>
        </p:blipFill>
        <p:spPr>
          <a:xfrm>
            <a:off x="8412726" y="2633394"/>
            <a:ext cx="1700540" cy="795606"/>
          </a:xfrm>
          <a:prstGeom prst="rect">
            <a:avLst/>
          </a:prstGeom>
          <a:noFill/>
          <a:ln>
            <a:noFill/>
          </a:ln>
        </p:spPr>
      </p:pic>
      <p:pic>
        <p:nvPicPr>
          <p:cNvPr id="298" name="Google Shape;298;p18"/>
          <p:cNvPicPr preferRelativeResize="0"/>
          <p:nvPr/>
        </p:nvPicPr>
        <p:blipFill>
          <a:blip r:embed="rId4"/>
          <a:srcRect l="4592" r="4592"/>
          <a:stretch/>
        </p:blipFill>
        <p:spPr>
          <a:xfrm>
            <a:off x="921647" y="2401895"/>
            <a:ext cx="1366087" cy="1136311"/>
          </a:xfrm>
          <a:prstGeom prst="ellipse">
            <a:avLst/>
          </a:prstGeom>
          <a:noFill/>
          <a:ln>
            <a:noFill/>
          </a:ln>
        </p:spPr>
      </p:pic>
      <p:pic>
        <p:nvPicPr>
          <p:cNvPr id="299" name="Google Shape;299;p18"/>
          <p:cNvPicPr preferRelativeResize="0"/>
          <p:nvPr/>
        </p:nvPicPr>
        <p:blipFill>
          <a:blip r:embed="rId5"/>
          <a:srcRect/>
          <a:stretch/>
        </p:blipFill>
        <p:spPr>
          <a:xfrm>
            <a:off x="5077684" y="4610018"/>
            <a:ext cx="1039908" cy="988950"/>
          </a:xfrm>
          <a:prstGeom prst="rect">
            <a:avLst/>
          </a:prstGeom>
          <a:noFill/>
          <a:ln>
            <a:noFill/>
          </a:ln>
        </p:spPr>
      </p:pic>
      <p:pic>
        <p:nvPicPr>
          <p:cNvPr id="300" name="Google Shape;300;p18"/>
          <p:cNvPicPr preferRelativeResize="0"/>
          <p:nvPr/>
        </p:nvPicPr>
        <p:blipFill rotWithShape="1">
          <a:blip r:embed="rId6"/>
          <a:srcRect/>
          <a:stretch>
            <a:fillRect/>
          </a:stretch>
        </p:blipFill>
        <p:spPr>
          <a:xfrm>
            <a:off x="8617886" y="4787846"/>
            <a:ext cx="1085291" cy="1025903"/>
          </a:xfrm>
          <a:prstGeom prst="rect">
            <a:avLst/>
          </a:prstGeom>
          <a:noFill/>
          <a:ln>
            <a:noFill/>
          </a:ln>
        </p:spPr>
      </p:pic>
      <p:pic>
        <p:nvPicPr>
          <p:cNvPr id="301" name="Google Shape;301;p18"/>
          <p:cNvPicPr preferRelativeResize="0"/>
          <p:nvPr/>
        </p:nvPicPr>
        <p:blipFill rotWithShape="1">
          <a:blip r:embed="rId7"/>
          <a:srcRect t="-5079" b="-5079"/>
          <a:stretch>
            <a:fillRect/>
          </a:stretch>
        </p:blipFill>
        <p:spPr>
          <a:xfrm>
            <a:off x="4373718" y="1974743"/>
            <a:ext cx="2129737" cy="1512298"/>
          </a:xfrm>
          <a:prstGeom prst="rect">
            <a:avLst/>
          </a:prstGeom>
          <a:noFill/>
          <a:ln>
            <a:noFill/>
          </a:ln>
        </p:spPr>
      </p:pic>
      <p:grpSp>
        <p:nvGrpSpPr>
          <p:cNvPr id="10" name="Agrupar 9">
            <a:extLst>
              <a:ext uri="{FF2B5EF4-FFF2-40B4-BE49-F238E27FC236}">
                <a16:creationId xmlns:a16="http://schemas.microsoft.com/office/drawing/2014/main" id="{B4499A87-70B8-3CD6-46FB-1FF95AA2E3D3}"/>
              </a:ext>
            </a:extLst>
          </p:cNvPr>
          <p:cNvGrpSpPr/>
          <p:nvPr/>
        </p:nvGrpSpPr>
        <p:grpSpPr>
          <a:xfrm>
            <a:off x="10104120" y="6405928"/>
            <a:ext cx="1879398" cy="472392"/>
            <a:chOff x="10195560" y="6400848"/>
            <a:chExt cx="1879398" cy="472392"/>
          </a:xfrm>
        </p:grpSpPr>
        <p:pic>
          <p:nvPicPr>
            <p:cNvPr id="11" name="Imagem 10">
              <a:extLst>
                <a:ext uri="{FF2B5EF4-FFF2-40B4-BE49-F238E27FC236}">
                  <a16:creationId xmlns:a16="http://schemas.microsoft.com/office/drawing/2014/main" id="{648B8432-F81B-5A63-0981-1574715C3022}"/>
                </a:ext>
              </a:extLst>
            </p:cNvPr>
            <p:cNvPicPr>
              <a:picLocks noChangeAspect="1"/>
            </p:cNvPicPr>
            <p:nvPr/>
          </p:nvPicPr>
          <p:blipFill>
            <a:blip r:embed="rId8"/>
            <a:srcRect/>
            <a:stretch/>
          </p:blipFill>
          <p:spPr>
            <a:xfrm>
              <a:off x="10195560" y="6400848"/>
              <a:ext cx="1879398" cy="457151"/>
            </a:xfrm>
            <a:prstGeom prst="rect">
              <a:avLst/>
            </a:prstGeom>
          </p:spPr>
        </p:pic>
        <p:sp>
          <p:nvSpPr>
            <p:cNvPr id="12" name="CaixaDeTexto 11">
              <a:extLst>
                <a:ext uri="{FF2B5EF4-FFF2-40B4-BE49-F238E27FC236}">
                  <a16:creationId xmlns:a16="http://schemas.microsoft.com/office/drawing/2014/main" id="{02F8776E-7C7C-408C-B5F7-8711EC88C980}"/>
                </a:ext>
              </a:extLst>
            </p:cNvPr>
            <p:cNvSpPr txBox="1"/>
            <p:nvPr/>
          </p:nvSpPr>
          <p:spPr>
            <a:xfrm>
              <a:off x="10347960" y="6493584"/>
              <a:ext cx="1275080" cy="379656"/>
            </a:xfrm>
            <a:prstGeom prst="rect">
              <a:avLst/>
            </a:prstGeom>
            <a:noFill/>
          </p:spPr>
          <p:txBody>
            <a:bodyPr wrap="square" rtlCol="0">
              <a:spAutoFit/>
            </a:bodyPr>
            <a:lstStyle/>
            <a:p>
              <a:r>
                <a:rPr lang="pt-BR" sz="1870" b="1" dirty="0">
                  <a:solidFill>
                    <a:schemeClr val="bg1"/>
                  </a:solidFill>
                  <a:effectLst>
                    <a:outerShdw blurRad="38100" dist="38100" dir="2700000" algn="tl">
                      <a:srgbClr val="000000">
                        <a:alpha val="43137"/>
                      </a:srgbClr>
                    </a:outerShdw>
                  </a:effectLst>
                  <a:latin typeface="Grandstander" pitchFamily="2" charset="0"/>
                </a:rPr>
                <a:t>CONTINUA</a:t>
              </a:r>
            </a:p>
          </p:txBody>
        </p:sp>
      </p:grpSp>
      <p:pic>
        <p:nvPicPr>
          <p:cNvPr id="3" name="Imagem 2" descr="Imagem digital fictícia de personagem de desenho animado&#10;&#10;O conteúdo gerado por IA pode estar incorreto.">
            <a:extLst>
              <a:ext uri="{FF2B5EF4-FFF2-40B4-BE49-F238E27FC236}">
                <a16:creationId xmlns:a16="http://schemas.microsoft.com/office/drawing/2014/main" id="{04D2E74A-0C02-9F91-B053-FF9052CD4402}"/>
              </a:ext>
            </a:extLst>
          </p:cNvPr>
          <p:cNvPicPr>
            <a:picLocks noChangeAspect="1"/>
          </p:cNvPicPr>
          <p:nvPr/>
        </p:nvPicPr>
        <p:blipFill>
          <a:blip r:embed="rId9"/>
          <a:stretch>
            <a:fillRect/>
          </a:stretch>
        </p:blipFill>
        <p:spPr>
          <a:xfrm>
            <a:off x="998427" y="4345526"/>
            <a:ext cx="1354933" cy="144305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30"/>
          <p:cNvSpPr txBox="1">
            <a:spLocks noGrp="1"/>
          </p:cNvSpPr>
          <p:nvPr>
            <p:ph type="body" idx="1"/>
          </p:nvPr>
        </p:nvSpPr>
        <p:spPr>
          <a:xfrm>
            <a:off x="608443" y="902144"/>
            <a:ext cx="10982540" cy="891932"/>
          </a:xfrm>
          <a:prstGeom prst="rect">
            <a:avLst/>
          </a:prstGeom>
          <a:noFill/>
          <a:ln>
            <a:noFill/>
          </a:ln>
        </p:spPr>
        <p:txBody>
          <a:bodyPr spcFirstLastPara="1" wrap="square" lIns="121850" tIns="121850" rIns="121850" bIns="121850" anchor="t" anchorCtr="0">
            <a:noAutofit/>
          </a:bodyPr>
          <a:lstStyle/>
          <a:p>
            <a:pPr lvl="0" indent="-457200" algn="l" rtl="0">
              <a:lnSpc>
                <a:spcPct val="100000"/>
              </a:lnSpc>
              <a:spcAft>
                <a:spcPts val="1200"/>
              </a:spcAft>
              <a:buClr>
                <a:srgbClr val="7030A0"/>
              </a:buClr>
              <a:buSzPct val="100000"/>
              <a:buFont typeface="Lato" panose="020F0502020204030203" pitchFamily="34" charset="0"/>
              <a:buChar char="●"/>
            </a:pPr>
            <a:r>
              <a:rPr lang="pt-BR" dirty="0">
                <a:solidFill>
                  <a:srgbClr val="231F20"/>
                </a:solidFill>
                <a:latin typeface="Arial"/>
                <a:ea typeface="Arial"/>
                <a:cs typeface="Arial"/>
                <a:sym typeface="Arial"/>
              </a:rPr>
              <a:t>AGORA, PINTE AS LETRAS INICIAIS DAS IMAGENS QUE VOCÊ OBSERVOU.</a:t>
            </a:r>
            <a:endParaRPr dirty="0"/>
          </a:p>
        </p:txBody>
      </p:sp>
      <p:graphicFrame>
        <p:nvGraphicFramePr>
          <p:cNvPr id="310" name="Google Shape;310;p30"/>
          <p:cNvGraphicFramePr/>
          <p:nvPr/>
        </p:nvGraphicFramePr>
        <p:xfrm>
          <a:off x="948486" y="3023039"/>
          <a:ext cx="10136425" cy="1655350"/>
        </p:xfrm>
        <a:graphic>
          <a:graphicData uri="http://schemas.openxmlformats.org/drawingml/2006/table">
            <a:tbl>
              <a:tblPr>
                <a:noFill/>
                <a:tableStyleId>{F9A61F70-FF36-4732-8587-EFE66BC423D8}</a:tableStyleId>
              </a:tblPr>
              <a:tblGrid>
                <a:gridCol w="779725">
                  <a:extLst>
                    <a:ext uri="{9D8B030D-6E8A-4147-A177-3AD203B41FA5}">
                      <a16:colId xmlns:a16="http://schemas.microsoft.com/office/drawing/2014/main" val="20000"/>
                    </a:ext>
                  </a:extLst>
                </a:gridCol>
                <a:gridCol w="779725">
                  <a:extLst>
                    <a:ext uri="{9D8B030D-6E8A-4147-A177-3AD203B41FA5}">
                      <a16:colId xmlns:a16="http://schemas.microsoft.com/office/drawing/2014/main" val="20001"/>
                    </a:ext>
                  </a:extLst>
                </a:gridCol>
                <a:gridCol w="779725">
                  <a:extLst>
                    <a:ext uri="{9D8B030D-6E8A-4147-A177-3AD203B41FA5}">
                      <a16:colId xmlns:a16="http://schemas.microsoft.com/office/drawing/2014/main" val="20002"/>
                    </a:ext>
                  </a:extLst>
                </a:gridCol>
                <a:gridCol w="779725">
                  <a:extLst>
                    <a:ext uri="{9D8B030D-6E8A-4147-A177-3AD203B41FA5}">
                      <a16:colId xmlns:a16="http://schemas.microsoft.com/office/drawing/2014/main" val="20003"/>
                    </a:ext>
                  </a:extLst>
                </a:gridCol>
                <a:gridCol w="779725">
                  <a:extLst>
                    <a:ext uri="{9D8B030D-6E8A-4147-A177-3AD203B41FA5}">
                      <a16:colId xmlns:a16="http://schemas.microsoft.com/office/drawing/2014/main" val="20004"/>
                    </a:ext>
                  </a:extLst>
                </a:gridCol>
                <a:gridCol w="779725">
                  <a:extLst>
                    <a:ext uri="{9D8B030D-6E8A-4147-A177-3AD203B41FA5}">
                      <a16:colId xmlns:a16="http://schemas.microsoft.com/office/drawing/2014/main" val="20005"/>
                    </a:ext>
                  </a:extLst>
                </a:gridCol>
                <a:gridCol w="779725">
                  <a:extLst>
                    <a:ext uri="{9D8B030D-6E8A-4147-A177-3AD203B41FA5}">
                      <a16:colId xmlns:a16="http://schemas.microsoft.com/office/drawing/2014/main" val="20006"/>
                    </a:ext>
                  </a:extLst>
                </a:gridCol>
                <a:gridCol w="779725">
                  <a:extLst>
                    <a:ext uri="{9D8B030D-6E8A-4147-A177-3AD203B41FA5}">
                      <a16:colId xmlns:a16="http://schemas.microsoft.com/office/drawing/2014/main" val="20007"/>
                    </a:ext>
                  </a:extLst>
                </a:gridCol>
                <a:gridCol w="779725">
                  <a:extLst>
                    <a:ext uri="{9D8B030D-6E8A-4147-A177-3AD203B41FA5}">
                      <a16:colId xmlns:a16="http://schemas.microsoft.com/office/drawing/2014/main" val="20008"/>
                    </a:ext>
                  </a:extLst>
                </a:gridCol>
                <a:gridCol w="779725">
                  <a:extLst>
                    <a:ext uri="{9D8B030D-6E8A-4147-A177-3AD203B41FA5}">
                      <a16:colId xmlns:a16="http://schemas.microsoft.com/office/drawing/2014/main" val="20009"/>
                    </a:ext>
                  </a:extLst>
                </a:gridCol>
                <a:gridCol w="779725">
                  <a:extLst>
                    <a:ext uri="{9D8B030D-6E8A-4147-A177-3AD203B41FA5}">
                      <a16:colId xmlns:a16="http://schemas.microsoft.com/office/drawing/2014/main" val="20010"/>
                    </a:ext>
                  </a:extLst>
                </a:gridCol>
                <a:gridCol w="779725">
                  <a:extLst>
                    <a:ext uri="{9D8B030D-6E8A-4147-A177-3AD203B41FA5}">
                      <a16:colId xmlns:a16="http://schemas.microsoft.com/office/drawing/2014/main" val="20011"/>
                    </a:ext>
                  </a:extLst>
                </a:gridCol>
                <a:gridCol w="779725">
                  <a:extLst>
                    <a:ext uri="{9D8B030D-6E8A-4147-A177-3AD203B41FA5}">
                      <a16:colId xmlns:a16="http://schemas.microsoft.com/office/drawing/2014/main" val="20012"/>
                    </a:ext>
                  </a:extLst>
                </a:gridCol>
              </a:tblGrid>
              <a:tr h="827675">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A</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B</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C</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D</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E</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F</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G</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H</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I</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J</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K</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L</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M</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827675">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N</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dirty="0"/>
                        <a:t>O</a:t>
                      </a:r>
                      <a:endParaRPr sz="2700" b="1" u="none" strike="noStrike" cap="none" dirty="0"/>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P</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Q</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R</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S</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T</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U</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V</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W</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dirty="0"/>
                        <a:t>X</a:t>
                      </a:r>
                      <a:endParaRPr sz="2700" b="1" u="none" strike="noStrike" cap="none" dirty="0"/>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Y</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dirty="0"/>
                        <a:t>Z</a:t>
                      </a:r>
                      <a:endParaRPr sz="2700" b="1" u="none" strike="noStrike" cap="none" dirty="0"/>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2" name="CaixaDeTexto 1">
            <a:extLst>
              <a:ext uri="{FF2B5EF4-FFF2-40B4-BE49-F238E27FC236}">
                <a16:creationId xmlns:a16="http://schemas.microsoft.com/office/drawing/2014/main" id="{A8278151-74C1-A1AE-79F8-EE5B7BF694BD}"/>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a:solidFill>
                  <a:schemeClr val="tx1"/>
                </a:solidFill>
                <a:latin typeface="Arial" panose="020B0604020202020204" pitchFamily="34" charset="0"/>
              </a:rPr>
              <a:t>CORREÇÃO</a:t>
            </a:r>
            <a:endParaRPr lang="pt-BR" sz="2800">
              <a:solidFill>
                <a:schemeClr val="tx1"/>
              </a:solidFill>
            </a:endParaRPr>
          </a:p>
        </p:txBody>
      </p:sp>
      <p:sp>
        <p:nvSpPr>
          <p:cNvPr id="4" name="Google Shape;284;p18">
            <a:extLst>
              <a:ext uri="{FF2B5EF4-FFF2-40B4-BE49-F238E27FC236}">
                <a16:creationId xmlns:a16="http://schemas.microsoft.com/office/drawing/2014/main" id="{8F3A0FD6-9EB8-4CE7-D524-BFC8D5DC902B}"/>
              </a:ext>
            </a:extLst>
          </p:cNvPr>
          <p:cNvSpPr/>
          <p:nvPr/>
        </p:nvSpPr>
        <p:spPr>
          <a:xfrm>
            <a:off x="553951" y="3714241"/>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dirty="0">
                <a:solidFill>
                  <a:srgbClr val="000000"/>
                </a:solidFill>
                <a:latin typeface="Arial"/>
                <a:ea typeface="Arial"/>
                <a:cs typeface="Arial"/>
                <a:sym typeface="Arial"/>
              </a:rPr>
              <a:t>ABELHA</a:t>
            </a:r>
            <a:endParaRPr sz="2399" b="0" i="0" u="none" strike="noStrike" cap="none" dirty="0">
              <a:solidFill>
                <a:schemeClr val="lt1"/>
              </a:solidFill>
              <a:latin typeface="Arial"/>
              <a:ea typeface="Arial"/>
              <a:cs typeface="Arial"/>
              <a:sym typeface="Arial"/>
            </a:endParaRPr>
          </a:p>
        </p:txBody>
      </p:sp>
      <p:sp>
        <p:nvSpPr>
          <p:cNvPr id="5" name="Google Shape;285;p18">
            <a:extLst>
              <a:ext uri="{FF2B5EF4-FFF2-40B4-BE49-F238E27FC236}">
                <a16:creationId xmlns:a16="http://schemas.microsoft.com/office/drawing/2014/main" id="{DD029089-7C45-C92C-4A16-E2D0E4F6DD8D}"/>
              </a:ext>
            </a:extLst>
          </p:cNvPr>
          <p:cNvSpPr/>
          <p:nvPr/>
        </p:nvSpPr>
        <p:spPr>
          <a:xfrm>
            <a:off x="4395165" y="3746009"/>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a:solidFill>
                  <a:srgbClr val="000000"/>
                </a:solidFill>
                <a:latin typeface="Arial"/>
                <a:ea typeface="Arial"/>
                <a:cs typeface="Arial"/>
                <a:sym typeface="Arial"/>
              </a:rPr>
              <a:t>ILHA</a:t>
            </a:r>
            <a:endParaRPr/>
          </a:p>
        </p:txBody>
      </p:sp>
      <p:sp>
        <p:nvSpPr>
          <p:cNvPr id="6" name="Google Shape;286;p18">
            <a:extLst>
              <a:ext uri="{FF2B5EF4-FFF2-40B4-BE49-F238E27FC236}">
                <a16:creationId xmlns:a16="http://schemas.microsoft.com/office/drawing/2014/main" id="{11E3C1D6-7877-B3CE-EC7B-99A139B42F1C}"/>
              </a:ext>
            </a:extLst>
          </p:cNvPr>
          <p:cNvSpPr/>
          <p:nvPr/>
        </p:nvSpPr>
        <p:spPr>
          <a:xfrm>
            <a:off x="8060524" y="3871320"/>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a:solidFill>
                  <a:srgbClr val="000000"/>
                </a:solidFill>
                <a:latin typeface="Arial"/>
                <a:ea typeface="Arial"/>
                <a:cs typeface="Arial"/>
                <a:sym typeface="Arial"/>
              </a:rPr>
              <a:t>ÓCULOS</a:t>
            </a:r>
            <a:endParaRPr/>
          </a:p>
        </p:txBody>
      </p:sp>
      <p:sp>
        <p:nvSpPr>
          <p:cNvPr id="7" name="Google Shape;287;p18">
            <a:extLst>
              <a:ext uri="{FF2B5EF4-FFF2-40B4-BE49-F238E27FC236}">
                <a16:creationId xmlns:a16="http://schemas.microsoft.com/office/drawing/2014/main" id="{7A54F4B0-49CA-F49D-522C-71048487B04B}"/>
              </a:ext>
            </a:extLst>
          </p:cNvPr>
          <p:cNvSpPr/>
          <p:nvPr/>
        </p:nvSpPr>
        <p:spPr>
          <a:xfrm>
            <a:off x="553951" y="5869939"/>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a:solidFill>
                  <a:srgbClr val="000000"/>
                </a:solidFill>
                <a:latin typeface="Arial"/>
                <a:ea typeface="Arial"/>
                <a:cs typeface="Arial"/>
                <a:sym typeface="Arial"/>
              </a:rPr>
              <a:t>URSO</a:t>
            </a:r>
            <a:endParaRPr/>
          </a:p>
        </p:txBody>
      </p:sp>
      <p:sp>
        <p:nvSpPr>
          <p:cNvPr id="8" name="Google Shape;288;p18">
            <a:extLst>
              <a:ext uri="{FF2B5EF4-FFF2-40B4-BE49-F238E27FC236}">
                <a16:creationId xmlns:a16="http://schemas.microsoft.com/office/drawing/2014/main" id="{14A09BA7-9801-329B-BFA6-8A9D642B3A61}"/>
              </a:ext>
            </a:extLst>
          </p:cNvPr>
          <p:cNvSpPr/>
          <p:nvPr/>
        </p:nvSpPr>
        <p:spPr>
          <a:xfrm>
            <a:off x="4395165" y="5901345"/>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dirty="0">
                <a:solidFill>
                  <a:srgbClr val="000000"/>
                </a:solidFill>
                <a:latin typeface="Arial"/>
                <a:ea typeface="Arial"/>
                <a:cs typeface="Arial"/>
                <a:sym typeface="Arial"/>
              </a:rPr>
              <a:t>ESTRELA</a:t>
            </a:r>
            <a:endParaRPr dirty="0"/>
          </a:p>
        </p:txBody>
      </p:sp>
      <p:sp>
        <p:nvSpPr>
          <p:cNvPr id="9" name="Google Shape;289;p18">
            <a:extLst>
              <a:ext uri="{FF2B5EF4-FFF2-40B4-BE49-F238E27FC236}">
                <a16:creationId xmlns:a16="http://schemas.microsoft.com/office/drawing/2014/main" id="{14A97C21-3581-5B92-C952-309733F067F0}"/>
              </a:ext>
            </a:extLst>
          </p:cNvPr>
          <p:cNvSpPr/>
          <p:nvPr/>
        </p:nvSpPr>
        <p:spPr>
          <a:xfrm>
            <a:off x="8060524" y="5913416"/>
            <a:ext cx="2404947" cy="474206"/>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399" b="0" i="0" u="none" strike="noStrike" cap="none">
                <a:solidFill>
                  <a:srgbClr val="000000"/>
                </a:solidFill>
                <a:latin typeface="Arial"/>
                <a:ea typeface="Arial"/>
                <a:cs typeface="Arial"/>
                <a:sym typeface="Arial"/>
              </a:rPr>
              <a:t>ANEL</a:t>
            </a:r>
            <a:endParaRPr/>
          </a:p>
        </p:txBody>
      </p:sp>
      <p:sp>
        <p:nvSpPr>
          <p:cNvPr id="10" name="Google Shape;290;p18">
            <a:extLst>
              <a:ext uri="{FF2B5EF4-FFF2-40B4-BE49-F238E27FC236}">
                <a16:creationId xmlns:a16="http://schemas.microsoft.com/office/drawing/2014/main" id="{96DB4BAE-BD5A-3817-76F2-05B0EB03D091}"/>
              </a:ext>
            </a:extLst>
          </p:cNvPr>
          <p:cNvSpPr/>
          <p:nvPr/>
        </p:nvSpPr>
        <p:spPr>
          <a:xfrm>
            <a:off x="2554010" y="2756143"/>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600" b="1" i="0" u="none" strike="noStrike" cap="none" dirty="0">
                <a:solidFill>
                  <a:schemeClr val="tx1"/>
                </a:solidFill>
                <a:latin typeface="Arial"/>
                <a:ea typeface="Arial"/>
                <a:cs typeface="Arial"/>
                <a:sym typeface="Arial"/>
              </a:rPr>
              <a:t>A</a:t>
            </a:r>
          </a:p>
        </p:txBody>
      </p:sp>
      <p:sp>
        <p:nvSpPr>
          <p:cNvPr id="11" name="Google Shape;291;p18">
            <a:extLst>
              <a:ext uri="{FF2B5EF4-FFF2-40B4-BE49-F238E27FC236}">
                <a16:creationId xmlns:a16="http://schemas.microsoft.com/office/drawing/2014/main" id="{6DF70C90-1641-8021-12E2-9463F0EBA67B}"/>
              </a:ext>
            </a:extLst>
          </p:cNvPr>
          <p:cNvSpPr/>
          <p:nvPr/>
        </p:nvSpPr>
        <p:spPr>
          <a:xfrm>
            <a:off x="2554010" y="4882594"/>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600" b="1" i="0" u="none" strike="noStrike" cap="none" dirty="0">
                <a:solidFill>
                  <a:schemeClr val="tx1"/>
                </a:solidFill>
                <a:latin typeface="Arial"/>
                <a:ea typeface="Arial"/>
                <a:cs typeface="Arial"/>
                <a:sym typeface="Arial"/>
              </a:rPr>
              <a:t>U</a:t>
            </a:r>
          </a:p>
        </p:txBody>
      </p:sp>
      <p:sp>
        <p:nvSpPr>
          <p:cNvPr id="12" name="Google Shape;292;p18">
            <a:extLst>
              <a:ext uri="{FF2B5EF4-FFF2-40B4-BE49-F238E27FC236}">
                <a16:creationId xmlns:a16="http://schemas.microsoft.com/office/drawing/2014/main" id="{93DCD349-1A43-928C-98FF-262E97587A7E}"/>
              </a:ext>
            </a:extLst>
          </p:cNvPr>
          <p:cNvSpPr/>
          <p:nvPr/>
        </p:nvSpPr>
        <p:spPr>
          <a:xfrm>
            <a:off x="6566152" y="2779955"/>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600" b="1" i="0" u="none" strike="noStrike" cap="none" dirty="0">
                <a:solidFill>
                  <a:schemeClr val="tx1"/>
                </a:solidFill>
                <a:latin typeface="Arial"/>
                <a:ea typeface="Arial"/>
                <a:cs typeface="Arial"/>
                <a:sym typeface="Arial"/>
              </a:rPr>
              <a:t>I</a:t>
            </a:r>
          </a:p>
        </p:txBody>
      </p:sp>
      <p:sp>
        <p:nvSpPr>
          <p:cNvPr id="13" name="Google Shape;293;p18">
            <a:extLst>
              <a:ext uri="{FF2B5EF4-FFF2-40B4-BE49-F238E27FC236}">
                <a16:creationId xmlns:a16="http://schemas.microsoft.com/office/drawing/2014/main" id="{D3AEFD08-F825-E06C-04CE-657FB31A97F5}"/>
              </a:ext>
            </a:extLst>
          </p:cNvPr>
          <p:cNvSpPr/>
          <p:nvPr/>
        </p:nvSpPr>
        <p:spPr>
          <a:xfrm>
            <a:off x="6563142" y="4965189"/>
            <a:ext cx="773460" cy="640257"/>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600" b="1" i="0" u="none" strike="noStrike" cap="none" dirty="0">
                <a:solidFill>
                  <a:schemeClr val="tx1"/>
                </a:solidFill>
                <a:latin typeface="Arial"/>
                <a:ea typeface="Arial"/>
                <a:cs typeface="Arial"/>
                <a:sym typeface="Arial"/>
              </a:rPr>
              <a:t>E</a:t>
            </a:r>
          </a:p>
        </p:txBody>
      </p:sp>
      <p:sp>
        <p:nvSpPr>
          <p:cNvPr id="14" name="Google Shape;294;p18">
            <a:extLst>
              <a:ext uri="{FF2B5EF4-FFF2-40B4-BE49-F238E27FC236}">
                <a16:creationId xmlns:a16="http://schemas.microsoft.com/office/drawing/2014/main" id="{9FF154D2-82A2-BC57-8A24-50847709720E}"/>
              </a:ext>
            </a:extLst>
          </p:cNvPr>
          <p:cNvSpPr/>
          <p:nvPr/>
        </p:nvSpPr>
        <p:spPr>
          <a:xfrm>
            <a:off x="10379542" y="2860121"/>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600" b="1" i="0" u="none" strike="noStrike" cap="none" dirty="0">
                <a:solidFill>
                  <a:schemeClr val="tx1"/>
                </a:solidFill>
                <a:latin typeface="Arial"/>
                <a:ea typeface="Arial"/>
                <a:cs typeface="Arial"/>
                <a:sym typeface="Arial"/>
              </a:rPr>
              <a:t>O</a:t>
            </a:r>
          </a:p>
        </p:txBody>
      </p:sp>
      <p:sp>
        <p:nvSpPr>
          <p:cNvPr id="15" name="Google Shape;295;p18">
            <a:extLst>
              <a:ext uri="{FF2B5EF4-FFF2-40B4-BE49-F238E27FC236}">
                <a16:creationId xmlns:a16="http://schemas.microsoft.com/office/drawing/2014/main" id="{DE06066C-FB92-113C-F178-D82021AC9C9D}"/>
              </a:ext>
            </a:extLst>
          </p:cNvPr>
          <p:cNvSpPr/>
          <p:nvPr/>
        </p:nvSpPr>
        <p:spPr>
          <a:xfrm>
            <a:off x="10379542" y="4996309"/>
            <a:ext cx="767440" cy="635275"/>
          </a:xfrm>
          <a:prstGeom prst="roundRect">
            <a:avLst>
              <a:gd name="adj" fmla="val 16667"/>
            </a:avLst>
          </a:prstGeom>
          <a:solidFill>
            <a:schemeClr val="lt1"/>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600" b="1" i="0" u="none" strike="noStrike" cap="none" dirty="0">
                <a:solidFill>
                  <a:schemeClr val="tx1"/>
                </a:solidFill>
                <a:latin typeface="Arial"/>
                <a:ea typeface="Arial"/>
                <a:cs typeface="Arial"/>
                <a:sym typeface="Arial"/>
              </a:rPr>
              <a:t>A</a:t>
            </a:r>
          </a:p>
        </p:txBody>
      </p:sp>
      <p:grpSp>
        <p:nvGrpSpPr>
          <p:cNvPr id="22" name="Agrupar 21">
            <a:extLst>
              <a:ext uri="{FF2B5EF4-FFF2-40B4-BE49-F238E27FC236}">
                <a16:creationId xmlns:a16="http://schemas.microsoft.com/office/drawing/2014/main" id="{56A54E6E-BF84-CA7A-1E19-4554F26329FB}"/>
              </a:ext>
            </a:extLst>
          </p:cNvPr>
          <p:cNvGrpSpPr/>
          <p:nvPr/>
        </p:nvGrpSpPr>
        <p:grpSpPr>
          <a:xfrm>
            <a:off x="10104120" y="6405928"/>
            <a:ext cx="1879398" cy="472392"/>
            <a:chOff x="10195560" y="6400848"/>
            <a:chExt cx="1879398" cy="472392"/>
          </a:xfrm>
        </p:grpSpPr>
        <p:pic>
          <p:nvPicPr>
            <p:cNvPr id="23" name="Imagem 22">
              <a:extLst>
                <a:ext uri="{FF2B5EF4-FFF2-40B4-BE49-F238E27FC236}">
                  <a16:creationId xmlns:a16="http://schemas.microsoft.com/office/drawing/2014/main" id="{12DB1B24-256A-B2C1-5CD6-C5F702D67E93}"/>
                </a:ext>
              </a:extLst>
            </p:cNvPr>
            <p:cNvPicPr>
              <a:picLocks noChangeAspect="1"/>
            </p:cNvPicPr>
            <p:nvPr/>
          </p:nvPicPr>
          <p:blipFill>
            <a:blip r:embed="rId3"/>
            <a:srcRect/>
            <a:stretch/>
          </p:blipFill>
          <p:spPr>
            <a:xfrm>
              <a:off x="10195560" y="6400848"/>
              <a:ext cx="1879398" cy="457151"/>
            </a:xfrm>
            <a:prstGeom prst="rect">
              <a:avLst/>
            </a:prstGeom>
          </p:spPr>
        </p:pic>
        <p:sp>
          <p:nvSpPr>
            <p:cNvPr id="24" name="CaixaDeTexto 23">
              <a:extLst>
                <a:ext uri="{FF2B5EF4-FFF2-40B4-BE49-F238E27FC236}">
                  <a16:creationId xmlns:a16="http://schemas.microsoft.com/office/drawing/2014/main" id="{6ACF980D-4020-C259-9992-980A2CB1A856}"/>
                </a:ext>
              </a:extLst>
            </p:cNvPr>
            <p:cNvSpPr txBox="1"/>
            <p:nvPr/>
          </p:nvSpPr>
          <p:spPr>
            <a:xfrm>
              <a:off x="10347960" y="6493584"/>
              <a:ext cx="1275080" cy="379656"/>
            </a:xfrm>
            <a:prstGeom prst="rect">
              <a:avLst/>
            </a:prstGeom>
            <a:noFill/>
          </p:spPr>
          <p:txBody>
            <a:bodyPr wrap="square" rtlCol="0">
              <a:spAutoFit/>
            </a:bodyPr>
            <a:lstStyle/>
            <a:p>
              <a:r>
                <a:rPr lang="pt-BR" sz="1870" b="1" dirty="0">
                  <a:solidFill>
                    <a:schemeClr val="bg1"/>
                  </a:solidFill>
                  <a:effectLst>
                    <a:outerShdw blurRad="38100" dist="38100" dir="2700000" algn="tl">
                      <a:srgbClr val="000000">
                        <a:alpha val="43137"/>
                      </a:srgbClr>
                    </a:outerShdw>
                  </a:effectLst>
                  <a:latin typeface="Grandstander" pitchFamily="2" charset="0"/>
                </a:rPr>
                <a:t>CONTINUA</a:t>
              </a:r>
            </a:p>
          </p:txBody>
        </p:sp>
      </p:grpSp>
      <p:sp>
        <p:nvSpPr>
          <p:cNvPr id="27" name="Google Shape;282;p18">
            <a:extLst>
              <a:ext uri="{FF2B5EF4-FFF2-40B4-BE49-F238E27FC236}">
                <a16:creationId xmlns:a16="http://schemas.microsoft.com/office/drawing/2014/main" id="{9F98E21D-7A8C-CBCC-E2DE-199967DBE879}"/>
              </a:ext>
            </a:extLst>
          </p:cNvPr>
          <p:cNvSpPr txBox="1">
            <a:spLocks noGrp="1"/>
          </p:cNvSpPr>
          <p:nvPr>
            <p:ph type="body" idx="1"/>
          </p:nvPr>
        </p:nvSpPr>
        <p:spPr>
          <a:xfrm>
            <a:off x="386969" y="931544"/>
            <a:ext cx="11144631" cy="537709"/>
          </a:xfrm>
          <a:prstGeom prst="rect">
            <a:avLst/>
          </a:prstGeom>
          <a:noFill/>
          <a:ln>
            <a:noFill/>
          </a:ln>
        </p:spPr>
        <p:txBody>
          <a:bodyPr spcFirstLastPara="1" wrap="square" lIns="121850" tIns="121850" rIns="121850" bIns="121850" anchor="t" anchorCtr="0">
            <a:noAutofit/>
          </a:bodyPr>
          <a:lstStyle/>
          <a:p>
            <a:pPr marL="0" lvl="0" indent="0" algn="l" rtl="0">
              <a:lnSpc>
                <a:spcPct val="100000"/>
              </a:lnSpc>
              <a:spcAft>
                <a:spcPts val="1200"/>
              </a:spcAft>
              <a:buClr>
                <a:schemeClr val="dk1"/>
              </a:buClr>
              <a:buSzPts val="2000"/>
              <a:buNone/>
            </a:pPr>
            <a:r>
              <a:rPr lang="pt-BR" b="1" dirty="0">
                <a:solidFill>
                  <a:srgbClr val="7030A0"/>
                </a:solidFill>
                <a:latin typeface="Arial"/>
                <a:ea typeface="Arial"/>
                <a:cs typeface="Arial"/>
                <a:sym typeface="Arial"/>
              </a:rPr>
              <a:t>5.</a:t>
            </a:r>
            <a:r>
              <a:rPr lang="pt-BR" b="1" dirty="0">
                <a:solidFill>
                  <a:srgbClr val="231F20"/>
                </a:solidFill>
                <a:latin typeface="Arial"/>
                <a:ea typeface="Arial"/>
                <a:cs typeface="Arial"/>
                <a:sym typeface="Arial"/>
              </a:rPr>
              <a:t> </a:t>
            </a:r>
            <a:r>
              <a:rPr lang="pt-BR" dirty="0">
                <a:solidFill>
                  <a:srgbClr val="231F20"/>
                </a:solidFill>
                <a:latin typeface="Arial"/>
                <a:ea typeface="Arial"/>
                <a:cs typeface="Arial"/>
                <a:sym typeface="Arial"/>
              </a:rPr>
              <a:t>ESCREVA A LETRA INICIAL DOS NOMES DAS IMAGENS ABAIXO.</a:t>
            </a:r>
            <a:endParaRPr dirty="0"/>
          </a:p>
          <a:p>
            <a:pPr marL="135433" lvl="0" indent="0" algn="l" rtl="0">
              <a:lnSpc>
                <a:spcPct val="100000"/>
              </a:lnSpc>
              <a:spcAft>
                <a:spcPts val="1200"/>
              </a:spcAft>
              <a:buSzPts val="2000"/>
              <a:buNone/>
            </a:pPr>
            <a:endParaRPr dirty="0"/>
          </a:p>
          <a:p>
            <a:pPr marL="135433" lvl="0" indent="0" algn="l" rtl="0">
              <a:lnSpc>
                <a:spcPct val="100000"/>
              </a:lnSpc>
              <a:spcAft>
                <a:spcPts val="1200"/>
              </a:spcAft>
              <a:buSzPts val="2000"/>
              <a:buNone/>
            </a:pPr>
            <a:endParaRPr dirty="0"/>
          </a:p>
          <a:p>
            <a:pPr marL="135433" lvl="0" indent="0" algn="l" rtl="0">
              <a:lnSpc>
                <a:spcPct val="100000"/>
              </a:lnSpc>
              <a:spcAft>
                <a:spcPts val="1200"/>
              </a:spcAft>
              <a:buSzPts val="2000"/>
              <a:buNone/>
            </a:pPr>
            <a:endParaRPr dirty="0"/>
          </a:p>
        </p:txBody>
      </p:sp>
      <p:pic>
        <p:nvPicPr>
          <p:cNvPr id="28" name="Google Shape;296;p18">
            <a:extLst>
              <a:ext uri="{FF2B5EF4-FFF2-40B4-BE49-F238E27FC236}">
                <a16:creationId xmlns:a16="http://schemas.microsoft.com/office/drawing/2014/main" id="{5710B5EB-9039-86C9-219A-3B057B7EA43A}"/>
              </a:ext>
            </a:extLst>
          </p:cNvPr>
          <p:cNvPicPr preferRelativeResize="0"/>
          <p:nvPr/>
        </p:nvPicPr>
        <p:blipFill>
          <a:blip r:embed="rId4"/>
          <a:srcRect/>
          <a:stretch/>
        </p:blipFill>
        <p:spPr>
          <a:xfrm>
            <a:off x="8412726" y="2633394"/>
            <a:ext cx="1700540" cy="795606"/>
          </a:xfrm>
          <a:prstGeom prst="rect">
            <a:avLst/>
          </a:prstGeom>
          <a:noFill/>
          <a:ln>
            <a:noFill/>
          </a:ln>
        </p:spPr>
      </p:pic>
      <p:pic>
        <p:nvPicPr>
          <p:cNvPr id="29" name="Google Shape;298;p18">
            <a:extLst>
              <a:ext uri="{FF2B5EF4-FFF2-40B4-BE49-F238E27FC236}">
                <a16:creationId xmlns:a16="http://schemas.microsoft.com/office/drawing/2014/main" id="{9D9B9388-F319-9F1E-7225-7011BF69D29B}"/>
              </a:ext>
            </a:extLst>
          </p:cNvPr>
          <p:cNvPicPr preferRelativeResize="0"/>
          <p:nvPr/>
        </p:nvPicPr>
        <p:blipFill>
          <a:blip r:embed="rId5"/>
          <a:srcRect l="4592" r="4592"/>
          <a:stretch/>
        </p:blipFill>
        <p:spPr>
          <a:xfrm>
            <a:off x="921647" y="2401895"/>
            <a:ext cx="1366087" cy="1136311"/>
          </a:xfrm>
          <a:prstGeom prst="ellipse">
            <a:avLst/>
          </a:prstGeom>
          <a:noFill/>
          <a:ln>
            <a:noFill/>
          </a:ln>
        </p:spPr>
      </p:pic>
      <p:pic>
        <p:nvPicPr>
          <p:cNvPr id="30" name="Google Shape;299;p18">
            <a:extLst>
              <a:ext uri="{FF2B5EF4-FFF2-40B4-BE49-F238E27FC236}">
                <a16:creationId xmlns:a16="http://schemas.microsoft.com/office/drawing/2014/main" id="{18605E32-3CFC-316F-FC5E-0FC018AE77D9}"/>
              </a:ext>
            </a:extLst>
          </p:cNvPr>
          <p:cNvPicPr preferRelativeResize="0"/>
          <p:nvPr/>
        </p:nvPicPr>
        <p:blipFill>
          <a:blip r:embed="rId6"/>
          <a:srcRect/>
          <a:stretch/>
        </p:blipFill>
        <p:spPr>
          <a:xfrm>
            <a:off x="5077684" y="4610018"/>
            <a:ext cx="1039908" cy="988950"/>
          </a:xfrm>
          <a:prstGeom prst="rect">
            <a:avLst/>
          </a:prstGeom>
          <a:noFill/>
          <a:ln>
            <a:noFill/>
          </a:ln>
        </p:spPr>
      </p:pic>
      <p:pic>
        <p:nvPicPr>
          <p:cNvPr id="31" name="Google Shape;300;p18">
            <a:extLst>
              <a:ext uri="{FF2B5EF4-FFF2-40B4-BE49-F238E27FC236}">
                <a16:creationId xmlns:a16="http://schemas.microsoft.com/office/drawing/2014/main" id="{C8B51551-5324-B21A-65B2-4D648D8D250E}"/>
              </a:ext>
            </a:extLst>
          </p:cNvPr>
          <p:cNvPicPr preferRelativeResize="0"/>
          <p:nvPr/>
        </p:nvPicPr>
        <p:blipFill rotWithShape="1">
          <a:blip r:embed="rId7"/>
          <a:srcRect/>
          <a:stretch>
            <a:fillRect/>
          </a:stretch>
        </p:blipFill>
        <p:spPr>
          <a:xfrm>
            <a:off x="8617886" y="4787846"/>
            <a:ext cx="1085291" cy="1025903"/>
          </a:xfrm>
          <a:prstGeom prst="rect">
            <a:avLst/>
          </a:prstGeom>
          <a:noFill/>
          <a:ln>
            <a:noFill/>
          </a:ln>
        </p:spPr>
      </p:pic>
      <p:pic>
        <p:nvPicPr>
          <p:cNvPr id="32" name="Google Shape;301;p18">
            <a:extLst>
              <a:ext uri="{FF2B5EF4-FFF2-40B4-BE49-F238E27FC236}">
                <a16:creationId xmlns:a16="http://schemas.microsoft.com/office/drawing/2014/main" id="{486FAF46-7109-7961-E459-29B5180CD07F}"/>
              </a:ext>
            </a:extLst>
          </p:cNvPr>
          <p:cNvPicPr preferRelativeResize="0"/>
          <p:nvPr/>
        </p:nvPicPr>
        <p:blipFill rotWithShape="1">
          <a:blip r:embed="rId8"/>
          <a:srcRect t="-5079" b="-5079"/>
          <a:stretch>
            <a:fillRect/>
          </a:stretch>
        </p:blipFill>
        <p:spPr>
          <a:xfrm>
            <a:off x="4373718" y="1974743"/>
            <a:ext cx="2129737" cy="1512298"/>
          </a:xfrm>
          <a:prstGeom prst="rect">
            <a:avLst/>
          </a:prstGeom>
          <a:noFill/>
          <a:ln>
            <a:noFill/>
          </a:ln>
        </p:spPr>
      </p:pic>
      <p:pic>
        <p:nvPicPr>
          <p:cNvPr id="33" name="Imagem 32" descr="Imagem digital fictícia de personagem de desenho animado&#10;&#10;O conteúdo gerado por IA pode estar incorreto.">
            <a:extLst>
              <a:ext uri="{FF2B5EF4-FFF2-40B4-BE49-F238E27FC236}">
                <a16:creationId xmlns:a16="http://schemas.microsoft.com/office/drawing/2014/main" id="{CCD3F3D5-F34C-7D4A-F245-FF8FFEEB5B78}"/>
              </a:ext>
            </a:extLst>
          </p:cNvPr>
          <p:cNvPicPr>
            <a:picLocks noChangeAspect="1"/>
          </p:cNvPicPr>
          <p:nvPr/>
        </p:nvPicPr>
        <p:blipFill>
          <a:blip r:embed="rId9"/>
          <a:stretch>
            <a:fillRect/>
          </a:stretch>
        </p:blipFill>
        <p:spPr>
          <a:xfrm>
            <a:off x="998427" y="4345526"/>
            <a:ext cx="1354933" cy="144305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2"/>
          <p:cNvSpPr txBox="1">
            <a:spLocks noGrp="1"/>
          </p:cNvSpPr>
          <p:nvPr>
            <p:ph type="body" idx="1"/>
          </p:nvPr>
        </p:nvSpPr>
        <p:spPr>
          <a:xfrm>
            <a:off x="608442" y="1652833"/>
            <a:ext cx="11097909" cy="4396000"/>
          </a:xfrm>
          <a:prstGeom prst="rect">
            <a:avLst/>
          </a:prstGeom>
          <a:noFill/>
          <a:ln>
            <a:noFill/>
          </a:ln>
        </p:spPr>
        <p:txBody>
          <a:bodyPr spcFirstLastPara="1" wrap="square" lIns="121850" tIns="121850" rIns="121850" bIns="121850" anchor="t" anchorCtr="0">
            <a:noAutofit/>
          </a:bodyPr>
          <a:lstStyle/>
          <a:p>
            <a:pPr marL="135433" lvl="0" indent="0" algn="l" rtl="0">
              <a:lnSpc>
                <a:spcPct val="100000"/>
              </a:lnSpc>
              <a:spcBef>
                <a:spcPts val="0"/>
              </a:spcBef>
              <a:spcAft>
                <a:spcPts val="0"/>
              </a:spcAft>
              <a:buSzPts val="2000"/>
              <a:buNone/>
            </a:pPr>
            <a:endParaRPr/>
          </a:p>
          <a:p>
            <a:pPr marL="135433" lvl="0" indent="0" algn="l" rtl="0">
              <a:lnSpc>
                <a:spcPct val="100000"/>
              </a:lnSpc>
              <a:spcBef>
                <a:spcPts val="0"/>
              </a:spcBef>
              <a:spcAft>
                <a:spcPts val="0"/>
              </a:spcAft>
              <a:buSzPts val="2000"/>
              <a:buNone/>
            </a:pPr>
            <a:endParaRPr/>
          </a:p>
          <a:p>
            <a:pPr marL="135433" lvl="0" indent="0" algn="l" rtl="0">
              <a:lnSpc>
                <a:spcPct val="100000"/>
              </a:lnSpc>
              <a:spcBef>
                <a:spcPts val="0"/>
              </a:spcBef>
              <a:spcAft>
                <a:spcPts val="0"/>
              </a:spcAft>
              <a:buSzPts val="2000"/>
              <a:buNone/>
            </a:pPr>
            <a:endParaRPr/>
          </a:p>
        </p:txBody>
      </p:sp>
      <p:graphicFrame>
        <p:nvGraphicFramePr>
          <p:cNvPr id="344" name="Google Shape;344;p32"/>
          <p:cNvGraphicFramePr/>
          <p:nvPr>
            <p:extLst>
              <p:ext uri="{D42A27DB-BD31-4B8C-83A1-F6EECF244321}">
                <p14:modId xmlns:p14="http://schemas.microsoft.com/office/powerpoint/2010/main" val="2771854393"/>
              </p:ext>
            </p:extLst>
          </p:nvPr>
        </p:nvGraphicFramePr>
        <p:xfrm>
          <a:off x="948486" y="3023039"/>
          <a:ext cx="10136425" cy="1655350"/>
        </p:xfrm>
        <a:graphic>
          <a:graphicData uri="http://schemas.openxmlformats.org/drawingml/2006/table">
            <a:tbl>
              <a:tblPr>
                <a:noFill/>
                <a:tableStyleId>{F9A61F70-FF36-4732-8587-EFE66BC423D8}</a:tableStyleId>
              </a:tblPr>
              <a:tblGrid>
                <a:gridCol w="779725">
                  <a:extLst>
                    <a:ext uri="{9D8B030D-6E8A-4147-A177-3AD203B41FA5}">
                      <a16:colId xmlns:a16="http://schemas.microsoft.com/office/drawing/2014/main" val="20000"/>
                    </a:ext>
                  </a:extLst>
                </a:gridCol>
                <a:gridCol w="779725">
                  <a:extLst>
                    <a:ext uri="{9D8B030D-6E8A-4147-A177-3AD203B41FA5}">
                      <a16:colId xmlns:a16="http://schemas.microsoft.com/office/drawing/2014/main" val="20001"/>
                    </a:ext>
                  </a:extLst>
                </a:gridCol>
                <a:gridCol w="779725">
                  <a:extLst>
                    <a:ext uri="{9D8B030D-6E8A-4147-A177-3AD203B41FA5}">
                      <a16:colId xmlns:a16="http://schemas.microsoft.com/office/drawing/2014/main" val="20002"/>
                    </a:ext>
                  </a:extLst>
                </a:gridCol>
                <a:gridCol w="779725">
                  <a:extLst>
                    <a:ext uri="{9D8B030D-6E8A-4147-A177-3AD203B41FA5}">
                      <a16:colId xmlns:a16="http://schemas.microsoft.com/office/drawing/2014/main" val="20003"/>
                    </a:ext>
                  </a:extLst>
                </a:gridCol>
                <a:gridCol w="779725">
                  <a:extLst>
                    <a:ext uri="{9D8B030D-6E8A-4147-A177-3AD203B41FA5}">
                      <a16:colId xmlns:a16="http://schemas.microsoft.com/office/drawing/2014/main" val="20004"/>
                    </a:ext>
                  </a:extLst>
                </a:gridCol>
                <a:gridCol w="779725">
                  <a:extLst>
                    <a:ext uri="{9D8B030D-6E8A-4147-A177-3AD203B41FA5}">
                      <a16:colId xmlns:a16="http://schemas.microsoft.com/office/drawing/2014/main" val="20005"/>
                    </a:ext>
                  </a:extLst>
                </a:gridCol>
                <a:gridCol w="779725">
                  <a:extLst>
                    <a:ext uri="{9D8B030D-6E8A-4147-A177-3AD203B41FA5}">
                      <a16:colId xmlns:a16="http://schemas.microsoft.com/office/drawing/2014/main" val="20006"/>
                    </a:ext>
                  </a:extLst>
                </a:gridCol>
                <a:gridCol w="779725">
                  <a:extLst>
                    <a:ext uri="{9D8B030D-6E8A-4147-A177-3AD203B41FA5}">
                      <a16:colId xmlns:a16="http://schemas.microsoft.com/office/drawing/2014/main" val="20007"/>
                    </a:ext>
                  </a:extLst>
                </a:gridCol>
                <a:gridCol w="779725">
                  <a:extLst>
                    <a:ext uri="{9D8B030D-6E8A-4147-A177-3AD203B41FA5}">
                      <a16:colId xmlns:a16="http://schemas.microsoft.com/office/drawing/2014/main" val="20008"/>
                    </a:ext>
                  </a:extLst>
                </a:gridCol>
                <a:gridCol w="779725">
                  <a:extLst>
                    <a:ext uri="{9D8B030D-6E8A-4147-A177-3AD203B41FA5}">
                      <a16:colId xmlns:a16="http://schemas.microsoft.com/office/drawing/2014/main" val="20009"/>
                    </a:ext>
                  </a:extLst>
                </a:gridCol>
                <a:gridCol w="779725">
                  <a:extLst>
                    <a:ext uri="{9D8B030D-6E8A-4147-A177-3AD203B41FA5}">
                      <a16:colId xmlns:a16="http://schemas.microsoft.com/office/drawing/2014/main" val="20010"/>
                    </a:ext>
                  </a:extLst>
                </a:gridCol>
                <a:gridCol w="779725">
                  <a:extLst>
                    <a:ext uri="{9D8B030D-6E8A-4147-A177-3AD203B41FA5}">
                      <a16:colId xmlns:a16="http://schemas.microsoft.com/office/drawing/2014/main" val="20011"/>
                    </a:ext>
                  </a:extLst>
                </a:gridCol>
                <a:gridCol w="779725">
                  <a:extLst>
                    <a:ext uri="{9D8B030D-6E8A-4147-A177-3AD203B41FA5}">
                      <a16:colId xmlns:a16="http://schemas.microsoft.com/office/drawing/2014/main" val="20012"/>
                    </a:ext>
                  </a:extLst>
                </a:gridCol>
              </a:tblGrid>
              <a:tr h="827675">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dirty="0"/>
                        <a:t>A</a:t>
                      </a:r>
                      <a:endParaRPr sz="2700" b="1" u="none" strike="noStrike" cap="none" dirty="0"/>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solidFill>
                      <a:srgbClr val="74489D"/>
                    </a:solidFill>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B</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C</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D</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E</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solidFill>
                      <a:srgbClr val="74489D"/>
                    </a:solidFill>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F</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G</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H</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I</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solidFill>
                      <a:srgbClr val="74489D"/>
                    </a:solidFill>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J</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K</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L</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M</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extLst>
                  <a:ext uri="{0D108BD9-81ED-4DB2-BD59-A6C34878D82A}">
                    <a16:rowId xmlns:a16="http://schemas.microsoft.com/office/drawing/2014/main" val="10000"/>
                  </a:ext>
                </a:extLst>
              </a:tr>
              <a:tr h="827675">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N</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dirty="0"/>
                        <a:t>O</a:t>
                      </a:r>
                      <a:endParaRPr sz="2700" b="1" u="none" strike="noStrike" cap="none" dirty="0"/>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solidFill>
                      <a:srgbClr val="74489D"/>
                    </a:solidFill>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P</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Q</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R</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S</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dirty="0"/>
                        <a:t>T</a:t>
                      </a:r>
                      <a:endParaRPr sz="2700" b="1" u="none" strike="noStrike" cap="none" dirty="0"/>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U</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solidFill>
                      <a:srgbClr val="74489D"/>
                    </a:solidFill>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V</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W</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X</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a:t>Y</a:t>
                      </a:r>
                      <a:endParaRPr sz="2700" b="1" u="none" strike="noStrike" cap="none"/>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700"/>
                        <a:buFont typeface="Arial"/>
                        <a:buNone/>
                      </a:pPr>
                      <a:r>
                        <a:rPr lang="pt-BR" sz="2700" b="1" u="none" strike="noStrike" cap="none" dirty="0"/>
                        <a:t>Z</a:t>
                      </a:r>
                      <a:endParaRPr sz="2700" b="1" u="none" strike="noStrike" cap="none" dirty="0"/>
                    </a:p>
                  </a:txBody>
                  <a:tcPr marL="121875" marR="121875" marT="121875" marB="121875">
                    <a:lnL w="76200" cap="flat" cmpd="sng">
                      <a:solidFill>
                        <a:srgbClr val="9E9E9E"/>
                      </a:solidFill>
                      <a:prstDash val="solid"/>
                      <a:round/>
                      <a:headEnd type="none" w="sm" len="sm"/>
                      <a:tailEnd type="none" w="sm" len="sm"/>
                    </a:lnL>
                    <a:lnR w="76200" cap="flat" cmpd="sng">
                      <a:solidFill>
                        <a:srgbClr val="9E9E9E"/>
                      </a:solidFill>
                      <a:prstDash val="solid"/>
                      <a:round/>
                      <a:headEnd type="none" w="sm" len="sm"/>
                      <a:tailEnd type="none" w="sm" len="sm"/>
                    </a:lnR>
                    <a:lnT w="76200" cap="flat" cmpd="sng">
                      <a:solidFill>
                        <a:srgbClr val="9E9E9E"/>
                      </a:solidFill>
                      <a:prstDash val="solid"/>
                      <a:round/>
                      <a:headEnd type="none" w="sm" len="sm"/>
                      <a:tailEnd type="none" w="sm" len="sm"/>
                    </a:lnT>
                    <a:lnB w="76200"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6" name="Google Shape;308;p30">
            <a:extLst>
              <a:ext uri="{FF2B5EF4-FFF2-40B4-BE49-F238E27FC236}">
                <a16:creationId xmlns:a16="http://schemas.microsoft.com/office/drawing/2014/main" id="{D806E8C5-428C-AE50-B8B9-27820E8C54E6}"/>
              </a:ext>
            </a:extLst>
          </p:cNvPr>
          <p:cNvSpPr txBox="1">
            <a:spLocks/>
          </p:cNvSpPr>
          <p:nvPr/>
        </p:nvSpPr>
        <p:spPr>
          <a:xfrm>
            <a:off x="608443" y="902144"/>
            <a:ext cx="10982540" cy="891932"/>
          </a:xfrm>
          <a:prstGeom prst="rect">
            <a:avLst/>
          </a:prstGeom>
          <a:noFill/>
          <a:ln>
            <a:noFill/>
          </a:ln>
        </p:spPr>
        <p:txBody>
          <a:bodyPr spcFirstLastPara="1" wrap="square" lIns="121850" tIns="121850" rIns="121850" bIns="12185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74489D"/>
              </a:buClr>
              <a:buSzPts val="2000"/>
              <a:buFont typeface="Lato"/>
              <a:buNone/>
              <a:defRPr sz="2599" b="0" i="0" u="none" strike="noStrike" cap="none">
                <a:solidFill>
                  <a:schemeClr val="dk1"/>
                </a:solidFill>
                <a:latin typeface="Arial"/>
                <a:ea typeface="Arial"/>
                <a:cs typeface="Arial"/>
                <a:sym typeface="Arial"/>
              </a:defRPr>
            </a:lvl1pPr>
            <a:lvl2pPr marL="914400" marR="0" lvl="1" indent="-355600" algn="l" rtl="0">
              <a:lnSpc>
                <a:spcPct val="100000"/>
              </a:lnSpc>
              <a:spcBef>
                <a:spcPts val="600"/>
              </a:spcBef>
              <a:spcAft>
                <a:spcPts val="0"/>
              </a:spcAft>
              <a:buClr>
                <a:srgbClr val="74489D"/>
              </a:buClr>
              <a:buSzPts val="2000"/>
              <a:buFont typeface="Lato"/>
              <a:buChar char="○"/>
              <a:defRPr sz="2666"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666"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666"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666"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666"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666"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666"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666" b="0" i="0" u="none" strike="noStrike" cap="none">
                <a:solidFill>
                  <a:schemeClr val="dk1"/>
                </a:solidFill>
                <a:latin typeface="Lato"/>
                <a:ea typeface="Lato"/>
                <a:cs typeface="Lato"/>
                <a:sym typeface="Lato"/>
              </a:defRPr>
            </a:lvl9pPr>
          </a:lstStyle>
          <a:p>
            <a:pPr indent="-457200">
              <a:spcAft>
                <a:spcPts val="1200"/>
              </a:spcAft>
              <a:buClr>
                <a:srgbClr val="7030A0"/>
              </a:buClr>
              <a:buSzPct val="100000"/>
              <a:buFont typeface="Lato" panose="020F0502020204030203" pitchFamily="34" charset="0"/>
              <a:buChar char="●"/>
            </a:pPr>
            <a:r>
              <a:rPr lang="pt-BR">
                <a:solidFill>
                  <a:srgbClr val="231F20"/>
                </a:solidFill>
              </a:rPr>
              <a:t>AGORA, PINTE AS LETRAS INICIAIS DAS IMAGENS QUE VOCÊ OBSERVOU.</a:t>
            </a:r>
            <a:endParaRPr lang="pt-BR" dirty="0"/>
          </a:p>
        </p:txBody>
      </p:sp>
      <p:sp>
        <p:nvSpPr>
          <p:cNvPr id="7" name="CaixaDeTexto 6">
            <a:extLst>
              <a:ext uri="{FF2B5EF4-FFF2-40B4-BE49-F238E27FC236}">
                <a16:creationId xmlns:a16="http://schemas.microsoft.com/office/drawing/2014/main" id="{8FD1571F-1222-559E-E8FA-4D7BDA819873}"/>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33"/>
          <p:cNvSpPr txBox="1"/>
          <p:nvPr/>
        </p:nvSpPr>
        <p:spPr>
          <a:xfrm>
            <a:off x="608441" y="4740733"/>
            <a:ext cx="10571478" cy="1784983"/>
          </a:xfrm>
          <a:prstGeom prst="rect">
            <a:avLst/>
          </a:prstGeom>
          <a:noFill/>
          <a:ln>
            <a:noFill/>
          </a:ln>
        </p:spPr>
        <p:txBody>
          <a:bodyPr spcFirstLastPara="1" wrap="square" lIns="121850" tIns="60900" rIns="121850" bIns="60900" anchor="t" anchorCtr="0">
            <a:spAutoFit/>
          </a:bodyPr>
          <a:lstStyle/>
          <a:p>
            <a:pPr marL="457086" marR="0" lvl="1" indent="-457086" algn="l" rtl="0">
              <a:lnSpc>
                <a:spcPct val="100000"/>
              </a:lnSpc>
              <a:spcAft>
                <a:spcPts val="1200"/>
              </a:spcAft>
              <a:buClr>
                <a:srgbClr val="74489D"/>
              </a:buClr>
              <a:buSzPts val="2666"/>
              <a:buFont typeface="Arial"/>
              <a:buChar char="●"/>
            </a:pPr>
            <a:r>
              <a:rPr lang="pt-BR" sz="2600" b="0" i="0" u="none" strike="noStrike" cap="none" dirty="0">
                <a:solidFill>
                  <a:srgbClr val="231F20"/>
                </a:solidFill>
                <a:latin typeface="Arial"/>
                <a:ea typeface="Arial"/>
                <a:cs typeface="Arial"/>
                <a:sym typeface="Arial"/>
              </a:rPr>
              <a:t>QUAL É A PRIMEIRA LETRA DA PALAVRA? </a:t>
            </a:r>
            <a:r>
              <a:rPr lang="pt-BR" sz="2600" b="0" i="0" u="sng" strike="noStrike" cap="none" dirty="0">
                <a:solidFill>
                  <a:srgbClr val="231F20"/>
                </a:solidFill>
                <a:latin typeface="Arial"/>
                <a:ea typeface="Arial"/>
                <a:cs typeface="Arial"/>
                <a:sym typeface="Arial"/>
              </a:rPr>
              <a:t>		</a:t>
            </a:r>
            <a:endParaRPr sz="2600" b="0" i="0" u="none" strike="noStrike" cap="none" dirty="0">
              <a:solidFill>
                <a:srgbClr val="000000"/>
              </a:solidFill>
              <a:latin typeface="Arial"/>
              <a:ea typeface="Arial"/>
              <a:cs typeface="Arial"/>
              <a:sym typeface="Arial"/>
            </a:endParaRPr>
          </a:p>
          <a:p>
            <a:pPr marL="457086" marR="0" lvl="1" indent="-457086" algn="l" rtl="0">
              <a:lnSpc>
                <a:spcPct val="100000"/>
              </a:lnSpc>
              <a:spcAft>
                <a:spcPts val="1200"/>
              </a:spcAft>
              <a:buClr>
                <a:srgbClr val="74489D"/>
              </a:buClr>
              <a:buSzPts val="2666"/>
              <a:buFont typeface="Arial"/>
              <a:buChar char="●"/>
            </a:pPr>
            <a:r>
              <a:rPr lang="pt-BR" sz="2600" b="0" i="0" u="none" strike="noStrike" cap="none" dirty="0">
                <a:solidFill>
                  <a:srgbClr val="231F20"/>
                </a:solidFill>
                <a:latin typeface="Arial"/>
                <a:ea typeface="Arial"/>
                <a:cs typeface="Arial"/>
                <a:sym typeface="Arial"/>
              </a:rPr>
              <a:t>QUAL É A ÚLTIMA LETRA DA PALAVRA?</a:t>
            </a:r>
            <a:r>
              <a:rPr lang="pt-BR" sz="2600" b="0" i="0" u="sng" strike="noStrike" cap="none" dirty="0">
                <a:solidFill>
                  <a:srgbClr val="231F20"/>
                </a:solidFill>
                <a:latin typeface="Arial"/>
                <a:ea typeface="Arial"/>
                <a:cs typeface="Arial"/>
                <a:sym typeface="Arial"/>
              </a:rPr>
              <a:t> 		</a:t>
            </a:r>
            <a:endParaRPr sz="2600" dirty="0"/>
          </a:p>
          <a:p>
            <a:pPr marL="457086" marR="0" lvl="1" indent="-457086" algn="l" rtl="0">
              <a:lnSpc>
                <a:spcPct val="100000"/>
              </a:lnSpc>
              <a:spcAft>
                <a:spcPts val="1200"/>
              </a:spcAft>
              <a:buClr>
                <a:srgbClr val="74489D"/>
              </a:buClr>
              <a:buSzPts val="2666"/>
              <a:buFont typeface="Arial"/>
              <a:buChar char="●"/>
            </a:pPr>
            <a:r>
              <a:rPr lang="pt-BR" sz="2600" b="0" i="0" u="none" strike="noStrike" cap="none" dirty="0">
                <a:solidFill>
                  <a:srgbClr val="231F20"/>
                </a:solidFill>
                <a:latin typeface="Arial"/>
                <a:ea typeface="Arial"/>
                <a:cs typeface="Arial"/>
                <a:sym typeface="Arial"/>
              </a:rPr>
              <a:t>QUANTAS LETRAS TEM A PALAVRA? </a:t>
            </a:r>
            <a:r>
              <a:rPr lang="pt-BR" sz="2600" b="0" i="0" u="sng" strike="noStrike" cap="none" dirty="0">
                <a:solidFill>
                  <a:srgbClr val="231F20"/>
                </a:solidFill>
                <a:latin typeface="Arial"/>
                <a:ea typeface="Arial"/>
                <a:cs typeface="Arial"/>
                <a:sym typeface="Arial"/>
              </a:rPr>
              <a:t>		</a:t>
            </a:r>
            <a:endParaRPr sz="2600" b="0" i="0" u="none" strike="noStrike" cap="none" dirty="0">
              <a:solidFill>
                <a:srgbClr val="000000"/>
              </a:solidFill>
              <a:latin typeface="Arial"/>
              <a:ea typeface="Arial"/>
              <a:cs typeface="Arial"/>
              <a:sym typeface="Arial"/>
            </a:endParaRPr>
          </a:p>
        </p:txBody>
      </p:sp>
      <p:sp>
        <p:nvSpPr>
          <p:cNvPr id="351" name="Google Shape;351;p33"/>
          <p:cNvSpPr txBox="1">
            <a:spLocks noGrp="1"/>
          </p:cNvSpPr>
          <p:nvPr>
            <p:ph type="body" idx="1"/>
          </p:nvPr>
        </p:nvSpPr>
        <p:spPr>
          <a:xfrm>
            <a:off x="596866" y="894598"/>
            <a:ext cx="11591959" cy="91170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Clr>
                <a:schemeClr val="dk1"/>
              </a:buClr>
              <a:buSzPts val="2000"/>
              <a:buNone/>
            </a:pPr>
            <a:r>
              <a:rPr lang="pt-BR" b="1" dirty="0">
                <a:solidFill>
                  <a:srgbClr val="7030A0"/>
                </a:solidFill>
              </a:rPr>
              <a:t>6</a:t>
            </a:r>
            <a:r>
              <a:rPr lang="pt-BR" dirty="0">
                <a:solidFill>
                  <a:srgbClr val="7030A0"/>
                </a:solidFill>
              </a:rPr>
              <a:t>. </a:t>
            </a:r>
            <a:r>
              <a:rPr lang="pt-BR" dirty="0">
                <a:solidFill>
                  <a:srgbClr val="231F20"/>
                </a:solidFill>
              </a:rPr>
              <a:t>LEIA, COM O PROFESSOR E COM OS COLEGAS, A PALAVRA ABAIXO, E RESPONDA ÀS PERGUNTAS.</a:t>
            </a:r>
            <a:br>
              <a:rPr lang="pt-BR" dirty="0"/>
            </a:br>
            <a:endParaRPr dirty="0"/>
          </a:p>
        </p:txBody>
      </p:sp>
      <p:sp>
        <p:nvSpPr>
          <p:cNvPr id="353" name="Google Shape;353;p33"/>
          <p:cNvSpPr/>
          <p:nvPr/>
        </p:nvSpPr>
        <p:spPr>
          <a:xfrm>
            <a:off x="6396270" y="3081023"/>
            <a:ext cx="2777918" cy="1009976"/>
          </a:xfrm>
          <a:prstGeom prst="roundRect">
            <a:avLst>
              <a:gd name="adj" fmla="val 16667"/>
            </a:avLst>
          </a:prstGeom>
          <a:solidFill>
            <a:srgbClr val="FFCC8B"/>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600" b="1" i="0" u="none" strike="noStrike" cap="none" dirty="0">
                <a:solidFill>
                  <a:srgbClr val="000000"/>
                </a:solidFill>
                <a:latin typeface="Arial"/>
                <a:ea typeface="Arial"/>
                <a:cs typeface="Arial"/>
                <a:sym typeface="Arial"/>
              </a:rPr>
              <a:t>AMIGOS</a:t>
            </a:r>
            <a:endParaRPr sz="2600" b="0" i="0" u="none" strike="noStrike" cap="none" dirty="0">
              <a:solidFill>
                <a:srgbClr val="000000"/>
              </a:solidFill>
              <a:latin typeface="Arial"/>
              <a:ea typeface="Arial"/>
              <a:cs typeface="Arial"/>
              <a:sym typeface="Arial"/>
            </a:endParaRPr>
          </a:p>
        </p:txBody>
      </p:sp>
      <p:pic>
        <p:nvPicPr>
          <p:cNvPr id="354" name="Google Shape;354;p33"/>
          <p:cNvPicPr preferRelativeResize="0"/>
          <p:nvPr/>
        </p:nvPicPr>
        <p:blipFill rotWithShape="1">
          <a:blip r:embed="rId3"/>
          <a:srcRect t="-3870" b="-3870"/>
          <a:stretch>
            <a:fillRect/>
          </a:stretch>
        </p:blipFill>
        <p:spPr>
          <a:xfrm>
            <a:off x="1698423" y="2456036"/>
            <a:ext cx="3333210" cy="225994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34"/>
          <p:cNvSpPr txBox="1"/>
          <p:nvPr/>
        </p:nvSpPr>
        <p:spPr>
          <a:xfrm>
            <a:off x="6112807" y="370035"/>
            <a:ext cx="6136929" cy="656375"/>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endParaRPr sz="3466" b="1" i="0" u="none" strike="noStrike" cap="none">
              <a:solidFill>
                <a:srgbClr val="000000"/>
              </a:solidFill>
              <a:latin typeface="Arial"/>
              <a:ea typeface="Arial"/>
              <a:cs typeface="Arial"/>
              <a:sym typeface="Arial"/>
            </a:endParaRPr>
          </a:p>
        </p:txBody>
      </p:sp>
      <p:sp>
        <p:nvSpPr>
          <p:cNvPr id="362" name="Google Shape;362;p34"/>
          <p:cNvSpPr txBox="1"/>
          <p:nvPr/>
        </p:nvSpPr>
        <p:spPr>
          <a:xfrm>
            <a:off x="608441" y="4740734"/>
            <a:ext cx="10571478" cy="1784983"/>
          </a:xfrm>
          <a:prstGeom prst="rect">
            <a:avLst/>
          </a:prstGeom>
          <a:noFill/>
          <a:ln>
            <a:noFill/>
          </a:ln>
        </p:spPr>
        <p:txBody>
          <a:bodyPr spcFirstLastPara="1" wrap="square" lIns="121850" tIns="60900" rIns="121850" bIns="60900" anchor="t" anchorCtr="0">
            <a:spAutoFit/>
          </a:bodyPr>
          <a:lstStyle/>
          <a:p>
            <a:pPr marL="457086" marR="0" lvl="1" indent="-457086" algn="l" rtl="0">
              <a:lnSpc>
                <a:spcPct val="100000"/>
              </a:lnSpc>
              <a:spcAft>
                <a:spcPts val="1200"/>
              </a:spcAft>
              <a:buClr>
                <a:srgbClr val="74489D"/>
              </a:buClr>
              <a:buSzPts val="2666"/>
              <a:buFont typeface="Arial"/>
              <a:buChar char="●"/>
            </a:pPr>
            <a:r>
              <a:rPr lang="pt-BR" sz="2600" b="0" i="0" u="none" strike="noStrike" cap="none" dirty="0">
                <a:solidFill>
                  <a:srgbClr val="231F20"/>
                </a:solidFill>
                <a:latin typeface="Arial"/>
                <a:ea typeface="Arial"/>
                <a:cs typeface="Arial"/>
                <a:sym typeface="Arial"/>
              </a:rPr>
              <a:t>QUAL É A PRIMEIRA LETRA DA PALAVRA? </a:t>
            </a:r>
            <a:r>
              <a:rPr lang="pt-BR" sz="2600" b="1" i="0" u="none" strike="noStrike" cap="none" dirty="0">
                <a:solidFill>
                  <a:srgbClr val="231F20"/>
                </a:solidFill>
                <a:latin typeface="Arial"/>
                <a:ea typeface="Arial"/>
                <a:cs typeface="Arial"/>
                <a:sym typeface="Arial"/>
              </a:rPr>
              <a:t>A.</a:t>
            </a:r>
            <a:endParaRPr sz="2600" b="1" i="0" u="none" strike="noStrike" cap="none" dirty="0">
              <a:solidFill>
                <a:srgbClr val="000000"/>
              </a:solidFill>
              <a:latin typeface="Arial"/>
              <a:ea typeface="Arial"/>
              <a:cs typeface="Arial"/>
              <a:sym typeface="Arial"/>
            </a:endParaRPr>
          </a:p>
          <a:p>
            <a:pPr marL="457086" marR="0" lvl="1" indent="-457086" algn="l" rtl="0">
              <a:lnSpc>
                <a:spcPct val="100000"/>
              </a:lnSpc>
              <a:spcAft>
                <a:spcPts val="1200"/>
              </a:spcAft>
              <a:buClr>
                <a:srgbClr val="74489D"/>
              </a:buClr>
              <a:buSzPts val="2666"/>
              <a:buFont typeface="Arial"/>
              <a:buChar char="●"/>
            </a:pPr>
            <a:r>
              <a:rPr lang="pt-BR" sz="2600" b="0" i="0" u="none" strike="noStrike" cap="none" dirty="0">
                <a:solidFill>
                  <a:srgbClr val="231F20"/>
                </a:solidFill>
                <a:latin typeface="Arial"/>
                <a:ea typeface="Arial"/>
                <a:cs typeface="Arial"/>
                <a:sym typeface="Arial"/>
              </a:rPr>
              <a:t>QUAL É A ÚLTIMA LETRA DA PALAVRA? </a:t>
            </a:r>
            <a:r>
              <a:rPr lang="pt-BR" sz="2600" b="1" i="0" u="none" strike="noStrike" cap="none" dirty="0">
                <a:solidFill>
                  <a:srgbClr val="231F20"/>
                </a:solidFill>
                <a:latin typeface="Arial"/>
                <a:ea typeface="Arial"/>
                <a:cs typeface="Arial"/>
                <a:sym typeface="Arial"/>
              </a:rPr>
              <a:t>S.</a:t>
            </a:r>
            <a:endParaRPr sz="2600" b="1" i="0" u="sng" strike="noStrike" cap="none" dirty="0">
              <a:solidFill>
                <a:srgbClr val="231F20"/>
              </a:solidFill>
              <a:latin typeface="Arial"/>
              <a:ea typeface="Arial"/>
              <a:cs typeface="Arial"/>
              <a:sym typeface="Arial"/>
            </a:endParaRPr>
          </a:p>
          <a:p>
            <a:pPr marL="457086" marR="0" lvl="1" indent="-457086" algn="l" rtl="0">
              <a:lnSpc>
                <a:spcPct val="100000"/>
              </a:lnSpc>
              <a:spcAft>
                <a:spcPts val="1200"/>
              </a:spcAft>
              <a:buClr>
                <a:srgbClr val="74489D"/>
              </a:buClr>
              <a:buSzPts val="2666"/>
              <a:buFont typeface="Arial"/>
              <a:buChar char="●"/>
            </a:pPr>
            <a:r>
              <a:rPr lang="pt-BR" sz="2600" b="0" i="0" u="none" strike="noStrike" cap="none" dirty="0">
                <a:solidFill>
                  <a:srgbClr val="231F20"/>
                </a:solidFill>
                <a:latin typeface="Arial"/>
                <a:ea typeface="Arial"/>
                <a:cs typeface="Arial"/>
                <a:sym typeface="Arial"/>
              </a:rPr>
              <a:t>QUANTAS LETRAS TEM A PALAVRA? </a:t>
            </a:r>
            <a:r>
              <a:rPr lang="pt-BR" sz="2600" b="1" i="0" u="none" strike="noStrike" cap="none" dirty="0">
                <a:solidFill>
                  <a:srgbClr val="231F20"/>
                </a:solidFill>
                <a:latin typeface="Arial"/>
                <a:ea typeface="Arial"/>
                <a:cs typeface="Arial"/>
                <a:sym typeface="Arial"/>
              </a:rPr>
              <a:t>6.</a:t>
            </a:r>
            <a:endParaRPr sz="2600" b="1" i="0" u="none" strike="noStrike" cap="none" dirty="0">
              <a:solidFill>
                <a:srgbClr val="000000"/>
              </a:solidFill>
              <a:latin typeface="Arial"/>
              <a:ea typeface="Arial"/>
              <a:cs typeface="Arial"/>
              <a:sym typeface="Arial"/>
            </a:endParaRPr>
          </a:p>
        </p:txBody>
      </p:sp>
      <p:sp>
        <p:nvSpPr>
          <p:cNvPr id="6" name="Google Shape;351;p33">
            <a:extLst>
              <a:ext uri="{FF2B5EF4-FFF2-40B4-BE49-F238E27FC236}">
                <a16:creationId xmlns:a16="http://schemas.microsoft.com/office/drawing/2014/main" id="{2AB97971-8665-9E61-169F-A4B679ABCCD6}"/>
              </a:ext>
            </a:extLst>
          </p:cNvPr>
          <p:cNvSpPr txBox="1">
            <a:spLocks noGrp="1"/>
          </p:cNvSpPr>
          <p:nvPr>
            <p:ph type="body" idx="1"/>
          </p:nvPr>
        </p:nvSpPr>
        <p:spPr>
          <a:xfrm>
            <a:off x="596866" y="894598"/>
            <a:ext cx="11591959" cy="91170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Clr>
                <a:schemeClr val="dk1"/>
              </a:buClr>
              <a:buSzPts val="2000"/>
              <a:buNone/>
            </a:pPr>
            <a:r>
              <a:rPr lang="pt-BR" b="1" dirty="0">
                <a:solidFill>
                  <a:srgbClr val="7030A0"/>
                </a:solidFill>
              </a:rPr>
              <a:t>6</a:t>
            </a:r>
            <a:r>
              <a:rPr lang="pt-BR" dirty="0">
                <a:solidFill>
                  <a:srgbClr val="7030A0"/>
                </a:solidFill>
              </a:rPr>
              <a:t>. </a:t>
            </a:r>
            <a:r>
              <a:rPr lang="pt-BR" dirty="0">
                <a:solidFill>
                  <a:srgbClr val="231F20"/>
                </a:solidFill>
              </a:rPr>
              <a:t>LEIA, COM O PROFESSOR E COM OS COLEGAS, A PALAVRA ABAIXO, E RESPONDA ÀS PERGUNTAS.</a:t>
            </a:r>
            <a:br>
              <a:rPr lang="pt-BR" dirty="0"/>
            </a:br>
            <a:endParaRPr dirty="0"/>
          </a:p>
        </p:txBody>
      </p:sp>
      <p:sp>
        <p:nvSpPr>
          <p:cNvPr id="7" name="Google Shape;353;p33">
            <a:extLst>
              <a:ext uri="{FF2B5EF4-FFF2-40B4-BE49-F238E27FC236}">
                <a16:creationId xmlns:a16="http://schemas.microsoft.com/office/drawing/2014/main" id="{09B6837B-A2F8-DDE7-7124-E7DD6D34FC43}"/>
              </a:ext>
            </a:extLst>
          </p:cNvPr>
          <p:cNvSpPr/>
          <p:nvPr/>
        </p:nvSpPr>
        <p:spPr>
          <a:xfrm>
            <a:off x="6396270" y="3081023"/>
            <a:ext cx="2777918" cy="1009976"/>
          </a:xfrm>
          <a:prstGeom prst="roundRect">
            <a:avLst>
              <a:gd name="adj" fmla="val 16667"/>
            </a:avLst>
          </a:prstGeom>
          <a:solidFill>
            <a:srgbClr val="FFCC8B"/>
          </a:solidFill>
          <a:ln w="25400" cap="flat" cmpd="sng">
            <a:solidFill>
              <a:srgbClr val="3061B2"/>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r>
              <a:rPr lang="pt-BR" sz="2600" b="1" i="0" u="none" strike="noStrike" cap="none" dirty="0">
                <a:solidFill>
                  <a:srgbClr val="000000"/>
                </a:solidFill>
                <a:latin typeface="Arial"/>
                <a:ea typeface="Arial"/>
                <a:cs typeface="Arial"/>
                <a:sym typeface="Arial"/>
              </a:rPr>
              <a:t>AMIGOS</a:t>
            </a:r>
            <a:endParaRPr sz="2600" b="0" i="0" u="none" strike="noStrike" cap="none" dirty="0">
              <a:solidFill>
                <a:srgbClr val="000000"/>
              </a:solidFill>
              <a:latin typeface="Arial"/>
              <a:ea typeface="Arial"/>
              <a:cs typeface="Arial"/>
              <a:sym typeface="Arial"/>
            </a:endParaRPr>
          </a:p>
        </p:txBody>
      </p:sp>
      <p:sp>
        <p:nvSpPr>
          <p:cNvPr id="9" name="CaixaDeTexto 8">
            <a:extLst>
              <a:ext uri="{FF2B5EF4-FFF2-40B4-BE49-F238E27FC236}">
                <a16:creationId xmlns:a16="http://schemas.microsoft.com/office/drawing/2014/main" id="{46F7E736-224F-AA01-5905-803B1020C9F1}"/>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2" name="Google Shape;354;p33">
            <a:extLst>
              <a:ext uri="{FF2B5EF4-FFF2-40B4-BE49-F238E27FC236}">
                <a16:creationId xmlns:a16="http://schemas.microsoft.com/office/drawing/2014/main" id="{1FBF3327-79B8-7047-8CFE-47B2718A174D}"/>
              </a:ext>
            </a:extLst>
          </p:cNvPr>
          <p:cNvPicPr preferRelativeResize="0"/>
          <p:nvPr/>
        </p:nvPicPr>
        <p:blipFill rotWithShape="1">
          <a:blip r:embed="rId3"/>
          <a:srcRect t="-3870" b="-3870"/>
          <a:stretch>
            <a:fillRect/>
          </a:stretch>
        </p:blipFill>
        <p:spPr>
          <a:xfrm>
            <a:off x="1698423" y="2456036"/>
            <a:ext cx="3333210" cy="225994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80" name="Google Shape;380;p35"/>
          <p:cNvSpPr txBox="1"/>
          <p:nvPr/>
        </p:nvSpPr>
        <p:spPr>
          <a:xfrm>
            <a:off x="3249646" y="4303999"/>
            <a:ext cx="814367" cy="1230881"/>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00" b="0" i="0" u="none" strike="noStrike" cap="none" dirty="0">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00" b="0" i="0" u="none" strike="noStrike" cap="none" dirty="0">
              <a:solidFill>
                <a:srgbClr val="000000"/>
              </a:solidFill>
              <a:latin typeface="Arial"/>
              <a:ea typeface="Arial"/>
              <a:cs typeface="Arial"/>
              <a:sym typeface="Arial"/>
            </a:endParaRPr>
          </a:p>
        </p:txBody>
      </p:sp>
      <p:sp>
        <p:nvSpPr>
          <p:cNvPr id="369" name="Google Shape;369;p35"/>
          <p:cNvSpPr txBox="1">
            <a:spLocks noGrp="1"/>
          </p:cNvSpPr>
          <p:nvPr>
            <p:ph type="body" idx="1"/>
          </p:nvPr>
        </p:nvSpPr>
        <p:spPr>
          <a:xfrm>
            <a:off x="599526" y="890569"/>
            <a:ext cx="11368696" cy="164352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SzPts val="2000"/>
              <a:buNone/>
            </a:pPr>
            <a:r>
              <a:rPr lang="pt-BR" b="1" dirty="0">
                <a:solidFill>
                  <a:srgbClr val="7030A0"/>
                </a:solidFill>
              </a:rPr>
              <a:t>7. </a:t>
            </a:r>
            <a:r>
              <a:rPr lang="pt-BR" dirty="0">
                <a:solidFill>
                  <a:srgbClr val="231F20"/>
                </a:solidFill>
              </a:rPr>
              <a:t>AS PALAVRAS SÃO DIVIDIDAS EM PEDAÇOS CHAMADOS SÍLABAS. LEIA AS PALAVRAS, COM A AJUDA DO PROFESSOR, E BATA PALMAS CADA VEZ QUE VOCÊ ABRIR A BOCA PARA FALAR. DEPOIS, PINTE A QUANTIDADE DE SÍLABAS.</a:t>
            </a:r>
            <a:endParaRPr dirty="0"/>
          </a:p>
        </p:txBody>
      </p:sp>
      <p:sp>
        <p:nvSpPr>
          <p:cNvPr id="372" name="Google Shape;372;p35"/>
          <p:cNvSpPr txBox="1"/>
          <p:nvPr/>
        </p:nvSpPr>
        <p:spPr>
          <a:xfrm>
            <a:off x="3249647" y="3465850"/>
            <a:ext cx="2869459" cy="663764"/>
          </a:xfrm>
          <a:prstGeom prst="rect">
            <a:avLst/>
          </a:prstGeom>
          <a:solidFill>
            <a:srgbClr val="FBE2CD"/>
          </a:solidFill>
          <a:ln w="12700" cap="flat" cmpd="sng">
            <a:solidFill>
              <a:srgbClr val="EC8837"/>
            </a:solidFill>
            <a:prstDash val="solid"/>
            <a:round/>
            <a:headEnd type="none" w="sm" len="sm"/>
            <a:tailEnd type="none" w="sm" len="sm"/>
          </a:ln>
        </p:spPr>
        <p:txBody>
          <a:bodyPr spcFirstLastPara="1" wrap="square" lIns="0" tIns="0" rIns="0" bIns="0" anchor="ctr" anchorCtr="0">
            <a:noAutofit/>
          </a:bodyPr>
          <a:lstStyle/>
          <a:p>
            <a:pPr marL="586593" marR="0" lvl="0" indent="0" algn="l" rtl="0">
              <a:lnSpc>
                <a:spcPct val="100000"/>
              </a:lnSpc>
              <a:spcBef>
                <a:spcPts val="0"/>
              </a:spcBef>
              <a:spcAft>
                <a:spcPts val="0"/>
              </a:spcAft>
              <a:buNone/>
            </a:pPr>
            <a:r>
              <a:rPr lang="pt-BR" sz="2600" b="1" i="0" u="none" strike="noStrike" cap="none">
                <a:solidFill>
                  <a:srgbClr val="231F20"/>
                </a:solidFill>
                <a:latin typeface="Arial"/>
                <a:ea typeface="Arial"/>
                <a:cs typeface="Arial"/>
                <a:sym typeface="Arial"/>
              </a:rPr>
              <a:t>ESCOLA</a:t>
            </a:r>
            <a:endParaRPr sz="2600" b="0" i="0" u="none" strike="noStrike" cap="none">
              <a:solidFill>
                <a:srgbClr val="000000"/>
              </a:solidFill>
              <a:latin typeface="Arial"/>
              <a:ea typeface="Arial"/>
              <a:cs typeface="Arial"/>
              <a:sym typeface="Arial"/>
            </a:endParaRPr>
          </a:p>
        </p:txBody>
      </p:sp>
      <p:sp>
        <p:nvSpPr>
          <p:cNvPr id="373" name="Google Shape;373;p35"/>
          <p:cNvSpPr txBox="1"/>
          <p:nvPr/>
        </p:nvSpPr>
        <p:spPr>
          <a:xfrm>
            <a:off x="8379227" y="4323903"/>
            <a:ext cx="814367" cy="1230881"/>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374" name="Google Shape;374;p35"/>
          <p:cNvSpPr txBox="1"/>
          <p:nvPr/>
        </p:nvSpPr>
        <p:spPr>
          <a:xfrm>
            <a:off x="3303340" y="4652768"/>
            <a:ext cx="708653"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66" b="1" i="0" u="none" strike="noStrike" cap="none" dirty="0">
                <a:solidFill>
                  <a:srgbClr val="000000"/>
                </a:solidFill>
                <a:latin typeface="Arial"/>
                <a:ea typeface="Arial"/>
                <a:cs typeface="Arial"/>
                <a:sym typeface="Arial"/>
              </a:rPr>
              <a:t>ES</a:t>
            </a:r>
            <a:endParaRPr sz="3318" b="0" i="0" u="none" strike="noStrike" cap="none" dirty="0">
              <a:solidFill>
                <a:srgbClr val="000000"/>
              </a:solidFill>
              <a:latin typeface="Arial"/>
              <a:ea typeface="Arial"/>
              <a:cs typeface="Arial"/>
              <a:sym typeface="Arial"/>
            </a:endParaRPr>
          </a:p>
        </p:txBody>
      </p:sp>
      <p:sp>
        <p:nvSpPr>
          <p:cNvPr id="375" name="Google Shape;375;p35"/>
          <p:cNvSpPr txBox="1"/>
          <p:nvPr/>
        </p:nvSpPr>
        <p:spPr>
          <a:xfrm>
            <a:off x="4268843" y="4303999"/>
            <a:ext cx="814367" cy="1230879"/>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376" name="Google Shape;376;p35"/>
          <p:cNvSpPr txBox="1"/>
          <p:nvPr/>
        </p:nvSpPr>
        <p:spPr>
          <a:xfrm>
            <a:off x="4268843" y="4652768"/>
            <a:ext cx="814367"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CO</a:t>
            </a:r>
            <a:endParaRPr sz="2600" b="0" i="0" u="none" strike="noStrike" cap="none">
              <a:solidFill>
                <a:srgbClr val="000000"/>
              </a:solidFill>
              <a:latin typeface="Arial"/>
              <a:ea typeface="Arial"/>
              <a:cs typeface="Arial"/>
              <a:sym typeface="Arial"/>
            </a:endParaRPr>
          </a:p>
        </p:txBody>
      </p:sp>
      <p:sp>
        <p:nvSpPr>
          <p:cNvPr id="377" name="Google Shape;377;p35"/>
          <p:cNvSpPr txBox="1"/>
          <p:nvPr/>
        </p:nvSpPr>
        <p:spPr>
          <a:xfrm>
            <a:off x="5320184" y="4303999"/>
            <a:ext cx="814367" cy="1230879"/>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378" name="Google Shape;378;p35"/>
          <p:cNvSpPr txBox="1"/>
          <p:nvPr/>
        </p:nvSpPr>
        <p:spPr>
          <a:xfrm>
            <a:off x="5320184" y="4652768"/>
            <a:ext cx="814367"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 LA</a:t>
            </a:r>
            <a:endParaRPr sz="2600" b="0" i="0" u="none" strike="noStrike" cap="none">
              <a:solidFill>
                <a:srgbClr val="000000"/>
              </a:solidFill>
              <a:latin typeface="Arial"/>
              <a:ea typeface="Arial"/>
              <a:cs typeface="Arial"/>
              <a:sym typeface="Arial"/>
            </a:endParaRPr>
          </a:p>
        </p:txBody>
      </p:sp>
      <p:sp>
        <p:nvSpPr>
          <p:cNvPr id="379" name="Google Shape;379;p35"/>
          <p:cNvSpPr txBox="1"/>
          <p:nvPr/>
        </p:nvSpPr>
        <p:spPr>
          <a:xfrm>
            <a:off x="8531646" y="3400194"/>
            <a:ext cx="2895110" cy="618586"/>
          </a:xfrm>
          <a:prstGeom prst="rect">
            <a:avLst/>
          </a:prstGeom>
          <a:solidFill>
            <a:srgbClr val="FBE2CD"/>
          </a:solidFill>
          <a:ln w="12700" cap="flat" cmpd="sng">
            <a:solidFill>
              <a:srgbClr val="EC8837"/>
            </a:solidFill>
            <a:prstDash val="solid"/>
            <a:round/>
            <a:headEnd type="none" w="sm" len="sm"/>
            <a:tailEnd type="none" w="sm" len="sm"/>
          </a:ln>
        </p:spPr>
        <p:txBody>
          <a:bodyPr spcFirstLastPara="1" wrap="square" lIns="0" tIns="0" rIns="0" bIns="0" anchor="ctr" anchorCtr="0">
            <a:noAutofit/>
          </a:bodyPr>
          <a:lstStyle/>
          <a:p>
            <a:pPr marL="586593"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COLEGAS</a:t>
            </a:r>
            <a:endParaRPr sz="2600" b="0" i="0" u="none" strike="noStrike" cap="none">
              <a:solidFill>
                <a:srgbClr val="000000"/>
              </a:solidFill>
              <a:latin typeface="Arial"/>
              <a:ea typeface="Arial"/>
              <a:cs typeface="Arial"/>
              <a:sym typeface="Arial"/>
            </a:endParaRPr>
          </a:p>
        </p:txBody>
      </p:sp>
      <p:sp>
        <p:nvSpPr>
          <p:cNvPr id="381" name="Google Shape;381;p35"/>
          <p:cNvSpPr txBox="1"/>
          <p:nvPr/>
        </p:nvSpPr>
        <p:spPr>
          <a:xfrm>
            <a:off x="9351617" y="4323903"/>
            <a:ext cx="814367" cy="1230881"/>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382" name="Google Shape;382;p35"/>
          <p:cNvSpPr txBox="1"/>
          <p:nvPr/>
        </p:nvSpPr>
        <p:spPr>
          <a:xfrm>
            <a:off x="10304625" y="4323903"/>
            <a:ext cx="969713" cy="1230881"/>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383" name="Google Shape;383;p35"/>
          <p:cNvSpPr txBox="1"/>
          <p:nvPr/>
        </p:nvSpPr>
        <p:spPr>
          <a:xfrm>
            <a:off x="8379227" y="4672672"/>
            <a:ext cx="814367"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CO</a:t>
            </a:r>
            <a:endParaRPr sz="2600" b="0" i="0" u="none" strike="noStrike" cap="none">
              <a:solidFill>
                <a:srgbClr val="000000"/>
              </a:solidFill>
              <a:latin typeface="Arial"/>
              <a:ea typeface="Arial"/>
              <a:cs typeface="Arial"/>
              <a:sym typeface="Arial"/>
            </a:endParaRPr>
          </a:p>
        </p:txBody>
      </p:sp>
      <p:sp>
        <p:nvSpPr>
          <p:cNvPr id="384" name="Google Shape;384;p35"/>
          <p:cNvSpPr txBox="1"/>
          <p:nvPr/>
        </p:nvSpPr>
        <p:spPr>
          <a:xfrm>
            <a:off x="9430568" y="4672672"/>
            <a:ext cx="814367"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LE</a:t>
            </a:r>
            <a:endParaRPr sz="2600" b="0" i="0" u="none" strike="noStrike" cap="none">
              <a:solidFill>
                <a:srgbClr val="000000"/>
              </a:solidFill>
              <a:latin typeface="Arial"/>
              <a:ea typeface="Arial"/>
              <a:cs typeface="Arial"/>
              <a:sym typeface="Arial"/>
            </a:endParaRPr>
          </a:p>
        </p:txBody>
      </p:sp>
      <p:sp>
        <p:nvSpPr>
          <p:cNvPr id="385" name="Google Shape;385;p35"/>
          <p:cNvSpPr txBox="1"/>
          <p:nvPr/>
        </p:nvSpPr>
        <p:spPr>
          <a:xfrm>
            <a:off x="10304625" y="4672672"/>
            <a:ext cx="1191311"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GAS</a:t>
            </a:r>
            <a:endParaRPr sz="2600" b="0" i="0" u="none" strike="noStrike" cap="none">
              <a:solidFill>
                <a:srgbClr val="000000"/>
              </a:solidFill>
              <a:latin typeface="Arial"/>
              <a:ea typeface="Arial"/>
              <a:cs typeface="Arial"/>
              <a:sym typeface="Arial"/>
            </a:endParaRPr>
          </a:p>
        </p:txBody>
      </p:sp>
      <p:pic>
        <p:nvPicPr>
          <p:cNvPr id="386" name="Google Shape;386;p35"/>
          <p:cNvPicPr preferRelativeResize="0"/>
          <p:nvPr/>
        </p:nvPicPr>
        <p:blipFill rotWithShape="1">
          <a:blip r:embed="rId3">
            <a:alphaModFix/>
          </a:blip>
          <a:srcRect/>
          <a:stretch/>
        </p:blipFill>
        <p:spPr>
          <a:xfrm>
            <a:off x="2882593" y="5627450"/>
            <a:ext cx="3708449" cy="807432"/>
          </a:xfrm>
          <a:prstGeom prst="rect">
            <a:avLst/>
          </a:prstGeom>
          <a:noFill/>
          <a:ln>
            <a:noFill/>
          </a:ln>
        </p:spPr>
      </p:pic>
      <p:pic>
        <p:nvPicPr>
          <p:cNvPr id="387" name="Google Shape;387;p35"/>
          <p:cNvPicPr preferRelativeResize="0"/>
          <p:nvPr/>
        </p:nvPicPr>
        <p:blipFill rotWithShape="1">
          <a:blip r:embed="rId3">
            <a:alphaModFix/>
          </a:blip>
          <a:srcRect/>
          <a:stretch/>
        </p:blipFill>
        <p:spPr>
          <a:xfrm>
            <a:off x="8294651" y="5689159"/>
            <a:ext cx="3414359" cy="743401"/>
          </a:xfrm>
          <a:prstGeom prst="rect">
            <a:avLst/>
          </a:prstGeom>
          <a:noFill/>
          <a:ln>
            <a:noFill/>
          </a:ln>
        </p:spPr>
      </p:pic>
      <p:pic>
        <p:nvPicPr>
          <p:cNvPr id="388" name="Google Shape;388;p35"/>
          <p:cNvPicPr preferRelativeResize="0"/>
          <p:nvPr/>
        </p:nvPicPr>
        <p:blipFill rotWithShape="1">
          <a:blip r:embed="rId4"/>
          <a:srcRect/>
          <a:stretch>
            <a:fillRect/>
          </a:stretch>
        </p:blipFill>
        <p:spPr>
          <a:xfrm>
            <a:off x="520344" y="3983965"/>
            <a:ext cx="2571279" cy="1355530"/>
          </a:xfrm>
          <a:prstGeom prst="rect">
            <a:avLst/>
          </a:prstGeom>
          <a:noFill/>
          <a:ln>
            <a:noFill/>
          </a:ln>
        </p:spPr>
      </p:pic>
      <p:pic>
        <p:nvPicPr>
          <p:cNvPr id="389" name="Google Shape;389;p35"/>
          <p:cNvPicPr preferRelativeResize="0"/>
          <p:nvPr/>
        </p:nvPicPr>
        <p:blipFill rotWithShape="1">
          <a:blip r:embed="rId5"/>
          <a:srcRect t="-8909" b="-8909"/>
          <a:stretch>
            <a:fillRect/>
          </a:stretch>
        </p:blipFill>
        <p:spPr>
          <a:xfrm>
            <a:off x="6483039" y="3537196"/>
            <a:ext cx="1827009" cy="196151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pic>
        <p:nvPicPr>
          <p:cNvPr id="411" name="Google Shape;411;p36"/>
          <p:cNvPicPr preferRelativeResize="0"/>
          <p:nvPr/>
        </p:nvPicPr>
        <p:blipFill rotWithShape="1">
          <a:blip r:embed="rId3">
            <a:alphaModFix/>
          </a:blip>
          <a:srcRect/>
          <a:stretch/>
        </p:blipFill>
        <p:spPr>
          <a:xfrm>
            <a:off x="2969787" y="5625128"/>
            <a:ext cx="3314087" cy="807432"/>
          </a:xfrm>
          <a:prstGeom prst="rect">
            <a:avLst/>
          </a:prstGeom>
          <a:noFill/>
          <a:ln>
            <a:noFill/>
          </a:ln>
        </p:spPr>
      </p:pic>
      <p:pic>
        <p:nvPicPr>
          <p:cNvPr id="412" name="Google Shape;412;p36"/>
          <p:cNvPicPr preferRelativeResize="0"/>
          <p:nvPr/>
        </p:nvPicPr>
        <p:blipFill rotWithShape="1">
          <a:blip r:embed="rId4">
            <a:alphaModFix/>
          </a:blip>
          <a:srcRect/>
          <a:stretch/>
        </p:blipFill>
        <p:spPr>
          <a:xfrm>
            <a:off x="8357303" y="5689158"/>
            <a:ext cx="3045724" cy="743401"/>
          </a:xfrm>
          <a:prstGeom prst="rect">
            <a:avLst/>
          </a:prstGeom>
          <a:noFill/>
          <a:ln>
            <a:noFill/>
          </a:ln>
        </p:spPr>
      </p:pic>
      <p:sp>
        <p:nvSpPr>
          <p:cNvPr id="394" name="Google Shape;394;p36"/>
          <p:cNvSpPr txBox="1"/>
          <p:nvPr/>
        </p:nvSpPr>
        <p:spPr>
          <a:xfrm>
            <a:off x="6112807" y="370035"/>
            <a:ext cx="6136929" cy="656375"/>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endParaRPr sz="3466" b="1" i="0" u="none" strike="noStrike" cap="none">
              <a:solidFill>
                <a:srgbClr val="000000"/>
              </a:solidFill>
              <a:latin typeface="Arial"/>
              <a:ea typeface="Arial"/>
              <a:cs typeface="Arial"/>
              <a:sym typeface="Arial"/>
            </a:endParaRPr>
          </a:p>
        </p:txBody>
      </p:sp>
      <p:sp>
        <p:nvSpPr>
          <p:cNvPr id="10" name="Google Shape;369;p35">
            <a:extLst>
              <a:ext uri="{FF2B5EF4-FFF2-40B4-BE49-F238E27FC236}">
                <a16:creationId xmlns:a16="http://schemas.microsoft.com/office/drawing/2014/main" id="{86203D8E-2A97-D2CF-D4E7-22BF091F5EF4}"/>
              </a:ext>
            </a:extLst>
          </p:cNvPr>
          <p:cNvSpPr txBox="1">
            <a:spLocks noGrp="1"/>
          </p:cNvSpPr>
          <p:nvPr>
            <p:ph type="body" idx="1"/>
          </p:nvPr>
        </p:nvSpPr>
        <p:spPr>
          <a:xfrm>
            <a:off x="599526" y="890569"/>
            <a:ext cx="11368696" cy="164352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SzPts val="2000"/>
              <a:buNone/>
            </a:pPr>
            <a:r>
              <a:rPr lang="pt-BR" b="1" dirty="0">
                <a:solidFill>
                  <a:srgbClr val="7030A0"/>
                </a:solidFill>
              </a:rPr>
              <a:t>7. </a:t>
            </a:r>
            <a:r>
              <a:rPr lang="pt-BR" dirty="0">
                <a:solidFill>
                  <a:srgbClr val="231F20"/>
                </a:solidFill>
              </a:rPr>
              <a:t>AS PALAVRAS SÃO DIVIDIDAS EM PEDAÇOS CHAMADOS SÍLABAS. LEIA AS PALAVRAS, COM A AJUDA DO PROFESSOR, E BATA PALMAS CADA VEZ QUE VOCÊ ABRIR A BOCA PARA FALAR. DEPOIS, PINTE A QUANTIDADE DE SÍLABAS.</a:t>
            </a:r>
            <a:endParaRPr dirty="0"/>
          </a:p>
        </p:txBody>
      </p:sp>
      <p:sp>
        <p:nvSpPr>
          <p:cNvPr id="11" name="Google Shape;372;p35">
            <a:extLst>
              <a:ext uri="{FF2B5EF4-FFF2-40B4-BE49-F238E27FC236}">
                <a16:creationId xmlns:a16="http://schemas.microsoft.com/office/drawing/2014/main" id="{2C267CCB-2DB2-7D4A-8175-CDB20EE1AAF6}"/>
              </a:ext>
            </a:extLst>
          </p:cNvPr>
          <p:cNvSpPr txBox="1"/>
          <p:nvPr/>
        </p:nvSpPr>
        <p:spPr>
          <a:xfrm>
            <a:off x="3249647" y="3465850"/>
            <a:ext cx="2869459" cy="663764"/>
          </a:xfrm>
          <a:prstGeom prst="rect">
            <a:avLst/>
          </a:prstGeom>
          <a:solidFill>
            <a:srgbClr val="FBE2CD"/>
          </a:solidFill>
          <a:ln w="12700" cap="flat" cmpd="sng">
            <a:solidFill>
              <a:srgbClr val="EC8837"/>
            </a:solidFill>
            <a:prstDash val="solid"/>
            <a:round/>
            <a:headEnd type="none" w="sm" len="sm"/>
            <a:tailEnd type="none" w="sm" len="sm"/>
          </a:ln>
        </p:spPr>
        <p:txBody>
          <a:bodyPr spcFirstLastPara="1" wrap="square" lIns="0" tIns="0" rIns="0" bIns="0" anchor="ctr" anchorCtr="0">
            <a:noAutofit/>
          </a:bodyPr>
          <a:lstStyle/>
          <a:p>
            <a:pPr marL="586593" marR="0" lvl="0" indent="0" algn="l" rtl="0">
              <a:lnSpc>
                <a:spcPct val="100000"/>
              </a:lnSpc>
              <a:spcBef>
                <a:spcPts val="0"/>
              </a:spcBef>
              <a:spcAft>
                <a:spcPts val="0"/>
              </a:spcAft>
              <a:buNone/>
            </a:pPr>
            <a:r>
              <a:rPr lang="pt-BR" sz="2600" b="1" i="0" u="none" strike="noStrike" cap="none">
                <a:solidFill>
                  <a:srgbClr val="231F20"/>
                </a:solidFill>
                <a:latin typeface="Arial"/>
                <a:ea typeface="Arial"/>
                <a:cs typeface="Arial"/>
                <a:sym typeface="Arial"/>
              </a:rPr>
              <a:t>ESCOLA</a:t>
            </a:r>
            <a:endParaRPr sz="2600" b="0" i="0" u="none" strike="noStrike" cap="none">
              <a:solidFill>
                <a:srgbClr val="000000"/>
              </a:solidFill>
              <a:latin typeface="Arial"/>
              <a:ea typeface="Arial"/>
              <a:cs typeface="Arial"/>
              <a:sym typeface="Arial"/>
            </a:endParaRPr>
          </a:p>
        </p:txBody>
      </p:sp>
      <p:sp>
        <p:nvSpPr>
          <p:cNvPr id="12" name="Google Shape;373;p35">
            <a:extLst>
              <a:ext uri="{FF2B5EF4-FFF2-40B4-BE49-F238E27FC236}">
                <a16:creationId xmlns:a16="http://schemas.microsoft.com/office/drawing/2014/main" id="{09AB5C06-4322-CEB5-CA18-79DB58DAE568}"/>
              </a:ext>
            </a:extLst>
          </p:cNvPr>
          <p:cNvSpPr txBox="1"/>
          <p:nvPr/>
        </p:nvSpPr>
        <p:spPr>
          <a:xfrm>
            <a:off x="8379227" y="4323903"/>
            <a:ext cx="814367" cy="1230881"/>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13" name="Google Shape;375;p35">
            <a:extLst>
              <a:ext uri="{FF2B5EF4-FFF2-40B4-BE49-F238E27FC236}">
                <a16:creationId xmlns:a16="http://schemas.microsoft.com/office/drawing/2014/main" id="{C33140FE-429C-807F-A5EB-1DD96E032E76}"/>
              </a:ext>
            </a:extLst>
          </p:cNvPr>
          <p:cNvSpPr txBox="1"/>
          <p:nvPr/>
        </p:nvSpPr>
        <p:spPr>
          <a:xfrm>
            <a:off x="4268843" y="4303999"/>
            <a:ext cx="814367" cy="1230879"/>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14" name="Google Shape;376;p35">
            <a:extLst>
              <a:ext uri="{FF2B5EF4-FFF2-40B4-BE49-F238E27FC236}">
                <a16:creationId xmlns:a16="http://schemas.microsoft.com/office/drawing/2014/main" id="{C02BAE6B-0A3C-5211-FEA0-571299F5D324}"/>
              </a:ext>
            </a:extLst>
          </p:cNvPr>
          <p:cNvSpPr txBox="1"/>
          <p:nvPr/>
        </p:nvSpPr>
        <p:spPr>
          <a:xfrm>
            <a:off x="4268843" y="4652768"/>
            <a:ext cx="814367"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CO</a:t>
            </a:r>
            <a:endParaRPr sz="2600" b="0" i="0" u="none" strike="noStrike" cap="none">
              <a:solidFill>
                <a:srgbClr val="000000"/>
              </a:solidFill>
              <a:latin typeface="Arial"/>
              <a:ea typeface="Arial"/>
              <a:cs typeface="Arial"/>
              <a:sym typeface="Arial"/>
            </a:endParaRPr>
          </a:p>
        </p:txBody>
      </p:sp>
      <p:sp>
        <p:nvSpPr>
          <p:cNvPr id="15" name="Google Shape;377;p35">
            <a:extLst>
              <a:ext uri="{FF2B5EF4-FFF2-40B4-BE49-F238E27FC236}">
                <a16:creationId xmlns:a16="http://schemas.microsoft.com/office/drawing/2014/main" id="{3D643D1B-9BB5-0FAD-C6CA-FBAF9EED9097}"/>
              </a:ext>
            </a:extLst>
          </p:cNvPr>
          <p:cNvSpPr txBox="1"/>
          <p:nvPr/>
        </p:nvSpPr>
        <p:spPr>
          <a:xfrm>
            <a:off x="5320184" y="4303999"/>
            <a:ext cx="814367" cy="1230879"/>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16" name="Google Shape;378;p35">
            <a:extLst>
              <a:ext uri="{FF2B5EF4-FFF2-40B4-BE49-F238E27FC236}">
                <a16:creationId xmlns:a16="http://schemas.microsoft.com/office/drawing/2014/main" id="{F9E3C34D-E572-D65B-200B-DCB6808E66B0}"/>
              </a:ext>
            </a:extLst>
          </p:cNvPr>
          <p:cNvSpPr txBox="1"/>
          <p:nvPr/>
        </p:nvSpPr>
        <p:spPr>
          <a:xfrm>
            <a:off x="5320184" y="4652768"/>
            <a:ext cx="814367"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 LA</a:t>
            </a:r>
            <a:endParaRPr sz="2600" b="0" i="0" u="none" strike="noStrike" cap="none">
              <a:solidFill>
                <a:srgbClr val="000000"/>
              </a:solidFill>
              <a:latin typeface="Arial"/>
              <a:ea typeface="Arial"/>
              <a:cs typeface="Arial"/>
              <a:sym typeface="Arial"/>
            </a:endParaRPr>
          </a:p>
        </p:txBody>
      </p:sp>
      <p:sp>
        <p:nvSpPr>
          <p:cNvPr id="17" name="Google Shape;379;p35">
            <a:extLst>
              <a:ext uri="{FF2B5EF4-FFF2-40B4-BE49-F238E27FC236}">
                <a16:creationId xmlns:a16="http://schemas.microsoft.com/office/drawing/2014/main" id="{C2F1A474-0552-DA08-CC90-AA12D9DE092C}"/>
              </a:ext>
            </a:extLst>
          </p:cNvPr>
          <p:cNvSpPr txBox="1"/>
          <p:nvPr/>
        </p:nvSpPr>
        <p:spPr>
          <a:xfrm>
            <a:off x="8531646" y="3400194"/>
            <a:ext cx="2895110" cy="618586"/>
          </a:xfrm>
          <a:prstGeom prst="rect">
            <a:avLst/>
          </a:prstGeom>
          <a:solidFill>
            <a:srgbClr val="FBE2CD"/>
          </a:solidFill>
          <a:ln w="12700" cap="flat" cmpd="sng">
            <a:solidFill>
              <a:srgbClr val="EC8837"/>
            </a:solidFill>
            <a:prstDash val="solid"/>
            <a:round/>
            <a:headEnd type="none" w="sm" len="sm"/>
            <a:tailEnd type="none" w="sm" len="sm"/>
          </a:ln>
        </p:spPr>
        <p:txBody>
          <a:bodyPr spcFirstLastPara="1" wrap="square" lIns="0" tIns="0" rIns="0" bIns="0" anchor="ctr" anchorCtr="0">
            <a:noAutofit/>
          </a:bodyPr>
          <a:lstStyle/>
          <a:p>
            <a:pPr marL="586593"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COLEGAS</a:t>
            </a:r>
            <a:endParaRPr sz="2600" b="0" i="0" u="none" strike="noStrike" cap="none">
              <a:solidFill>
                <a:srgbClr val="000000"/>
              </a:solidFill>
              <a:latin typeface="Arial"/>
              <a:ea typeface="Arial"/>
              <a:cs typeface="Arial"/>
              <a:sym typeface="Arial"/>
            </a:endParaRPr>
          </a:p>
        </p:txBody>
      </p:sp>
      <p:sp>
        <p:nvSpPr>
          <p:cNvPr id="18" name="Google Shape;380;p35">
            <a:extLst>
              <a:ext uri="{FF2B5EF4-FFF2-40B4-BE49-F238E27FC236}">
                <a16:creationId xmlns:a16="http://schemas.microsoft.com/office/drawing/2014/main" id="{F751987C-7EC4-B659-C3A4-B6F26D2DE0FF}"/>
              </a:ext>
            </a:extLst>
          </p:cNvPr>
          <p:cNvSpPr txBox="1"/>
          <p:nvPr/>
        </p:nvSpPr>
        <p:spPr>
          <a:xfrm>
            <a:off x="3249646" y="4303999"/>
            <a:ext cx="814367" cy="1230881"/>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00"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00" b="0" i="0" u="none" strike="noStrike" cap="none">
              <a:solidFill>
                <a:srgbClr val="000000"/>
              </a:solidFill>
              <a:latin typeface="Arial"/>
              <a:ea typeface="Arial"/>
              <a:cs typeface="Arial"/>
              <a:sym typeface="Arial"/>
            </a:endParaRPr>
          </a:p>
        </p:txBody>
      </p:sp>
      <p:sp>
        <p:nvSpPr>
          <p:cNvPr id="19" name="Google Shape;381;p35">
            <a:extLst>
              <a:ext uri="{FF2B5EF4-FFF2-40B4-BE49-F238E27FC236}">
                <a16:creationId xmlns:a16="http://schemas.microsoft.com/office/drawing/2014/main" id="{1834777C-67A3-C496-9E6E-D2AA045BB17F}"/>
              </a:ext>
            </a:extLst>
          </p:cNvPr>
          <p:cNvSpPr txBox="1"/>
          <p:nvPr/>
        </p:nvSpPr>
        <p:spPr>
          <a:xfrm>
            <a:off x="9351617" y="4323903"/>
            <a:ext cx="814367" cy="1230881"/>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20" name="Google Shape;382;p35">
            <a:extLst>
              <a:ext uri="{FF2B5EF4-FFF2-40B4-BE49-F238E27FC236}">
                <a16:creationId xmlns:a16="http://schemas.microsoft.com/office/drawing/2014/main" id="{8673D233-F155-3696-B815-9BC882881186}"/>
              </a:ext>
            </a:extLst>
          </p:cNvPr>
          <p:cNvSpPr txBox="1"/>
          <p:nvPr/>
        </p:nvSpPr>
        <p:spPr>
          <a:xfrm>
            <a:off x="10304625" y="4323903"/>
            <a:ext cx="969713" cy="1230881"/>
          </a:xfrm>
          <a:prstGeom prst="rect">
            <a:avLst/>
          </a:prstGeom>
          <a:noFill/>
          <a:ln w="12700" cap="flat" cmpd="sng">
            <a:solidFill>
              <a:srgbClr val="EC8837"/>
            </a:solidFill>
            <a:prstDash val="solid"/>
            <a:round/>
            <a:headEnd type="none" w="sm" len="sm"/>
            <a:tailEnd type="none" w="sm" len="sm"/>
          </a:ln>
        </p:spPr>
        <p:txBody>
          <a:bodyPr spcFirstLastPara="1" wrap="square" lIns="0" tIns="0" rIns="0" bIns="0" anchor="t" anchorCtr="0">
            <a:noAutofit/>
          </a:bodyPr>
          <a:lstStyle/>
          <a:p>
            <a:pPr marL="159132" marR="0" lvl="0" indent="0" algn="l" rtl="0">
              <a:lnSpc>
                <a:spcPct val="100000"/>
              </a:lnSpc>
              <a:spcBef>
                <a:spcPts val="0"/>
              </a:spcBef>
              <a:spcAft>
                <a:spcPts val="0"/>
              </a:spcAft>
              <a:buNone/>
            </a:pPr>
            <a:endParaRPr sz="2666" b="0" i="0" u="none" strike="noStrike" cap="none">
              <a:solidFill>
                <a:srgbClr val="000000"/>
              </a:solidFill>
              <a:latin typeface="Arial"/>
              <a:ea typeface="Arial"/>
              <a:cs typeface="Arial"/>
              <a:sym typeface="Arial"/>
            </a:endParaRPr>
          </a:p>
          <a:p>
            <a:pPr marL="159132" marR="0" lvl="0" indent="0" algn="l" rtl="0">
              <a:lnSpc>
                <a:spcPct val="100000"/>
              </a:lnSpc>
              <a:spcBef>
                <a:spcPts val="1620"/>
              </a:spcBef>
              <a:spcAft>
                <a:spcPts val="0"/>
              </a:spcAft>
              <a:buNone/>
            </a:pPr>
            <a:endParaRPr sz="2666" b="0" i="0" u="none" strike="noStrike" cap="none">
              <a:solidFill>
                <a:srgbClr val="000000"/>
              </a:solidFill>
              <a:latin typeface="Arial"/>
              <a:ea typeface="Arial"/>
              <a:cs typeface="Arial"/>
              <a:sym typeface="Arial"/>
            </a:endParaRPr>
          </a:p>
        </p:txBody>
      </p:sp>
      <p:sp>
        <p:nvSpPr>
          <p:cNvPr id="21" name="Google Shape;383;p35">
            <a:extLst>
              <a:ext uri="{FF2B5EF4-FFF2-40B4-BE49-F238E27FC236}">
                <a16:creationId xmlns:a16="http://schemas.microsoft.com/office/drawing/2014/main" id="{6F4F0B0C-5156-8117-1CD5-3CE236E4C993}"/>
              </a:ext>
            </a:extLst>
          </p:cNvPr>
          <p:cNvSpPr txBox="1"/>
          <p:nvPr/>
        </p:nvSpPr>
        <p:spPr>
          <a:xfrm>
            <a:off x="8379227" y="4672672"/>
            <a:ext cx="814367"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CO</a:t>
            </a:r>
            <a:endParaRPr sz="2600" b="0" i="0" u="none" strike="noStrike" cap="none">
              <a:solidFill>
                <a:srgbClr val="000000"/>
              </a:solidFill>
              <a:latin typeface="Arial"/>
              <a:ea typeface="Arial"/>
              <a:cs typeface="Arial"/>
              <a:sym typeface="Arial"/>
            </a:endParaRPr>
          </a:p>
        </p:txBody>
      </p:sp>
      <p:sp>
        <p:nvSpPr>
          <p:cNvPr id="22" name="Google Shape;384;p35">
            <a:extLst>
              <a:ext uri="{FF2B5EF4-FFF2-40B4-BE49-F238E27FC236}">
                <a16:creationId xmlns:a16="http://schemas.microsoft.com/office/drawing/2014/main" id="{04492305-0AD9-3B16-E32D-CDE46E3C33DB}"/>
              </a:ext>
            </a:extLst>
          </p:cNvPr>
          <p:cNvSpPr txBox="1"/>
          <p:nvPr/>
        </p:nvSpPr>
        <p:spPr>
          <a:xfrm>
            <a:off x="9430568" y="4672672"/>
            <a:ext cx="814367"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LE</a:t>
            </a:r>
            <a:endParaRPr sz="2600" b="0" i="0" u="none" strike="noStrike" cap="none">
              <a:solidFill>
                <a:srgbClr val="000000"/>
              </a:solidFill>
              <a:latin typeface="Arial"/>
              <a:ea typeface="Arial"/>
              <a:cs typeface="Arial"/>
              <a:sym typeface="Arial"/>
            </a:endParaRPr>
          </a:p>
        </p:txBody>
      </p:sp>
      <p:sp>
        <p:nvSpPr>
          <p:cNvPr id="23" name="Google Shape;385;p35">
            <a:extLst>
              <a:ext uri="{FF2B5EF4-FFF2-40B4-BE49-F238E27FC236}">
                <a16:creationId xmlns:a16="http://schemas.microsoft.com/office/drawing/2014/main" id="{6E2B85C8-D103-2D17-5D96-B0AAFC710B97}"/>
              </a:ext>
            </a:extLst>
          </p:cNvPr>
          <p:cNvSpPr txBox="1"/>
          <p:nvPr/>
        </p:nvSpPr>
        <p:spPr>
          <a:xfrm>
            <a:off x="10304625" y="4672672"/>
            <a:ext cx="1191311"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a:solidFill>
                  <a:srgbClr val="000000"/>
                </a:solidFill>
                <a:latin typeface="Arial"/>
                <a:ea typeface="Arial"/>
                <a:cs typeface="Arial"/>
                <a:sym typeface="Arial"/>
              </a:rPr>
              <a:t>GAS</a:t>
            </a:r>
            <a:endParaRPr sz="2600" b="0" i="0" u="none" strike="noStrike" cap="none">
              <a:solidFill>
                <a:srgbClr val="000000"/>
              </a:solidFill>
              <a:latin typeface="Arial"/>
              <a:ea typeface="Arial"/>
              <a:cs typeface="Arial"/>
              <a:sym typeface="Arial"/>
            </a:endParaRPr>
          </a:p>
        </p:txBody>
      </p:sp>
      <p:sp>
        <p:nvSpPr>
          <p:cNvPr id="27" name="Google Shape;374;p35">
            <a:extLst>
              <a:ext uri="{FF2B5EF4-FFF2-40B4-BE49-F238E27FC236}">
                <a16:creationId xmlns:a16="http://schemas.microsoft.com/office/drawing/2014/main" id="{68625F75-455A-AAB6-9A29-CC28E6EEEEE1}"/>
              </a:ext>
            </a:extLst>
          </p:cNvPr>
          <p:cNvSpPr txBox="1"/>
          <p:nvPr/>
        </p:nvSpPr>
        <p:spPr>
          <a:xfrm>
            <a:off x="3303340" y="4652768"/>
            <a:ext cx="708653"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66" b="1" i="0" u="none" strike="noStrike" cap="none" dirty="0">
                <a:solidFill>
                  <a:srgbClr val="000000"/>
                </a:solidFill>
                <a:latin typeface="Arial"/>
                <a:ea typeface="Arial"/>
                <a:cs typeface="Arial"/>
                <a:sym typeface="Arial"/>
              </a:rPr>
              <a:t>ES</a:t>
            </a:r>
            <a:endParaRPr sz="3318" b="0" i="0" u="none" strike="noStrike" cap="none" dirty="0">
              <a:solidFill>
                <a:srgbClr val="000000"/>
              </a:solidFill>
              <a:latin typeface="Arial"/>
              <a:ea typeface="Arial"/>
              <a:cs typeface="Arial"/>
              <a:sym typeface="Arial"/>
            </a:endParaRPr>
          </a:p>
        </p:txBody>
      </p:sp>
      <p:sp>
        <p:nvSpPr>
          <p:cNvPr id="28" name="CaixaDeTexto 27">
            <a:extLst>
              <a:ext uri="{FF2B5EF4-FFF2-40B4-BE49-F238E27FC236}">
                <a16:creationId xmlns:a16="http://schemas.microsoft.com/office/drawing/2014/main" id="{75D75456-B04D-BF5B-8588-3323EF21D96A}"/>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2" name="Google Shape;388;p35">
            <a:extLst>
              <a:ext uri="{FF2B5EF4-FFF2-40B4-BE49-F238E27FC236}">
                <a16:creationId xmlns:a16="http://schemas.microsoft.com/office/drawing/2014/main" id="{09F1F1DB-0366-A244-77FB-FF703153C848}"/>
              </a:ext>
            </a:extLst>
          </p:cNvPr>
          <p:cNvPicPr preferRelativeResize="0"/>
          <p:nvPr/>
        </p:nvPicPr>
        <p:blipFill rotWithShape="1">
          <a:blip r:embed="rId5"/>
          <a:srcRect/>
          <a:stretch>
            <a:fillRect/>
          </a:stretch>
        </p:blipFill>
        <p:spPr>
          <a:xfrm>
            <a:off x="520344" y="3983965"/>
            <a:ext cx="2571279" cy="1355530"/>
          </a:xfrm>
          <a:prstGeom prst="rect">
            <a:avLst/>
          </a:prstGeom>
          <a:noFill/>
          <a:ln>
            <a:noFill/>
          </a:ln>
        </p:spPr>
      </p:pic>
      <p:pic>
        <p:nvPicPr>
          <p:cNvPr id="3" name="Google Shape;389;p35">
            <a:extLst>
              <a:ext uri="{FF2B5EF4-FFF2-40B4-BE49-F238E27FC236}">
                <a16:creationId xmlns:a16="http://schemas.microsoft.com/office/drawing/2014/main" id="{DF4B348E-C0AC-28E3-A572-5FFF9B8F86DA}"/>
              </a:ext>
            </a:extLst>
          </p:cNvPr>
          <p:cNvPicPr preferRelativeResize="0"/>
          <p:nvPr/>
        </p:nvPicPr>
        <p:blipFill rotWithShape="1">
          <a:blip r:embed="rId6"/>
          <a:srcRect t="-8909" b="-8909"/>
          <a:stretch>
            <a:fillRect/>
          </a:stretch>
        </p:blipFill>
        <p:spPr>
          <a:xfrm>
            <a:off x="6483039" y="3537196"/>
            <a:ext cx="1827009" cy="196151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3"/>
          <p:cNvSpPr txBox="1">
            <a:spLocks noGrp="1"/>
          </p:cNvSpPr>
          <p:nvPr>
            <p:ph type="body" idx="1"/>
          </p:nvPr>
        </p:nvSpPr>
        <p:spPr>
          <a:xfrm>
            <a:off x="597842" y="902144"/>
            <a:ext cx="9992994" cy="40393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Clr>
                <a:schemeClr val="dk1"/>
              </a:buClr>
              <a:buSzPts val="2000"/>
              <a:buNone/>
            </a:pPr>
            <a:r>
              <a:rPr lang="pt-BR" b="1" dirty="0">
                <a:solidFill>
                  <a:srgbClr val="7030A0"/>
                </a:solidFill>
                <a:latin typeface="Arial"/>
                <a:ea typeface="Arial"/>
                <a:cs typeface="Arial"/>
                <a:sym typeface="Arial"/>
              </a:rPr>
              <a:t>8. </a:t>
            </a:r>
            <a:r>
              <a:rPr lang="pt-BR" dirty="0">
                <a:solidFill>
                  <a:srgbClr val="231F20"/>
                </a:solidFill>
                <a:latin typeface="Arial"/>
                <a:ea typeface="Arial"/>
                <a:cs typeface="Arial"/>
                <a:sym typeface="Arial"/>
              </a:rPr>
              <a:t>AGORA, COPIE OS NOMES DAS IMAGENS.</a:t>
            </a:r>
            <a:endParaRPr dirty="0"/>
          </a:p>
        </p:txBody>
      </p:sp>
      <p:sp>
        <p:nvSpPr>
          <p:cNvPr id="423" name="Google Shape;423;p23"/>
          <p:cNvSpPr txBox="1"/>
          <p:nvPr/>
        </p:nvSpPr>
        <p:spPr>
          <a:xfrm>
            <a:off x="1292597" y="5098764"/>
            <a:ext cx="4929555" cy="6029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3318" b="0" i="0" u="none" strike="noStrike" cap="none" dirty="0">
                <a:solidFill>
                  <a:srgbClr val="000000"/>
                </a:solidFill>
                <a:latin typeface="Arial"/>
                <a:ea typeface="Arial"/>
                <a:cs typeface="Arial"/>
                <a:sym typeface="Arial"/>
              </a:rPr>
              <a:t>____________________</a:t>
            </a:r>
            <a:endParaRPr dirty="0"/>
          </a:p>
        </p:txBody>
      </p:sp>
      <p:sp>
        <p:nvSpPr>
          <p:cNvPr id="424" name="Google Shape;424;p23"/>
          <p:cNvSpPr txBox="1"/>
          <p:nvPr/>
        </p:nvSpPr>
        <p:spPr>
          <a:xfrm>
            <a:off x="6749573" y="5098764"/>
            <a:ext cx="4929555" cy="6029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3318" b="0" i="0" u="none" strike="noStrike" cap="none">
                <a:solidFill>
                  <a:srgbClr val="000000"/>
                </a:solidFill>
                <a:latin typeface="Arial"/>
                <a:ea typeface="Arial"/>
                <a:cs typeface="Arial"/>
                <a:sym typeface="Arial"/>
              </a:rPr>
              <a:t>____________________</a:t>
            </a:r>
            <a:endParaRPr/>
          </a:p>
        </p:txBody>
      </p:sp>
      <p:pic>
        <p:nvPicPr>
          <p:cNvPr id="2" name="Google Shape;388;p35">
            <a:extLst>
              <a:ext uri="{FF2B5EF4-FFF2-40B4-BE49-F238E27FC236}">
                <a16:creationId xmlns:a16="http://schemas.microsoft.com/office/drawing/2014/main" id="{69147E8F-8C98-2725-BD4D-51DE0C94C1AB}"/>
              </a:ext>
            </a:extLst>
          </p:cNvPr>
          <p:cNvPicPr preferRelativeResize="0"/>
          <p:nvPr/>
        </p:nvPicPr>
        <p:blipFill rotWithShape="1">
          <a:blip r:embed="rId3"/>
          <a:srcRect/>
          <a:stretch>
            <a:fillRect/>
          </a:stretch>
        </p:blipFill>
        <p:spPr>
          <a:xfrm>
            <a:off x="2378822" y="2667148"/>
            <a:ext cx="2571279" cy="1355530"/>
          </a:xfrm>
          <a:prstGeom prst="rect">
            <a:avLst/>
          </a:prstGeom>
          <a:noFill/>
          <a:ln>
            <a:noFill/>
          </a:ln>
        </p:spPr>
      </p:pic>
      <p:pic>
        <p:nvPicPr>
          <p:cNvPr id="3" name="Google Shape;389;p35">
            <a:extLst>
              <a:ext uri="{FF2B5EF4-FFF2-40B4-BE49-F238E27FC236}">
                <a16:creationId xmlns:a16="http://schemas.microsoft.com/office/drawing/2014/main" id="{82B145DB-6330-7FE1-5187-0B4F9E26AC58}"/>
              </a:ext>
            </a:extLst>
          </p:cNvPr>
          <p:cNvPicPr preferRelativeResize="0"/>
          <p:nvPr/>
        </p:nvPicPr>
        <p:blipFill rotWithShape="1">
          <a:blip r:embed="rId4"/>
          <a:srcRect t="-8909" b="-8909"/>
          <a:stretch>
            <a:fillRect/>
          </a:stretch>
        </p:blipFill>
        <p:spPr>
          <a:xfrm>
            <a:off x="8084342" y="2322785"/>
            <a:ext cx="1827009" cy="196151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9bff5210c6_0_217"/>
          <p:cNvSpPr txBox="1">
            <a:spLocks noGrp="1"/>
          </p:cNvSpPr>
          <p:nvPr>
            <p:ph type="body" idx="1"/>
          </p:nvPr>
        </p:nvSpPr>
        <p:spPr>
          <a:xfrm>
            <a:off x="6094412" y="876650"/>
            <a:ext cx="5496571" cy="4958708"/>
          </a:xfrm>
          <a:prstGeom prst="rect">
            <a:avLst/>
          </a:prstGeom>
          <a:noFill/>
          <a:ln>
            <a:noFill/>
          </a:ln>
        </p:spPr>
        <p:txBody>
          <a:bodyPr spcFirstLastPara="1" wrap="square" lIns="121850" tIns="121850" rIns="121850" bIns="121850" anchor="t" anchorCtr="0">
            <a:noAutofit/>
          </a:bodyPr>
          <a:lstStyle/>
          <a:p>
            <a:pPr lvl="0" indent="-457200" algn="l" rtl="0">
              <a:lnSpc>
                <a:spcPct val="100000"/>
              </a:lnSpc>
              <a:spcAft>
                <a:spcPts val="1200"/>
              </a:spcAft>
              <a:buSzPct val="100000"/>
              <a:buFont typeface="Lato" panose="020F0502020204030203" pitchFamily="34" charset="0"/>
              <a:buChar char="●"/>
            </a:pPr>
            <a:r>
              <a:rPr lang="pt-BR" sz="2600" dirty="0">
                <a:solidFill>
                  <a:srgbClr val="231F20"/>
                </a:solidFill>
              </a:rPr>
              <a:t>PARTICIPAR DE DISCUSSÕES SOBRE COMBINADOS DE SALA DE AULA.</a:t>
            </a:r>
            <a:endParaRPr sz="2600" dirty="0"/>
          </a:p>
          <a:p>
            <a:pPr lvl="0" indent="-457200" algn="l" rtl="0">
              <a:lnSpc>
                <a:spcPct val="100000"/>
              </a:lnSpc>
              <a:spcAft>
                <a:spcPts val="1200"/>
              </a:spcAft>
              <a:buSzPct val="100000"/>
              <a:buFont typeface="Lato" panose="020F0502020204030203" pitchFamily="34" charset="0"/>
              <a:buChar char="●"/>
            </a:pPr>
            <a:r>
              <a:rPr lang="pt-BR" sz="2600" dirty="0">
                <a:solidFill>
                  <a:srgbClr val="231F20"/>
                </a:solidFill>
              </a:rPr>
              <a:t>ESCREVER PALAVRAS ESPONTANEAMENTE, RESPEITANDO AS REGULARIDADES DO SISTEMA DE ESCRITA CONVENCIONAL.</a:t>
            </a:r>
            <a:endParaRPr sz="2600" dirty="0"/>
          </a:p>
          <a:p>
            <a:pPr lvl="0" indent="-457200" algn="l" rtl="0">
              <a:lnSpc>
                <a:spcPct val="100000"/>
              </a:lnSpc>
              <a:spcAft>
                <a:spcPts val="1200"/>
              </a:spcAft>
              <a:buSzPct val="100000"/>
              <a:buFont typeface="Lato" panose="020F0502020204030203" pitchFamily="34" charset="0"/>
              <a:buChar char="●"/>
            </a:pPr>
            <a:endParaRPr sz="2600" dirty="0"/>
          </a:p>
          <a:p>
            <a:pPr lvl="0" indent="-457200" algn="l" rtl="0">
              <a:lnSpc>
                <a:spcPct val="100000"/>
              </a:lnSpc>
              <a:spcAft>
                <a:spcPts val="1200"/>
              </a:spcAft>
              <a:buSzPct val="100000"/>
              <a:buFont typeface="Lato" panose="020F0502020204030203" pitchFamily="34" charset="0"/>
              <a:buChar char="●"/>
            </a:pPr>
            <a:endParaRPr sz="2600" dirty="0"/>
          </a:p>
          <a:p>
            <a:pPr lvl="0" indent="-457200" algn="l" rtl="0">
              <a:lnSpc>
                <a:spcPct val="100000"/>
              </a:lnSpc>
              <a:spcAft>
                <a:spcPts val="1200"/>
              </a:spcAft>
              <a:buSzPct val="100000"/>
              <a:buFont typeface="Lato" panose="020F0502020204030203" pitchFamily="34" charset="0"/>
              <a:buChar char="●"/>
            </a:pPr>
            <a:endParaRPr sz="2600" dirty="0"/>
          </a:p>
        </p:txBody>
      </p:sp>
      <p:sp>
        <p:nvSpPr>
          <p:cNvPr id="152" name="Google Shape;152;g29bff5210c6_0_217"/>
          <p:cNvSpPr txBox="1">
            <a:spLocks noGrp="1"/>
          </p:cNvSpPr>
          <p:nvPr>
            <p:ph type="body" idx="2"/>
          </p:nvPr>
        </p:nvSpPr>
        <p:spPr>
          <a:xfrm>
            <a:off x="597842" y="876650"/>
            <a:ext cx="5183050" cy="4960000"/>
          </a:xfrm>
          <a:prstGeom prst="rect">
            <a:avLst/>
          </a:prstGeom>
          <a:noFill/>
          <a:ln>
            <a:noFill/>
          </a:ln>
        </p:spPr>
        <p:txBody>
          <a:bodyPr spcFirstLastPara="1" wrap="square" lIns="121850" tIns="121850" rIns="121850" bIns="121850" anchor="t" anchorCtr="0">
            <a:noAutofit/>
          </a:bodyPr>
          <a:lstStyle/>
          <a:p>
            <a:pPr lvl="0" indent="-457200" algn="l" rtl="0">
              <a:lnSpc>
                <a:spcPct val="100000"/>
              </a:lnSpc>
              <a:spcAft>
                <a:spcPts val="1200"/>
              </a:spcAft>
              <a:buSzPct val="100000"/>
              <a:buFont typeface="Lato" panose="020F0502020204030203" pitchFamily="34" charset="0"/>
              <a:buChar char="●"/>
            </a:pPr>
            <a:r>
              <a:rPr lang="pt-BR" sz="2600" dirty="0"/>
              <a:t>SISTEMA DE ESCRITA ALFABÉTICA.</a:t>
            </a:r>
            <a:endParaRPr sz="2600" dirty="0"/>
          </a:p>
          <a:p>
            <a:pPr lvl="0" indent="-457200" algn="l" rtl="0">
              <a:lnSpc>
                <a:spcPct val="100000"/>
              </a:lnSpc>
              <a:spcAft>
                <a:spcPts val="1200"/>
              </a:spcAft>
              <a:buSzPct val="100000"/>
              <a:buFont typeface="Lato" panose="020F0502020204030203" pitchFamily="34" charset="0"/>
              <a:buChar char="●"/>
            </a:pPr>
            <a:r>
              <a:rPr lang="pt-BR" sz="2600" dirty="0"/>
              <a:t>ORALIDADE.</a:t>
            </a:r>
            <a:endParaRPr sz="2600" dirty="0"/>
          </a:p>
          <a:p>
            <a:pPr lvl="0" indent="-457200" algn="l" rtl="0">
              <a:lnSpc>
                <a:spcPct val="100000"/>
              </a:lnSpc>
              <a:spcAft>
                <a:spcPts val="1200"/>
              </a:spcAft>
              <a:buSzPct val="100000"/>
              <a:buFont typeface="Lato" panose="020F0502020204030203" pitchFamily="34" charset="0"/>
              <a:buChar char="●"/>
            </a:pPr>
            <a:endParaRPr sz="2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36" name="Google Shape;436;p20"/>
          <p:cNvSpPr txBox="1"/>
          <p:nvPr/>
        </p:nvSpPr>
        <p:spPr>
          <a:xfrm>
            <a:off x="590047" y="5886004"/>
            <a:ext cx="4255802" cy="53326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66" b="1" i="0" u="none" strike="noStrike" cap="none">
                <a:solidFill>
                  <a:srgbClr val="000000"/>
                </a:solidFill>
                <a:latin typeface="Arial"/>
                <a:ea typeface="Arial"/>
                <a:cs typeface="Arial"/>
                <a:sym typeface="Arial"/>
              </a:rPr>
              <a:t>RESPOSTA PESSOAL.</a:t>
            </a:r>
            <a:endParaRPr sz="3318" b="0" i="0" u="none" strike="noStrike" cap="none">
              <a:solidFill>
                <a:srgbClr val="000000"/>
              </a:solidFill>
              <a:latin typeface="Arial"/>
              <a:ea typeface="Arial"/>
              <a:cs typeface="Arial"/>
              <a:sym typeface="Arial"/>
            </a:endParaRPr>
          </a:p>
        </p:txBody>
      </p:sp>
      <p:sp>
        <p:nvSpPr>
          <p:cNvPr id="8" name="Google Shape;419;p23">
            <a:extLst>
              <a:ext uri="{FF2B5EF4-FFF2-40B4-BE49-F238E27FC236}">
                <a16:creationId xmlns:a16="http://schemas.microsoft.com/office/drawing/2014/main" id="{3D46EA8F-24D3-B950-53FA-4CFE21454A95}"/>
              </a:ext>
            </a:extLst>
          </p:cNvPr>
          <p:cNvSpPr txBox="1">
            <a:spLocks noGrp="1"/>
          </p:cNvSpPr>
          <p:nvPr>
            <p:ph type="body" idx="1"/>
          </p:nvPr>
        </p:nvSpPr>
        <p:spPr>
          <a:xfrm>
            <a:off x="597842" y="902144"/>
            <a:ext cx="9992994" cy="40393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Clr>
                <a:schemeClr val="dk1"/>
              </a:buClr>
              <a:buSzPts val="2000"/>
              <a:buNone/>
            </a:pPr>
            <a:r>
              <a:rPr lang="pt-BR" b="1" dirty="0">
                <a:solidFill>
                  <a:srgbClr val="7030A0"/>
                </a:solidFill>
                <a:latin typeface="Arial"/>
                <a:ea typeface="Arial"/>
                <a:cs typeface="Arial"/>
                <a:sym typeface="Arial"/>
              </a:rPr>
              <a:t>8. </a:t>
            </a:r>
            <a:r>
              <a:rPr lang="pt-BR" dirty="0">
                <a:solidFill>
                  <a:srgbClr val="231F20"/>
                </a:solidFill>
                <a:latin typeface="Arial"/>
                <a:ea typeface="Arial"/>
                <a:cs typeface="Arial"/>
                <a:sym typeface="Arial"/>
              </a:rPr>
              <a:t>AGORA, COPIE OS NOMES DAS IMAGENS.</a:t>
            </a:r>
            <a:endParaRPr dirty="0"/>
          </a:p>
        </p:txBody>
      </p:sp>
      <p:sp>
        <p:nvSpPr>
          <p:cNvPr id="9" name="Google Shape;423;p23">
            <a:extLst>
              <a:ext uri="{FF2B5EF4-FFF2-40B4-BE49-F238E27FC236}">
                <a16:creationId xmlns:a16="http://schemas.microsoft.com/office/drawing/2014/main" id="{22B81021-3B27-A8E3-4BCA-908310401339}"/>
              </a:ext>
            </a:extLst>
          </p:cNvPr>
          <p:cNvSpPr txBox="1"/>
          <p:nvPr/>
        </p:nvSpPr>
        <p:spPr>
          <a:xfrm>
            <a:off x="1292597" y="5098764"/>
            <a:ext cx="4929555" cy="6029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3318" b="0" i="0" u="none" strike="noStrike" cap="none" dirty="0">
                <a:solidFill>
                  <a:srgbClr val="000000"/>
                </a:solidFill>
                <a:latin typeface="Arial"/>
                <a:ea typeface="Arial"/>
                <a:cs typeface="Arial"/>
                <a:sym typeface="Arial"/>
              </a:rPr>
              <a:t>____________________</a:t>
            </a:r>
            <a:endParaRPr dirty="0"/>
          </a:p>
        </p:txBody>
      </p:sp>
      <p:sp>
        <p:nvSpPr>
          <p:cNvPr id="10" name="Google Shape;424;p23">
            <a:extLst>
              <a:ext uri="{FF2B5EF4-FFF2-40B4-BE49-F238E27FC236}">
                <a16:creationId xmlns:a16="http://schemas.microsoft.com/office/drawing/2014/main" id="{E81977BE-5E1C-7F5E-558E-7A06C67164B1}"/>
              </a:ext>
            </a:extLst>
          </p:cNvPr>
          <p:cNvSpPr txBox="1"/>
          <p:nvPr/>
        </p:nvSpPr>
        <p:spPr>
          <a:xfrm>
            <a:off x="6749573" y="5098764"/>
            <a:ext cx="4929555" cy="6029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3318" b="0" i="0" u="none" strike="noStrike" cap="none">
                <a:solidFill>
                  <a:srgbClr val="000000"/>
                </a:solidFill>
                <a:latin typeface="Arial"/>
                <a:ea typeface="Arial"/>
                <a:cs typeface="Arial"/>
                <a:sym typeface="Arial"/>
              </a:rPr>
              <a:t>____________________</a:t>
            </a:r>
            <a:endParaRPr/>
          </a:p>
        </p:txBody>
      </p:sp>
      <p:sp>
        <p:nvSpPr>
          <p:cNvPr id="13" name="CaixaDeTexto 12">
            <a:extLst>
              <a:ext uri="{FF2B5EF4-FFF2-40B4-BE49-F238E27FC236}">
                <a16:creationId xmlns:a16="http://schemas.microsoft.com/office/drawing/2014/main" id="{E0564EED-433E-B0BF-5910-4FB7FE9C5C64}"/>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pic>
        <p:nvPicPr>
          <p:cNvPr id="2" name="Google Shape;388;p35">
            <a:extLst>
              <a:ext uri="{FF2B5EF4-FFF2-40B4-BE49-F238E27FC236}">
                <a16:creationId xmlns:a16="http://schemas.microsoft.com/office/drawing/2014/main" id="{7089D2CD-DD33-FDF8-F1A2-1028E95BB81A}"/>
              </a:ext>
            </a:extLst>
          </p:cNvPr>
          <p:cNvPicPr preferRelativeResize="0"/>
          <p:nvPr/>
        </p:nvPicPr>
        <p:blipFill rotWithShape="1">
          <a:blip r:embed="rId3"/>
          <a:srcRect/>
          <a:stretch>
            <a:fillRect/>
          </a:stretch>
        </p:blipFill>
        <p:spPr>
          <a:xfrm>
            <a:off x="2378822" y="2667148"/>
            <a:ext cx="2571279" cy="1355530"/>
          </a:xfrm>
          <a:prstGeom prst="rect">
            <a:avLst/>
          </a:prstGeom>
          <a:noFill/>
          <a:ln>
            <a:noFill/>
          </a:ln>
        </p:spPr>
      </p:pic>
      <p:pic>
        <p:nvPicPr>
          <p:cNvPr id="3" name="Google Shape;389;p35">
            <a:extLst>
              <a:ext uri="{FF2B5EF4-FFF2-40B4-BE49-F238E27FC236}">
                <a16:creationId xmlns:a16="http://schemas.microsoft.com/office/drawing/2014/main" id="{E5E1BA91-355D-AFBD-C2EC-9627CDC1CED2}"/>
              </a:ext>
            </a:extLst>
          </p:cNvPr>
          <p:cNvPicPr preferRelativeResize="0"/>
          <p:nvPr/>
        </p:nvPicPr>
        <p:blipFill rotWithShape="1">
          <a:blip r:embed="rId4"/>
          <a:srcRect t="-8909" b="-8909"/>
          <a:stretch>
            <a:fillRect/>
          </a:stretch>
        </p:blipFill>
        <p:spPr>
          <a:xfrm>
            <a:off x="8084342" y="2322785"/>
            <a:ext cx="1827009" cy="196151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29bff5210c6_0_222"/>
          <p:cNvSpPr txBox="1">
            <a:spLocks noGrp="1"/>
          </p:cNvSpPr>
          <p:nvPr>
            <p:ph type="body" idx="1"/>
          </p:nvPr>
        </p:nvSpPr>
        <p:spPr>
          <a:xfrm>
            <a:off x="4490118" y="2138685"/>
            <a:ext cx="7373931" cy="2580629"/>
          </a:xfrm>
          <a:prstGeom prst="rect">
            <a:avLst/>
          </a:prstGeom>
          <a:noFill/>
          <a:ln>
            <a:noFill/>
          </a:ln>
        </p:spPr>
        <p:txBody>
          <a:bodyPr spcFirstLastPara="1" wrap="square" lIns="121850" tIns="121850" rIns="121850" bIns="121850" anchor="t" anchorCtr="0">
            <a:noAutofit/>
          </a:bodyPr>
          <a:lstStyle/>
          <a:p>
            <a:pPr indent="-457200">
              <a:spcAft>
                <a:spcPts val="1200"/>
              </a:spcAft>
            </a:pPr>
            <a:r>
              <a:rPr lang="pt-BR" sz="2600" dirty="0">
                <a:solidFill>
                  <a:srgbClr val="231F20"/>
                </a:solidFill>
              </a:rPr>
              <a:t>PARTICIPAMOS DE DISCUSSÕES SOBRE COMBINADOS DE SALA DE AULA.</a:t>
            </a:r>
            <a:endParaRPr sz="2600" dirty="0"/>
          </a:p>
          <a:p>
            <a:pPr indent="-457200">
              <a:spcAft>
                <a:spcPts val="1200"/>
              </a:spcAft>
            </a:pPr>
            <a:r>
              <a:rPr lang="pt-BR" sz="2600" dirty="0">
                <a:solidFill>
                  <a:srgbClr val="231F20"/>
                </a:solidFill>
              </a:rPr>
              <a:t>ESCREVEMOS PALAVRAS ESPONTANEAMENTE, RESPEITANDO AS REGULARIDADES DO SISTEMA DE ESCRITA CONVENCIONAL.</a:t>
            </a:r>
            <a:endParaRPr sz="2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24"/>
          <p:cNvSpPr txBox="1">
            <a:spLocks noGrp="1"/>
          </p:cNvSpPr>
          <p:nvPr>
            <p:ph type="body" idx="1"/>
          </p:nvPr>
        </p:nvSpPr>
        <p:spPr>
          <a:xfrm>
            <a:off x="597842" y="876650"/>
            <a:ext cx="11236313" cy="5154000"/>
          </a:xfrm>
          <a:prstGeom prst="rect">
            <a:avLst/>
          </a:prstGeom>
          <a:noFill/>
          <a:ln>
            <a:noFill/>
          </a:ln>
        </p:spPr>
        <p:txBody>
          <a:bodyPr spcFirstLastPara="1" wrap="square" lIns="121850" tIns="121850" rIns="121850" bIns="121850" anchor="t" anchorCtr="0">
            <a:noAutofit/>
          </a:bodyPr>
          <a:lstStyle/>
          <a:p>
            <a:pPr marL="0" lvl="0" indent="0" algn="l" rtl="0">
              <a:lnSpc>
                <a:spcPct val="100000"/>
              </a:lnSpc>
              <a:spcBef>
                <a:spcPts val="0"/>
              </a:spcBef>
              <a:spcAft>
                <a:spcPts val="1200"/>
              </a:spcAft>
              <a:buSzPts val="1100"/>
              <a:buNone/>
            </a:pPr>
            <a:r>
              <a:rPr lang="pt-BR" dirty="0">
                <a:latin typeface="Arial"/>
                <a:ea typeface="Arial"/>
                <a:cs typeface="Arial"/>
                <a:sym typeface="Arial"/>
              </a:rPr>
              <a:t>LEMOV, D. </a:t>
            </a:r>
            <a:r>
              <a:rPr lang="pt-BR" b="1" dirty="0">
                <a:latin typeface="Arial"/>
                <a:ea typeface="Arial"/>
                <a:cs typeface="Arial"/>
                <a:sym typeface="Arial"/>
              </a:rPr>
              <a:t>Aula nota 10 3.0</a:t>
            </a:r>
            <a:r>
              <a:rPr lang="pt-BR" dirty="0">
                <a:latin typeface="Arial"/>
                <a:ea typeface="Arial"/>
                <a:cs typeface="Arial"/>
                <a:sym typeface="Arial"/>
              </a:rPr>
              <a:t>: 63 técnicas para melhorar a gestão da sala de aula. Porto Alegre: Penso, 2022.</a:t>
            </a:r>
            <a:endParaRPr dirty="0">
              <a:solidFill>
                <a:schemeClr val="dk1"/>
              </a:solidFill>
              <a:latin typeface="Arial"/>
              <a:ea typeface="Arial"/>
              <a:cs typeface="Arial"/>
              <a:sym typeface="Arial"/>
            </a:endParaRPr>
          </a:p>
          <a:p>
            <a:pPr marL="0" lvl="0" indent="0" algn="l" rtl="0">
              <a:lnSpc>
                <a:spcPct val="100000"/>
              </a:lnSpc>
              <a:spcBef>
                <a:spcPts val="0"/>
              </a:spcBef>
              <a:spcAft>
                <a:spcPts val="1200"/>
              </a:spcAft>
              <a:buSzPts val="1100"/>
              <a:buNone/>
            </a:pPr>
            <a:r>
              <a:rPr lang="pt-BR" dirty="0">
                <a:solidFill>
                  <a:schemeClr val="dk1"/>
                </a:solidFill>
                <a:latin typeface="Arial"/>
                <a:ea typeface="Arial"/>
                <a:cs typeface="Arial"/>
                <a:sym typeface="Arial"/>
              </a:rPr>
              <a:t>OLIVEIRA, J. E.; DUARTE, J. R. D. (org.). </a:t>
            </a:r>
            <a:r>
              <a:rPr lang="pt-BR" b="1" dirty="0">
                <a:solidFill>
                  <a:schemeClr val="dk1"/>
                </a:solidFill>
                <a:latin typeface="Arial"/>
                <a:ea typeface="Arial"/>
                <a:cs typeface="Arial"/>
                <a:sym typeface="Arial"/>
              </a:rPr>
              <a:t>Caderno 1</a:t>
            </a:r>
            <a:r>
              <a:rPr lang="pt-BR" dirty="0">
                <a:latin typeface="Arial"/>
                <a:ea typeface="Arial"/>
                <a:cs typeface="Arial"/>
                <a:sym typeface="Arial"/>
              </a:rPr>
              <a:t> –</a:t>
            </a:r>
            <a:r>
              <a:rPr lang="pt-BR" dirty="0">
                <a:solidFill>
                  <a:schemeClr val="dk1"/>
                </a:solidFill>
                <a:latin typeface="Arial"/>
                <a:ea typeface="Arial"/>
                <a:cs typeface="Arial"/>
                <a:sym typeface="Arial"/>
              </a:rPr>
              <a:t> Língua Portuguesa</a:t>
            </a:r>
            <a:r>
              <a:rPr lang="pt-BR" dirty="0">
                <a:latin typeface="Arial"/>
                <a:ea typeface="Arial"/>
                <a:cs typeface="Arial"/>
                <a:sym typeface="Arial"/>
              </a:rPr>
              <a:t>, </a:t>
            </a:r>
            <a:r>
              <a:rPr lang="pt-BR" dirty="0">
                <a:solidFill>
                  <a:schemeClr val="dk1"/>
                </a:solidFill>
                <a:latin typeface="Arial"/>
                <a:ea typeface="Arial"/>
                <a:cs typeface="Arial"/>
                <a:sym typeface="Arial"/>
              </a:rPr>
              <a:t>1</a:t>
            </a:r>
            <a:r>
              <a:rPr lang="pt-BR" u="sng" baseline="30000" dirty="0">
                <a:solidFill>
                  <a:schemeClr val="dk1"/>
                </a:solidFill>
                <a:latin typeface="Arial"/>
                <a:ea typeface="Arial"/>
                <a:cs typeface="Arial"/>
                <a:sym typeface="Arial"/>
              </a:rPr>
              <a:t>o</a:t>
            </a:r>
            <a:r>
              <a:rPr lang="pt-BR" dirty="0">
                <a:latin typeface="Arial"/>
                <a:ea typeface="Arial"/>
                <a:cs typeface="Arial"/>
                <a:sym typeface="Arial"/>
              </a:rPr>
              <a:t> ano – Caderno de Atividades. Sobral: </a:t>
            </a:r>
            <a:r>
              <a:rPr lang="pt-BR" dirty="0" err="1">
                <a:latin typeface="Arial"/>
                <a:ea typeface="Arial"/>
                <a:cs typeface="Arial"/>
                <a:sym typeface="Arial"/>
              </a:rPr>
              <a:t>Lyceum</a:t>
            </a:r>
            <a:r>
              <a:rPr lang="pt-BR" dirty="0">
                <a:latin typeface="Arial"/>
                <a:ea typeface="Arial"/>
                <a:cs typeface="Arial"/>
                <a:sym typeface="Arial"/>
              </a:rPr>
              <a:t> – Consultoria Educacional Ltda., 2021. </a:t>
            </a:r>
            <a:endParaRPr dirty="0">
              <a:latin typeface="Arial"/>
              <a:ea typeface="Arial"/>
              <a:cs typeface="Arial"/>
              <a:sym typeface="Arial"/>
            </a:endParaRPr>
          </a:p>
          <a:p>
            <a:pPr marL="0" lvl="0" indent="0" algn="l" rtl="0">
              <a:lnSpc>
                <a:spcPct val="100000"/>
              </a:lnSpc>
              <a:spcBef>
                <a:spcPts val="0"/>
              </a:spcBef>
              <a:spcAft>
                <a:spcPts val="1200"/>
              </a:spcAft>
              <a:buSzPts val="1100"/>
              <a:buNone/>
            </a:pPr>
            <a:r>
              <a:rPr lang="pt-BR" dirty="0">
                <a:latin typeface="Arial"/>
                <a:ea typeface="Arial"/>
                <a:cs typeface="Arial"/>
                <a:sym typeface="Arial"/>
              </a:rPr>
              <a:t>SÃO PAULO (Estado). Secretaria da Educação. </a:t>
            </a:r>
            <a:r>
              <a:rPr lang="pt-BR" b="1" dirty="0">
                <a:latin typeface="Arial"/>
                <a:ea typeface="Arial"/>
                <a:cs typeface="Arial"/>
                <a:sym typeface="Arial"/>
              </a:rPr>
              <a:t>Currículo Paulista</a:t>
            </a:r>
            <a:r>
              <a:rPr lang="pt-BR" dirty="0">
                <a:latin typeface="Arial"/>
                <a:ea typeface="Arial"/>
                <a:cs typeface="Arial"/>
                <a:sym typeface="Arial"/>
              </a:rPr>
              <a:t>, 2019.</a:t>
            </a:r>
            <a:endParaRPr dirty="0"/>
          </a:p>
          <a:p>
            <a:pPr marL="0" lvl="0" indent="0" algn="l" rtl="0">
              <a:lnSpc>
                <a:spcPct val="100000"/>
              </a:lnSpc>
              <a:spcBef>
                <a:spcPts val="600"/>
              </a:spcBef>
              <a:spcAft>
                <a:spcPts val="1200"/>
              </a:spcAft>
              <a:buSzPts val="1100"/>
              <a:buNone/>
            </a:pPr>
            <a:endParaRPr dirty="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1"/>
          <p:cNvSpPr txBox="1">
            <a:spLocks noGrp="1"/>
          </p:cNvSpPr>
          <p:nvPr>
            <p:ph type="body" idx="1"/>
          </p:nvPr>
        </p:nvSpPr>
        <p:spPr>
          <a:xfrm>
            <a:off x="597841" y="876651"/>
            <a:ext cx="11236313" cy="5154000"/>
          </a:xfrm>
          <a:prstGeom prst="rect">
            <a:avLst/>
          </a:prstGeom>
          <a:noFill/>
          <a:ln>
            <a:noFill/>
          </a:ln>
        </p:spPr>
        <p:txBody>
          <a:bodyPr spcFirstLastPara="1" wrap="square" lIns="121850" tIns="121850" rIns="121850" bIns="121850" anchor="t" anchorCtr="0">
            <a:noAutofit/>
          </a:bodyPr>
          <a:lstStyle/>
          <a:p>
            <a:pPr marL="0" indent="0">
              <a:spcAft>
                <a:spcPts val="1200"/>
              </a:spcAft>
            </a:pPr>
            <a:r>
              <a:rPr lang="pt-BR" b="1" dirty="0"/>
              <a:t>Lista de imagens e vídeos</a:t>
            </a:r>
            <a:endParaRPr lang="pt-BR" dirty="0"/>
          </a:p>
          <a:p>
            <a:pPr marL="0" indent="0">
              <a:spcAft>
                <a:spcPts val="1200"/>
              </a:spcAft>
            </a:pPr>
            <a:r>
              <a:rPr lang="pt-BR" b="1" dirty="0"/>
              <a:t>Slide 1 – </a:t>
            </a:r>
            <a:r>
              <a:rPr lang="pt-BR" dirty="0"/>
              <a:t>Imagem da capa: SEDUC-SP.</a:t>
            </a:r>
          </a:p>
          <a:p>
            <a:pPr marL="0" indent="0">
              <a:spcAft>
                <a:spcPts val="1200"/>
              </a:spcAft>
            </a:pPr>
            <a:r>
              <a:rPr lang="en-US" b="1" dirty="0"/>
              <a:t>Slides 3, 4, 5, 6, 7, 8, 9, 10, 11, 13, 15, 16, 17, 18, 19 e 20 – © Getty Images</a:t>
            </a:r>
            <a:endParaRPr lang="pt-BR"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g3734429c2a2_0_123"/>
          <p:cNvSpPr txBox="1"/>
          <p:nvPr/>
        </p:nvSpPr>
        <p:spPr>
          <a:xfrm>
            <a:off x="1204386" y="940723"/>
            <a:ext cx="9544200" cy="314700"/>
          </a:xfrm>
          <a:prstGeom prst="rect">
            <a:avLst/>
          </a:prstGeom>
          <a:noFill/>
          <a:ln>
            <a:noFill/>
          </a:ln>
        </p:spPr>
        <p:txBody>
          <a:bodyPr spcFirstLastPara="1" wrap="square" lIns="91425" tIns="45700" rIns="91425" bIns="45700" anchor="t" anchorCtr="0">
            <a:noAutofit/>
          </a:bodyPr>
          <a:lstStyle/>
          <a:p>
            <a:pPr marL="0" marR="0" lvl="0" indent="0" rtl="0">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Habilidade:</a:t>
            </a:r>
            <a:r>
              <a:rPr lang="pt-BR" sz="1600" b="0" i="0" u="none" strike="noStrike" cap="none" dirty="0">
                <a:solidFill>
                  <a:srgbClr val="000000"/>
                </a:solidFill>
                <a:latin typeface="Arial"/>
                <a:ea typeface="Arial"/>
                <a:cs typeface="Arial"/>
                <a:sym typeface="Arial"/>
              </a:rPr>
              <a:t> (EF01LP10A) Nomear as letras do alfabeto. </a:t>
            </a:r>
            <a:endParaRPr sz="1600" b="0" i="0" u="none" strike="noStrike" cap="none" dirty="0">
              <a:solidFill>
                <a:srgbClr val="000000"/>
              </a:solidFill>
              <a:latin typeface="Arial"/>
              <a:ea typeface="Arial"/>
              <a:cs typeface="Arial"/>
              <a:sym typeface="Arial"/>
            </a:endParaRPr>
          </a:p>
          <a:p>
            <a:pPr marL="0" marR="0" lvl="0" indent="0" rtl="0">
              <a:spcAft>
                <a:spcPts val="12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(EF01LP03) Comparar escritas convencionais e não convencionais, observando semelhanças e diferenças. </a:t>
            </a:r>
            <a:endParaRPr sz="1600" b="0" i="0" u="none" strike="noStrike" cap="none" dirty="0">
              <a:solidFill>
                <a:srgbClr val="000000"/>
              </a:solidFill>
              <a:latin typeface="Arial"/>
              <a:ea typeface="Arial"/>
              <a:cs typeface="Arial"/>
              <a:sym typeface="Arial"/>
            </a:endParaRPr>
          </a:p>
          <a:p>
            <a:pPr marL="0" marR="0" lvl="0" indent="0" rtl="0">
              <a:spcAft>
                <a:spcPts val="12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(EF01LP02B) Escrever textos - de próprio punho ou ditados por um colega ou professor - utilizando a escrita alfabética. </a:t>
            </a:r>
            <a:endParaRPr sz="1600" b="0" i="0" u="none" strike="noStrike" cap="none" dirty="0">
              <a:solidFill>
                <a:srgbClr val="000000"/>
              </a:solidFill>
              <a:latin typeface="Arial"/>
              <a:ea typeface="Arial"/>
              <a:cs typeface="Arial"/>
              <a:sym typeface="Arial"/>
            </a:endParaRPr>
          </a:p>
          <a:p>
            <a:pPr marL="0" marR="0" lvl="0" indent="0" rtl="0">
              <a:spcAft>
                <a:spcPts val="12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(EF15LP10) Escutar, com atenção, falas de professores e colegas, formulando perguntas pertinentes ao tema e solicitando esclarecimentos sempre que necessário.</a:t>
            </a:r>
            <a:endParaRPr sz="1600" b="0" i="0" u="none" strike="noStrike" cap="none" dirty="0">
              <a:solidFill>
                <a:srgbClr val="000000"/>
              </a:solidFill>
              <a:latin typeface="Arial"/>
              <a:ea typeface="Arial"/>
              <a:cs typeface="Arial"/>
              <a:sym typeface="Arial"/>
            </a:endParaRPr>
          </a:p>
          <a:p>
            <a:pPr marL="0" marR="0" lvl="0" indent="0" rtl="0">
              <a:spcAft>
                <a:spcPts val="1200"/>
              </a:spcAft>
              <a:buClr>
                <a:srgbClr val="000000"/>
              </a:buClr>
              <a:buSzPts val="1600"/>
              <a:buFont typeface="Arial"/>
              <a:buNone/>
            </a:pPr>
            <a:endParaRPr sz="1600" dirty="0"/>
          </a:p>
          <a:p>
            <a:pPr marL="0" marR="0" lvl="0" indent="0" rtl="0">
              <a:spcAft>
                <a:spcPts val="12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 </a:t>
            </a:r>
            <a:endParaRPr sz="1600" b="0" i="0" u="none" strike="noStrike" cap="none" dirty="0">
              <a:solidFill>
                <a:schemeClr val="dk1"/>
              </a:solidFill>
              <a:latin typeface="Arial"/>
              <a:ea typeface="Arial"/>
              <a:cs typeface="Arial"/>
              <a:sym typeface="Arial"/>
            </a:endParaRPr>
          </a:p>
        </p:txBody>
      </p:sp>
      <p:sp>
        <p:nvSpPr>
          <p:cNvPr id="490" name="Google Shape;490;g3734429c2a2_0_123"/>
          <p:cNvSpPr txBox="1">
            <a:spLocks noGrp="1"/>
          </p:cNvSpPr>
          <p:nvPr>
            <p:ph type="subTitle" idx="1"/>
          </p:nvPr>
        </p:nvSpPr>
        <p:spPr>
          <a:xfrm rot="-120168">
            <a:off x="176349" y="170432"/>
            <a:ext cx="1785491" cy="54542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2</a:t>
            </a:r>
            <a:endParaRPr/>
          </a:p>
        </p:txBody>
      </p:sp>
      <p:grpSp>
        <p:nvGrpSpPr>
          <p:cNvPr id="491" name="Google Shape;491;g3734429c2a2_0_123"/>
          <p:cNvGrpSpPr/>
          <p:nvPr/>
        </p:nvGrpSpPr>
        <p:grpSpPr>
          <a:xfrm>
            <a:off x="512638" y="920392"/>
            <a:ext cx="692100" cy="719784"/>
            <a:chOff x="512793" y="747344"/>
            <a:chExt cx="692308" cy="720000"/>
          </a:xfrm>
        </p:grpSpPr>
        <p:pic>
          <p:nvPicPr>
            <p:cNvPr id="492" name="Google Shape;492;g3734429c2a2_0_123"/>
            <p:cNvPicPr preferRelativeResize="0"/>
            <p:nvPr/>
          </p:nvPicPr>
          <p:blipFill rotWithShape="1">
            <a:blip r:embed="rId3">
              <a:alphaModFix/>
            </a:blip>
            <a:srcRect/>
            <a:stretch/>
          </p:blipFill>
          <p:spPr>
            <a:xfrm>
              <a:off x="512793" y="747344"/>
              <a:ext cx="692308" cy="720000"/>
            </a:xfrm>
            <a:prstGeom prst="rect">
              <a:avLst/>
            </a:prstGeom>
            <a:noFill/>
            <a:ln>
              <a:noFill/>
            </a:ln>
          </p:spPr>
        </p:pic>
        <p:pic>
          <p:nvPicPr>
            <p:cNvPr id="493" name="Google Shape;493;g3734429c2a2_0_123"/>
            <p:cNvPicPr preferRelativeResize="0"/>
            <p:nvPr/>
          </p:nvPicPr>
          <p:blipFill rotWithShape="1">
            <a:blip r:embed="rId4">
              <a:alphaModFix/>
            </a:blip>
            <a:srcRect/>
            <a:stretch/>
          </p:blipFill>
          <p:spPr>
            <a:xfrm>
              <a:off x="673043" y="818751"/>
              <a:ext cx="371612" cy="527449"/>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g3734429c2a2_0_155"/>
          <p:cNvSpPr txBox="1"/>
          <p:nvPr/>
        </p:nvSpPr>
        <p:spPr>
          <a:xfrm>
            <a:off x="1204738" y="1940783"/>
            <a:ext cx="10471294" cy="970200"/>
          </a:xfrm>
          <a:prstGeom prst="rect">
            <a:avLst/>
          </a:prstGeom>
          <a:noFill/>
          <a:ln>
            <a:noFill/>
          </a:ln>
        </p:spPr>
        <p:txBody>
          <a:bodyPr spcFirstLastPara="1" wrap="square" lIns="91425" tIns="45700" rIns="91425" bIns="45700" anchor="t" anchorCtr="0">
            <a:noAutofit/>
          </a:bodyPr>
          <a:lstStyle/>
          <a:p>
            <a:pPr marL="0" marR="0" lvl="0" indent="0" rtl="0">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Dinâmica de condução: </a:t>
            </a:r>
            <a:r>
              <a:rPr lang="pt-BR" sz="1600" dirty="0"/>
              <a:t>Caro professor, as perguntas na atividade são disparadoras para que os estudantes, em duplas, possam conversar sobre os combinados que precisam ser feitos na sala de aula. Você poderá construir um cartaz com os combinados sugeridos pelas duplas.</a:t>
            </a:r>
            <a:endParaRPr sz="1600" dirty="0"/>
          </a:p>
          <a:p>
            <a:pPr marL="0" marR="0" lvl="0" indent="0" rtl="0">
              <a:spcAft>
                <a:spcPts val="1200"/>
              </a:spcAft>
              <a:buClr>
                <a:srgbClr val="000000"/>
              </a:buClr>
              <a:buSzPts val="1600"/>
              <a:buFont typeface="Arial"/>
              <a:buNone/>
            </a:pPr>
            <a:endParaRPr sz="1600" dirty="0"/>
          </a:p>
          <a:p>
            <a:pPr marL="0" marR="0" lvl="0" indent="0" rtl="0">
              <a:spcAft>
                <a:spcPts val="12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   </a:t>
            </a:r>
            <a:endParaRPr sz="1600" b="0" i="0" u="none" strike="noStrike" cap="none" dirty="0">
              <a:solidFill>
                <a:schemeClr val="dk1"/>
              </a:solidFill>
              <a:latin typeface="Arial"/>
              <a:ea typeface="Arial"/>
              <a:cs typeface="Arial"/>
              <a:sym typeface="Arial"/>
            </a:endParaRPr>
          </a:p>
        </p:txBody>
      </p:sp>
      <p:sp>
        <p:nvSpPr>
          <p:cNvPr id="499" name="Google Shape;499;g3734429c2a2_0_155"/>
          <p:cNvSpPr txBox="1"/>
          <p:nvPr/>
        </p:nvSpPr>
        <p:spPr>
          <a:xfrm>
            <a:off x="1204738" y="1118077"/>
            <a:ext cx="9544200" cy="314700"/>
          </a:xfrm>
          <a:prstGeom prst="rect">
            <a:avLst/>
          </a:prstGeom>
          <a:noFill/>
          <a:ln>
            <a:noFill/>
          </a:ln>
        </p:spPr>
        <p:txBody>
          <a:bodyPr spcFirstLastPara="1" wrap="square" lIns="91425" tIns="45700" rIns="91425" bIns="45700" anchor="t" anchorCtr="0">
            <a:noAutofit/>
          </a:bodyPr>
          <a:lstStyle/>
          <a:p>
            <a:pPr marL="0" marR="0" lvl="0" indent="0" rtl="0">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Tempo: </a:t>
            </a:r>
            <a:r>
              <a:rPr lang="pt-BR" sz="1600" dirty="0"/>
              <a:t>5 a 10 minutos.</a:t>
            </a:r>
            <a:endParaRPr sz="1600" b="1" i="0" u="none" strike="noStrike" cap="none" dirty="0">
              <a:solidFill>
                <a:srgbClr val="000000"/>
              </a:solidFill>
              <a:latin typeface="Arial"/>
              <a:ea typeface="Arial"/>
              <a:cs typeface="Arial"/>
              <a:sym typeface="Arial"/>
            </a:endParaRPr>
          </a:p>
        </p:txBody>
      </p:sp>
      <p:sp>
        <p:nvSpPr>
          <p:cNvPr id="500" name="Google Shape;500;g3734429c2a2_0_155"/>
          <p:cNvSpPr txBox="1">
            <a:spLocks noGrp="1"/>
          </p:cNvSpPr>
          <p:nvPr>
            <p:ph type="subTitle" idx="1"/>
          </p:nvPr>
        </p:nvSpPr>
        <p:spPr>
          <a:xfrm rot="-120168">
            <a:off x="176349" y="170432"/>
            <a:ext cx="1785491" cy="54542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3</a:t>
            </a:r>
            <a:endParaRPr/>
          </a:p>
        </p:txBody>
      </p:sp>
      <p:grpSp>
        <p:nvGrpSpPr>
          <p:cNvPr id="501" name="Google Shape;501;g3734429c2a2_0_155"/>
          <p:cNvGrpSpPr/>
          <p:nvPr/>
        </p:nvGrpSpPr>
        <p:grpSpPr>
          <a:xfrm>
            <a:off x="512638" y="922427"/>
            <a:ext cx="692100" cy="719784"/>
            <a:chOff x="512793" y="1568093"/>
            <a:chExt cx="692308" cy="720000"/>
          </a:xfrm>
        </p:grpSpPr>
        <p:pic>
          <p:nvPicPr>
            <p:cNvPr id="502" name="Google Shape;502;g3734429c2a2_0_155"/>
            <p:cNvPicPr preferRelativeResize="0"/>
            <p:nvPr/>
          </p:nvPicPr>
          <p:blipFill rotWithShape="1">
            <a:blip r:embed="rId3">
              <a:alphaModFix/>
            </a:blip>
            <a:srcRect/>
            <a:stretch/>
          </p:blipFill>
          <p:spPr>
            <a:xfrm>
              <a:off x="512793" y="1568093"/>
              <a:ext cx="692308" cy="720000"/>
            </a:xfrm>
            <a:prstGeom prst="rect">
              <a:avLst/>
            </a:prstGeom>
            <a:noFill/>
            <a:ln>
              <a:noFill/>
            </a:ln>
          </p:spPr>
        </p:pic>
        <p:pic>
          <p:nvPicPr>
            <p:cNvPr id="503" name="Google Shape;503;g3734429c2a2_0_155"/>
            <p:cNvPicPr preferRelativeResize="0"/>
            <p:nvPr/>
          </p:nvPicPr>
          <p:blipFill rotWithShape="1">
            <a:blip r:embed="rId4">
              <a:alphaModFix/>
            </a:blip>
            <a:srcRect/>
            <a:stretch/>
          </p:blipFill>
          <p:spPr>
            <a:xfrm>
              <a:off x="699712" y="1687393"/>
              <a:ext cx="355786" cy="465258"/>
            </a:xfrm>
            <a:prstGeom prst="rect">
              <a:avLst/>
            </a:prstGeom>
            <a:noFill/>
            <a:ln>
              <a:noFill/>
            </a:ln>
          </p:spPr>
        </p:pic>
      </p:grpSp>
      <p:grpSp>
        <p:nvGrpSpPr>
          <p:cNvPr id="504" name="Google Shape;504;g3734429c2a2_0_155"/>
          <p:cNvGrpSpPr/>
          <p:nvPr/>
        </p:nvGrpSpPr>
        <p:grpSpPr>
          <a:xfrm>
            <a:off x="512638" y="1949994"/>
            <a:ext cx="692100" cy="719784"/>
            <a:chOff x="512793" y="2412643"/>
            <a:chExt cx="692308" cy="720000"/>
          </a:xfrm>
        </p:grpSpPr>
        <p:pic>
          <p:nvPicPr>
            <p:cNvPr id="505" name="Google Shape;505;g3734429c2a2_0_155"/>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506" name="Google Shape;506;g3734429c2a2_0_155"/>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3734429c2a2_0_187"/>
          <p:cNvSpPr txBox="1"/>
          <p:nvPr/>
        </p:nvSpPr>
        <p:spPr>
          <a:xfrm>
            <a:off x="1204737" y="1755592"/>
            <a:ext cx="10670885" cy="1803300"/>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Dinâmica de condução: </a:t>
            </a:r>
            <a:r>
              <a:rPr lang="pt-BR" sz="1600" dirty="0"/>
              <a:t>Caro professor, faça uma leitura em voz alta das frases mencionadas na atividade, relacionadas a possíveis combinados que poderão ser feitos para um melhor convívio em sala de aula.</a:t>
            </a:r>
            <a:endParaRPr sz="1600" dirty="0"/>
          </a:p>
          <a:p>
            <a:pPr marL="0" marR="0" lvl="0" indent="0" rtl="0">
              <a:spcBef>
                <a:spcPts val="0"/>
              </a:spcBef>
              <a:spcAft>
                <a:spcPts val="1200"/>
              </a:spcAft>
              <a:buClr>
                <a:srgbClr val="000000"/>
              </a:buClr>
              <a:buSzPts val="1600"/>
              <a:buFont typeface="Arial"/>
              <a:buNone/>
            </a:pPr>
            <a:r>
              <a:rPr lang="pt-BR" sz="1600" dirty="0"/>
              <a:t>Faça novas perguntas para completar a reflexão:</a:t>
            </a:r>
            <a:endParaRPr sz="1600" dirty="0"/>
          </a:p>
          <a:p>
            <a:pPr marL="0" marR="0" lvl="0" indent="0" rtl="0">
              <a:spcBef>
                <a:spcPts val="0"/>
              </a:spcBef>
              <a:spcAft>
                <a:spcPts val="1200"/>
              </a:spcAft>
              <a:buClr>
                <a:srgbClr val="000000"/>
              </a:buClr>
              <a:buSzPts val="1600"/>
              <a:buFont typeface="Arial"/>
              <a:buNone/>
            </a:pPr>
            <a:r>
              <a:rPr lang="pt-BR" sz="1600" b="1" dirty="0"/>
              <a:t>Qual desses combinados vocês consideram importantes para nossas aulas?</a:t>
            </a:r>
            <a:endParaRPr sz="1600" b="1" dirty="0"/>
          </a:p>
          <a:p>
            <a:pPr marL="0" marR="0" lvl="0" indent="0" rtl="0">
              <a:spcBef>
                <a:spcPts val="0"/>
              </a:spcBef>
              <a:spcAft>
                <a:spcPts val="1200"/>
              </a:spcAft>
              <a:buClr>
                <a:srgbClr val="000000"/>
              </a:buClr>
              <a:buSzPts val="1600"/>
              <a:buFont typeface="Arial"/>
              <a:buNone/>
            </a:pPr>
            <a:r>
              <a:rPr lang="pt-BR" sz="1600" b="1" dirty="0"/>
              <a:t>Qual seria a função desses combinados?</a:t>
            </a:r>
            <a:endParaRPr sz="1600" b="1" dirty="0"/>
          </a:p>
          <a:p>
            <a:pPr marL="0" marR="0" lvl="0" indent="0" rtl="0">
              <a:spcBef>
                <a:spcPts val="0"/>
              </a:spcBef>
              <a:spcAft>
                <a:spcPts val="1200"/>
              </a:spcAft>
              <a:buClr>
                <a:srgbClr val="000000"/>
              </a:buClr>
              <a:buSzPts val="1600"/>
              <a:buFont typeface="Arial"/>
              <a:buNone/>
            </a:pPr>
            <a:r>
              <a:rPr lang="pt-BR" sz="1600" b="1" dirty="0"/>
              <a:t>O que vocês acham de usá-los nas aulas?</a:t>
            </a:r>
            <a:endParaRPr sz="1600" b="1" dirty="0"/>
          </a:p>
          <a:p>
            <a:pPr marL="0" marR="0" lvl="0" indent="0" rtl="0">
              <a:spcBef>
                <a:spcPts val="0"/>
              </a:spcBef>
              <a:spcAft>
                <a:spcPts val="1200"/>
              </a:spcAft>
              <a:buClr>
                <a:srgbClr val="000000"/>
              </a:buClr>
              <a:buSzPts val="1600"/>
              <a:buFont typeface="Arial"/>
              <a:buNone/>
            </a:pPr>
            <a:endParaRPr sz="1600" dirty="0"/>
          </a:p>
        </p:txBody>
      </p:sp>
      <p:sp>
        <p:nvSpPr>
          <p:cNvPr id="512" name="Google Shape;512;g3734429c2a2_0_187"/>
          <p:cNvSpPr txBox="1"/>
          <p:nvPr/>
        </p:nvSpPr>
        <p:spPr>
          <a:xfrm>
            <a:off x="1204738" y="1093893"/>
            <a:ext cx="9544200" cy="31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Tempo: </a:t>
            </a:r>
            <a:r>
              <a:rPr lang="pt-BR" sz="1600" dirty="0"/>
              <a:t>5 minutos.</a:t>
            </a:r>
            <a:endParaRPr sz="1600" b="1" i="0" u="none" strike="noStrike" cap="none" dirty="0">
              <a:solidFill>
                <a:srgbClr val="000000"/>
              </a:solidFill>
              <a:latin typeface="Arial"/>
              <a:ea typeface="Arial"/>
              <a:cs typeface="Arial"/>
              <a:sym typeface="Arial"/>
            </a:endParaRPr>
          </a:p>
        </p:txBody>
      </p:sp>
      <p:sp>
        <p:nvSpPr>
          <p:cNvPr id="513" name="Google Shape;513;g3734429c2a2_0_187"/>
          <p:cNvSpPr txBox="1">
            <a:spLocks noGrp="1"/>
          </p:cNvSpPr>
          <p:nvPr>
            <p:ph type="subTitle" idx="1"/>
          </p:nvPr>
        </p:nvSpPr>
        <p:spPr>
          <a:xfrm rot="-120168">
            <a:off x="176349" y="170432"/>
            <a:ext cx="1785491" cy="54542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4</a:t>
            </a:r>
            <a:endParaRPr/>
          </a:p>
        </p:txBody>
      </p:sp>
      <p:grpSp>
        <p:nvGrpSpPr>
          <p:cNvPr id="6" name="Google Shape;501;g3734429c2a2_0_155">
            <a:extLst>
              <a:ext uri="{FF2B5EF4-FFF2-40B4-BE49-F238E27FC236}">
                <a16:creationId xmlns:a16="http://schemas.microsoft.com/office/drawing/2014/main" id="{DE55E687-9897-1A02-CC2A-D3BCA2E79359}"/>
              </a:ext>
            </a:extLst>
          </p:cNvPr>
          <p:cNvGrpSpPr/>
          <p:nvPr/>
        </p:nvGrpSpPr>
        <p:grpSpPr>
          <a:xfrm>
            <a:off x="512638" y="922427"/>
            <a:ext cx="692100" cy="719784"/>
            <a:chOff x="512793" y="1568093"/>
            <a:chExt cx="692308" cy="720000"/>
          </a:xfrm>
        </p:grpSpPr>
        <p:pic>
          <p:nvPicPr>
            <p:cNvPr id="7" name="Google Shape;502;g3734429c2a2_0_155">
              <a:extLst>
                <a:ext uri="{FF2B5EF4-FFF2-40B4-BE49-F238E27FC236}">
                  <a16:creationId xmlns:a16="http://schemas.microsoft.com/office/drawing/2014/main" id="{9973C901-9DED-722E-5D34-06A669DA71DE}"/>
                </a:ext>
              </a:extLst>
            </p:cNvPr>
            <p:cNvPicPr preferRelativeResize="0"/>
            <p:nvPr/>
          </p:nvPicPr>
          <p:blipFill rotWithShape="1">
            <a:blip r:embed="rId3">
              <a:alphaModFix/>
            </a:blip>
            <a:srcRect/>
            <a:stretch/>
          </p:blipFill>
          <p:spPr>
            <a:xfrm>
              <a:off x="512793" y="1568093"/>
              <a:ext cx="692308" cy="720000"/>
            </a:xfrm>
            <a:prstGeom prst="rect">
              <a:avLst/>
            </a:prstGeom>
            <a:noFill/>
            <a:ln>
              <a:noFill/>
            </a:ln>
          </p:spPr>
        </p:pic>
        <p:pic>
          <p:nvPicPr>
            <p:cNvPr id="8" name="Google Shape;503;g3734429c2a2_0_155">
              <a:extLst>
                <a:ext uri="{FF2B5EF4-FFF2-40B4-BE49-F238E27FC236}">
                  <a16:creationId xmlns:a16="http://schemas.microsoft.com/office/drawing/2014/main" id="{1C8694EB-810D-6D31-B27C-1DCDAB73D1C2}"/>
                </a:ext>
              </a:extLst>
            </p:cNvPr>
            <p:cNvPicPr preferRelativeResize="0"/>
            <p:nvPr/>
          </p:nvPicPr>
          <p:blipFill rotWithShape="1">
            <a:blip r:embed="rId4">
              <a:alphaModFix/>
            </a:blip>
            <a:srcRect/>
            <a:stretch/>
          </p:blipFill>
          <p:spPr>
            <a:xfrm>
              <a:off x="699712" y="1687393"/>
              <a:ext cx="355786" cy="465258"/>
            </a:xfrm>
            <a:prstGeom prst="rect">
              <a:avLst/>
            </a:prstGeom>
            <a:noFill/>
            <a:ln>
              <a:noFill/>
            </a:ln>
          </p:spPr>
        </p:pic>
      </p:grpSp>
      <p:grpSp>
        <p:nvGrpSpPr>
          <p:cNvPr id="9" name="Google Shape;504;g3734429c2a2_0_155">
            <a:extLst>
              <a:ext uri="{FF2B5EF4-FFF2-40B4-BE49-F238E27FC236}">
                <a16:creationId xmlns:a16="http://schemas.microsoft.com/office/drawing/2014/main" id="{C783CD5E-A2AA-A733-9FC2-3B57FDAB5A46}"/>
              </a:ext>
            </a:extLst>
          </p:cNvPr>
          <p:cNvGrpSpPr/>
          <p:nvPr/>
        </p:nvGrpSpPr>
        <p:grpSpPr>
          <a:xfrm>
            <a:off x="512638" y="1813677"/>
            <a:ext cx="692100" cy="719784"/>
            <a:chOff x="512793" y="2412643"/>
            <a:chExt cx="692308" cy="720000"/>
          </a:xfrm>
        </p:grpSpPr>
        <p:pic>
          <p:nvPicPr>
            <p:cNvPr id="10" name="Google Shape;505;g3734429c2a2_0_155">
              <a:extLst>
                <a:ext uri="{FF2B5EF4-FFF2-40B4-BE49-F238E27FC236}">
                  <a16:creationId xmlns:a16="http://schemas.microsoft.com/office/drawing/2014/main" id="{83CB5B93-B236-54A9-2AB5-87D8796EE266}"/>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1" name="Google Shape;506;g3734429c2a2_0_155">
              <a:extLst>
                <a:ext uri="{FF2B5EF4-FFF2-40B4-BE49-F238E27FC236}">
                  <a16:creationId xmlns:a16="http://schemas.microsoft.com/office/drawing/2014/main" id="{0C09DCE4-B1D9-2178-0347-EC23422DDD6D}"/>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g3734429c2a2_0_219"/>
          <p:cNvSpPr txBox="1"/>
          <p:nvPr/>
        </p:nvSpPr>
        <p:spPr>
          <a:xfrm>
            <a:off x="1204737" y="1821702"/>
            <a:ext cx="10326925" cy="972900"/>
          </a:xfrm>
          <a:prstGeom prst="rect">
            <a:avLst/>
          </a:prstGeom>
          <a:noFill/>
          <a:ln>
            <a:noFill/>
          </a:ln>
        </p:spPr>
        <p:txBody>
          <a:bodyPr spcFirstLastPara="1" wrap="square" lIns="91425" tIns="45700" rIns="91425" bIns="45700" anchor="t" anchorCtr="0">
            <a:noAutofit/>
          </a:bodyPr>
          <a:lstStyle/>
          <a:p>
            <a:pPr marL="0" marR="0" lvl="0" indent="0" rtl="0">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Dinâmica de condução: </a:t>
            </a:r>
            <a:r>
              <a:rPr lang="pt-BR" sz="1600" dirty="0">
                <a:solidFill>
                  <a:schemeClr val="dk1"/>
                </a:solidFill>
              </a:rPr>
              <a:t>Caro professor, retome </a:t>
            </a:r>
            <a:r>
              <a:rPr lang="pt-BR" sz="1600" dirty="0">
                <a:solidFill>
                  <a:srgbClr val="231F20"/>
                </a:solidFill>
              </a:rPr>
              <a:t>sobre a função e a importância dos combinados para a boa convivência e a organização das relações entre as pessoas, destacando o respeito, a gentileza e o cuidado com as individualidades. Após a retomada, leia a questão.</a:t>
            </a:r>
            <a:endParaRPr sz="1600" dirty="0"/>
          </a:p>
          <a:p>
            <a:pPr marL="0" marR="0" lvl="0" indent="0" rtl="0">
              <a:spcAft>
                <a:spcPts val="12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   </a:t>
            </a:r>
            <a:endParaRPr sz="1600" b="0" i="0" u="none" strike="noStrike" cap="none" dirty="0">
              <a:solidFill>
                <a:schemeClr val="dk1"/>
              </a:solidFill>
              <a:latin typeface="Arial"/>
              <a:ea typeface="Arial"/>
              <a:cs typeface="Arial"/>
              <a:sym typeface="Arial"/>
            </a:endParaRPr>
          </a:p>
        </p:txBody>
      </p:sp>
      <p:sp>
        <p:nvSpPr>
          <p:cNvPr id="525" name="Google Shape;525;g3734429c2a2_0_219"/>
          <p:cNvSpPr txBox="1"/>
          <p:nvPr/>
        </p:nvSpPr>
        <p:spPr>
          <a:xfrm>
            <a:off x="1204738" y="1122935"/>
            <a:ext cx="9544200" cy="31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Tempo: </a:t>
            </a:r>
            <a:r>
              <a:rPr lang="pt-BR" sz="1600" dirty="0"/>
              <a:t>5 minutos.</a:t>
            </a:r>
            <a:endParaRPr sz="1600" b="1" i="0" u="none" strike="noStrike" cap="none" dirty="0">
              <a:solidFill>
                <a:srgbClr val="000000"/>
              </a:solidFill>
              <a:latin typeface="Arial"/>
              <a:ea typeface="Arial"/>
              <a:cs typeface="Arial"/>
              <a:sym typeface="Arial"/>
            </a:endParaRPr>
          </a:p>
        </p:txBody>
      </p:sp>
      <p:sp>
        <p:nvSpPr>
          <p:cNvPr id="526" name="Google Shape;526;g3734429c2a2_0_219"/>
          <p:cNvSpPr txBox="1">
            <a:spLocks noGrp="1"/>
          </p:cNvSpPr>
          <p:nvPr>
            <p:ph type="subTitle" idx="1"/>
          </p:nvPr>
        </p:nvSpPr>
        <p:spPr>
          <a:xfrm rot="-120168">
            <a:off x="176349" y="170432"/>
            <a:ext cx="1785491" cy="54542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5</a:t>
            </a:r>
            <a:endParaRPr/>
          </a:p>
        </p:txBody>
      </p:sp>
      <p:grpSp>
        <p:nvGrpSpPr>
          <p:cNvPr id="6" name="Google Shape;501;g3734429c2a2_0_155">
            <a:extLst>
              <a:ext uri="{FF2B5EF4-FFF2-40B4-BE49-F238E27FC236}">
                <a16:creationId xmlns:a16="http://schemas.microsoft.com/office/drawing/2014/main" id="{07801229-DF64-DA13-FDEF-1ECD78136A4D}"/>
              </a:ext>
            </a:extLst>
          </p:cNvPr>
          <p:cNvGrpSpPr/>
          <p:nvPr/>
        </p:nvGrpSpPr>
        <p:grpSpPr>
          <a:xfrm>
            <a:off x="512638" y="922427"/>
            <a:ext cx="692100" cy="719784"/>
            <a:chOff x="512793" y="1568093"/>
            <a:chExt cx="692308" cy="720000"/>
          </a:xfrm>
        </p:grpSpPr>
        <p:pic>
          <p:nvPicPr>
            <p:cNvPr id="7" name="Google Shape;502;g3734429c2a2_0_155">
              <a:extLst>
                <a:ext uri="{FF2B5EF4-FFF2-40B4-BE49-F238E27FC236}">
                  <a16:creationId xmlns:a16="http://schemas.microsoft.com/office/drawing/2014/main" id="{CD0D038C-EC23-E2D0-F72A-A813DD9F749E}"/>
                </a:ext>
              </a:extLst>
            </p:cNvPr>
            <p:cNvPicPr preferRelativeResize="0"/>
            <p:nvPr/>
          </p:nvPicPr>
          <p:blipFill rotWithShape="1">
            <a:blip r:embed="rId3">
              <a:alphaModFix/>
            </a:blip>
            <a:srcRect/>
            <a:stretch/>
          </p:blipFill>
          <p:spPr>
            <a:xfrm>
              <a:off x="512793" y="1568093"/>
              <a:ext cx="692308" cy="720000"/>
            </a:xfrm>
            <a:prstGeom prst="rect">
              <a:avLst/>
            </a:prstGeom>
            <a:noFill/>
            <a:ln>
              <a:noFill/>
            </a:ln>
          </p:spPr>
        </p:pic>
        <p:pic>
          <p:nvPicPr>
            <p:cNvPr id="8" name="Google Shape;503;g3734429c2a2_0_155">
              <a:extLst>
                <a:ext uri="{FF2B5EF4-FFF2-40B4-BE49-F238E27FC236}">
                  <a16:creationId xmlns:a16="http://schemas.microsoft.com/office/drawing/2014/main" id="{F7DF95AE-6A4A-807E-B3BC-0BDF2AF1764E}"/>
                </a:ext>
              </a:extLst>
            </p:cNvPr>
            <p:cNvPicPr preferRelativeResize="0"/>
            <p:nvPr/>
          </p:nvPicPr>
          <p:blipFill rotWithShape="1">
            <a:blip r:embed="rId4">
              <a:alphaModFix/>
            </a:blip>
            <a:srcRect/>
            <a:stretch/>
          </p:blipFill>
          <p:spPr>
            <a:xfrm>
              <a:off x="699712" y="1687393"/>
              <a:ext cx="355786" cy="465258"/>
            </a:xfrm>
            <a:prstGeom prst="rect">
              <a:avLst/>
            </a:prstGeom>
            <a:noFill/>
            <a:ln>
              <a:noFill/>
            </a:ln>
          </p:spPr>
        </p:pic>
      </p:grpSp>
      <p:grpSp>
        <p:nvGrpSpPr>
          <p:cNvPr id="9" name="Google Shape;504;g3734429c2a2_0_155">
            <a:extLst>
              <a:ext uri="{FF2B5EF4-FFF2-40B4-BE49-F238E27FC236}">
                <a16:creationId xmlns:a16="http://schemas.microsoft.com/office/drawing/2014/main" id="{DBF03B56-AB3C-1619-27FE-6BD3C3BD2838}"/>
              </a:ext>
            </a:extLst>
          </p:cNvPr>
          <p:cNvGrpSpPr/>
          <p:nvPr/>
        </p:nvGrpSpPr>
        <p:grpSpPr>
          <a:xfrm>
            <a:off x="512638" y="1813677"/>
            <a:ext cx="692100" cy="719784"/>
            <a:chOff x="512793" y="2412643"/>
            <a:chExt cx="692308" cy="720000"/>
          </a:xfrm>
        </p:grpSpPr>
        <p:pic>
          <p:nvPicPr>
            <p:cNvPr id="10" name="Google Shape;505;g3734429c2a2_0_155">
              <a:extLst>
                <a:ext uri="{FF2B5EF4-FFF2-40B4-BE49-F238E27FC236}">
                  <a16:creationId xmlns:a16="http://schemas.microsoft.com/office/drawing/2014/main" id="{A3567900-5450-2380-6E58-5B7A5B231004}"/>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1" name="Google Shape;506;g3734429c2a2_0_155">
              <a:extLst>
                <a:ext uri="{FF2B5EF4-FFF2-40B4-BE49-F238E27FC236}">
                  <a16:creationId xmlns:a16="http://schemas.microsoft.com/office/drawing/2014/main" id="{610D2CAA-3CBE-610C-1554-12D776FED9D9}"/>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3734429c2a2_0_251"/>
          <p:cNvSpPr txBox="1"/>
          <p:nvPr/>
        </p:nvSpPr>
        <p:spPr>
          <a:xfrm>
            <a:off x="1204737" y="1853890"/>
            <a:ext cx="10694027" cy="1681200"/>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Dinâmica de condução: </a:t>
            </a:r>
            <a:r>
              <a:rPr lang="pt-BR" sz="1600" dirty="0"/>
              <a:t>Inicie a atividade verificando se os estudantes reconhecem a letra em destaque. Pergunte se conhecem algum animal cujo nome também comece com essa letra. </a:t>
            </a:r>
            <a:endParaRPr sz="1600" dirty="0"/>
          </a:p>
          <a:p>
            <a:pPr marL="0" marR="0" lvl="0" indent="0" rtl="0">
              <a:spcBef>
                <a:spcPts val="0"/>
              </a:spcBef>
              <a:spcAft>
                <a:spcPts val="1200"/>
              </a:spcAft>
              <a:buClr>
                <a:srgbClr val="000000"/>
              </a:buClr>
              <a:buSzPts val="1600"/>
              <a:buFont typeface="Arial"/>
              <a:buNone/>
            </a:pPr>
            <a:r>
              <a:rPr lang="pt-BR" sz="1600" dirty="0"/>
              <a:t>Em seguida, escreva na lousa outras palavras que comecem com diferentes letras, e proponha que façam a correspondência entre as palavras e os nomes de animais que conhecem.</a:t>
            </a:r>
            <a:endParaRPr sz="1600" dirty="0"/>
          </a:p>
          <a:p>
            <a:pPr marL="0" marR="0" lvl="0" indent="0" rtl="0">
              <a:spcBef>
                <a:spcPts val="0"/>
              </a:spcBef>
              <a:spcAft>
                <a:spcPts val="1200"/>
              </a:spcAft>
              <a:buClr>
                <a:srgbClr val="000000"/>
              </a:buClr>
              <a:buSzPts val="1600"/>
              <a:buFont typeface="Arial"/>
              <a:buNone/>
            </a:pPr>
            <a:r>
              <a:rPr lang="pt-BR" sz="1600" dirty="0"/>
              <a:t>Amplie a exploração relacionando com os nomes da turma: </a:t>
            </a:r>
            <a:endParaRPr sz="1600" dirty="0"/>
          </a:p>
          <a:p>
            <a:pPr marL="0" marR="0" lvl="0" indent="0" rtl="0">
              <a:spcBef>
                <a:spcPts val="0"/>
              </a:spcBef>
              <a:spcAft>
                <a:spcPts val="1200"/>
              </a:spcAft>
              <a:buClr>
                <a:srgbClr val="000000"/>
              </a:buClr>
              <a:buSzPts val="1600"/>
              <a:buFont typeface="Arial"/>
              <a:buNone/>
            </a:pPr>
            <a:r>
              <a:rPr lang="pt-BR" sz="1600" b="1" dirty="0"/>
              <a:t>Algum estudante tem o nome iniciado pela letra E? Quem é?</a:t>
            </a:r>
            <a:endParaRPr sz="1600" b="0" i="0" u="none" strike="noStrike" cap="none" dirty="0">
              <a:solidFill>
                <a:schemeClr val="dk1"/>
              </a:solidFill>
              <a:latin typeface="Arial"/>
              <a:ea typeface="Arial"/>
              <a:cs typeface="Arial"/>
              <a:sym typeface="Arial"/>
            </a:endParaRPr>
          </a:p>
        </p:txBody>
      </p:sp>
      <p:sp>
        <p:nvSpPr>
          <p:cNvPr id="538" name="Google Shape;538;g3734429c2a2_0_251"/>
          <p:cNvSpPr txBox="1"/>
          <p:nvPr/>
        </p:nvSpPr>
        <p:spPr>
          <a:xfrm>
            <a:off x="1204738" y="1124969"/>
            <a:ext cx="9544200" cy="314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Tempo:</a:t>
            </a:r>
            <a:r>
              <a:rPr lang="pt-BR" sz="1600" b="1" dirty="0"/>
              <a:t> </a:t>
            </a:r>
            <a:r>
              <a:rPr lang="pt-BR" sz="1600" dirty="0"/>
              <a:t>5 a 10 minutos.</a:t>
            </a:r>
            <a:endParaRPr sz="1600" i="0" u="none" strike="noStrike" cap="none" dirty="0">
              <a:solidFill>
                <a:srgbClr val="000000"/>
              </a:solidFill>
            </a:endParaRPr>
          </a:p>
        </p:txBody>
      </p:sp>
      <p:sp>
        <p:nvSpPr>
          <p:cNvPr id="539" name="Google Shape;539;g3734429c2a2_0_251"/>
          <p:cNvSpPr txBox="1">
            <a:spLocks noGrp="1"/>
          </p:cNvSpPr>
          <p:nvPr>
            <p:ph type="subTitle" idx="1"/>
          </p:nvPr>
        </p:nvSpPr>
        <p:spPr>
          <a:xfrm rot="-120168">
            <a:off x="176349" y="170432"/>
            <a:ext cx="1785491" cy="54542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a:t>SLIDE 9</a:t>
            </a:r>
            <a:endParaRPr/>
          </a:p>
        </p:txBody>
      </p:sp>
      <p:grpSp>
        <p:nvGrpSpPr>
          <p:cNvPr id="6" name="Google Shape;501;g3734429c2a2_0_155">
            <a:extLst>
              <a:ext uri="{FF2B5EF4-FFF2-40B4-BE49-F238E27FC236}">
                <a16:creationId xmlns:a16="http://schemas.microsoft.com/office/drawing/2014/main" id="{0F435956-5E4D-1338-D0D4-4A81B1DDE3F8}"/>
              </a:ext>
            </a:extLst>
          </p:cNvPr>
          <p:cNvGrpSpPr/>
          <p:nvPr/>
        </p:nvGrpSpPr>
        <p:grpSpPr>
          <a:xfrm>
            <a:off x="512638" y="922427"/>
            <a:ext cx="692100" cy="719784"/>
            <a:chOff x="512793" y="1568093"/>
            <a:chExt cx="692308" cy="720000"/>
          </a:xfrm>
        </p:grpSpPr>
        <p:pic>
          <p:nvPicPr>
            <p:cNvPr id="7" name="Google Shape;502;g3734429c2a2_0_155">
              <a:extLst>
                <a:ext uri="{FF2B5EF4-FFF2-40B4-BE49-F238E27FC236}">
                  <a16:creationId xmlns:a16="http://schemas.microsoft.com/office/drawing/2014/main" id="{CF81075D-3FBD-AB30-86CE-D5AE46B8B0A7}"/>
                </a:ext>
              </a:extLst>
            </p:cNvPr>
            <p:cNvPicPr preferRelativeResize="0"/>
            <p:nvPr/>
          </p:nvPicPr>
          <p:blipFill rotWithShape="1">
            <a:blip r:embed="rId3">
              <a:alphaModFix/>
            </a:blip>
            <a:srcRect/>
            <a:stretch/>
          </p:blipFill>
          <p:spPr>
            <a:xfrm>
              <a:off x="512793" y="1568093"/>
              <a:ext cx="692308" cy="720000"/>
            </a:xfrm>
            <a:prstGeom prst="rect">
              <a:avLst/>
            </a:prstGeom>
            <a:noFill/>
            <a:ln>
              <a:noFill/>
            </a:ln>
          </p:spPr>
        </p:pic>
        <p:pic>
          <p:nvPicPr>
            <p:cNvPr id="8" name="Google Shape;503;g3734429c2a2_0_155">
              <a:extLst>
                <a:ext uri="{FF2B5EF4-FFF2-40B4-BE49-F238E27FC236}">
                  <a16:creationId xmlns:a16="http://schemas.microsoft.com/office/drawing/2014/main" id="{00A105CA-970B-B849-460E-8DD2AD37D792}"/>
                </a:ext>
              </a:extLst>
            </p:cNvPr>
            <p:cNvPicPr preferRelativeResize="0"/>
            <p:nvPr/>
          </p:nvPicPr>
          <p:blipFill rotWithShape="1">
            <a:blip r:embed="rId4">
              <a:alphaModFix/>
            </a:blip>
            <a:srcRect/>
            <a:stretch/>
          </p:blipFill>
          <p:spPr>
            <a:xfrm>
              <a:off x="699712" y="1687393"/>
              <a:ext cx="355786" cy="465258"/>
            </a:xfrm>
            <a:prstGeom prst="rect">
              <a:avLst/>
            </a:prstGeom>
            <a:noFill/>
            <a:ln>
              <a:noFill/>
            </a:ln>
          </p:spPr>
        </p:pic>
      </p:grpSp>
      <p:grpSp>
        <p:nvGrpSpPr>
          <p:cNvPr id="9" name="Google Shape;504;g3734429c2a2_0_155">
            <a:extLst>
              <a:ext uri="{FF2B5EF4-FFF2-40B4-BE49-F238E27FC236}">
                <a16:creationId xmlns:a16="http://schemas.microsoft.com/office/drawing/2014/main" id="{92B72338-097D-C855-8DFC-02A8FFF3C445}"/>
              </a:ext>
            </a:extLst>
          </p:cNvPr>
          <p:cNvGrpSpPr/>
          <p:nvPr/>
        </p:nvGrpSpPr>
        <p:grpSpPr>
          <a:xfrm>
            <a:off x="512638" y="1813677"/>
            <a:ext cx="692100" cy="719784"/>
            <a:chOff x="512793" y="2412643"/>
            <a:chExt cx="692308" cy="720000"/>
          </a:xfrm>
        </p:grpSpPr>
        <p:pic>
          <p:nvPicPr>
            <p:cNvPr id="10" name="Google Shape;505;g3734429c2a2_0_155">
              <a:extLst>
                <a:ext uri="{FF2B5EF4-FFF2-40B4-BE49-F238E27FC236}">
                  <a16:creationId xmlns:a16="http://schemas.microsoft.com/office/drawing/2014/main" id="{34435CDC-8D45-D4FB-3775-A2EED6E4743F}"/>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1" name="Google Shape;506;g3734429c2a2_0_155">
              <a:extLst>
                <a:ext uri="{FF2B5EF4-FFF2-40B4-BE49-F238E27FC236}">
                  <a16:creationId xmlns:a16="http://schemas.microsoft.com/office/drawing/2014/main" id="{9BE9B4CD-5215-4AB8-6C8B-1C2527C369EF}"/>
                </a:ext>
              </a:extLst>
            </p:cNvPr>
            <p:cNvPicPr preferRelativeResize="0"/>
            <p:nvPr/>
          </p:nvPicPr>
          <p:blipFill rotWithShape="1">
            <a:blip r:embed="rId5">
              <a:alphaModFix/>
            </a:blip>
            <a:srcRect/>
            <a:stretch/>
          </p:blipFill>
          <p:spPr>
            <a:xfrm>
              <a:off x="657354" y="2525341"/>
              <a:ext cx="452249" cy="452249"/>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
          <p:cNvSpPr txBox="1">
            <a:spLocks noGrp="1"/>
          </p:cNvSpPr>
          <p:nvPr>
            <p:ph type="body" idx="1"/>
          </p:nvPr>
        </p:nvSpPr>
        <p:spPr>
          <a:xfrm>
            <a:off x="608441" y="1653296"/>
            <a:ext cx="11008732" cy="4923129"/>
          </a:xfrm>
          <a:prstGeom prst="rect">
            <a:avLst/>
          </a:prstGeom>
          <a:noFill/>
          <a:ln>
            <a:noFill/>
          </a:ln>
        </p:spPr>
        <p:txBody>
          <a:bodyPr spcFirstLastPara="1" wrap="square" lIns="121850" tIns="121850" rIns="121850" bIns="121850" anchor="t" anchorCtr="0">
            <a:spAutoFit/>
          </a:bodyPr>
          <a:lstStyle/>
          <a:p>
            <a:pPr marL="0" lvl="0" indent="0" rtl="0">
              <a:lnSpc>
                <a:spcPct val="100000"/>
              </a:lnSpc>
              <a:spcAft>
                <a:spcPts val="1200"/>
              </a:spcAft>
              <a:buSzPts val="2000"/>
              <a:buNone/>
            </a:pPr>
            <a:r>
              <a:rPr lang="pt-BR" dirty="0"/>
              <a:t>VOCÊS SABEM O QUE SÃO COMBINADOS?</a:t>
            </a:r>
            <a:endParaRPr dirty="0"/>
          </a:p>
          <a:p>
            <a:pPr marL="0" lvl="0" indent="0" rtl="0">
              <a:lnSpc>
                <a:spcPct val="100000"/>
              </a:lnSpc>
              <a:spcAft>
                <a:spcPts val="1200"/>
              </a:spcAft>
              <a:buSzPts val="2000"/>
              <a:buNone/>
            </a:pPr>
            <a:r>
              <a:rPr lang="pt-BR" dirty="0"/>
              <a:t>QUAIS TIPOS DE COMBINADOS VOCÊS CONHECEM?</a:t>
            </a:r>
            <a:endParaRPr dirty="0"/>
          </a:p>
          <a:p>
            <a:pPr marL="0" lvl="0" indent="0" rtl="0">
              <a:lnSpc>
                <a:spcPct val="100000"/>
              </a:lnSpc>
              <a:spcAft>
                <a:spcPts val="1200"/>
              </a:spcAft>
              <a:buSzPts val="2000"/>
              <a:buNone/>
            </a:pPr>
            <a:r>
              <a:rPr lang="pt-BR" dirty="0"/>
              <a:t>EM DUPLAS, CONVERSEM SOBRE QUAIS COMBINADOS ACHAM IMPORTANTE FAZER COM A NOSSA TURMA. DEPOIS, FAÇAM UM DESENHO DE UM DELES.</a:t>
            </a:r>
            <a:endParaRPr dirty="0"/>
          </a:p>
          <a:p>
            <a:pPr marL="0" lvl="0" indent="0" rtl="0">
              <a:lnSpc>
                <a:spcPct val="100000"/>
              </a:lnSpc>
              <a:spcAft>
                <a:spcPts val="1200"/>
              </a:spcAft>
              <a:buSzPts val="2000"/>
              <a:buNone/>
            </a:pPr>
            <a:endParaRPr dirty="0">
              <a:latin typeface="Arial"/>
              <a:ea typeface="Arial"/>
              <a:cs typeface="Arial"/>
              <a:sym typeface="Arial"/>
            </a:endParaRPr>
          </a:p>
          <a:p>
            <a:pPr marL="0" lvl="0" indent="0" rtl="0">
              <a:lnSpc>
                <a:spcPct val="100000"/>
              </a:lnSpc>
              <a:spcAft>
                <a:spcPts val="1200"/>
              </a:spcAft>
              <a:buSzPts val="2000"/>
              <a:buNone/>
            </a:pPr>
            <a:endParaRPr dirty="0"/>
          </a:p>
          <a:p>
            <a:pPr marL="0" lvl="0" indent="0" rtl="0">
              <a:lnSpc>
                <a:spcPct val="100000"/>
              </a:lnSpc>
              <a:spcAft>
                <a:spcPts val="1200"/>
              </a:spcAft>
              <a:buSzPts val="2000"/>
              <a:buNone/>
            </a:pPr>
            <a:endParaRPr dirty="0"/>
          </a:p>
          <a:p>
            <a:pPr marL="0" lvl="0" indent="0" rtl="0">
              <a:lnSpc>
                <a:spcPct val="100000"/>
              </a:lnSpc>
              <a:spcAft>
                <a:spcPts val="1200"/>
              </a:spcAft>
              <a:buSzPts val="2000"/>
              <a:buNone/>
            </a:pPr>
            <a:endParaRPr dirty="0"/>
          </a:p>
        </p:txBody>
      </p:sp>
      <p:sp>
        <p:nvSpPr>
          <p:cNvPr id="158" name="Google Shape;158;p2"/>
          <p:cNvSpPr txBox="1">
            <a:spLocks noGrp="1"/>
          </p:cNvSpPr>
          <p:nvPr>
            <p:ph type="title"/>
          </p:nvPr>
        </p:nvSpPr>
        <p:spPr>
          <a:xfrm>
            <a:off x="608441" y="898168"/>
            <a:ext cx="11102988" cy="723042"/>
          </a:xfrm>
          <a:prstGeom prst="rect">
            <a:avLst/>
          </a:prstGeom>
          <a:noFill/>
          <a:ln>
            <a:noFill/>
          </a:ln>
        </p:spPr>
        <p:txBody>
          <a:bodyPr spcFirstLastPara="1" wrap="square" lIns="121850" tIns="121850" rIns="121850" bIns="121850" anchor="t" anchorCtr="0">
            <a:spAutoFit/>
          </a:bodyPr>
          <a:lstStyle/>
          <a:p>
            <a:pPr marL="0" marR="0" lvl="0" indent="0" algn="l" rtl="0">
              <a:lnSpc>
                <a:spcPct val="100000"/>
              </a:lnSpc>
              <a:spcBef>
                <a:spcPts val="0"/>
              </a:spcBef>
              <a:spcAft>
                <a:spcPts val="0"/>
              </a:spcAft>
              <a:buClr>
                <a:schemeClr val="dk1"/>
              </a:buClr>
              <a:buSzPts val="2600"/>
              <a:buFont typeface="Lato"/>
              <a:buNone/>
            </a:pPr>
            <a:r>
              <a:rPr lang="pt-BR" dirty="0"/>
              <a:t>CONVERSE COM A TURMA</a:t>
            </a:r>
            <a:endParaRPr dirty="0"/>
          </a:p>
        </p:txBody>
      </p:sp>
      <p:pic>
        <p:nvPicPr>
          <p:cNvPr id="161" name="Google Shape;161;p2"/>
          <p:cNvPicPr preferRelativeResize="0"/>
          <p:nvPr/>
        </p:nvPicPr>
        <p:blipFill rotWithShape="1">
          <a:blip r:embed="rId3"/>
          <a:srcRect l="-6785" t="-6785" r="-6785" b="-6785"/>
          <a:stretch>
            <a:fillRect/>
          </a:stretch>
        </p:blipFill>
        <p:spPr>
          <a:xfrm>
            <a:off x="7734301" y="3837174"/>
            <a:ext cx="3752266" cy="2485268"/>
          </a:xfrm>
          <a:prstGeom prst="rect">
            <a:avLst/>
          </a:prstGeom>
          <a:noFill/>
          <a:ln>
            <a:noFill/>
          </a:ln>
        </p:spPr>
      </p:pic>
      <p:grpSp>
        <p:nvGrpSpPr>
          <p:cNvPr id="6" name="Agrupar 5">
            <a:extLst>
              <a:ext uri="{FF2B5EF4-FFF2-40B4-BE49-F238E27FC236}">
                <a16:creationId xmlns:a16="http://schemas.microsoft.com/office/drawing/2014/main" id="{52F89F9D-DBA9-350E-AA75-B13F7CDE94AF}"/>
              </a:ext>
            </a:extLst>
          </p:cNvPr>
          <p:cNvGrpSpPr/>
          <p:nvPr/>
        </p:nvGrpSpPr>
        <p:grpSpPr>
          <a:xfrm>
            <a:off x="9051634" y="495830"/>
            <a:ext cx="2659795" cy="415517"/>
            <a:chOff x="289560" y="3851596"/>
            <a:chExt cx="2659795" cy="415517"/>
          </a:xfrm>
        </p:grpSpPr>
        <p:sp>
          <p:nvSpPr>
            <p:cNvPr id="7" name="CaixaDeTexto 7">
              <a:extLst>
                <a:ext uri="{FF2B5EF4-FFF2-40B4-BE49-F238E27FC236}">
                  <a16:creationId xmlns:a16="http://schemas.microsoft.com/office/drawing/2014/main" id="{86580F2B-8737-64B2-0FE4-6ABD3CBFEA04}"/>
                </a:ext>
              </a:extLst>
            </p:cNvPr>
            <p:cNvSpPr txBox="1"/>
            <p:nvPr/>
          </p:nvSpPr>
          <p:spPr>
            <a:xfrm>
              <a:off x="532705" y="3910261"/>
              <a:ext cx="2416650"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HÁBITOS DE DISCUSSÃO</a:t>
              </a:r>
            </a:p>
          </p:txBody>
        </p:sp>
        <p:pic>
          <p:nvPicPr>
            <p:cNvPr id="8" name="Gráfico 3">
              <a:extLst>
                <a:ext uri="{FF2B5EF4-FFF2-40B4-BE49-F238E27FC236}">
                  <a16:creationId xmlns:a16="http://schemas.microsoft.com/office/drawing/2014/main" id="{7BC8053D-8C15-721F-636A-6B521451289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9560" y="3851596"/>
              <a:ext cx="558800" cy="415517"/>
            </a:xfrm>
            <a:prstGeom prst="rect">
              <a:avLst/>
            </a:prstGeom>
          </p:spPr>
        </p:pic>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9"/>
          <p:cNvSpPr txBox="1"/>
          <p:nvPr/>
        </p:nvSpPr>
        <p:spPr>
          <a:xfrm>
            <a:off x="1204737" y="1858580"/>
            <a:ext cx="10471287" cy="2255100"/>
          </a:xfrm>
          <a:prstGeom prst="rect">
            <a:avLst/>
          </a:prstGeom>
          <a:noFill/>
          <a:ln>
            <a:noFill/>
          </a:ln>
        </p:spPr>
        <p:txBody>
          <a:bodyPr spcFirstLastPara="1" wrap="square" lIns="91425" tIns="45700" rIns="91425" bIns="45700" anchor="t" anchorCtr="0">
            <a:noAutofit/>
          </a:bodyPr>
          <a:lstStyle/>
          <a:p>
            <a:pPr marL="0" marR="0" lvl="0" indent="0" rtl="0">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Dinâmica de condução: </a:t>
            </a:r>
            <a:r>
              <a:rPr lang="pt-BR" sz="1600" dirty="0"/>
              <a:t>Caro professor, proponha essa atividade utilizando outras palavras, algumas com mais sílabas e outras com menos, para que os estudantes possam ampliar sua percepção sobre o tamanho das palavras e sua segmentação silábica. Varie os exemplos, incluindo nomes próprios, objetos do cotidiano e elementos do universo infantil.</a:t>
            </a:r>
            <a:endParaRPr sz="1600" dirty="0"/>
          </a:p>
          <a:p>
            <a:pPr marL="0" marR="0" lvl="0" indent="0" rtl="0">
              <a:spcAft>
                <a:spcPts val="1200"/>
              </a:spcAft>
              <a:buClr>
                <a:srgbClr val="000000"/>
              </a:buClr>
              <a:buSzPts val="1600"/>
              <a:buFont typeface="Arial"/>
              <a:buNone/>
            </a:pPr>
            <a:r>
              <a:rPr lang="pt-BR" sz="1600" dirty="0"/>
              <a:t>Peça que os estudantes batam palmas para cada sílaba ou utilizem palitos, marcadores ou círculos desenhados no caderno para representar as partes orais das palavras. Em seguida, incentive-os a comparar: </a:t>
            </a:r>
            <a:r>
              <a:rPr lang="pt-BR" sz="1600" b="1" dirty="0"/>
              <a:t>Qual palavra tem mais sílabas? Qual tem menos?</a:t>
            </a:r>
            <a:endParaRPr sz="1600" b="1" dirty="0"/>
          </a:p>
          <a:p>
            <a:pPr marL="0" marR="0" lvl="0" indent="0" rtl="0">
              <a:spcAft>
                <a:spcPts val="1200"/>
              </a:spcAft>
              <a:buClr>
                <a:srgbClr val="000000"/>
              </a:buClr>
              <a:buSzPts val="1600"/>
              <a:buFont typeface="Arial"/>
              <a:buNone/>
            </a:pPr>
            <a:r>
              <a:rPr lang="pt-BR" sz="1600" dirty="0"/>
              <a:t>Essa atividade pode ser feita em grupo, em duplas ou individualmente, promovendo a escuta atenta, o ritmo da fala e o desenvolvimento da consciência silábica.</a:t>
            </a:r>
            <a:endParaRPr sz="1600" dirty="0"/>
          </a:p>
          <a:p>
            <a:pPr marL="0" marR="0" lvl="0" indent="0" rtl="0">
              <a:spcAft>
                <a:spcPts val="1200"/>
              </a:spcAft>
              <a:buClr>
                <a:srgbClr val="000000"/>
              </a:buClr>
              <a:buSzPts val="1600"/>
              <a:buFont typeface="Arial"/>
              <a:buNone/>
            </a:pPr>
            <a:endParaRPr sz="1600" dirty="0"/>
          </a:p>
          <a:p>
            <a:pPr marL="0" marR="0" lvl="0" indent="0" rtl="0">
              <a:spcAft>
                <a:spcPts val="1200"/>
              </a:spcAft>
              <a:buClr>
                <a:srgbClr val="000000"/>
              </a:buClr>
              <a:buSzPts val="1600"/>
              <a:buFont typeface="Arial"/>
              <a:buNone/>
            </a:pPr>
            <a:r>
              <a:rPr lang="pt-BR" sz="1600" b="0" i="0" u="none" strike="noStrike" cap="none" dirty="0">
                <a:solidFill>
                  <a:srgbClr val="000000"/>
                </a:solidFill>
                <a:latin typeface="Arial"/>
                <a:ea typeface="Arial"/>
                <a:cs typeface="Arial"/>
                <a:sym typeface="Arial"/>
              </a:rPr>
              <a:t>   </a:t>
            </a:r>
            <a:endParaRPr sz="1600" b="0" i="0" u="none" strike="noStrike" cap="none" dirty="0">
              <a:solidFill>
                <a:schemeClr val="dk1"/>
              </a:solidFill>
              <a:latin typeface="Arial"/>
              <a:ea typeface="Arial"/>
              <a:cs typeface="Arial"/>
              <a:sym typeface="Arial"/>
            </a:endParaRPr>
          </a:p>
        </p:txBody>
      </p:sp>
      <p:sp>
        <p:nvSpPr>
          <p:cNvPr id="551" name="Google Shape;551;p39"/>
          <p:cNvSpPr txBox="1"/>
          <p:nvPr/>
        </p:nvSpPr>
        <p:spPr>
          <a:xfrm>
            <a:off x="1204738" y="4595090"/>
            <a:ext cx="10578290" cy="1159200"/>
          </a:xfrm>
          <a:prstGeom prst="rect">
            <a:avLst/>
          </a:prstGeom>
          <a:noFill/>
          <a:ln>
            <a:noFill/>
          </a:ln>
        </p:spPr>
        <p:txBody>
          <a:bodyPr spcFirstLastPara="1" wrap="square" lIns="91425" tIns="45700" rIns="91425" bIns="45700" anchor="t" anchorCtr="0">
            <a:noAutofit/>
          </a:bodyPr>
          <a:lstStyle/>
          <a:p>
            <a:pPr marL="0" marR="0" lvl="0" indent="0" rtl="0">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Expectativas de respostas:</a:t>
            </a:r>
            <a:r>
              <a:rPr lang="pt-BR" sz="1600" b="1" dirty="0"/>
              <a:t> </a:t>
            </a:r>
            <a:r>
              <a:rPr lang="pt-BR" sz="1600" dirty="0"/>
              <a:t>Espera-se que os estudantes identifiquem o número de sílabas, comparando palavras curtas e longas, utilizando os recursos propostos com autonomia e participe das discussões. Alguns também podem tentar representar graficamente as sílabas, mostrando aproximação com a escrita.</a:t>
            </a:r>
            <a:endParaRPr sz="1600" i="0" u="none" strike="noStrike" cap="none" dirty="0">
              <a:solidFill>
                <a:srgbClr val="000000"/>
              </a:solidFill>
            </a:endParaRPr>
          </a:p>
          <a:p>
            <a:pPr marL="0" marR="0" lvl="0" indent="0" rtl="0">
              <a:spcAft>
                <a:spcPts val="1200"/>
              </a:spcAft>
              <a:buClr>
                <a:schemeClr val="dk1"/>
              </a:buClr>
              <a:buSzPts val="1600"/>
              <a:buFont typeface="Arial"/>
              <a:buNone/>
            </a:pPr>
            <a:endParaRPr sz="1600" b="0" i="0" u="none" strike="noStrike" cap="none" dirty="0">
              <a:solidFill>
                <a:schemeClr val="dk1"/>
              </a:solidFill>
              <a:latin typeface="Arial"/>
              <a:ea typeface="Arial"/>
              <a:cs typeface="Arial"/>
              <a:sym typeface="Arial"/>
            </a:endParaRPr>
          </a:p>
        </p:txBody>
      </p:sp>
      <p:sp>
        <p:nvSpPr>
          <p:cNvPr id="552" name="Google Shape;552;p39"/>
          <p:cNvSpPr txBox="1"/>
          <p:nvPr/>
        </p:nvSpPr>
        <p:spPr>
          <a:xfrm>
            <a:off x="1204738" y="1095629"/>
            <a:ext cx="9544296" cy="314642"/>
          </a:xfrm>
          <a:prstGeom prst="rect">
            <a:avLst/>
          </a:prstGeom>
          <a:noFill/>
          <a:ln>
            <a:noFill/>
          </a:ln>
        </p:spPr>
        <p:txBody>
          <a:bodyPr spcFirstLastPara="1" wrap="square" lIns="91425" tIns="45700" rIns="91425" bIns="45700" anchor="t" anchorCtr="0">
            <a:noAutofit/>
          </a:bodyPr>
          <a:lstStyle/>
          <a:p>
            <a:pPr marL="0" marR="0" lvl="0" indent="0" rtl="0">
              <a:spcAft>
                <a:spcPts val="1200"/>
              </a:spcAft>
              <a:buClr>
                <a:srgbClr val="000000"/>
              </a:buClr>
              <a:buSzPts val="1600"/>
              <a:buFont typeface="Arial"/>
              <a:buNone/>
            </a:pPr>
            <a:r>
              <a:rPr lang="pt-BR" sz="1600" b="1" i="0" u="none" strike="noStrike" cap="none" dirty="0">
                <a:solidFill>
                  <a:srgbClr val="000000"/>
                </a:solidFill>
                <a:latin typeface="Arial"/>
                <a:ea typeface="Arial"/>
                <a:cs typeface="Arial"/>
                <a:sym typeface="Arial"/>
              </a:rPr>
              <a:t>Tempo: </a:t>
            </a:r>
            <a:r>
              <a:rPr lang="pt-BR" sz="1600" dirty="0"/>
              <a:t>5 a 10 minutos.</a:t>
            </a:r>
            <a:endParaRPr sz="1600" b="1" i="0" u="none" strike="noStrike" cap="none" dirty="0">
              <a:solidFill>
                <a:srgbClr val="000000"/>
              </a:solidFill>
              <a:latin typeface="Arial"/>
              <a:ea typeface="Arial"/>
              <a:cs typeface="Arial"/>
              <a:sym typeface="Arial"/>
            </a:endParaRPr>
          </a:p>
        </p:txBody>
      </p:sp>
      <p:sp>
        <p:nvSpPr>
          <p:cNvPr id="553" name="Google Shape;553;p39"/>
          <p:cNvSpPr txBox="1">
            <a:spLocks noGrp="1"/>
          </p:cNvSpPr>
          <p:nvPr>
            <p:ph type="subTitle" idx="1"/>
          </p:nvPr>
        </p:nvSpPr>
        <p:spPr>
          <a:xfrm rot="-120000">
            <a:off x="176417" y="170475"/>
            <a:ext cx="1785420" cy="545388"/>
          </a:xfrm>
          <a:prstGeom prst="rect">
            <a:avLst/>
          </a:prstGeom>
          <a:noFill/>
          <a:ln>
            <a:noFill/>
          </a:ln>
        </p:spPr>
        <p:txBody>
          <a:bodyPr spcFirstLastPara="1" wrap="square" lIns="216000" tIns="72000" rIns="216000" bIns="72000" anchor="ctr" anchorCtr="0">
            <a:spAutoFit/>
          </a:bodyPr>
          <a:lstStyle/>
          <a:p>
            <a:pPr marL="0" lvl="0" indent="0" algn="ctr" rtl="0">
              <a:lnSpc>
                <a:spcPct val="100000"/>
              </a:lnSpc>
              <a:spcBef>
                <a:spcPts val="0"/>
              </a:spcBef>
              <a:spcAft>
                <a:spcPts val="0"/>
              </a:spcAft>
              <a:buSzPts val="2000"/>
              <a:buNone/>
            </a:pPr>
            <a:r>
              <a:rPr lang="pt-BR" dirty="0"/>
              <a:t>SLIDE 17</a:t>
            </a:r>
          </a:p>
        </p:txBody>
      </p:sp>
      <p:grpSp>
        <p:nvGrpSpPr>
          <p:cNvPr id="560" name="Google Shape;560;p39"/>
          <p:cNvGrpSpPr/>
          <p:nvPr/>
        </p:nvGrpSpPr>
        <p:grpSpPr>
          <a:xfrm>
            <a:off x="512638" y="4595089"/>
            <a:ext cx="692100" cy="719784"/>
            <a:chOff x="512793" y="3213794"/>
            <a:chExt cx="692308" cy="720000"/>
          </a:xfrm>
        </p:grpSpPr>
        <p:pic>
          <p:nvPicPr>
            <p:cNvPr id="561" name="Google Shape;561;p39"/>
            <p:cNvPicPr preferRelativeResize="0"/>
            <p:nvPr/>
          </p:nvPicPr>
          <p:blipFill rotWithShape="1">
            <a:blip r:embed="rId3">
              <a:alphaModFix/>
            </a:blip>
            <a:srcRect/>
            <a:stretch/>
          </p:blipFill>
          <p:spPr>
            <a:xfrm>
              <a:off x="512793" y="3213794"/>
              <a:ext cx="692308" cy="720000"/>
            </a:xfrm>
            <a:prstGeom prst="rect">
              <a:avLst/>
            </a:prstGeom>
            <a:noFill/>
            <a:ln>
              <a:noFill/>
            </a:ln>
          </p:spPr>
        </p:pic>
        <p:pic>
          <p:nvPicPr>
            <p:cNvPr id="562" name="Google Shape;562;p39"/>
            <p:cNvPicPr preferRelativeResize="0"/>
            <p:nvPr/>
          </p:nvPicPr>
          <p:blipFill rotWithShape="1">
            <a:blip r:embed="rId4">
              <a:alphaModFix/>
            </a:blip>
            <a:srcRect/>
            <a:stretch/>
          </p:blipFill>
          <p:spPr>
            <a:xfrm>
              <a:off x="620398" y="3315531"/>
              <a:ext cx="480515" cy="480515"/>
            </a:xfrm>
            <a:prstGeom prst="rect">
              <a:avLst/>
            </a:prstGeom>
            <a:noFill/>
            <a:ln>
              <a:noFill/>
            </a:ln>
          </p:spPr>
        </p:pic>
      </p:grpSp>
      <p:grpSp>
        <p:nvGrpSpPr>
          <p:cNvPr id="6" name="Google Shape;501;g3734429c2a2_0_155">
            <a:extLst>
              <a:ext uri="{FF2B5EF4-FFF2-40B4-BE49-F238E27FC236}">
                <a16:creationId xmlns:a16="http://schemas.microsoft.com/office/drawing/2014/main" id="{5F9B2BFB-A2E9-3745-0B19-414888313A1D}"/>
              </a:ext>
            </a:extLst>
          </p:cNvPr>
          <p:cNvGrpSpPr/>
          <p:nvPr/>
        </p:nvGrpSpPr>
        <p:grpSpPr>
          <a:xfrm>
            <a:off x="512638" y="922427"/>
            <a:ext cx="692100" cy="719784"/>
            <a:chOff x="512793" y="1568093"/>
            <a:chExt cx="692308" cy="720000"/>
          </a:xfrm>
        </p:grpSpPr>
        <p:pic>
          <p:nvPicPr>
            <p:cNvPr id="7" name="Google Shape;502;g3734429c2a2_0_155">
              <a:extLst>
                <a:ext uri="{FF2B5EF4-FFF2-40B4-BE49-F238E27FC236}">
                  <a16:creationId xmlns:a16="http://schemas.microsoft.com/office/drawing/2014/main" id="{17B41B29-1E0E-6C71-226C-F145C7AE2DFC}"/>
                </a:ext>
              </a:extLst>
            </p:cNvPr>
            <p:cNvPicPr preferRelativeResize="0"/>
            <p:nvPr/>
          </p:nvPicPr>
          <p:blipFill rotWithShape="1">
            <a:blip r:embed="rId3">
              <a:alphaModFix/>
            </a:blip>
            <a:srcRect/>
            <a:stretch/>
          </p:blipFill>
          <p:spPr>
            <a:xfrm>
              <a:off x="512793" y="1568093"/>
              <a:ext cx="692308" cy="720000"/>
            </a:xfrm>
            <a:prstGeom prst="rect">
              <a:avLst/>
            </a:prstGeom>
            <a:noFill/>
            <a:ln>
              <a:noFill/>
            </a:ln>
          </p:spPr>
        </p:pic>
        <p:pic>
          <p:nvPicPr>
            <p:cNvPr id="8" name="Google Shape;503;g3734429c2a2_0_155">
              <a:extLst>
                <a:ext uri="{FF2B5EF4-FFF2-40B4-BE49-F238E27FC236}">
                  <a16:creationId xmlns:a16="http://schemas.microsoft.com/office/drawing/2014/main" id="{B769B09A-8BCC-3C9B-CA82-C8CCBF46E37F}"/>
                </a:ext>
              </a:extLst>
            </p:cNvPr>
            <p:cNvPicPr preferRelativeResize="0"/>
            <p:nvPr/>
          </p:nvPicPr>
          <p:blipFill rotWithShape="1">
            <a:blip r:embed="rId5">
              <a:alphaModFix/>
            </a:blip>
            <a:srcRect/>
            <a:stretch/>
          </p:blipFill>
          <p:spPr>
            <a:xfrm>
              <a:off x="699712" y="1687393"/>
              <a:ext cx="355786" cy="465258"/>
            </a:xfrm>
            <a:prstGeom prst="rect">
              <a:avLst/>
            </a:prstGeom>
            <a:noFill/>
            <a:ln>
              <a:noFill/>
            </a:ln>
          </p:spPr>
        </p:pic>
      </p:grpSp>
      <p:grpSp>
        <p:nvGrpSpPr>
          <p:cNvPr id="9" name="Google Shape;504;g3734429c2a2_0_155">
            <a:extLst>
              <a:ext uri="{FF2B5EF4-FFF2-40B4-BE49-F238E27FC236}">
                <a16:creationId xmlns:a16="http://schemas.microsoft.com/office/drawing/2014/main" id="{02A01BEE-046D-153A-7F01-D5956DDCB9BA}"/>
              </a:ext>
            </a:extLst>
          </p:cNvPr>
          <p:cNvGrpSpPr/>
          <p:nvPr/>
        </p:nvGrpSpPr>
        <p:grpSpPr>
          <a:xfrm>
            <a:off x="512638" y="1813677"/>
            <a:ext cx="692100" cy="719784"/>
            <a:chOff x="512793" y="2412643"/>
            <a:chExt cx="692308" cy="720000"/>
          </a:xfrm>
        </p:grpSpPr>
        <p:pic>
          <p:nvPicPr>
            <p:cNvPr id="10" name="Google Shape;505;g3734429c2a2_0_155">
              <a:extLst>
                <a:ext uri="{FF2B5EF4-FFF2-40B4-BE49-F238E27FC236}">
                  <a16:creationId xmlns:a16="http://schemas.microsoft.com/office/drawing/2014/main" id="{5C06D522-92B7-EBCB-8EDC-616A7D0F96B3}"/>
                </a:ext>
              </a:extLst>
            </p:cNvPr>
            <p:cNvPicPr preferRelativeResize="0"/>
            <p:nvPr/>
          </p:nvPicPr>
          <p:blipFill rotWithShape="1">
            <a:blip r:embed="rId3">
              <a:alphaModFix/>
            </a:blip>
            <a:srcRect/>
            <a:stretch/>
          </p:blipFill>
          <p:spPr>
            <a:xfrm>
              <a:off x="512793" y="2412643"/>
              <a:ext cx="692308" cy="720000"/>
            </a:xfrm>
            <a:prstGeom prst="rect">
              <a:avLst/>
            </a:prstGeom>
            <a:noFill/>
            <a:ln>
              <a:noFill/>
            </a:ln>
          </p:spPr>
        </p:pic>
        <p:pic>
          <p:nvPicPr>
            <p:cNvPr id="11" name="Google Shape;506;g3734429c2a2_0_155">
              <a:extLst>
                <a:ext uri="{FF2B5EF4-FFF2-40B4-BE49-F238E27FC236}">
                  <a16:creationId xmlns:a16="http://schemas.microsoft.com/office/drawing/2014/main" id="{6C399243-2D5A-EEAE-D688-0E9E32A3B032}"/>
                </a:ext>
              </a:extLst>
            </p:cNvPr>
            <p:cNvPicPr preferRelativeResize="0"/>
            <p:nvPr/>
          </p:nvPicPr>
          <p:blipFill rotWithShape="1">
            <a:blip r:embed="rId6">
              <a:alphaModFix/>
            </a:blip>
            <a:srcRect/>
            <a:stretch/>
          </p:blipFill>
          <p:spPr>
            <a:xfrm>
              <a:off x="657354" y="2525341"/>
              <a:ext cx="452249" cy="452249"/>
            </a:xfrm>
            <a:prstGeom prst="rect">
              <a:avLst/>
            </a:prstGeom>
            <a:noFill/>
            <a:ln>
              <a:noFill/>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2"/>
          <p:cNvSpPr txBox="1">
            <a:spLocks noGrp="1"/>
          </p:cNvSpPr>
          <p:nvPr>
            <p:ph type="title"/>
          </p:nvPr>
        </p:nvSpPr>
        <p:spPr>
          <a:xfrm>
            <a:off x="597843" y="878107"/>
            <a:ext cx="3315790" cy="646189"/>
          </a:xfrm>
          <a:prstGeom prst="rect">
            <a:avLst/>
          </a:prstGeom>
          <a:noFill/>
          <a:ln>
            <a:noFill/>
          </a:ln>
        </p:spPr>
        <p:txBody>
          <a:bodyPr spcFirstLastPara="1" wrap="square" lIns="121850" tIns="121850" rIns="121850" bIns="121850" anchor="t" anchorCtr="0">
            <a:spAutoFit/>
          </a:bodyPr>
          <a:lstStyle/>
          <a:p>
            <a:pPr marL="135433" lvl="0" indent="0" algn="l" rtl="0">
              <a:lnSpc>
                <a:spcPct val="100000"/>
              </a:lnSpc>
              <a:spcBef>
                <a:spcPts val="0"/>
              </a:spcBef>
              <a:spcAft>
                <a:spcPts val="0"/>
              </a:spcAft>
              <a:buSzPts val="2600"/>
              <a:buNone/>
            </a:pPr>
            <a:r>
              <a:rPr lang="pt-BR" sz="2600" dirty="0">
                <a:solidFill>
                  <a:srgbClr val="7030A0"/>
                </a:solidFill>
              </a:rPr>
              <a:t>1. </a:t>
            </a:r>
            <a:r>
              <a:rPr lang="pt-BR" sz="2600" b="0" dirty="0">
                <a:solidFill>
                  <a:srgbClr val="231F20"/>
                </a:solidFill>
              </a:rPr>
              <a:t>LEIA O TEXTO.</a:t>
            </a:r>
            <a:endParaRPr sz="2600" b="0" dirty="0"/>
          </a:p>
        </p:txBody>
      </p:sp>
      <p:sp>
        <p:nvSpPr>
          <p:cNvPr id="167" name="Google Shape;167;p22"/>
          <p:cNvSpPr txBox="1"/>
          <p:nvPr/>
        </p:nvSpPr>
        <p:spPr>
          <a:xfrm>
            <a:off x="4527812" y="1522193"/>
            <a:ext cx="4072683" cy="820394"/>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1" i="0" u="none" strike="noStrike" cap="none" dirty="0">
                <a:solidFill>
                  <a:srgbClr val="7030A0"/>
                </a:solidFill>
                <a:latin typeface="Arial"/>
                <a:ea typeface="Arial"/>
                <a:cs typeface="Arial"/>
                <a:sym typeface="Arial"/>
              </a:rPr>
              <a:t>COMBINADOS</a:t>
            </a:r>
            <a:endParaRPr sz="2600" b="0" i="0" u="none" strike="noStrike" cap="none" dirty="0">
              <a:solidFill>
                <a:srgbClr val="7030A0"/>
              </a:solidFill>
              <a:latin typeface="Arial"/>
              <a:ea typeface="Arial"/>
              <a:cs typeface="Arial"/>
              <a:sym typeface="Arial"/>
            </a:endParaRPr>
          </a:p>
          <a:p>
            <a:pPr marL="0" marR="0" lvl="0" indent="0" algn="l" rtl="0">
              <a:lnSpc>
                <a:spcPct val="100000"/>
              </a:lnSpc>
              <a:spcBef>
                <a:spcPts val="0"/>
              </a:spcBef>
              <a:spcAft>
                <a:spcPts val="0"/>
              </a:spcAft>
              <a:buNone/>
            </a:pPr>
            <a:endParaRPr sz="1866" b="0" i="0" u="none" strike="noStrike" cap="none" dirty="0">
              <a:solidFill>
                <a:srgbClr val="000000"/>
              </a:solidFill>
              <a:latin typeface="Arial"/>
              <a:ea typeface="Arial"/>
              <a:cs typeface="Arial"/>
              <a:sym typeface="Arial"/>
            </a:endParaRPr>
          </a:p>
        </p:txBody>
      </p:sp>
      <p:sp>
        <p:nvSpPr>
          <p:cNvPr id="168" name="Google Shape;168;p22"/>
          <p:cNvSpPr txBox="1"/>
          <p:nvPr/>
        </p:nvSpPr>
        <p:spPr>
          <a:xfrm>
            <a:off x="2480286" y="2374673"/>
            <a:ext cx="3492927" cy="1077097"/>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600"/>
              </a:spcAft>
              <a:buNone/>
            </a:pPr>
            <a:r>
              <a:rPr lang="pt-BR" sz="2600" b="0" i="0" u="none" strike="noStrike" cap="none" dirty="0">
                <a:solidFill>
                  <a:srgbClr val="000000"/>
                </a:solidFill>
                <a:latin typeface="Arial"/>
                <a:ea typeface="Arial"/>
                <a:cs typeface="Arial"/>
                <a:sym typeface="Arial"/>
              </a:rPr>
              <a:t>LEVANTAR A MÃO </a:t>
            </a:r>
            <a:endParaRPr sz="2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600"/>
              </a:spcAft>
              <a:buNone/>
            </a:pPr>
            <a:r>
              <a:rPr lang="pt-BR" sz="2600" b="0" i="0" u="none" strike="noStrike" cap="none" dirty="0">
                <a:solidFill>
                  <a:srgbClr val="000000"/>
                </a:solidFill>
                <a:latin typeface="Arial"/>
                <a:ea typeface="Arial"/>
                <a:cs typeface="Arial"/>
                <a:sym typeface="Arial"/>
              </a:rPr>
              <a:t>SE QUISER FALAR.</a:t>
            </a:r>
            <a:endParaRPr sz="2600" b="0" i="0" u="none" strike="noStrike" cap="none" dirty="0">
              <a:solidFill>
                <a:srgbClr val="000000"/>
              </a:solidFill>
              <a:latin typeface="Arial"/>
              <a:ea typeface="Arial"/>
              <a:cs typeface="Arial"/>
              <a:sym typeface="Arial"/>
            </a:endParaRPr>
          </a:p>
        </p:txBody>
      </p:sp>
      <p:sp>
        <p:nvSpPr>
          <p:cNvPr id="169" name="Google Shape;169;p22"/>
          <p:cNvSpPr txBox="1"/>
          <p:nvPr/>
        </p:nvSpPr>
        <p:spPr>
          <a:xfrm>
            <a:off x="8307671" y="2294433"/>
            <a:ext cx="3465861" cy="1077097"/>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600"/>
              </a:spcAft>
              <a:buNone/>
            </a:pPr>
            <a:r>
              <a:rPr lang="pt-BR" sz="2600" b="0" i="0" u="none" strike="noStrike" cap="none" dirty="0">
                <a:solidFill>
                  <a:srgbClr val="000000"/>
                </a:solidFill>
                <a:latin typeface="Arial"/>
                <a:ea typeface="Arial"/>
                <a:cs typeface="Arial"/>
                <a:sym typeface="Arial"/>
              </a:rPr>
              <a:t>NÃO DIZER COISAS</a:t>
            </a:r>
            <a:endParaRPr sz="26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600"/>
              </a:spcAft>
              <a:buNone/>
            </a:pPr>
            <a:r>
              <a:rPr lang="pt-BR" sz="2600" b="0" i="0" u="none" strike="noStrike" cap="none" dirty="0">
                <a:solidFill>
                  <a:srgbClr val="000000"/>
                </a:solidFill>
                <a:latin typeface="Arial"/>
                <a:ea typeface="Arial"/>
                <a:cs typeface="Arial"/>
                <a:sym typeface="Arial"/>
              </a:rPr>
              <a:t>DESAGRADÁVEIS.</a:t>
            </a:r>
            <a:endParaRPr sz="2600" b="0" i="0" u="none" strike="noStrike" cap="none" dirty="0">
              <a:solidFill>
                <a:srgbClr val="000000"/>
              </a:solidFill>
              <a:latin typeface="Arial"/>
              <a:ea typeface="Arial"/>
              <a:cs typeface="Arial"/>
              <a:sym typeface="Arial"/>
            </a:endParaRPr>
          </a:p>
        </p:txBody>
      </p:sp>
      <p:sp>
        <p:nvSpPr>
          <p:cNvPr id="170" name="Google Shape;170;p22"/>
          <p:cNvSpPr txBox="1"/>
          <p:nvPr/>
        </p:nvSpPr>
        <p:spPr>
          <a:xfrm>
            <a:off x="2493321" y="3819272"/>
            <a:ext cx="2976062" cy="1000153"/>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600"/>
              </a:spcAft>
              <a:buNone/>
            </a:pPr>
            <a:r>
              <a:rPr lang="pt-BR" sz="2600" b="0" i="0" u="none" strike="noStrike" cap="none">
                <a:solidFill>
                  <a:srgbClr val="000000"/>
                </a:solidFill>
                <a:latin typeface="Arial"/>
                <a:ea typeface="Arial"/>
                <a:cs typeface="Arial"/>
                <a:sym typeface="Arial"/>
              </a:rPr>
              <a:t>FALAR UM DE CADA VEZ.</a:t>
            </a:r>
            <a:endParaRPr sz="2600" b="0" i="0" u="none" strike="noStrike" cap="none">
              <a:solidFill>
                <a:srgbClr val="000000"/>
              </a:solidFill>
              <a:latin typeface="Arial"/>
              <a:ea typeface="Arial"/>
              <a:cs typeface="Arial"/>
              <a:sym typeface="Arial"/>
            </a:endParaRPr>
          </a:p>
        </p:txBody>
      </p:sp>
      <p:sp>
        <p:nvSpPr>
          <p:cNvPr id="171" name="Google Shape;171;p22"/>
          <p:cNvSpPr txBox="1"/>
          <p:nvPr/>
        </p:nvSpPr>
        <p:spPr>
          <a:xfrm>
            <a:off x="8245948" y="3614168"/>
            <a:ext cx="3836482" cy="1400262"/>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600"/>
              </a:spcAft>
              <a:buNone/>
            </a:pPr>
            <a:r>
              <a:rPr lang="pt-BR" sz="2600" b="0" i="0" u="none" strike="noStrike" cap="none">
                <a:solidFill>
                  <a:srgbClr val="000000"/>
                </a:solidFill>
                <a:latin typeface="Arial"/>
                <a:ea typeface="Arial"/>
                <a:cs typeface="Arial"/>
                <a:sym typeface="Arial"/>
              </a:rPr>
              <a:t>PENSAR EM COISAS LEGAIS PARA DIZER AOS OUTROS</a:t>
            </a:r>
            <a:r>
              <a:rPr lang="pt-BR" sz="2600" b="0" i="0" u="none" strike="noStrike" cap="none">
                <a:solidFill>
                  <a:srgbClr val="000000"/>
                </a:solidFill>
                <a:latin typeface="Calibri"/>
                <a:ea typeface="Calibri"/>
                <a:cs typeface="Calibri"/>
                <a:sym typeface="Calibri"/>
              </a:rPr>
              <a:t>.</a:t>
            </a:r>
            <a:endParaRPr sz="2600" b="0" i="0" u="none" strike="noStrike" cap="none">
              <a:solidFill>
                <a:srgbClr val="000000"/>
              </a:solidFill>
              <a:latin typeface="Arial"/>
              <a:ea typeface="Arial"/>
              <a:cs typeface="Arial"/>
              <a:sym typeface="Arial"/>
            </a:endParaRPr>
          </a:p>
        </p:txBody>
      </p:sp>
      <p:sp>
        <p:nvSpPr>
          <p:cNvPr id="172" name="Google Shape;172;p22"/>
          <p:cNvSpPr txBox="1"/>
          <p:nvPr/>
        </p:nvSpPr>
        <p:spPr>
          <a:xfrm>
            <a:off x="2493321" y="5381829"/>
            <a:ext cx="3302836" cy="1077097"/>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600"/>
              </a:spcAft>
              <a:buNone/>
            </a:pPr>
            <a:r>
              <a:rPr lang="pt-BR" sz="2600" b="0" i="0" u="none" strike="noStrike" cap="none">
                <a:solidFill>
                  <a:srgbClr val="000000"/>
                </a:solidFill>
                <a:latin typeface="Arial"/>
                <a:ea typeface="Arial"/>
                <a:cs typeface="Arial"/>
                <a:sym typeface="Arial"/>
              </a:rPr>
              <a:t>OUVIR UNS</a:t>
            </a:r>
            <a:endParaRPr sz="2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600"/>
              </a:spcAft>
              <a:buNone/>
            </a:pPr>
            <a:r>
              <a:rPr lang="pt-BR" sz="2600" b="0" i="0" u="none" strike="noStrike" cap="none">
                <a:solidFill>
                  <a:srgbClr val="000000"/>
                </a:solidFill>
                <a:latin typeface="Arial"/>
                <a:ea typeface="Arial"/>
                <a:cs typeface="Arial"/>
                <a:sym typeface="Arial"/>
              </a:rPr>
              <a:t>AOS OUTROS.</a:t>
            </a:r>
            <a:endParaRPr sz="2600" b="0" i="0" u="none" strike="noStrike" cap="none">
              <a:solidFill>
                <a:srgbClr val="000000"/>
              </a:solidFill>
              <a:latin typeface="Arial"/>
              <a:ea typeface="Arial"/>
              <a:cs typeface="Arial"/>
              <a:sym typeface="Arial"/>
            </a:endParaRPr>
          </a:p>
        </p:txBody>
      </p:sp>
      <p:sp>
        <p:nvSpPr>
          <p:cNvPr id="173" name="Google Shape;173;p22"/>
          <p:cNvSpPr txBox="1"/>
          <p:nvPr/>
        </p:nvSpPr>
        <p:spPr>
          <a:xfrm>
            <a:off x="8245947" y="5307629"/>
            <a:ext cx="3589308" cy="1000153"/>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600"/>
              </a:spcAft>
              <a:buNone/>
            </a:pPr>
            <a:r>
              <a:rPr lang="pt-BR" sz="2600" b="0" i="0" u="none" strike="noStrike" cap="none" dirty="0">
                <a:solidFill>
                  <a:srgbClr val="000000"/>
                </a:solidFill>
                <a:latin typeface="Arial"/>
                <a:ea typeface="Arial"/>
                <a:cs typeface="Arial"/>
                <a:sym typeface="Arial"/>
              </a:rPr>
              <a:t>NÃO FALAR SE NÃO TIVER VONTADE</a:t>
            </a:r>
            <a:r>
              <a:rPr lang="pt-BR" sz="2600" b="0" i="0" u="none" strike="noStrike" cap="none" dirty="0">
                <a:solidFill>
                  <a:srgbClr val="000000"/>
                </a:solidFill>
                <a:latin typeface="Calibri"/>
                <a:ea typeface="Calibri"/>
                <a:cs typeface="Calibri"/>
                <a:sym typeface="Calibri"/>
              </a:rPr>
              <a:t>.</a:t>
            </a:r>
            <a:endParaRPr sz="2600" b="0" i="0" u="none" strike="noStrike" cap="none" dirty="0">
              <a:solidFill>
                <a:srgbClr val="000000"/>
              </a:solidFill>
              <a:latin typeface="Arial"/>
              <a:ea typeface="Arial"/>
              <a:cs typeface="Arial"/>
              <a:sym typeface="Arial"/>
            </a:endParaRPr>
          </a:p>
        </p:txBody>
      </p:sp>
      <p:sp>
        <p:nvSpPr>
          <p:cNvPr id="180" name="Google Shape;180;p22"/>
          <p:cNvSpPr txBox="1"/>
          <p:nvPr/>
        </p:nvSpPr>
        <p:spPr>
          <a:xfrm>
            <a:off x="8378151" y="6283134"/>
            <a:ext cx="2879314"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1200" b="0" i="0" u="none" strike="noStrike" cap="none" dirty="0">
                <a:solidFill>
                  <a:srgbClr val="000000"/>
                </a:solidFill>
                <a:latin typeface="Arial"/>
                <a:ea typeface="Arial"/>
                <a:cs typeface="Arial"/>
                <a:sym typeface="Arial"/>
              </a:rPr>
              <a:t>ELABORADO PARA FINS DIDÁTICOS</a:t>
            </a:r>
            <a:endParaRPr dirty="0"/>
          </a:p>
        </p:txBody>
      </p:sp>
      <p:pic>
        <p:nvPicPr>
          <p:cNvPr id="3" name="Imagem 2" descr="Desenho de um urso de pelúcia&#10;&#10;O conteúdo gerado por IA pode estar incorreto.">
            <a:extLst>
              <a:ext uri="{FF2B5EF4-FFF2-40B4-BE49-F238E27FC236}">
                <a16:creationId xmlns:a16="http://schemas.microsoft.com/office/drawing/2014/main" id="{5D0D53A0-58A5-4E11-62A9-DB78E6B0DE83}"/>
              </a:ext>
            </a:extLst>
          </p:cNvPr>
          <p:cNvPicPr>
            <a:picLocks noChangeAspect="1"/>
          </p:cNvPicPr>
          <p:nvPr/>
        </p:nvPicPr>
        <p:blipFill>
          <a:blip r:embed="rId3"/>
          <a:srcRect b="69747"/>
          <a:stretch>
            <a:fillRect/>
          </a:stretch>
        </p:blipFill>
        <p:spPr>
          <a:xfrm>
            <a:off x="984660" y="1857201"/>
            <a:ext cx="1898177" cy="1726683"/>
          </a:xfrm>
          <a:prstGeom prst="rect">
            <a:avLst/>
          </a:prstGeom>
        </p:spPr>
      </p:pic>
      <p:pic>
        <p:nvPicPr>
          <p:cNvPr id="4" name="Imagem 3" descr="Desenho de um urso de pelúcia&#10;&#10;O conteúdo gerado por IA pode estar incorreto.">
            <a:extLst>
              <a:ext uri="{FF2B5EF4-FFF2-40B4-BE49-F238E27FC236}">
                <a16:creationId xmlns:a16="http://schemas.microsoft.com/office/drawing/2014/main" id="{06A88A08-F32F-C2DB-43BF-65F2044BBE88}"/>
              </a:ext>
            </a:extLst>
          </p:cNvPr>
          <p:cNvPicPr>
            <a:picLocks noChangeAspect="1"/>
          </p:cNvPicPr>
          <p:nvPr/>
        </p:nvPicPr>
        <p:blipFill>
          <a:blip r:embed="rId3"/>
          <a:srcRect t="34268" b="30034"/>
          <a:stretch>
            <a:fillRect/>
          </a:stretch>
        </p:blipFill>
        <p:spPr>
          <a:xfrm>
            <a:off x="910302" y="3356546"/>
            <a:ext cx="1898177" cy="2037451"/>
          </a:xfrm>
          <a:prstGeom prst="rect">
            <a:avLst/>
          </a:prstGeom>
        </p:spPr>
      </p:pic>
      <p:pic>
        <p:nvPicPr>
          <p:cNvPr id="5" name="Imagem 4" descr="Desenho de um urso de pelúcia&#10;&#10;O conteúdo gerado por IA pode estar incorreto.">
            <a:extLst>
              <a:ext uri="{FF2B5EF4-FFF2-40B4-BE49-F238E27FC236}">
                <a16:creationId xmlns:a16="http://schemas.microsoft.com/office/drawing/2014/main" id="{4F622D11-637E-9147-F7C8-C316E9AE6D27}"/>
              </a:ext>
            </a:extLst>
          </p:cNvPr>
          <p:cNvPicPr>
            <a:picLocks noChangeAspect="1"/>
          </p:cNvPicPr>
          <p:nvPr/>
        </p:nvPicPr>
        <p:blipFill>
          <a:blip r:embed="rId3"/>
          <a:srcRect l="2329" t="70692" r="-2329" b="-945"/>
          <a:stretch>
            <a:fillRect/>
          </a:stretch>
        </p:blipFill>
        <p:spPr>
          <a:xfrm>
            <a:off x="910302" y="4912855"/>
            <a:ext cx="1898177" cy="1726683"/>
          </a:xfrm>
          <a:prstGeom prst="rect">
            <a:avLst/>
          </a:prstGeom>
        </p:spPr>
      </p:pic>
      <p:pic>
        <p:nvPicPr>
          <p:cNvPr id="7" name="Imagem 6" descr="Desenho de um urso de pelúcia&#10;&#10;O conteúdo gerado por IA pode estar incorreto.">
            <a:extLst>
              <a:ext uri="{FF2B5EF4-FFF2-40B4-BE49-F238E27FC236}">
                <a16:creationId xmlns:a16="http://schemas.microsoft.com/office/drawing/2014/main" id="{BAFE7094-1CFE-5B93-4241-47E93918E1E4}"/>
              </a:ext>
            </a:extLst>
          </p:cNvPr>
          <p:cNvPicPr>
            <a:picLocks noChangeAspect="1"/>
          </p:cNvPicPr>
          <p:nvPr/>
        </p:nvPicPr>
        <p:blipFill>
          <a:blip r:embed="rId4"/>
          <a:srcRect b="70417"/>
          <a:stretch>
            <a:fillRect/>
          </a:stretch>
        </p:blipFill>
        <p:spPr>
          <a:xfrm>
            <a:off x="6662886" y="1852986"/>
            <a:ext cx="1789623" cy="1591860"/>
          </a:xfrm>
          <a:prstGeom prst="rect">
            <a:avLst/>
          </a:prstGeom>
        </p:spPr>
      </p:pic>
      <p:pic>
        <p:nvPicPr>
          <p:cNvPr id="8" name="Imagem 7" descr="Desenho de um urso de pelúcia&#10;&#10;O conteúdo gerado por IA pode estar incorreto.">
            <a:extLst>
              <a:ext uri="{FF2B5EF4-FFF2-40B4-BE49-F238E27FC236}">
                <a16:creationId xmlns:a16="http://schemas.microsoft.com/office/drawing/2014/main" id="{C31D1A96-B42A-0498-798B-6F1191D3EB1B}"/>
              </a:ext>
            </a:extLst>
          </p:cNvPr>
          <p:cNvPicPr>
            <a:picLocks noChangeAspect="1"/>
          </p:cNvPicPr>
          <p:nvPr/>
        </p:nvPicPr>
        <p:blipFill>
          <a:blip r:embed="rId4"/>
          <a:srcRect l="-3831" t="35816" r="3831" b="34601"/>
          <a:stretch>
            <a:fillRect/>
          </a:stretch>
        </p:blipFill>
        <p:spPr>
          <a:xfrm>
            <a:off x="6662886" y="3429000"/>
            <a:ext cx="1789623" cy="1591860"/>
          </a:xfrm>
          <a:prstGeom prst="rect">
            <a:avLst/>
          </a:prstGeom>
        </p:spPr>
      </p:pic>
      <p:pic>
        <p:nvPicPr>
          <p:cNvPr id="10" name="Imagem 9" descr="Desenho de um urso de pelúcia&#10;&#10;O conteúdo gerado por IA pode estar incorreto.">
            <a:extLst>
              <a:ext uri="{FF2B5EF4-FFF2-40B4-BE49-F238E27FC236}">
                <a16:creationId xmlns:a16="http://schemas.microsoft.com/office/drawing/2014/main" id="{E0FC4FDF-4283-6A10-70DF-11E45452584B}"/>
              </a:ext>
            </a:extLst>
          </p:cNvPr>
          <p:cNvPicPr>
            <a:picLocks noChangeAspect="1"/>
          </p:cNvPicPr>
          <p:nvPr/>
        </p:nvPicPr>
        <p:blipFill>
          <a:blip r:embed="rId4"/>
          <a:srcRect l="-3405" t="71778" r="3405" b="-1361"/>
          <a:stretch>
            <a:fillRect/>
          </a:stretch>
        </p:blipFill>
        <p:spPr>
          <a:xfrm>
            <a:off x="6662886" y="4968273"/>
            <a:ext cx="1789623" cy="159186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7" name="Google Shape;187;p6"/>
          <p:cNvPicPr preferRelativeResize="0"/>
          <p:nvPr/>
        </p:nvPicPr>
        <p:blipFill rotWithShape="1">
          <a:blip r:embed="rId3"/>
          <a:srcRect l="-1226" r="-1226"/>
          <a:stretch>
            <a:fillRect/>
          </a:stretch>
        </p:blipFill>
        <p:spPr>
          <a:xfrm>
            <a:off x="2555521" y="2474320"/>
            <a:ext cx="2208681" cy="3195297"/>
          </a:xfrm>
          <a:prstGeom prst="rect">
            <a:avLst/>
          </a:prstGeom>
          <a:noFill/>
          <a:ln>
            <a:noFill/>
          </a:ln>
        </p:spPr>
      </p:pic>
      <p:pic>
        <p:nvPicPr>
          <p:cNvPr id="6" name="Google Shape;177;p22">
            <a:extLst>
              <a:ext uri="{FF2B5EF4-FFF2-40B4-BE49-F238E27FC236}">
                <a16:creationId xmlns:a16="http://schemas.microsoft.com/office/drawing/2014/main" id="{B66278E3-B16A-D00F-C268-9ECADD16A27D}"/>
              </a:ext>
            </a:extLst>
          </p:cNvPr>
          <p:cNvPicPr preferRelativeResize="0"/>
          <p:nvPr/>
        </p:nvPicPr>
        <p:blipFill rotWithShape="1">
          <a:blip r:embed="rId4"/>
          <a:srcRect l="-377" r="-377"/>
          <a:stretch>
            <a:fillRect/>
          </a:stretch>
        </p:blipFill>
        <p:spPr>
          <a:xfrm>
            <a:off x="7206792" y="2886055"/>
            <a:ext cx="2075693" cy="2381738"/>
          </a:xfrm>
          <a:prstGeom prst="rect">
            <a:avLst/>
          </a:prstGeom>
          <a:noFill/>
          <a:ln>
            <a:noFill/>
          </a:ln>
        </p:spPr>
      </p:pic>
      <p:sp>
        <p:nvSpPr>
          <p:cNvPr id="4" name="Google Shape;185;p6">
            <a:extLst>
              <a:ext uri="{FF2B5EF4-FFF2-40B4-BE49-F238E27FC236}">
                <a16:creationId xmlns:a16="http://schemas.microsoft.com/office/drawing/2014/main" id="{D34D9B99-F1A9-ED76-1C98-2D2BA7BA5788}"/>
              </a:ext>
            </a:extLst>
          </p:cNvPr>
          <p:cNvSpPr txBox="1">
            <a:spLocks noGrp="1"/>
          </p:cNvSpPr>
          <p:nvPr>
            <p:ph type="body" idx="1"/>
          </p:nvPr>
        </p:nvSpPr>
        <p:spPr>
          <a:xfrm>
            <a:off x="345307" y="1289189"/>
            <a:ext cx="11498212" cy="91446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Clr>
                <a:schemeClr val="dk1"/>
              </a:buClr>
              <a:buSzPts val="2000"/>
              <a:buNone/>
            </a:pPr>
            <a:r>
              <a:rPr lang="pt-BR" b="1" dirty="0">
                <a:solidFill>
                  <a:srgbClr val="7030A0"/>
                </a:solidFill>
              </a:rPr>
              <a:t>2. </a:t>
            </a:r>
            <a:r>
              <a:rPr lang="pt-BR" dirty="0">
                <a:solidFill>
                  <a:srgbClr val="231F20"/>
                </a:solidFill>
              </a:rPr>
              <a:t>DE ACORDO COM OS COMBINADOS, CIRCULE A IMAGEM QUE REPRESENTE O QUE VOCÊ PRECISA FAZER QUANDO QUISER FALAR.</a:t>
            </a:r>
            <a:br>
              <a:rPr lang="pt-BR" dirty="0"/>
            </a:br>
            <a:endParaRPr dirty="0"/>
          </a:p>
          <a:p>
            <a:pPr marL="0" lvl="0" indent="0" algn="l" rtl="0">
              <a:lnSpc>
                <a:spcPct val="100000"/>
              </a:lnSpc>
              <a:spcBef>
                <a:spcPts val="600"/>
              </a:spcBef>
              <a:spcAft>
                <a:spcPts val="1200"/>
              </a:spcAft>
              <a:buClr>
                <a:srgbClr val="74489D"/>
              </a:buClr>
              <a:buSzPts val="2000"/>
              <a:buFont typeface="Lato"/>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8" name="Google Shape;185;p6">
            <a:extLst>
              <a:ext uri="{FF2B5EF4-FFF2-40B4-BE49-F238E27FC236}">
                <a16:creationId xmlns:a16="http://schemas.microsoft.com/office/drawing/2014/main" id="{864B6449-6AA2-AB78-B16D-CB0EDBF950AD}"/>
              </a:ext>
            </a:extLst>
          </p:cNvPr>
          <p:cNvSpPr txBox="1">
            <a:spLocks noGrp="1"/>
          </p:cNvSpPr>
          <p:nvPr>
            <p:ph type="body" idx="1"/>
          </p:nvPr>
        </p:nvSpPr>
        <p:spPr>
          <a:xfrm>
            <a:off x="345307" y="1289189"/>
            <a:ext cx="11498212" cy="914464"/>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Clr>
                <a:schemeClr val="dk1"/>
              </a:buClr>
              <a:buSzPts val="2000"/>
              <a:buNone/>
            </a:pPr>
            <a:r>
              <a:rPr lang="pt-BR" b="1" dirty="0">
                <a:solidFill>
                  <a:srgbClr val="7030A0"/>
                </a:solidFill>
              </a:rPr>
              <a:t>2. </a:t>
            </a:r>
            <a:r>
              <a:rPr lang="pt-BR" dirty="0">
                <a:solidFill>
                  <a:srgbClr val="231F20"/>
                </a:solidFill>
              </a:rPr>
              <a:t>DE ACORDO COM OS COMBINADOS, CIRCULE A IMAGEM QUE REPRESENTE O QUE VOCÊ PRECISA FAZER QUANDO QUISER FALAR.</a:t>
            </a:r>
            <a:br>
              <a:rPr lang="pt-BR" dirty="0"/>
            </a:br>
            <a:endParaRPr dirty="0"/>
          </a:p>
          <a:p>
            <a:pPr marL="0" lvl="0" indent="0" algn="l" rtl="0">
              <a:lnSpc>
                <a:spcPct val="100000"/>
              </a:lnSpc>
              <a:spcBef>
                <a:spcPts val="600"/>
              </a:spcBef>
              <a:spcAft>
                <a:spcPts val="1200"/>
              </a:spcAft>
              <a:buClr>
                <a:srgbClr val="74489D"/>
              </a:buClr>
              <a:buSzPts val="2000"/>
              <a:buFont typeface="Lato"/>
              <a:buNone/>
            </a:pPr>
            <a:endParaRPr dirty="0"/>
          </a:p>
        </p:txBody>
      </p:sp>
      <p:sp>
        <p:nvSpPr>
          <p:cNvPr id="194" name="Google Shape;194;p12"/>
          <p:cNvSpPr/>
          <p:nvPr/>
        </p:nvSpPr>
        <p:spPr>
          <a:xfrm>
            <a:off x="6892214" y="2662626"/>
            <a:ext cx="2933821" cy="2875834"/>
          </a:xfrm>
          <a:prstGeom prst="ellipse">
            <a:avLst/>
          </a:prstGeom>
          <a:noFill/>
          <a:ln w="38100" cap="flat" cmpd="sng">
            <a:solidFill>
              <a:srgbClr val="7030A0"/>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11" name="CaixaDeTexto 10">
            <a:extLst>
              <a:ext uri="{FF2B5EF4-FFF2-40B4-BE49-F238E27FC236}">
                <a16:creationId xmlns:a16="http://schemas.microsoft.com/office/drawing/2014/main" id="{B18DE133-37A5-8DA1-7160-117592DD8F8A}"/>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a:solidFill>
                  <a:schemeClr val="tx1"/>
                </a:solidFill>
                <a:latin typeface="Arial" panose="020B0604020202020204" pitchFamily="34" charset="0"/>
              </a:rPr>
              <a:t>CORREÇÃO</a:t>
            </a:r>
            <a:endParaRPr lang="pt-BR" sz="2800">
              <a:solidFill>
                <a:schemeClr val="tx1"/>
              </a:solidFill>
            </a:endParaRPr>
          </a:p>
        </p:txBody>
      </p:sp>
      <p:pic>
        <p:nvPicPr>
          <p:cNvPr id="2" name="Google Shape;187;p6">
            <a:extLst>
              <a:ext uri="{FF2B5EF4-FFF2-40B4-BE49-F238E27FC236}">
                <a16:creationId xmlns:a16="http://schemas.microsoft.com/office/drawing/2014/main" id="{1ED1E5AD-579E-341E-1E51-60E177C50146}"/>
              </a:ext>
            </a:extLst>
          </p:cNvPr>
          <p:cNvPicPr preferRelativeResize="0"/>
          <p:nvPr/>
        </p:nvPicPr>
        <p:blipFill rotWithShape="1">
          <a:blip r:embed="rId3"/>
          <a:srcRect l="-1226" r="-1226"/>
          <a:stretch>
            <a:fillRect/>
          </a:stretch>
        </p:blipFill>
        <p:spPr>
          <a:xfrm>
            <a:off x="2555521" y="2474320"/>
            <a:ext cx="2208681" cy="3195297"/>
          </a:xfrm>
          <a:prstGeom prst="rect">
            <a:avLst/>
          </a:prstGeom>
          <a:noFill/>
          <a:ln>
            <a:noFill/>
          </a:ln>
        </p:spPr>
      </p:pic>
      <p:pic>
        <p:nvPicPr>
          <p:cNvPr id="3" name="Google Shape;177;p22">
            <a:extLst>
              <a:ext uri="{FF2B5EF4-FFF2-40B4-BE49-F238E27FC236}">
                <a16:creationId xmlns:a16="http://schemas.microsoft.com/office/drawing/2014/main" id="{6CC17EF7-F94C-8EE6-3B6D-D9DF087C43F2}"/>
              </a:ext>
            </a:extLst>
          </p:cNvPr>
          <p:cNvPicPr preferRelativeResize="0"/>
          <p:nvPr/>
        </p:nvPicPr>
        <p:blipFill rotWithShape="1">
          <a:blip r:embed="rId4"/>
          <a:srcRect l="-377" r="-377"/>
          <a:stretch>
            <a:fillRect/>
          </a:stretch>
        </p:blipFill>
        <p:spPr>
          <a:xfrm>
            <a:off x="7206792" y="2886055"/>
            <a:ext cx="2075693" cy="238173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13" name="Google Shape;177;p22">
            <a:extLst>
              <a:ext uri="{FF2B5EF4-FFF2-40B4-BE49-F238E27FC236}">
                <a16:creationId xmlns:a16="http://schemas.microsoft.com/office/drawing/2014/main" id="{3C8FD30A-474E-46B7-D961-6FF9BA98D7EE}"/>
              </a:ext>
            </a:extLst>
          </p:cNvPr>
          <p:cNvPicPr preferRelativeResize="0"/>
          <p:nvPr/>
        </p:nvPicPr>
        <p:blipFill rotWithShape="1">
          <a:blip r:embed="rId3"/>
          <a:srcRect t="-4766" b="-4766"/>
          <a:stretch>
            <a:fillRect/>
          </a:stretch>
        </p:blipFill>
        <p:spPr>
          <a:xfrm>
            <a:off x="8129077" y="3837016"/>
            <a:ext cx="1979833" cy="2318395"/>
          </a:xfrm>
          <a:prstGeom prst="rect">
            <a:avLst/>
          </a:prstGeom>
          <a:noFill/>
          <a:ln>
            <a:noFill/>
          </a:ln>
        </p:spPr>
      </p:pic>
      <p:pic>
        <p:nvPicPr>
          <p:cNvPr id="12" name="Google Shape;177;p22">
            <a:extLst>
              <a:ext uri="{FF2B5EF4-FFF2-40B4-BE49-F238E27FC236}">
                <a16:creationId xmlns:a16="http://schemas.microsoft.com/office/drawing/2014/main" id="{272B6361-2310-C764-71E7-76AD846948FE}"/>
              </a:ext>
            </a:extLst>
          </p:cNvPr>
          <p:cNvPicPr preferRelativeResize="0"/>
          <p:nvPr/>
        </p:nvPicPr>
        <p:blipFill rotWithShape="1">
          <a:blip r:embed="rId4"/>
          <a:srcRect l="-5628" r="-5628"/>
          <a:stretch>
            <a:fillRect/>
          </a:stretch>
        </p:blipFill>
        <p:spPr>
          <a:xfrm>
            <a:off x="4255009" y="3837016"/>
            <a:ext cx="1806759" cy="2479675"/>
          </a:xfrm>
          <a:prstGeom prst="rect">
            <a:avLst/>
          </a:prstGeom>
          <a:noFill/>
          <a:ln>
            <a:noFill/>
          </a:ln>
        </p:spPr>
      </p:pic>
      <p:sp>
        <p:nvSpPr>
          <p:cNvPr id="203" name="Google Shape;203;p14"/>
          <p:cNvSpPr txBox="1">
            <a:spLocks noGrp="1"/>
          </p:cNvSpPr>
          <p:nvPr>
            <p:ph type="body" idx="1"/>
          </p:nvPr>
        </p:nvSpPr>
        <p:spPr>
          <a:xfrm>
            <a:off x="340851" y="958290"/>
            <a:ext cx="11613024" cy="1594109"/>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SzPts val="2000"/>
              <a:buNone/>
            </a:pPr>
            <a:r>
              <a:rPr lang="pt-BR" b="1" dirty="0">
                <a:solidFill>
                  <a:srgbClr val="7030A0"/>
                </a:solidFill>
              </a:rPr>
              <a:t>3. </a:t>
            </a:r>
            <a:r>
              <a:rPr lang="pt-BR" dirty="0">
                <a:solidFill>
                  <a:srgbClr val="231F20"/>
                </a:solidFill>
              </a:rPr>
              <a:t>UM DOS COMBINADOS É DIZER COISAS LEGAIS PARA OS COLEGAS. OUÇA A LEITURA DO PROFESSOR E MARQUE UM </a:t>
            </a:r>
            <a:r>
              <a:rPr lang="pt-BR" b="1" dirty="0">
                <a:solidFill>
                  <a:srgbClr val="231F20"/>
                </a:solidFill>
              </a:rPr>
              <a:t>X</a:t>
            </a:r>
            <a:r>
              <a:rPr lang="pt-BR" dirty="0">
                <a:solidFill>
                  <a:srgbClr val="231F20"/>
                </a:solidFill>
              </a:rPr>
              <a:t> NOS QUADRINHOS EM QUE AS CRIANÇAS ESTÃO DIZENDO COISAS LEGAIS.</a:t>
            </a:r>
            <a:endParaRPr dirty="0"/>
          </a:p>
          <a:p>
            <a:pPr marL="0" lvl="0" indent="0" algn="l" rtl="0">
              <a:lnSpc>
                <a:spcPct val="100000"/>
              </a:lnSpc>
              <a:spcBef>
                <a:spcPts val="600"/>
              </a:spcBef>
              <a:spcAft>
                <a:spcPts val="1200"/>
              </a:spcAft>
              <a:buClr>
                <a:srgbClr val="74489D"/>
              </a:buClr>
              <a:buSzPts val="2000"/>
              <a:buFont typeface="Lato"/>
              <a:buNone/>
            </a:pPr>
            <a:endParaRPr dirty="0"/>
          </a:p>
        </p:txBody>
      </p:sp>
      <p:sp>
        <p:nvSpPr>
          <p:cNvPr id="206" name="Google Shape;206;p14"/>
          <p:cNvSpPr/>
          <p:nvPr/>
        </p:nvSpPr>
        <p:spPr>
          <a:xfrm>
            <a:off x="2160117" y="3005311"/>
            <a:ext cx="2201128" cy="1395203"/>
          </a:xfrm>
          <a:custGeom>
            <a:avLst/>
            <a:gdLst/>
            <a:ahLst/>
            <a:cxnLst/>
            <a:rect l="l" t="t" r="r" b="b"/>
            <a:pathLst>
              <a:path w="915669" h="542925" extrusionOk="0">
                <a:moveTo>
                  <a:pt x="47345" y="542353"/>
                </a:moveTo>
                <a:lnTo>
                  <a:pt x="435241" y="455129"/>
                </a:lnTo>
                <a:lnTo>
                  <a:pt x="497563" y="454572"/>
                </a:lnTo>
                <a:lnTo>
                  <a:pt x="557739" y="449977"/>
                </a:lnTo>
                <a:lnTo>
                  <a:pt x="615196" y="441604"/>
                </a:lnTo>
                <a:lnTo>
                  <a:pt x="669361" y="429711"/>
                </a:lnTo>
                <a:lnTo>
                  <a:pt x="719664" y="414555"/>
                </a:lnTo>
                <a:lnTo>
                  <a:pt x="765530" y="396393"/>
                </a:lnTo>
                <a:lnTo>
                  <a:pt x="806389" y="375485"/>
                </a:lnTo>
                <a:lnTo>
                  <a:pt x="841667" y="352087"/>
                </a:lnTo>
                <a:lnTo>
                  <a:pt x="870792" y="326458"/>
                </a:lnTo>
                <a:lnTo>
                  <a:pt x="908296" y="269536"/>
                </a:lnTo>
                <a:lnTo>
                  <a:pt x="915530" y="238760"/>
                </a:lnTo>
                <a:lnTo>
                  <a:pt x="914406" y="207778"/>
                </a:lnTo>
                <a:lnTo>
                  <a:pt x="888319" y="149302"/>
                </a:lnTo>
                <a:lnTo>
                  <a:pt x="833905" y="97370"/>
                </a:lnTo>
                <a:lnTo>
                  <a:pt x="797372" y="74569"/>
                </a:lnTo>
                <a:lnTo>
                  <a:pt x="755313" y="54258"/>
                </a:lnTo>
                <a:lnTo>
                  <a:pt x="708246" y="36720"/>
                </a:lnTo>
                <a:lnTo>
                  <a:pt x="656690" y="22241"/>
                </a:lnTo>
                <a:lnTo>
                  <a:pt x="601164" y="11105"/>
                </a:lnTo>
                <a:lnTo>
                  <a:pt x="542186" y="3596"/>
                </a:lnTo>
                <a:lnTo>
                  <a:pt x="480275" y="0"/>
                </a:lnTo>
                <a:lnTo>
                  <a:pt x="417953" y="560"/>
                </a:lnTo>
                <a:lnTo>
                  <a:pt x="357778" y="5156"/>
                </a:lnTo>
                <a:lnTo>
                  <a:pt x="300323" y="13530"/>
                </a:lnTo>
                <a:lnTo>
                  <a:pt x="246158" y="25423"/>
                </a:lnTo>
                <a:lnTo>
                  <a:pt x="195858" y="40580"/>
                </a:lnTo>
                <a:lnTo>
                  <a:pt x="149993" y="58740"/>
                </a:lnTo>
                <a:lnTo>
                  <a:pt x="109136" y="79648"/>
                </a:lnTo>
                <a:lnTo>
                  <a:pt x="73859" y="103044"/>
                </a:lnTo>
                <a:lnTo>
                  <a:pt x="44735" y="128673"/>
                </a:lnTo>
                <a:lnTo>
                  <a:pt x="7233" y="185593"/>
                </a:lnTo>
                <a:lnTo>
                  <a:pt x="0" y="216369"/>
                </a:lnTo>
                <a:lnTo>
                  <a:pt x="1812" y="250774"/>
                </a:lnTo>
                <a:lnTo>
                  <a:pt x="35226" y="315837"/>
                </a:lnTo>
                <a:lnTo>
                  <a:pt x="65665" y="345541"/>
                </a:lnTo>
                <a:lnTo>
                  <a:pt x="104484" y="372723"/>
                </a:lnTo>
                <a:lnTo>
                  <a:pt x="151101" y="396906"/>
                </a:lnTo>
                <a:lnTo>
                  <a:pt x="204934" y="417613"/>
                </a:lnTo>
                <a:lnTo>
                  <a:pt x="265404" y="434365"/>
                </a:lnTo>
                <a:lnTo>
                  <a:pt x="47345" y="542353"/>
                </a:lnTo>
                <a:close/>
              </a:path>
            </a:pathLst>
          </a:custGeom>
          <a:noFill/>
          <a:ln w="9525" cap="flat" cmpd="sng">
            <a:solidFill>
              <a:srgbClr val="020302"/>
            </a:solidFill>
            <a:prstDash val="solid"/>
            <a:round/>
            <a:headEnd type="none" w="sm" len="sm"/>
            <a:tailEnd type="none" w="sm" len="sm"/>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None/>
            </a:pPr>
            <a:r>
              <a:rPr lang="pt-BR" sz="1466" b="0" i="0" u="none" strike="noStrike" cap="none">
                <a:solidFill>
                  <a:srgbClr val="000000"/>
                </a:solidFill>
                <a:latin typeface="Calibri"/>
                <a:ea typeface="Calibri"/>
                <a:cs typeface="Calibri"/>
                <a:sym typeface="Calibri"/>
              </a:rPr>
              <a:t> </a:t>
            </a:r>
            <a:endParaRPr sz="1466" b="0" i="0" u="none" strike="noStrike" cap="none">
              <a:solidFill>
                <a:srgbClr val="000000"/>
              </a:solidFill>
              <a:latin typeface="Calibri"/>
              <a:ea typeface="Calibri"/>
              <a:cs typeface="Calibri"/>
              <a:sym typeface="Calibri"/>
            </a:endParaRPr>
          </a:p>
        </p:txBody>
      </p:sp>
      <p:sp>
        <p:nvSpPr>
          <p:cNvPr id="207" name="Google Shape;207;p14"/>
          <p:cNvSpPr txBox="1"/>
          <p:nvPr/>
        </p:nvSpPr>
        <p:spPr>
          <a:xfrm>
            <a:off x="2367244" y="3160144"/>
            <a:ext cx="2069358" cy="923209"/>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OI, GOSTO DE VOCÊ!</a:t>
            </a:r>
            <a:endParaRPr sz="2600" b="0" i="0" u="none" strike="noStrike" cap="none" dirty="0">
              <a:solidFill>
                <a:srgbClr val="000000"/>
              </a:solidFill>
              <a:latin typeface="Arial"/>
              <a:ea typeface="Arial"/>
              <a:cs typeface="Arial"/>
              <a:sym typeface="Arial"/>
            </a:endParaRPr>
          </a:p>
        </p:txBody>
      </p:sp>
      <p:sp>
        <p:nvSpPr>
          <p:cNvPr id="208" name="Google Shape;208;p14"/>
          <p:cNvSpPr/>
          <p:nvPr/>
        </p:nvSpPr>
        <p:spPr>
          <a:xfrm>
            <a:off x="5801772" y="3008050"/>
            <a:ext cx="1806759" cy="1392464"/>
          </a:xfrm>
          <a:custGeom>
            <a:avLst/>
            <a:gdLst/>
            <a:ahLst/>
            <a:cxnLst/>
            <a:rect l="l" t="t" r="r" b="b"/>
            <a:pathLst>
              <a:path w="915669" h="542925" extrusionOk="0">
                <a:moveTo>
                  <a:pt x="47345" y="542353"/>
                </a:moveTo>
                <a:lnTo>
                  <a:pt x="435241" y="455129"/>
                </a:lnTo>
                <a:lnTo>
                  <a:pt x="497563" y="454572"/>
                </a:lnTo>
                <a:lnTo>
                  <a:pt x="557739" y="449977"/>
                </a:lnTo>
                <a:lnTo>
                  <a:pt x="615196" y="441604"/>
                </a:lnTo>
                <a:lnTo>
                  <a:pt x="669361" y="429711"/>
                </a:lnTo>
                <a:lnTo>
                  <a:pt x="719664" y="414555"/>
                </a:lnTo>
                <a:lnTo>
                  <a:pt x="765530" y="396393"/>
                </a:lnTo>
                <a:lnTo>
                  <a:pt x="806389" y="375485"/>
                </a:lnTo>
                <a:lnTo>
                  <a:pt x="841667" y="352087"/>
                </a:lnTo>
                <a:lnTo>
                  <a:pt x="870792" y="326458"/>
                </a:lnTo>
                <a:lnTo>
                  <a:pt x="908296" y="269536"/>
                </a:lnTo>
                <a:lnTo>
                  <a:pt x="915530" y="238759"/>
                </a:lnTo>
                <a:lnTo>
                  <a:pt x="914406" y="207778"/>
                </a:lnTo>
                <a:lnTo>
                  <a:pt x="888319" y="149302"/>
                </a:lnTo>
                <a:lnTo>
                  <a:pt x="833905" y="97370"/>
                </a:lnTo>
                <a:lnTo>
                  <a:pt x="797372" y="74569"/>
                </a:lnTo>
                <a:lnTo>
                  <a:pt x="755313" y="54258"/>
                </a:lnTo>
                <a:lnTo>
                  <a:pt x="708246" y="36720"/>
                </a:lnTo>
                <a:lnTo>
                  <a:pt x="656690" y="22241"/>
                </a:lnTo>
                <a:lnTo>
                  <a:pt x="601164" y="11105"/>
                </a:lnTo>
                <a:lnTo>
                  <a:pt x="542186" y="3596"/>
                </a:lnTo>
                <a:lnTo>
                  <a:pt x="480275" y="0"/>
                </a:lnTo>
                <a:lnTo>
                  <a:pt x="417953" y="560"/>
                </a:lnTo>
                <a:lnTo>
                  <a:pt x="357778" y="5156"/>
                </a:lnTo>
                <a:lnTo>
                  <a:pt x="300323" y="13530"/>
                </a:lnTo>
                <a:lnTo>
                  <a:pt x="246158" y="25423"/>
                </a:lnTo>
                <a:lnTo>
                  <a:pt x="195858" y="40580"/>
                </a:lnTo>
                <a:lnTo>
                  <a:pt x="149993" y="58740"/>
                </a:lnTo>
                <a:lnTo>
                  <a:pt x="109136" y="79648"/>
                </a:lnTo>
                <a:lnTo>
                  <a:pt x="73859" y="103044"/>
                </a:lnTo>
                <a:lnTo>
                  <a:pt x="44735" y="128673"/>
                </a:lnTo>
                <a:lnTo>
                  <a:pt x="7233" y="185593"/>
                </a:lnTo>
                <a:lnTo>
                  <a:pt x="0" y="216369"/>
                </a:lnTo>
                <a:lnTo>
                  <a:pt x="1812" y="250774"/>
                </a:lnTo>
                <a:lnTo>
                  <a:pt x="35226" y="315837"/>
                </a:lnTo>
                <a:lnTo>
                  <a:pt x="65665" y="345541"/>
                </a:lnTo>
                <a:lnTo>
                  <a:pt x="104484" y="372723"/>
                </a:lnTo>
                <a:lnTo>
                  <a:pt x="151101" y="396906"/>
                </a:lnTo>
                <a:lnTo>
                  <a:pt x="204934" y="417613"/>
                </a:lnTo>
                <a:lnTo>
                  <a:pt x="265404" y="434365"/>
                </a:lnTo>
                <a:lnTo>
                  <a:pt x="47345" y="542353"/>
                </a:lnTo>
                <a:close/>
              </a:path>
            </a:pathLst>
          </a:custGeom>
          <a:noFill/>
          <a:ln w="9525" cap="flat" cmpd="sng">
            <a:solidFill>
              <a:srgbClr val="020302"/>
            </a:solidFill>
            <a:prstDash val="solid"/>
            <a:round/>
            <a:headEnd type="none" w="sm" len="sm"/>
            <a:tailEnd type="none" w="sm" len="sm"/>
          </a:ln>
        </p:spPr>
        <p:txBody>
          <a:bodyPr spcFirstLastPara="1" wrap="square" lIns="121850" tIns="121850" rIns="121850" bIns="121850" anchor="ctr" anchorCtr="0">
            <a:noAutofit/>
          </a:bodyPr>
          <a:lstStyle/>
          <a:p>
            <a:pPr marL="0" marR="0" lvl="0" indent="0" algn="l" rtl="0">
              <a:lnSpc>
                <a:spcPct val="100000"/>
              </a:lnSpc>
              <a:spcBef>
                <a:spcPts val="0"/>
              </a:spcBef>
              <a:spcAft>
                <a:spcPts val="0"/>
              </a:spcAft>
              <a:buNone/>
            </a:pPr>
            <a:endParaRPr sz="1866" b="0" i="0" u="none" strike="noStrike" cap="none">
              <a:solidFill>
                <a:srgbClr val="000000"/>
              </a:solidFill>
              <a:latin typeface="Arial"/>
              <a:ea typeface="Arial"/>
              <a:cs typeface="Arial"/>
              <a:sym typeface="Arial"/>
            </a:endParaRPr>
          </a:p>
        </p:txBody>
      </p:sp>
      <p:sp>
        <p:nvSpPr>
          <p:cNvPr id="209" name="Google Shape;209;p14"/>
          <p:cNvSpPr txBox="1"/>
          <p:nvPr/>
        </p:nvSpPr>
        <p:spPr>
          <a:xfrm>
            <a:off x="5955873" y="3160144"/>
            <a:ext cx="1591235" cy="923209"/>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VOCÊ É CHATO!</a:t>
            </a:r>
            <a:endParaRPr sz="2600" b="0" i="0" u="none" strike="noStrike" cap="none" dirty="0">
              <a:solidFill>
                <a:srgbClr val="000000"/>
              </a:solidFill>
              <a:latin typeface="Arial"/>
              <a:ea typeface="Arial"/>
              <a:cs typeface="Arial"/>
              <a:sym typeface="Arial"/>
            </a:endParaRPr>
          </a:p>
        </p:txBody>
      </p:sp>
      <p:sp>
        <p:nvSpPr>
          <p:cNvPr id="210" name="Google Shape;210;p14"/>
          <p:cNvSpPr txBox="1"/>
          <p:nvPr/>
        </p:nvSpPr>
        <p:spPr>
          <a:xfrm>
            <a:off x="9826785" y="2975585"/>
            <a:ext cx="2001596" cy="923209"/>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VAMOS BRINCAR?</a:t>
            </a:r>
            <a:endParaRPr sz="2600" b="0" i="0" u="none" strike="noStrike" cap="none" dirty="0">
              <a:solidFill>
                <a:srgbClr val="000000"/>
              </a:solidFill>
              <a:latin typeface="Arial"/>
              <a:ea typeface="Arial"/>
              <a:cs typeface="Arial"/>
              <a:sym typeface="Arial"/>
            </a:endParaRPr>
          </a:p>
        </p:txBody>
      </p:sp>
      <p:sp>
        <p:nvSpPr>
          <p:cNvPr id="211" name="Google Shape;211;p14"/>
          <p:cNvSpPr/>
          <p:nvPr/>
        </p:nvSpPr>
        <p:spPr>
          <a:xfrm>
            <a:off x="2466366" y="5003981"/>
            <a:ext cx="963512" cy="873904"/>
          </a:xfrm>
          <a:prstGeom prst="rect">
            <a:avLst/>
          </a:prstGeom>
          <a:solidFill>
            <a:schemeClr val="lt1"/>
          </a:solidFill>
          <a:ln w="38100" cap="flat" cmpd="sng">
            <a:solidFill>
              <a:srgbClr val="7030A0"/>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12" name="Google Shape;212;p14"/>
          <p:cNvSpPr/>
          <p:nvPr/>
        </p:nvSpPr>
        <p:spPr>
          <a:xfrm>
            <a:off x="6453504" y="5003981"/>
            <a:ext cx="963512" cy="873904"/>
          </a:xfrm>
          <a:prstGeom prst="rect">
            <a:avLst/>
          </a:prstGeom>
          <a:solidFill>
            <a:schemeClr val="lt1"/>
          </a:solidFill>
          <a:ln w="38100" cap="flat" cmpd="sng">
            <a:solidFill>
              <a:srgbClr val="7030A0"/>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13" name="Google Shape;213;p14"/>
          <p:cNvSpPr/>
          <p:nvPr/>
        </p:nvSpPr>
        <p:spPr>
          <a:xfrm>
            <a:off x="10147700" y="5003981"/>
            <a:ext cx="963512" cy="873904"/>
          </a:xfrm>
          <a:prstGeom prst="rect">
            <a:avLst/>
          </a:prstGeom>
          <a:solidFill>
            <a:schemeClr val="lt1"/>
          </a:solidFill>
          <a:ln w="38100" cap="flat" cmpd="sng">
            <a:solidFill>
              <a:srgbClr val="7030A0"/>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18" name="Google Shape;218;p14"/>
          <p:cNvSpPr/>
          <p:nvPr/>
        </p:nvSpPr>
        <p:spPr>
          <a:xfrm>
            <a:off x="9495105" y="2861890"/>
            <a:ext cx="2201128" cy="1395203"/>
          </a:xfrm>
          <a:custGeom>
            <a:avLst/>
            <a:gdLst/>
            <a:ahLst/>
            <a:cxnLst/>
            <a:rect l="l" t="t" r="r" b="b"/>
            <a:pathLst>
              <a:path w="915669" h="542925" extrusionOk="0">
                <a:moveTo>
                  <a:pt x="47345" y="542353"/>
                </a:moveTo>
                <a:lnTo>
                  <a:pt x="435241" y="455129"/>
                </a:lnTo>
                <a:lnTo>
                  <a:pt x="497563" y="454572"/>
                </a:lnTo>
                <a:lnTo>
                  <a:pt x="557739" y="449977"/>
                </a:lnTo>
                <a:lnTo>
                  <a:pt x="615196" y="441604"/>
                </a:lnTo>
                <a:lnTo>
                  <a:pt x="669361" y="429711"/>
                </a:lnTo>
                <a:lnTo>
                  <a:pt x="719664" y="414555"/>
                </a:lnTo>
                <a:lnTo>
                  <a:pt x="765530" y="396393"/>
                </a:lnTo>
                <a:lnTo>
                  <a:pt x="806389" y="375485"/>
                </a:lnTo>
                <a:lnTo>
                  <a:pt x="841667" y="352087"/>
                </a:lnTo>
                <a:lnTo>
                  <a:pt x="870792" y="326458"/>
                </a:lnTo>
                <a:lnTo>
                  <a:pt x="908296" y="269536"/>
                </a:lnTo>
                <a:lnTo>
                  <a:pt x="915530" y="238760"/>
                </a:lnTo>
                <a:lnTo>
                  <a:pt x="914406" y="207778"/>
                </a:lnTo>
                <a:lnTo>
                  <a:pt x="888319" y="149302"/>
                </a:lnTo>
                <a:lnTo>
                  <a:pt x="833905" y="97370"/>
                </a:lnTo>
                <a:lnTo>
                  <a:pt x="797372" y="74569"/>
                </a:lnTo>
                <a:lnTo>
                  <a:pt x="755313" y="54258"/>
                </a:lnTo>
                <a:lnTo>
                  <a:pt x="708246" y="36720"/>
                </a:lnTo>
                <a:lnTo>
                  <a:pt x="656690" y="22241"/>
                </a:lnTo>
                <a:lnTo>
                  <a:pt x="601164" y="11105"/>
                </a:lnTo>
                <a:lnTo>
                  <a:pt x="542186" y="3596"/>
                </a:lnTo>
                <a:lnTo>
                  <a:pt x="480275" y="0"/>
                </a:lnTo>
                <a:lnTo>
                  <a:pt x="417953" y="560"/>
                </a:lnTo>
                <a:lnTo>
                  <a:pt x="357778" y="5156"/>
                </a:lnTo>
                <a:lnTo>
                  <a:pt x="300323" y="13530"/>
                </a:lnTo>
                <a:lnTo>
                  <a:pt x="246158" y="25423"/>
                </a:lnTo>
                <a:lnTo>
                  <a:pt x="195858" y="40580"/>
                </a:lnTo>
                <a:lnTo>
                  <a:pt x="149993" y="58740"/>
                </a:lnTo>
                <a:lnTo>
                  <a:pt x="109136" y="79648"/>
                </a:lnTo>
                <a:lnTo>
                  <a:pt x="73859" y="103044"/>
                </a:lnTo>
                <a:lnTo>
                  <a:pt x="44735" y="128673"/>
                </a:lnTo>
                <a:lnTo>
                  <a:pt x="7233" y="185593"/>
                </a:lnTo>
                <a:lnTo>
                  <a:pt x="0" y="216369"/>
                </a:lnTo>
                <a:lnTo>
                  <a:pt x="1812" y="250774"/>
                </a:lnTo>
                <a:lnTo>
                  <a:pt x="35226" y="315837"/>
                </a:lnTo>
                <a:lnTo>
                  <a:pt x="65665" y="345541"/>
                </a:lnTo>
                <a:lnTo>
                  <a:pt x="104484" y="372723"/>
                </a:lnTo>
                <a:lnTo>
                  <a:pt x="151101" y="396906"/>
                </a:lnTo>
                <a:lnTo>
                  <a:pt x="204934" y="417613"/>
                </a:lnTo>
                <a:lnTo>
                  <a:pt x="265404" y="434365"/>
                </a:lnTo>
                <a:lnTo>
                  <a:pt x="47345" y="542353"/>
                </a:lnTo>
                <a:close/>
              </a:path>
            </a:pathLst>
          </a:custGeom>
          <a:noFill/>
          <a:ln w="9525" cap="flat" cmpd="sng">
            <a:solidFill>
              <a:srgbClr val="020302"/>
            </a:solidFill>
            <a:prstDash val="solid"/>
            <a:round/>
            <a:headEnd type="none" w="sm" len="sm"/>
            <a:tailEnd type="none" w="sm" len="sm"/>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None/>
            </a:pPr>
            <a:r>
              <a:rPr lang="pt-BR" sz="1466" b="0" i="0" u="none" strike="noStrike" cap="none">
                <a:solidFill>
                  <a:srgbClr val="000000"/>
                </a:solidFill>
                <a:latin typeface="Calibri"/>
                <a:ea typeface="Calibri"/>
                <a:cs typeface="Calibri"/>
                <a:sym typeface="Calibri"/>
              </a:rPr>
              <a:t> </a:t>
            </a:r>
            <a:endParaRPr sz="1466" b="0" i="0" u="none" strike="noStrike" cap="none">
              <a:solidFill>
                <a:srgbClr val="000000"/>
              </a:solidFill>
              <a:latin typeface="Calibri"/>
              <a:ea typeface="Calibri"/>
              <a:cs typeface="Calibri"/>
              <a:sym typeface="Calibri"/>
            </a:endParaRPr>
          </a:p>
        </p:txBody>
      </p:sp>
      <p:grpSp>
        <p:nvGrpSpPr>
          <p:cNvPr id="6" name="Agrupar 5">
            <a:extLst>
              <a:ext uri="{FF2B5EF4-FFF2-40B4-BE49-F238E27FC236}">
                <a16:creationId xmlns:a16="http://schemas.microsoft.com/office/drawing/2014/main" id="{973F25FA-61F9-C903-FBAC-B14FBFD4FB3C}"/>
              </a:ext>
            </a:extLst>
          </p:cNvPr>
          <p:cNvGrpSpPr/>
          <p:nvPr/>
        </p:nvGrpSpPr>
        <p:grpSpPr>
          <a:xfrm>
            <a:off x="9102970" y="351949"/>
            <a:ext cx="2659795" cy="415517"/>
            <a:chOff x="289560" y="3851596"/>
            <a:chExt cx="2659795" cy="415517"/>
          </a:xfrm>
        </p:grpSpPr>
        <p:sp>
          <p:nvSpPr>
            <p:cNvPr id="7" name="CaixaDeTexto 7">
              <a:extLst>
                <a:ext uri="{FF2B5EF4-FFF2-40B4-BE49-F238E27FC236}">
                  <a16:creationId xmlns:a16="http://schemas.microsoft.com/office/drawing/2014/main" id="{F6FDEA9D-B540-95FF-A704-5E0267DBE5C3}"/>
                </a:ext>
              </a:extLst>
            </p:cNvPr>
            <p:cNvSpPr txBox="1"/>
            <p:nvPr/>
          </p:nvSpPr>
          <p:spPr>
            <a:xfrm>
              <a:off x="532705" y="3910261"/>
              <a:ext cx="2416650"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HÁBITOS DE DISCUSSÃO</a:t>
              </a:r>
            </a:p>
          </p:txBody>
        </p:sp>
        <p:pic>
          <p:nvPicPr>
            <p:cNvPr id="8" name="Gráfico 3">
              <a:extLst>
                <a:ext uri="{FF2B5EF4-FFF2-40B4-BE49-F238E27FC236}">
                  <a16:creationId xmlns:a16="http://schemas.microsoft.com/office/drawing/2014/main" id="{412C4038-4E9D-0230-E6A6-DBA9F5D504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89560" y="3851596"/>
              <a:ext cx="558800" cy="415517"/>
            </a:xfrm>
            <a:prstGeom prst="rect">
              <a:avLst/>
            </a:prstGeom>
          </p:spPr>
        </p:pic>
      </p:grpSp>
      <p:pic>
        <p:nvPicPr>
          <p:cNvPr id="9" name="Google Shape;177;p22">
            <a:extLst>
              <a:ext uri="{FF2B5EF4-FFF2-40B4-BE49-F238E27FC236}">
                <a16:creationId xmlns:a16="http://schemas.microsoft.com/office/drawing/2014/main" id="{76161219-BCCE-290A-9AB4-72B7A72AD88B}"/>
              </a:ext>
            </a:extLst>
          </p:cNvPr>
          <p:cNvPicPr preferRelativeResize="0"/>
          <p:nvPr/>
        </p:nvPicPr>
        <p:blipFill rotWithShape="1">
          <a:blip r:embed="rId7"/>
          <a:srcRect l="-26714" r="-26714"/>
          <a:stretch>
            <a:fillRect/>
          </a:stretch>
        </p:blipFill>
        <p:spPr>
          <a:xfrm>
            <a:off x="579792" y="3745507"/>
            <a:ext cx="1931111" cy="221583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17" name="Google Shape;211;p14">
            <a:extLst>
              <a:ext uri="{FF2B5EF4-FFF2-40B4-BE49-F238E27FC236}">
                <a16:creationId xmlns:a16="http://schemas.microsoft.com/office/drawing/2014/main" id="{9BB550F2-B4E2-B6AB-9232-05C2AD7DDFAD}"/>
              </a:ext>
            </a:extLst>
          </p:cNvPr>
          <p:cNvSpPr/>
          <p:nvPr/>
        </p:nvSpPr>
        <p:spPr>
          <a:xfrm>
            <a:off x="2466366" y="5003981"/>
            <a:ext cx="963512" cy="873904"/>
          </a:xfrm>
          <a:prstGeom prst="rect">
            <a:avLst/>
          </a:prstGeom>
          <a:solidFill>
            <a:schemeClr val="lt1"/>
          </a:solidFill>
          <a:ln w="38100" cap="flat" cmpd="sng">
            <a:solidFill>
              <a:srgbClr val="7030A0"/>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18" name="Google Shape;212;p14">
            <a:extLst>
              <a:ext uri="{FF2B5EF4-FFF2-40B4-BE49-F238E27FC236}">
                <a16:creationId xmlns:a16="http://schemas.microsoft.com/office/drawing/2014/main" id="{743C7B3D-D425-C788-5EFC-B382AAAE41D2}"/>
              </a:ext>
            </a:extLst>
          </p:cNvPr>
          <p:cNvSpPr/>
          <p:nvPr/>
        </p:nvSpPr>
        <p:spPr>
          <a:xfrm>
            <a:off x="6453504" y="5003981"/>
            <a:ext cx="963512" cy="873904"/>
          </a:xfrm>
          <a:prstGeom prst="rect">
            <a:avLst/>
          </a:prstGeom>
          <a:solidFill>
            <a:schemeClr val="lt1"/>
          </a:solidFill>
          <a:ln w="38100" cap="flat" cmpd="sng">
            <a:solidFill>
              <a:srgbClr val="7030A0"/>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19" name="Google Shape;213;p14">
            <a:extLst>
              <a:ext uri="{FF2B5EF4-FFF2-40B4-BE49-F238E27FC236}">
                <a16:creationId xmlns:a16="http://schemas.microsoft.com/office/drawing/2014/main" id="{9BA4390B-28BA-D673-3B10-0B6FB8A0017D}"/>
              </a:ext>
            </a:extLst>
          </p:cNvPr>
          <p:cNvSpPr/>
          <p:nvPr/>
        </p:nvSpPr>
        <p:spPr>
          <a:xfrm>
            <a:off x="10147700" y="5003981"/>
            <a:ext cx="963512" cy="873904"/>
          </a:xfrm>
          <a:prstGeom prst="rect">
            <a:avLst/>
          </a:prstGeom>
          <a:solidFill>
            <a:schemeClr val="lt1"/>
          </a:solidFill>
          <a:ln w="38100" cap="flat" cmpd="sng">
            <a:solidFill>
              <a:srgbClr val="7030A0"/>
            </a:solidFill>
            <a:prstDash val="solid"/>
            <a:round/>
            <a:headEnd type="none" w="sm" len="sm"/>
            <a:tailEnd type="none" w="sm" len="sm"/>
          </a:ln>
        </p:spPr>
        <p:txBody>
          <a:bodyPr spcFirstLastPara="1" wrap="square" lIns="121850" tIns="60900" rIns="121850" bIns="60900" anchor="ctr" anchorCtr="0">
            <a:noAutofit/>
          </a:bodyPr>
          <a:lstStyle/>
          <a:p>
            <a:pPr marL="0" marR="0" lvl="0" indent="0" algn="ctr" rtl="0">
              <a:lnSpc>
                <a:spcPct val="100000"/>
              </a:lnSpc>
              <a:spcBef>
                <a:spcPts val="0"/>
              </a:spcBef>
              <a:spcAft>
                <a:spcPts val="0"/>
              </a:spcAft>
              <a:buNone/>
            </a:pPr>
            <a:endParaRPr sz="1866" b="0" i="0" u="none" strike="noStrike" cap="none">
              <a:solidFill>
                <a:schemeClr val="lt1"/>
              </a:solidFill>
              <a:latin typeface="Arial"/>
              <a:ea typeface="Arial"/>
              <a:cs typeface="Arial"/>
              <a:sym typeface="Arial"/>
            </a:endParaRPr>
          </a:p>
        </p:txBody>
      </p:sp>
      <p:sp>
        <p:nvSpPr>
          <p:cNvPr id="240" name="Google Shape;240;p3"/>
          <p:cNvSpPr txBox="1"/>
          <p:nvPr/>
        </p:nvSpPr>
        <p:spPr>
          <a:xfrm>
            <a:off x="2725249" y="5194776"/>
            <a:ext cx="579229" cy="4615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399" b="1" i="0" u="none" strike="noStrike" cap="none" dirty="0">
                <a:solidFill>
                  <a:srgbClr val="000000"/>
                </a:solidFill>
                <a:latin typeface="Arial"/>
                <a:ea typeface="Arial"/>
                <a:cs typeface="Arial"/>
                <a:sym typeface="Arial"/>
              </a:rPr>
              <a:t>X</a:t>
            </a:r>
            <a:endParaRPr dirty="0"/>
          </a:p>
        </p:txBody>
      </p:sp>
      <p:sp>
        <p:nvSpPr>
          <p:cNvPr id="241" name="Google Shape;241;p3"/>
          <p:cNvSpPr txBox="1"/>
          <p:nvPr/>
        </p:nvSpPr>
        <p:spPr>
          <a:xfrm>
            <a:off x="10401264" y="5194708"/>
            <a:ext cx="579229" cy="4615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pt-BR" sz="2399" b="1" i="0" u="none" strike="noStrike" cap="none" dirty="0">
                <a:solidFill>
                  <a:srgbClr val="000000"/>
                </a:solidFill>
                <a:latin typeface="Arial"/>
                <a:ea typeface="Arial"/>
                <a:cs typeface="Arial"/>
                <a:sym typeface="Arial"/>
              </a:rPr>
              <a:t>X</a:t>
            </a:r>
            <a:endParaRPr dirty="0"/>
          </a:p>
        </p:txBody>
      </p:sp>
      <p:sp>
        <p:nvSpPr>
          <p:cNvPr id="2" name="CaixaDeTexto 1">
            <a:extLst>
              <a:ext uri="{FF2B5EF4-FFF2-40B4-BE49-F238E27FC236}">
                <a16:creationId xmlns:a16="http://schemas.microsoft.com/office/drawing/2014/main" id="{D181059D-8DB5-46E4-A2EF-1BBE0CDB6C62}"/>
              </a:ext>
            </a:extLst>
          </p:cNvPr>
          <p:cNvSpPr txBox="1"/>
          <p:nvPr/>
        </p:nvSpPr>
        <p:spPr>
          <a:xfrm>
            <a:off x="9357360" y="422253"/>
            <a:ext cx="2391837" cy="523220"/>
          </a:xfrm>
          <a:prstGeom prst="rect">
            <a:avLst/>
          </a:prstGeom>
          <a:noFill/>
        </p:spPr>
        <p:txBody>
          <a:bodyPr wrap="square">
            <a:spAutoFit/>
          </a:bodyPr>
          <a:lstStyle/>
          <a:p>
            <a:pPr marL="101600" rtl="0"/>
            <a:r>
              <a:rPr lang="pt-BR" sz="2800" b="1" i="0" strike="noStrike" dirty="0">
                <a:solidFill>
                  <a:schemeClr val="tx1"/>
                </a:solidFill>
                <a:latin typeface="Arial" panose="020B0604020202020204" pitchFamily="34" charset="0"/>
              </a:rPr>
              <a:t>CORREÇÃO</a:t>
            </a:r>
            <a:endParaRPr lang="pt-BR" sz="2800" dirty="0">
              <a:solidFill>
                <a:schemeClr val="tx1"/>
              </a:solidFill>
            </a:endParaRPr>
          </a:p>
        </p:txBody>
      </p:sp>
      <p:grpSp>
        <p:nvGrpSpPr>
          <p:cNvPr id="3" name="Agrupar 2">
            <a:extLst>
              <a:ext uri="{FF2B5EF4-FFF2-40B4-BE49-F238E27FC236}">
                <a16:creationId xmlns:a16="http://schemas.microsoft.com/office/drawing/2014/main" id="{CCB9EEE9-6215-9812-B152-FA30AFA9568D}"/>
              </a:ext>
            </a:extLst>
          </p:cNvPr>
          <p:cNvGrpSpPr/>
          <p:nvPr/>
        </p:nvGrpSpPr>
        <p:grpSpPr>
          <a:xfrm>
            <a:off x="5641507" y="436099"/>
            <a:ext cx="2659795" cy="415517"/>
            <a:chOff x="289560" y="3851596"/>
            <a:chExt cx="2659795" cy="415517"/>
          </a:xfrm>
        </p:grpSpPr>
        <p:sp>
          <p:nvSpPr>
            <p:cNvPr id="4" name="CaixaDeTexto 7">
              <a:extLst>
                <a:ext uri="{FF2B5EF4-FFF2-40B4-BE49-F238E27FC236}">
                  <a16:creationId xmlns:a16="http://schemas.microsoft.com/office/drawing/2014/main" id="{977A6D8A-132D-229F-1160-A1A47DE9C434}"/>
                </a:ext>
              </a:extLst>
            </p:cNvPr>
            <p:cNvSpPr txBox="1"/>
            <p:nvPr/>
          </p:nvSpPr>
          <p:spPr>
            <a:xfrm>
              <a:off x="532705" y="3910261"/>
              <a:ext cx="2416650" cy="302955"/>
            </a:xfrm>
            <a:prstGeom prst="roundRect">
              <a:avLst>
                <a:gd name="adj" fmla="val 50000"/>
              </a:avLst>
            </a:prstGeom>
            <a:solidFill>
              <a:srgbClr val="BD68C1"/>
            </a:solidFill>
            <a:ln w="19050">
              <a:solidFill>
                <a:srgbClr val="A839AD"/>
              </a:solidFill>
            </a:ln>
          </p:spPr>
          <p:txBody>
            <a:bodyPr wrap="square" lIns="72000" tIns="0" rIns="108000" bIns="0"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r"/>
              <a:r>
                <a:rPr lang="pt-BR" b="1" dirty="0">
                  <a:solidFill>
                    <a:schemeClr val="bg1"/>
                  </a:solidFill>
                  <a:latin typeface="Grandstander" pitchFamily="2" charset="0"/>
                  <a:cs typeface="Rubik Bold" panose="020B0604020202020204" charset="-79"/>
                </a:rPr>
                <a:t>HÁBITOS DE DISCUSSÃO</a:t>
              </a:r>
            </a:p>
          </p:txBody>
        </p:sp>
        <p:pic>
          <p:nvPicPr>
            <p:cNvPr id="5" name="Gráfico 3">
              <a:extLst>
                <a:ext uri="{FF2B5EF4-FFF2-40B4-BE49-F238E27FC236}">
                  <a16:creationId xmlns:a16="http://schemas.microsoft.com/office/drawing/2014/main" id="{328BAEE7-EC35-B0F4-5902-18AEAA8BBA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9560" y="3851596"/>
              <a:ext cx="558800" cy="415517"/>
            </a:xfrm>
            <a:prstGeom prst="rect">
              <a:avLst/>
            </a:prstGeom>
          </p:spPr>
        </p:pic>
      </p:grpSp>
      <p:pic>
        <p:nvPicPr>
          <p:cNvPr id="6" name="Google Shape;205;p6">
            <a:extLst>
              <a:ext uri="{FF2B5EF4-FFF2-40B4-BE49-F238E27FC236}">
                <a16:creationId xmlns:a16="http://schemas.microsoft.com/office/drawing/2014/main" id="{FF357026-F3C7-6149-76D4-0124469E1621}"/>
              </a:ext>
            </a:extLst>
          </p:cNvPr>
          <p:cNvPicPr preferRelativeResize="0">
            <a:picLocks noChangeAspect="1"/>
          </p:cNvPicPr>
          <p:nvPr/>
        </p:nvPicPr>
        <p:blipFill rotWithShape="1">
          <a:blip r:embed="rId5">
            <a:alphaModFix/>
          </a:blip>
          <a:srcRect/>
          <a:stretch/>
        </p:blipFill>
        <p:spPr>
          <a:xfrm>
            <a:off x="8720818" y="410872"/>
            <a:ext cx="627932" cy="468000"/>
          </a:xfrm>
          <a:prstGeom prst="rect">
            <a:avLst/>
          </a:prstGeom>
          <a:noFill/>
          <a:ln>
            <a:noFill/>
          </a:ln>
        </p:spPr>
      </p:pic>
      <p:sp>
        <p:nvSpPr>
          <p:cNvPr id="14" name="Google Shape;207;p14">
            <a:extLst>
              <a:ext uri="{FF2B5EF4-FFF2-40B4-BE49-F238E27FC236}">
                <a16:creationId xmlns:a16="http://schemas.microsoft.com/office/drawing/2014/main" id="{8DC6DBFB-C4C5-E415-4C1B-ACD6359710FB}"/>
              </a:ext>
            </a:extLst>
          </p:cNvPr>
          <p:cNvSpPr txBox="1"/>
          <p:nvPr/>
        </p:nvSpPr>
        <p:spPr>
          <a:xfrm>
            <a:off x="2367244" y="3160144"/>
            <a:ext cx="2069358" cy="923209"/>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OI, GOSTO DE VOCÊ!</a:t>
            </a:r>
            <a:endParaRPr sz="2600" b="0" i="0" u="none" strike="noStrike" cap="none" dirty="0">
              <a:solidFill>
                <a:srgbClr val="000000"/>
              </a:solidFill>
              <a:latin typeface="Arial"/>
              <a:ea typeface="Arial"/>
              <a:cs typeface="Arial"/>
              <a:sym typeface="Arial"/>
            </a:endParaRPr>
          </a:p>
        </p:txBody>
      </p:sp>
      <p:sp>
        <p:nvSpPr>
          <p:cNvPr id="15" name="Google Shape;209;p14">
            <a:extLst>
              <a:ext uri="{FF2B5EF4-FFF2-40B4-BE49-F238E27FC236}">
                <a16:creationId xmlns:a16="http://schemas.microsoft.com/office/drawing/2014/main" id="{0719BD21-4A4A-2B86-FC07-EDEB5F36B572}"/>
              </a:ext>
            </a:extLst>
          </p:cNvPr>
          <p:cNvSpPr txBox="1"/>
          <p:nvPr/>
        </p:nvSpPr>
        <p:spPr>
          <a:xfrm>
            <a:off x="5955873" y="3160144"/>
            <a:ext cx="1591235" cy="923209"/>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VOCÊ É CHATO!</a:t>
            </a:r>
            <a:endParaRPr sz="2600" b="0" i="0" u="none" strike="noStrike" cap="none" dirty="0">
              <a:solidFill>
                <a:srgbClr val="000000"/>
              </a:solidFill>
              <a:latin typeface="Arial"/>
              <a:ea typeface="Arial"/>
              <a:cs typeface="Arial"/>
              <a:sym typeface="Arial"/>
            </a:endParaRPr>
          </a:p>
        </p:txBody>
      </p:sp>
      <p:sp>
        <p:nvSpPr>
          <p:cNvPr id="16" name="Google Shape;210;p14">
            <a:extLst>
              <a:ext uri="{FF2B5EF4-FFF2-40B4-BE49-F238E27FC236}">
                <a16:creationId xmlns:a16="http://schemas.microsoft.com/office/drawing/2014/main" id="{AB88B8ED-E783-268A-8C07-187B05200EAB}"/>
              </a:ext>
            </a:extLst>
          </p:cNvPr>
          <p:cNvSpPr txBox="1"/>
          <p:nvPr/>
        </p:nvSpPr>
        <p:spPr>
          <a:xfrm>
            <a:off x="9826785" y="2975585"/>
            <a:ext cx="2001596" cy="923209"/>
          </a:xfrm>
          <a:prstGeom prst="rect">
            <a:avLst/>
          </a:prstGeom>
          <a:noFill/>
          <a:ln>
            <a:noFill/>
          </a:ln>
        </p:spPr>
        <p:txBody>
          <a:bodyPr spcFirstLastPara="1" wrap="square" lIns="121850" tIns="60900" rIns="121850" bIns="60900" anchor="t" anchorCtr="0">
            <a:spAutoFit/>
          </a:bodyPr>
          <a:lstStyle/>
          <a:p>
            <a:pPr marL="0" marR="0" lvl="0" indent="0" algn="l"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VAMOS BRINCAR?</a:t>
            </a:r>
            <a:endParaRPr sz="2600" b="0" i="0" u="none" strike="noStrike" cap="none" dirty="0">
              <a:solidFill>
                <a:srgbClr val="000000"/>
              </a:solidFill>
              <a:latin typeface="Arial"/>
              <a:ea typeface="Arial"/>
              <a:cs typeface="Arial"/>
              <a:sym typeface="Arial"/>
            </a:endParaRPr>
          </a:p>
        </p:txBody>
      </p:sp>
      <p:sp>
        <p:nvSpPr>
          <p:cNvPr id="21" name="Google Shape;206;p14">
            <a:extLst>
              <a:ext uri="{FF2B5EF4-FFF2-40B4-BE49-F238E27FC236}">
                <a16:creationId xmlns:a16="http://schemas.microsoft.com/office/drawing/2014/main" id="{C9270378-54A9-BEE3-32B5-930A9507991D}"/>
              </a:ext>
            </a:extLst>
          </p:cNvPr>
          <p:cNvSpPr/>
          <p:nvPr/>
        </p:nvSpPr>
        <p:spPr>
          <a:xfrm>
            <a:off x="2160117" y="3005311"/>
            <a:ext cx="2201128" cy="1395203"/>
          </a:xfrm>
          <a:custGeom>
            <a:avLst/>
            <a:gdLst/>
            <a:ahLst/>
            <a:cxnLst/>
            <a:rect l="l" t="t" r="r" b="b"/>
            <a:pathLst>
              <a:path w="915669" h="542925" extrusionOk="0">
                <a:moveTo>
                  <a:pt x="47345" y="542353"/>
                </a:moveTo>
                <a:lnTo>
                  <a:pt x="435241" y="455129"/>
                </a:lnTo>
                <a:lnTo>
                  <a:pt x="497563" y="454572"/>
                </a:lnTo>
                <a:lnTo>
                  <a:pt x="557739" y="449977"/>
                </a:lnTo>
                <a:lnTo>
                  <a:pt x="615196" y="441604"/>
                </a:lnTo>
                <a:lnTo>
                  <a:pt x="669361" y="429711"/>
                </a:lnTo>
                <a:lnTo>
                  <a:pt x="719664" y="414555"/>
                </a:lnTo>
                <a:lnTo>
                  <a:pt x="765530" y="396393"/>
                </a:lnTo>
                <a:lnTo>
                  <a:pt x="806389" y="375485"/>
                </a:lnTo>
                <a:lnTo>
                  <a:pt x="841667" y="352087"/>
                </a:lnTo>
                <a:lnTo>
                  <a:pt x="870792" y="326458"/>
                </a:lnTo>
                <a:lnTo>
                  <a:pt x="908296" y="269536"/>
                </a:lnTo>
                <a:lnTo>
                  <a:pt x="915530" y="238760"/>
                </a:lnTo>
                <a:lnTo>
                  <a:pt x="914406" y="207778"/>
                </a:lnTo>
                <a:lnTo>
                  <a:pt x="888319" y="149302"/>
                </a:lnTo>
                <a:lnTo>
                  <a:pt x="833905" y="97370"/>
                </a:lnTo>
                <a:lnTo>
                  <a:pt x="797372" y="74569"/>
                </a:lnTo>
                <a:lnTo>
                  <a:pt x="755313" y="54258"/>
                </a:lnTo>
                <a:lnTo>
                  <a:pt x="708246" y="36720"/>
                </a:lnTo>
                <a:lnTo>
                  <a:pt x="656690" y="22241"/>
                </a:lnTo>
                <a:lnTo>
                  <a:pt x="601164" y="11105"/>
                </a:lnTo>
                <a:lnTo>
                  <a:pt x="542186" y="3596"/>
                </a:lnTo>
                <a:lnTo>
                  <a:pt x="480275" y="0"/>
                </a:lnTo>
                <a:lnTo>
                  <a:pt x="417953" y="560"/>
                </a:lnTo>
                <a:lnTo>
                  <a:pt x="357778" y="5156"/>
                </a:lnTo>
                <a:lnTo>
                  <a:pt x="300323" y="13530"/>
                </a:lnTo>
                <a:lnTo>
                  <a:pt x="246158" y="25423"/>
                </a:lnTo>
                <a:lnTo>
                  <a:pt x="195858" y="40580"/>
                </a:lnTo>
                <a:lnTo>
                  <a:pt x="149993" y="58740"/>
                </a:lnTo>
                <a:lnTo>
                  <a:pt x="109136" y="79648"/>
                </a:lnTo>
                <a:lnTo>
                  <a:pt x="73859" y="103044"/>
                </a:lnTo>
                <a:lnTo>
                  <a:pt x="44735" y="128673"/>
                </a:lnTo>
                <a:lnTo>
                  <a:pt x="7233" y="185593"/>
                </a:lnTo>
                <a:lnTo>
                  <a:pt x="0" y="216369"/>
                </a:lnTo>
                <a:lnTo>
                  <a:pt x="1812" y="250774"/>
                </a:lnTo>
                <a:lnTo>
                  <a:pt x="35226" y="315837"/>
                </a:lnTo>
                <a:lnTo>
                  <a:pt x="65665" y="345541"/>
                </a:lnTo>
                <a:lnTo>
                  <a:pt x="104484" y="372723"/>
                </a:lnTo>
                <a:lnTo>
                  <a:pt x="151101" y="396906"/>
                </a:lnTo>
                <a:lnTo>
                  <a:pt x="204934" y="417613"/>
                </a:lnTo>
                <a:lnTo>
                  <a:pt x="265404" y="434365"/>
                </a:lnTo>
                <a:lnTo>
                  <a:pt x="47345" y="542353"/>
                </a:lnTo>
                <a:close/>
              </a:path>
            </a:pathLst>
          </a:custGeom>
          <a:noFill/>
          <a:ln w="9525" cap="flat" cmpd="sng">
            <a:solidFill>
              <a:srgbClr val="020302"/>
            </a:solidFill>
            <a:prstDash val="solid"/>
            <a:round/>
            <a:headEnd type="none" w="sm" len="sm"/>
            <a:tailEnd type="none" w="sm" len="sm"/>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None/>
            </a:pPr>
            <a:r>
              <a:rPr lang="pt-BR" sz="1466" b="0" i="0" u="none" strike="noStrike" cap="none">
                <a:solidFill>
                  <a:srgbClr val="000000"/>
                </a:solidFill>
                <a:latin typeface="Calibri"/>
                <a:ea typeface="Calibri"/>
                <a:cs typeface="Calibri"/>
                <a:sym typeface="Calibri"/>
              </a:rPr>
              <a:t> </a:t>
            </a:r>
            <a:endParaRPr sz="1466" b="0" i="0" u="none" strike="noStrike" cap="none">
              <a:solidFill>
                <a:srgbClr val="000000"/>
              </a:solidFill>
              <a:latin typeface="Calibri"/>
              <a:ea typeface="Calibri"/>
              <a:cs typeface="Calibri"/>
              <a:sym typeface="Calibri"/>
            </a:endParaRPr>
          </a:p>
        </p:txBody>
      </p:sp>
      <p:sp>
        <p:nvSpPr>
          <p:cNvPr id="22" name="Google Shape;208;p14">
            <a:extLst>
              <a:ext uri="{FF2B5EF4-FFF2-40B4-BE49-F238E27FC236}">
                <a16:creationId xmlns:a16="http://schemas.microsoft.com/office/drawing/2014/main" id="{2FC4BAE2-B031-A376-AFBD-2219B8B2576D}"/>
              </a:ext>
            </a:extLst>
          </p:cNvPr>
          <p:cNvSpPr/>
          <p:nvPr/>
        </p:nvSpPr>
        <p:spPr>
          <a:xfrm>
            <a:off x="5801772" y="3008050"/>
            <a:ext cx="1806759" cy="1392464"/>
          </a:xfrm>
          <a:custGeom>
            <a:avLst/>
            <a:gdLst/>
            <a:ahLst/>
            <a:cxnLst/>
            <a:rect l="l" t="t" r="r" b="b"/>
            <a:pathLst>
              <a:path w="915669" h="542925" extrusionOk="0">
                <a:moveTo>
                  <a:pt x="47345" y="542353"/>
                </a:moveTo>
                <a:lnTo>
                  <a:pt x="435241" y="455129"/>
                </a:lnTo>
                <a:lnTo>
                  <a:pt x="497563" y="454572"/>
                </a:lnTo>
                <a:lnTo>
                  <a:pt x="557739" y="449977"/>
                </a:lnTo>
                <a:lnTo>
                  <a:pt x="615196" y="441604"/>
                </a:lnTo>
                <a:lnTo>
                  <a:pt x="669361" y="429711"/>
                </a:lnTo>
                <a:lnTo>
                  <a:pt x="719664" y="414555"/>
                </a:lnTo>
                <a:lnTo>
                  <a:pt x="765530" y="396393"/>
                </a:lnTo>
                <a:lnTo>
                  <a:pt x="806389" y="375485"/>
                </a:lnTo>
                <a:lnTo>
                  <a:pt x="841667" y="352087"/>
                </a:lnTo>
                <a:lnTo>
                  <a:pt x="870792" y="326458"/>
                </a:lnTo>
                <a:lnTo>
                  <a:pt x="908296" y="269536"/>
                </a:lnTo>
                <a:lnTo>
                  <a:pt x="915530" y="238759"/>
                </a:lnTo>
                <a:lnTo>
                  <a:pt x="914406" y="207778"/>
                </a:lnTo>
                <a:lnTo>
                  <a:pt x="888319" y="149302"/>
                </a:lnTo>
                <a:lnTo>
                  <a:pt x="833905" y="97370"/>
                </a:lnTo>
                <a:lnTo>
                  <a:pt x="797372" y="74569"/>
                </a:lnTo>
                <a:lnTo>
                  <a:pt x="755313" y="54258"/>
                </a:lnTo>
                <a:lnTo>
                  <a:pt x="708246" y="36720"/>
                </a:lnTo>
                <a:lnTo>
                  <a:pt x="656690" y="22241"/>
                </a:lnTo>
                <a:lnTo>
                  <a:pt x="601164" y="11105"/>
                </a:lnTo>
                <a:lnTo>
                  <a:pt x="542186" y="3596"/>
                </a:lnTo>
                <a:lnTo>
                  <a:pt x="480275" y="0"/>
                </a:lnTo>
                <a:lnTo>
                  <a:pt x="417953" y="560"/>
                </a:lnTo>
                <a:lnTo>
                  <a:pt x="357778" y="5156"/>
                </a:lnTo>
                <a:lnTo>
                  <a:pt x="300323" y="13530"/>
                </a:lnTo>
                <a:lnTo>
                  <a:pt x="246158" y="25423"/>
                </a:lnTo>
                <a:lnTo>
                  <a:pt x="195858" y="40580"/>
                </a:lnTo>
                <a:lnTo>
                  <a:pt x="149993" y="58740"/>
                </a:lnTo>
                <a:lnTo>
                  <a:pt x="109136" y="79648"/>
                </a:lnTo>
                <a:lnTo>
                  <a:pt x="73859" y="103044"/>
                </a:lnTo>
                <a:lnTo>
                  <a:pt x="44735" y="128673"/>
                </a:lnTo>
                <a:lnTo>
                  <a:pt x="7233" y="185593"/>
                </a:lnTo>
                <a:lnTo>
                  <a:pt x="0" y="216369"/>
                </a:lnTo>
                <a:lnTo>
                  <a:pt x="1812" y="250774"/>
                </a:lnTo>
                <a:lnTo>
                  <a:pt x="35226" y="315837"/>
                </a:lnTo>
                <a:lnTo>
                  <a:pt x="65665" y="345541"/>
                </a:lnTo>
                <a:lnTo>
                  <a:pt x="104484" y="372723"/>
                </a:lnTo>
                <a:lnTo>
                  <a:pt x="151101" y="396906"/>
                </a:lnTo>
                <a:lnTo>
                  <a:pt x="204934" y="417613"/>
                </a:lnTo>
                <a:lnTo>
                  <a:pt x="265404" y="434365"/>
                </a:lnTo>
                <a:lnTo>
                  <a:pt x="47345" y="542353"/>
                </a:lnTo>
                <a:close/>
              </a:path>
            </a:pathLst>
          </a:custGeom>
          <a:noFill/>
          <a:ln w="9525" cap="flat" cmpd="sng">
            <a:solidFill>
              <a:srgbClr val="020302"/>
            </a:solidFill>
            <a:prstDash val="solid"/>
            <a:round/>
            <a:headEnd type="none" w="sm" len="sm"/>
            <a:tailEnd type="none" w="sm" len="sm"/>
          </a:ln>
        </p:spPr>
        <p:txBody>
          <a:bodyPr spcFirstLastPara="1" wrap="square" lIns="121850" tIns="121850" rIns="121850" bIns="121850" anchor="ctr" anchorCtr="0">
            <a:noAutofit/>
          </a:bodyPr>
          <a:lstStyle/>
          <a:p>
            <a:pPr marL="0" marR="0" lvl="0" indent="0" algn="l" rtl="0">
              <a:lnSpc>
                <a:spcPct val="100000"/>
              </a:lnSpc>
              <a:spcBef>
                <a:spcPts val="0"/>
              </a:spcBef>
              <a:spcAft>
                <a:spcPts val="0"/>
              </a:spcAft>
              <a:buNone/>
            </a:pPr>
            <a:endParaRPr sz="1866" b="0" i="0" u="none" strike="noStrike" cap="none">
              <a:solidFill>
                <a:srgbClr val="000000"/>
              </a:solidFill>
              <a:latin typeface="Arial"/>
              <a:ea typeface="Arial"/>
              <a:cs typeface="Arial"/>
              <a:sym typeface="Arial"/>
            </a:endParaRPr>
          </a:p>
        </p:txBody>
      </p:sp>
      <p:sp>
        <p:nvSpPr>
          <p:cNvPr id="23" name="Google Shape;218;p14">
            <a:extLst>
              <a:ext uri="{FF2B5EF4-FFF2-40B4-BE49-F238E27FC236}">
                <a16:creationId xmlns:a16="http://schemas.microsoft.com/office/drawing/2014/main" id="{99E6A0CB-C9B8-BA26-FBE0-65580CEC9C54}"/>
              </a:ext>
            </a:extLst>
          </p:cNvPr>
          <p:cNvSpPr/>
          <p:nvPr/>
        </p:nvSpPr>
        <p:spPr>
          <a:xfrm>
            <a:off x="9495105" y="2861890"/>
            <a:ext cx="2201128" cy="1395203"/>
          </a:xfrm>
          <a:custGeom>
            <a:avLst/>
            <a:gdLst/>
            <a:ahLst/>
            <a:cxnLst/>
            <a:rect l="l" t="t" r="r" b="b"/>
            <a:pathLst>
              <a:path w="915669" h="542925" extrusionOk="0">
                <a:moveTo>
                  <a:pt x="47345" y="542353"/>
                </a:moveTo>
                <a:lnTo>
                  <a:pt x="435241" y="455129"/>
                </a:lnTo>
                <a:lnTo>
                  <a:pt x="497563" y="454572"/>
                </a:lnTo>
                <a:lnTo>
                  <a:pt x="557739" y="449977"/>
                </a:lnTo>
                <a:lnTo>
                  <a:pt x="615196" y="441604"/>
                </a:lnTo>
                <a:lnTo>
                  <a:pt x="669361" y="429711"/>
                </a:lnTo>
                <a:lnTo>
                  <a:pt x="719664" y="414555"/>
                </a:lnTo>
                <a:lnTo>
                  <a:pt x="765530" y="396393"/>
                </a:lnTo>
                <a:lnTo>
                  <a:pt x="806389" y="375485"/>
                </a:lnTo>
                <a:lnTo>
                  <a:pt x="841667" y="352087"/>
                </a:lnTo>
                <a:lnTo>
                  <a:pt x="870792" y="326458"/>
                </a:lnTo>
                <a:lnTo>
                  <a:pt x="908296" y="269536"/>
                </a:lnTo>
                <a:lnTo>
                  <a:pt x="915530" y="238760"/>
                </a:lnTo>
                <a:lnTo>
                  <a:pt x="914406" y="207778"/>
                </a:lnTo>
                <a:lnTo>
                  <a:pt x="888319" y="149302"/>
                </a:lnTo>
                <a:lnTo>
                  <a:pt x="833905" y="97370"/>
                </a:lnTo>
                <a:lnTo>
                  <a:pt x="797372" y="74569"/>
                </a:lnTo>
                <a:lnTo>
                  <a:pt x="755313" y="54258"/>
                </a:lnTo>
                <a:lnTo>
                  <a:pt x="708246" y="36720"/>
                </a:lnTo>
                <a:lnTo>
                  <a:pt x="656690" y="22241"/>
                </a:lnTo>
                <a:lnTo>
                  <a:pt x="601164" y="11105"/>
                </a:lnTo>
                <a:lnTo>
                  <a:pt x="542186" y="3596"/>
                </a:lnTo>
                <a:lnTo>
                  <a:pt x="480275" y="0"/>
                </a:lnTo>
                <a:lnTo>
                  <a:pt x="417953" y="560"/>
                </a:lnTo>
                <a:lnTo>
                  <a:pt x="357778" y="5156"/>
                </a:lnTo>
                <a:lnTo>
                  <a:pt x="300323" y="13530"/>
                </a:lnTo>
                <a:lnTo>
                  <a:pt x="246158" y="25423"/>
                </a:lnTo>
                <a:lnTo>
                  <a:pt x="195858" y="40580"/>
                </a:lnTo>
                <a:lnTo>
                  <a:pt x="149993" y="58740"/>
                </a:lnTo>
                <a:lnTo>
                  <a:pt x="109136" y="79648"/>
                </a:lnTo>
                <a:lnTo>
                  <a:pt x="73859" y="103044"/>
                </a:lnTo>
                <a:lnTo>
                  <a:pt x="44735" y="128673"/>
                </a:lnTo>
                <a:lnTo>
                  <a:pt x="7233" y="185593"/>
                </a:lnTo>
                <a:lnTo>
                  <a:pt x="0" y="216369"/>
                </a:lnTo>
                <a:lnTo>
                  <a:pt x="1812" y="250774"/>
                </a:lnTo>
                <a:lnTo>
                  <a:pt x="35226" y="315837"/>
                </a:lnTo>
                <a:lnTo>
                  <a:pt x="65665" y="345541"/>
                </a:lnTo>
                <a:lnTo>
                  <a:pt x="104484" y="372723"/>
                </a:lnTo>
                <a:lnTo>
                  <a:pt x="151101" y="396906"/>
                </a:lnTo>
                <a:lnTo>
                  <a:pt x="204934" y="417613"/>
                </a:lnTo>
                <a:lnTo>
                  <a:pt x="265404" y="434365"/>
                </a:lnTo>
                <a:lnTo>
                  <a:pt x="47345" y="542353"/>
                </a:lnTo>
                <a:close/>
              </a:path>
            </a:pathLst>
          </a:custGeom>
          <a:noFill/>
          <a:ln w="9525" cap="flat" cmpd="sng">
            <a:solidFill>
              <a:srgbClr val="020302"/>
            </a:solidFill>
            <a:prstDash val="solid"/>
            <a:round/>
            <a:headEnd type="none" w="sm" len="sm"/>
            <a:tailEnd type="none" w="sm" len="sm"/>
          </a:ln>
        </p:spPr>
        <p:txBody>
          <a:bodyPr spcFirstLastPara="1" wrap="square" lIns="121850" tIns="121850" rIns="121850" bIns="121850" anchor="ctr" anchorCtr="0">
            <a:noAutofit/>
          </a:bodyPr>
          <a:lstStyle/>
          <a:p>
            <a:pPr marL="0" marR="0" lvl="0" indent="0" algn="ctr" rtl="0">
              <a:lnSpc>
                <a:spcPct val="100000"/>
              </a:lnSpc>
              <a:spcBef>
                <a:spcPts val="0"/>
              </a:spcBef>
              <a:spcAft>
                <a:spcPts val="0"/>
              </a:spcAft>
              <a:buNone/>
            </a:pPr>
            <a:r>
              <a:rPr lang="pt-BR" sz="1466" b="0" i="0" u="none" strike="noStrike" cap="none">
                <a:solidFill>
                  <a:srgbClr val="000000"/>
                </a:solidFill>
                <a:latin typeface="Calibri"/>
                <a:ea typeface="Calibri"/>
                <a:cs typeface="Calibri"/>
                <a:sym typeface="Calibri"/>
              </a:rPr>
              <a:t> </a:t>
            </a:r>
            <a:endParaRPr sz="1466" b="0" i="0" u="none" strike="noStrike" cap="none">
              <a:solidFill>
                <a:srgbClr val="000000"/>
              </a:solidFill>
              <a:latin typeface="Calibri"/>
              <a:ea typeface="Calibri"/>
              <a:cs typeface="Calibri"/>
              <a:sym typeface="Calibri"/>
            </a:endParaRPr>
          </a:p>
        </p:txBody>
      </p:sp>
      <p:pic>
        <p:nvPicPr>
          <p:cNvPr id="9" name="Google Shape;177;p22">
            <a:extLst>
              <a:ext uri="{FF2B5EF4-FFF2-40B4-BE49-F238E27FC236}">
                <a16:creationId xmlns:a16="http://schemas.microsoft.com/office/drawing/2014/main" id="{9CAC8E5D-BFEF-4E48-E80E-829330AD8DC8}"/>
              </a:ext>
            </a:extLst>
          </p:cNvPr>
          <p:cNvPicPr preferRelativeResize="0"/>
          <p:nvPr/>
        </p:nvPicPr>
        <p:blipFill rotWithShape="1">
          <a:blip r:embed="rId6"/>
          <a:srcRect t="-4766" b="-4766"/>
          <a:stretch>
            <a:fillRect/>
          </a:stretch>
        </p:blipFill>
        <p:spPr>
          <a:xfrm>
            <a:off x="8129077" y="3837016"/>
            <a:ext cx="1979833" cy="2318395"/>
          </a:xfrm>
          <a:prstGeom prst="rect">
            <a:avLst/>
          </a:prstGeom>
          <a:noFill/>
          <a:ln>
            <a:noFill/>
          </a:ln>
        </p:spPr>
      </p:pic>
      <p:pic>
        <p:nvPicPr>
          <p:cNvPr id="10" name="Google Shape;177;p22">
            <a:extLst>
              <a:ext uri="{FF2B5EF4-FFF2-40B4-BE49-F238E27FC236}">
                <a16:creationId xmlns:a16="http://schemas.microsoft.com/office/drawing/2014/main" id="{B752EC31-3EF2-576B-31C6-DA247806EAD5}"/>
              </a:ext>
            </a:extLst>
          </p:cNvPr>
          <p:cNvPicPr preferRelativeResize="0"/>
          <p:nvPr/>
        </p:nvPicPr>
        <p:blipFill rotWithShape="1">
          <a:blip r:embed="rId7"/>
          <a:srcRect l="-5628" r="-5628"/>
          <a:stretch>
            <a:fillRect/>
          </a:stretch>
        </p:blipFill>
        <p:spPr>
          <a:xfrm>
            <a:off x="4255009" y="3837016"/>
            <a:ext cx="1806759" cy="2479675"/>
          </a:xfrm>
          <a:prstGeom prst="rect">
            <a:avLst/>
          </a:prstGeom>
          <a:noFill/>
          <a:ln>
            <a:noFill/>
          </a:ln>
        </p:spPr>
      </p:pic>
      <p:sp>
        <p:nvSpPr>
          <p:cNvPr id="24" name="Google Shape;203;p14">
            <a:extLst>
              <a:ext uri="{FF2B5EF4-FFF2-40B4-BE49-F238E27FC236}">
                <a16:creationId xmlns:a16="http://schemas.microsoft.com/office/drawing/2014/main" id="{28A245EB-82B3-898A-45B7-A33A29556973}"/>
              </a:ext>
            </a:extLst>
          </p:cNvPr>
          <p:cNvSpPr txBox="1">
            <a:spLocks noGrp="1"/>
          </p:cNvSpPr>
          <p:nvPr>
            <p:ph type="body" idx="1"/>
          </p:nvPr>
        </p:nvSpPr>
        <p:spPr>
          <a:xfrm>
            <a:off x="340851" y="958290"/>
            <a:ext cx="11613024" cy="1594109"/>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200"/>
              </a:spcAft>
              <a:buSzPts val="2000"/>
              <a:buNone/>
            </a:pPr>
            <a:r>
              <a:rPr lang="pt-BR" b="1" dirty="0">
                <a:solidFill>
                  <a:srgbClr val="7030A0"/>
                </a:solidFill>
              </a:rPr>
              <a:t>3. </a:t>
            </a:r>
            <a:r>
              <a:rPr lang="pt-BR" dirty="0">
                <a:solidFill>
                  <a:srgbClr val="231F20"/>
                </a:solidFill>
              </a:rPr>
              <a:t>UM DOS COMBINADOS É DIZER COISAS LEGAIS PARA OS COLEGAS. OUÇA A LEITURA DO PROFESSOR E MARQUE UM </a:t>
            </a:r>
            <a:r>
              <a:rPr lang="pt-BR" b="1" dirty="0">
                <a:solidFill>
                  <a:srgbClr val="231F20"/>
                </a:solidFill>
              </a:rPr>
              <a:t>X</a:t>
            </a:r>
            <a:r>
              <a:rPr lang="pt-BR" dirty="0">
                <a:solidFill>
                  <a:srgbClr val="231F20"/>
                </a:solidFill>
              </a:rPr>
              <a:t> NOS QUADRINHOS EM QUE AS CRIANÇAS ESTÃO DIZENDO COISAS LEGAIS.</a:t>
            </a:r>
            <a:endParaRPr dirty="0"/>
          </a:p>
          <a:p>
            <a:pPr marL="0" lvl="0" indent="0" algn="l" rtl="0">
              <a:lnSpc>
                <a:spcPct val="100000"/>
              </a:lnSpc>
              <a:spcBef>
                <a:spcPts val="600"/>
              </a:spcBef>
              <a:spcAft>
                <a:spcPts val="1200"/>
              </a:spcAft>
              <a:buClr>
                <a:srgbClr val="74489D"/>
              </a:buClr>
              <a:buSzPts val="2000"/>
              <a:buFont typeface="Lato"/>
              <a:buNone/>
            </a:pPr>
            <a:endParaRPr dirty="0"/>
          </a:p>
        </p:txBody>
      </p:sp>
      <p:pic>
        <p:nvPicPr>
          <p:cNvPr id="25" name="Google Shape;177;p22">
            <a:extLst>
              <a:ext uri="{FF2B5EF4-FFF2-40B4-BE49-F238E27FC236}">
                <a16:creationId xmlns:a16="http://schemas.microsoft.com/office/drawing/2014/main" id="{8F46114B-F709-985B-BCFD-AC34065BD17B}"/>
              </a:ext>
            </a:extLst>
          </p:cNvPr>
          <p:cNvPicPr preferRelativeResize="0"/>
          <p:nvPr/>
        </p:nvPicPr>
        <p:blipFill rotWithShape="1">
          <a:blip r:embed="rId8"/>
          <a:srcRect l="-26714" r="-26714"/>
          <a:stretch>
            <a:fillRect/>
          </a:stretch>
        </p:blipFill>
        <p:spPr>
          <a:xfrm>
            <a:off x="579792" y="3745507"/>
            <a:ext cx="1931111" cy="22158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0"/>
          <p:cNvSpPr txBox="1">
            <a:spLocks noGrp="1"/>
          </p:cNvSpPr>
          <p:nvPr>
            <p:ph type="body" idx="1"/>
          </p:nvPr>
        </p:nvSpPr>
        <p:spPr>
          <a:xfrm>
            <a:off x="448331" y="877760"/>
            <a:ext cx="11292163" cy="918110"/>
          </a:xfrm>
          <a:prstGeom prst="rect">
            <a:avLst/>
          </a:prstGeom>
          <a:noFill/>
          <a:ln>
            <a:noFill/>
          </a:ln>
        </p:spPr>
        <p:txBody>
          <a:bodyPr spcFirstLastPara="1" wrap="square" lIns="121850" tIns="121850" rIns="121850" bIns="121850" anchor="t" anchorCtr="0">
            <a:noAutofit/>
          </a:bodyPr>
          <a:lstStyle/>
          <a:p>
            <a:pPr marL="0" lvl="0" indent="0" algn="l" rtl="0">
              <a:lnSpc>
                <a:spcPct val="100000"/>
              </a:lnSpc>
              <a:spcBef>
                <a:spcPts val="0"/>
              </a:spcBef>
              <a:spcAft>
                <a:spcPts val="1200"/>
              </a:spcAft>
              <a:buClr>
                <a:schemeClr val="dk1"/>
              </a:buClr>
              <a:buSzPts val="2000"/>
              <a:buNone/>
            </a:pPr>
            <a:r>
              <a:rPr lang="pt-BR" sz="2600" b="1" dirty="0">
                <a:solidFill>
                  <a:srgbClr val="7030A0"/>
                </a:solidFill>
              </a:rPr>
              <a:t>4. </a:t>
            </a:r>
            <a:r>
              <a:rPr lang="pt-BR" sz="2600" dirty="0">
                <a:solidFill>
                  <a:srgbClr val="231F20"/>
                </a:solidFill>
              </a:rPr>
              <a:t>OBSERVE A PRIMEIRA LETRA DA PALAVRA EM DESTAQUE E PINTE O ANIMAL CUJO NOME TAMBÉM INICIE COM A MESMA.</a:t>
            </a:r>
            <a:endParaRPr lang="pt-BR" sz="2600" dirty="0"/>
          </a:p>
        </p:txBody>
      </p:sp>
      <p:sp>
        <p:nvSpPr>
          <p:cNvPr id="248" name="Google Shape;248;p10"/>
          <p:cNvSpPr txBox="1"/>
          <p:nvPr/>
        </p:nvSpPr>
        <p:spPr>
          <a:xfrm>
            <a:off x="302316" y="5062128"/>
            <a:ext cx="2394192"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a:solidFill>
                  <a:srgbClr val="000000"/>
                </a:solidFill>
                <a:latin typeface="Arial"/>
                <a:ea typeface="Arial"/>
                <a:cs typeface="Arial"/>
                <a:sym typeface="Arial"/>
              </a:rPr>
              <a:t>CACHORRO</a:t>
            </a:r>
            <a:endParaRPr sz="2600" b="0" i="0" u="none" strike="noStrike" cap="none">
              <a:solidFill>
                <a:srgbClr val="000000"/>
              </a:solidFill>
              <a:latin typeface="Arial"/>
              <a:ea typeface="Arial"/>
              <a:cs typeface="Arial"/>
              <a:sym typeface="Arial"/>
            </a:endParaRPr>
          </a:p>
        </p:txBody>
      </p:sp>
      <p:sp>
        <p:nvSpPr>
          <p:cNvPr id="249" name="Google Shape;249;p10"/>
          <p:cNvSpPr txBox="1"/>
          <p:nvPr/>
        </p:nvSpPr>
        <p:spPr>
          <a:xfrm>
            <a:off x="3250702" y="5136654"/>
            <a:ext cx="2097555"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a:solidFill>
                  <a:srgbClr val="000000"/>
                </a:solidFill>
                <a:latin typeface="Arial"/>
                <a:ea typeface="Arial"/>
                <a:cs typeface="Arial"/>
                <a:sym typeface="Arial"/>
              </a:rPr>
              <a:t>ELEFANTE</a:t>
            </a:r>
            <a:endParaRPr sz="2600" b="0" i="0" u="none" strike="noStrike" cap="none">
              <a:solidFill>
                <a:srgbClr val="000000"/>
              </a:solidFill>
              <a:latin typeface="Arial"/>
              <a:ea typeface="Arial"/>
              <a:cs typeface="Arial"/>
              <a:sym typeface="Arial"/>
            </a:endParaRPr>
          </a:p>
        </p:txBody>
      </p:sp>
      <p:sp>
        <p:nvSpPr>
          <p:cNvPr id="250" name="Google Shape;250;p10"/>
          <p:cNvSpPr txBox="1"/>
          <p:nvPr/>
        </p:nvSpPr>
        <p:spPr>
          <a:xfrm>
            <a:off x="5746377" y="5136654"/>
            <a:ext cx="1714943"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COELHO</a:t>
            </a:r>
            <a:endParaRPr sz="2600" b="0" i="0" u="none" strike="noStrike" cap="none" dirty="0">
              <a:solidFill>
                <a:srgbClr val="000000"/>
              </a:solidFill>
              <a:latin typeface="Arial"/>
              <a:ea typeface="Arial"/>
              <a:cs typeface="Arial"/>
              <a:sym typeface="Arial"/>
            </a:endParaRPr>
          </a:p>
        </p:txBody>
      </p:sp>
      <p:sp>
        <p:nvSpPr>
          <p:cNvPr id="251" name="Google Shape;251;p10"/>
          <p:cNvSpPr txBox="1"/>
          <p:nvPr/>
        </p:nvSpPr>
        <p:spPr>
          <a:xfrm>
            <a:off x="7885239" y="5136654"/>
            <a:ext cx="1546269"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PEIXE</a:t>
            </a:r>
            <a:endParaRPr sz="2600" b="0" i="0" u="none" strike="noStrike" cap="none" dirty="0">
              <a:solidFill>
                <a:srgbClr val="000000"/>
              </a:solidFill>
              <a:latin typeface="Arial"/>
              <a:ea typeface="Arial"/>
              <a:cs typeface="Arial"/>
              <a:sym typeface="Arial"/>
            </a:endParaRPr>
          </a:p>
        </p:txBody>
      </p:sp>
      <p:sp>
        <p:nvSpPr>
          <p:cNvPr id="252" name="Google Shape;252;p10"/>
          <p:cNvSpPr txBox="1"/>
          <p:nvPr/>
        </p:nvSpPr>
        <p:spPr>
          <a:xfrm>
            <a:off x="9855427" y="5136654"/>
            <a:ext cx="1934091" cy="533264"/>
          </a:xfrm>
          <a:prstGeom prst="rect">
            <a:avLst/>
          </a:prstGeom>
          <a:noFill/>
          <a:ln>
            <a:noFill/>
          </a:ln>
        </p:spPr>
        <p:txBody>
          <a:bodyPr spcFirstLastPara="1" wrap="square" lIns="121850" tIns="60900" rIns="121850" bIns="60900" anchor="t" anchorCtr="0">
            <a:spAutoFit/>
          </a:bodyPr>
          <a:lstStyle/>
          <a:p>
            <a:pPr marL="0" marR="0" lvl="0" indent="0" algn="ctr" rtl="0">
              <a:lnSpc>
                <a:spcPct val="100000"/>
              </a:lnSpc>
              <a:spcBef>
                <a:spcPts val="0"/>
              </a:spcBef>
              <a:spcAft>
                <a:spcPts val="0"/>
              </a:spcAft>
              <a:buNone/>
            </a:pPr>
            <a:r>
              <a:rPr lang="pt-BR" sz="2600" b="0" i="0" u="none" strike="noStrike" cap="none" dirty="0">
                <a:solidFill>
                  <a:srgbClr val="000000"/>
                </a:solidFill>
                <a:latin typeface="Arial"/>
                <a:ea typeface="Arial"/>
                <a:cs typeface="Arial"/>
                <a:sym typeface="Arial"/>
              </a:rPr>
              <a:t>CAVALO</a:t>
            </a:r>
            <a:endParaRPr sz="2600" b="0" i="0" u="none" strike="noStrike" cap="none" dirty="0">
              <a:solidFill>
                <a:srgbClr val="000000"/>
              </a:solidFill>
              <a:latin typeface="Arial"/>
              <a:ea typeface="Arial"/>
              <a:cs typeface="Arial"/>
              <a:sym typeface="Arial"/>
            </a:endParaRPr>
          </a:p>
        </p:txBody>
      </p:sp>
      <p:pic>
        <p:nvPicPr>
          <p:cNvPr id="253" name="Google Shape;253;p10"/>
          <p:cNvPicPr preferRelativeResize="0"/>
          <p:nvPr/>
        </p:nvPicPr>
        <p:blipFill>
          <a:blip r:embed="rId3"/>
          <a:srcRect l="54448" t="-1553" r="4525" b="1553"/>
          <a:stretch>
            <a:fillRect/>
          </a:stretch>
        </p:blipFill>
        <p:spPr>
          <a:xfrm>
            <a:off x="3803904" y="3143581"/>
            <a:ext cx="1155364" cy="1877437"/>
          </a:xfrm>
          <a:prstGeom prst="rect">
            <a:avLst/>
          </a:prstGeom>
          <a:noFill/>
          <a:ln>
            <a:noFill/>
          </a:ln>
        </p:spPr>
      </p:pic>
      <p:pic>
        <p:nvPicPr>
          <p:cNvPr id="254" name="Google Shape;254;p10"/>
          <p:cNvPicPr preferRelativeResize="0"/>
          <p:nvPr/>
        </p:nvPicPr>
        <p:blipFill>
          <a:blip r:embed="rId4"/>
          <a:srcRect l="35481" r="-1953"/>
          <a:stretch>
            <a:fillRect/>
          </a:stretch>
        </p:blipFill>
        <p:spPr>
          <a:xfrm>
            <a:off x="5821532" y="3358520"/>
            <a:ext cx="1618193" cy="1558057"/>
          </a:xfrm>
          <a:prstGeom prst="rect">
            <a:avLst/>
          </a:prstGeom>
          <a:noFill/>
          <a:ln>
            <a:noFill/>
          </a:ln>
        </p:spPr>
      </p:pic>
      <p:pic>
        <p:nvPicPr>
          <p:cNvPr id="255" name="Google Shape;255;p10"/>
          <p:cNvPicPr preferRelativeResize="0"/>
          <p:nvPr/>
        </p:nvPicPr>
        <p:blipFill>
          <a:blip r:embed="rId5"/>
          <a:srcRect l="1220" r="1220"/>
          <a:stretch/>
        </p:blipFill>
        <p:spPr>
          <a:xfrm>
            <a:off x="9783567" y="3597571"/>
            <a:ext cx="1805298" cy="1423447"/>
          </a:xfrm>
          <a:prstGeom prst="rect">
            <a:avLst/>
          </a:prstGeom>
          <a:noFill/>
          <a:ln>
            <a:noFill/>
          </a:ln>
        </p:spPr>
      </p:pic>
      <p:pic>
        <p:nvPicPr>
          <p:cNvPr id="256" name="Google Shape;256;p10"/>
          <p:cNvPicPr preferRelativeResize="0"/>
          <p:nvPr/>
        </p:nvPicPr>
        <p:blipFill>
          <a:blip r:embed="rId6"/>
          <a:srcRect/>
          <a:stretch/>
        </p:blipFill>
        <p:spPr>
          <a:xfrm>
            <a:off x="8010107" y="3506394"/>
            <a:ext cx="1421401" cy="1311032"/>
          </a:xfrm>
          <a:prstGeom prst="rect">
            <a:avLst/>
          </a:prstGeom>
          <a:noFill/>
          <a:ln>
            <a:noFill/>
          </a:ln>
        </p:spPr>
      </p:pic>
      <p:pic>
        <p:nvPicPr>
          <p:cNvPr id="257" name="Google Shape;257;p10"/>
          <p:cNvPicPr preferRelativeResize="0"/>
          <p:nvPr/>
        </p:nvPicPr>
        <p:blipFill>
          <a:blip r:embed="rId7"/>
          <a:srcRect/>
          <a:stretch/>
        </p:blipFill>
        <p:spPr>
          <a:xfrm>
            <a:off x="621637" y="3261466"/>
            <a:ext cx="1877440" cy="1877440"/>
          </a:xfrm>
          <a:prstGeom prst="rect">
            <a:avLst/>
          </a:prstGeom>
          <a:noFill/>
          <a:ln>
            <a:noFill/>
          </a:ln>
        </p:spPr>
      </p:pic>
      <p:sp>
        <p:nvSpPr>
          <p:cNvPr id="258" name="Google Shape;258;p10"/>
          <p:cNvSpPr txBox="1"/>
          <p:nvPr/>
        </p:nvSpPr>
        <p:spPr>
          <a:xfrm rot="852">
            <a:off x="5209961" y="2537659"/>
            <a:ext cx="1768903" cy="593934"/>
          </a:xfrm>
          <a:prstGeom prst="rect">
            <a:avLst/>
          </a:prstGeom>
          <a:solidFill>
            <a:srgbClr val="FFF2CC"/>
          </a:solidFill>
          <a:ln w="19050" cap="flat" cmpd="sng">
            <a:solidFill>
              <a:schemeClr val="accent2"/>
            </a:solidFill>
            <a:prstDash val="solid"/>
            <a:round/>
            <a:headEnd type="none" w="sm" len="sm"/>
            <a:tailEnd type="none" w="sm" len="sm"/>
          </a:ln>
        </p:spPr>
        <p:txBody>
          <a:bodyPr spcFirstLastPara="1" wrap="square" lIns="215925" tIns="95975" rIns="121850" bIns="95975" anchor="t" anchorCtr="0">
            <a:spAutoFit/>
          </a:bodyPr>
          <a:lstStyle/>
          <a:p>
            <a:pPr marL="0" marR="0" lvl="0" indent="0" algn="ctr" rtl="0">
              <a:lnSpc>
                <a:spcPct val="100000"/>
              </a:lnSpc>
              <a:spcBef>
                <a:spcPts val="0"/>
              </a:spcBef>
              <a:spcAft>
                <a:spcPts val="0"/>
              </a:spcAft>
              <a:buClr>
                <a:srgbClr val="74489D"/>
              </a:buClr>
              <a:buSzPts val="1100"/>
              <a:buFont typeface="Lato"/>
              <a:buNone/>
            </a:pPr>
            <a:r>
              <a:rPr lang="pt-BR" sz="2600" b="1" i="0" u="none" strike="noStrike" cap="none" dirty="0">
                <a:solidFill>
                  <a:srgbClr val="FF0000"/>
                </a:solidFill>
                <a:latin typeface="Arial"/>
                <a:ea typeface="Arial"/>
                <a:cs typeface="Arial"/>
                <a:sym typeface="Arial"/>
              </a:rPr>
              <a:t>E</a:t>
            </a:r>
            <a:r>
              <a:rPr lang="pt-BR" sz="2600" b="0" i="0" u="none" strike="noStrike" cap="none" dirty="0">
                <a:solidFill>
                  <a:schemeClr val="dk1"/>
                </a:solidFill>
                <a:latin typeface="Arial"/>
                <a:ea typeface="Arial"/>
                <a:cs typeface="Arial"/>
                <a:sym typeface="Arial"/>
              </a:rPr>
              <a:t>SCOLA</a:t>
            </a:r>
            <a:endParaRPr sz="2600" dirty="0"/>
          </a:p>
        </p:txBody>
      </p:sp>
    </p:spTree>
  </p:cSld>
  <p:clrMapOvr>
    <a:masterClrMapping/>
  </p:clrMapOvr>
</p:sld>
</file>

<file path=ppt/theme/theme1.xml><?xml version="1.0" encoding="utf-8"?>
<a:theme xmlns:a="http://schemas.openxmlformats.org/drawingml/2006/main" name="LP LP 2026_">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6" ma:contentTypeDescription="Crie um novo documento." ma:contentTypeScope="" ma:versionID="aa271c5d318c85f66687f94006af10f8">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1094412222b5621b24c86f2f3faf0e10"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700c5b6-cec6-4932-ab65-4424302d85df">
      <Terms xmlns="http://schemas.microsoft.com/office/infopath/2007/PartnerControls"/>
    </lcf76f155ced4ddcb4097134ff3c332f>
    <TaxCatchAll xmlns="6fbeb102-8e9f-472b-adc1-a7108b369a00" xsi:nil="true"/>
  </documentManagement>
</p:properties>
</file>

<file path=customXml/itemProps1.xml><?xml version="1.0" encoding="utf-8"?>
<ds:datastoreItem xmlns:ds="http://schemas.openxmlformats.org/officeDocument/2006/customXml" ds:itemID="{3F874963-81FC-44B4-86DF-245A0ED9EADF}">
  <ds:schemaRefs>
    <ds:schemaRef ds:uri="http://schemas.microsoft.com/sharepoint/v3/contenttype/forms"/>
  </ds:schemaRefs>
</ds:datastoreItem>
</file>

<file path=customXml/itemProps2.xml><?xml version="1.0" encoding="utf-8"?>
<ds:datastoreItem xmlns:ds="http://schemas.openxmlformats.org/officeDocument/2006/customXml" ds:itemID="{89B6FE36-B459-4DF8-985E-66C9E67E6D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00c5b6-cec6-4932-ab65-4424302d85df"/>
    <ds:schemaRef ds:uri="6fbeb102-8e9f-472b-adc1-a7108b369a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798901-BF85-4BB7-AEA8-376706CE7B4D}">
  <ds:schemaRefs>
    <ds:schemaRef ds:uri="http://schemas.microsoft.com/office/2006/metadata/properties"/>
    <ds:schemaRef ds:uri="http://schemas.microsoft.com/office/infopath/2007/PartnerControls"/>
    <ds:schemaRef ds:uri="7700c5b6-cec6-4932-ab65-4424302d85df"/>
    <ds:schemaRef ds:uri="6fbeb102-8e9f-472b-adc1-a7108b369a00"/>
  </ds:schemaRefs>
</ds:datastoreItem>
</file>

<file path=docProps/app.xml><?xml version="1.0" encoding="utf-8"?>
<Properties xmlns="http://schemas.openxmlformats.org/officeDocument/2006/extended-properties" xmlns:vt="http://schemas.openxmlformats.org/officeDocument/2006/docPropsVTypes">
  <TotalTime>237</TotalTime>
  <Words>2175</Words>
  <Application>Microsoft Office PowerPoint</Application>
  <PresentationFormat>Personalizar</PresentationFormat>
  <Paragraphs>282</Paragraphs>
  <Slides>31</Slides>
  <Notes>31</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31</vt:i4>
      </vt:variant>
    </vt:vector>
  </HeadingPairs>
  <TitlesOfParts>
    <vt:vector size="38" baseType="lpstr">
      <vt:lpstr>Grandstander</vt:lpstr>
      <vt:lpstr>Calibri</vt:lpstr>
      <vt:lpstr>Lato</vt:lpstr>
      <vt:lpstr>Arial</vt:lpstr>
      <vt:lpstr>Grandstander SemiBold</vt:lpstr>
      <vt:lpstr>Grandstander Medium</vt:lpstr>
      <vt:lpstr>LP LP 2026_</vt:lpstr>
      <vt:lpstr>Apresentação do PowerPoint</vt:lpstr>
      <vt:lpstr>Apresentação do PowerPoint</vt:lpstr>
      <vt:lpstr>CONVERSE COM A TURMA</vt:lpstr>
      <vt:lpstr>1. LEIA O TEXTO.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Cibele Cristina Escudero</dc:creator>
  <cp:lastModifiedBy>Luca Santiago Rocha</cp:lastModifiedBy>
  <cp:revision>12</cp:revision>
  <dcterms:modified xsi:type="dcterms:W3CDTF">2025-12-05T14:09:19Z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y fmtid="{D5CDD505-2E9C-101B-9397-08002B2CF9AE}" pid="3" name="MediaServiceImageTags">
    <vt:lpwstr/>
  </property>
</Properties>
</file>