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1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hXdBNxM7jB9uCAyrSj81pevtc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C4CD62-09D5-4989-BFCF-EFC36914E9F7}">
  <a:tblStyle styleId="{9DC4CD62-09D5-4989-BFCF-EFC36914E9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fill>
          <a:solidFill>
            <a:srgbClr val="DDECCC"/>
          </a:solidFill>
        </a:fill>
      </a:tcStyle>
    </a:band1H>
    <a:band2H>
      <a:tcTxStyle/>
    </a:band2H>
    <a:band1V>
      <a:tcTxStyle/>
      <a:tcStyle>
        <a:fill>
          <a:solidFill>
            <a:srgbClr val="DDEC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17B1448-7FE4-463E-A532-8E9203C44E5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customschemas.google.com/relationships/presentationmetadata" Target="metadata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296000"/>
        <c:axId val="293302272"/>
      </c:lineChart>
      <c:catAx>
        <c:axId val="29329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3302272"/>
        <c:crosses val="autoZero"/>
        <c:auto val="1"/>
        <c:lblAlgn val="ctr"/>
        <c:lblOffset val="100"/>
        <c:noMultiLvlLbl val="0"/>
      </c:catAx>
      <c:valAx>
        <c:axId val="293302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32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805C-4EA0-9510-4071245745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805C-4EA0-9510-4071245745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805C-4EA0-9510-4071245745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805C-4EA0-9510-4071245745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805C-4EA0-9510-4071245745B7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5C-4EA0-9510-40712457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slide layout">
  <p:cSld name="8_Image slide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0"/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0"/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fmla="val 115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0"/>
          <p:cNvSpPr/>
          <p:nvPr>
            <p:ph idx="2" type="pic"/>
          </p:nvPr>
        </p:nvSpPr>
        <p:spPr>
          <a:xfrm>
            <a:off x="4535976" y="108642"/>
            <a:ext cx="4644245" cy="58031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/>
          <p:nvPr>
            <p:ph idx="2" type="pic"/>
          </p:nvPr>
        </p:nvSpPr>
        <p:spPr>
          <a:xfrm>
            <a:off x="6177663" y="980038"/>
            <a:ext cx="4897924" cy="48979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S LAYOUT_04">
  <p:cSld name="IMAGE AND CONTENTS LAYOUT_04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62"/>
          <p:cNvGrpSpPr/>
          <p:nvPr/>
        </p:nvGrpSpPr>
        <p:grpSpPr>
          <a:xfrm>
            <a:off x="657610" y="2862016"/>
            <a:ext cx="4116403" cy="3237621"/>
            <a:chOff x="2444748" y="555045"/>
            <a:chExt cx="7282048" cy="5727454"/>
          </a:xfrm>
        </p:grpSpPr>
        <p:sp>
          <p:nvSpPr>
            <p:cNvPr id="79" name="Google Shape;79;p62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2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2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62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2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2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2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2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62"/>
          <p:cNvSpPr/>
          <p:nvPr>
            <p:ph idx="2" type="pic"/>
          </p:nvPr>
        </p:nvSpPr>
        <p:spPr>
          <a:xfrm>
            <a:off x="0" y="1"/>
            <a:ext cx="12192000" cy="38840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62"/>
          <p:cNvSpPr/>
          <p:nvPr>
            <p:ph idx="3" type="pic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89" name="Google Shape;89;p62"/>
          <p:cNvGrpSpPr/>
          <p:nvPr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90" name="Google Shape;90;p62"/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91" name="Google Shape;91;p62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2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62"/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94" name="Google Shape;94;p62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2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2"/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97" name="Google Shape;97;p62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2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" name="Google Shape;99;p62"/>
          <p:cNvSpPr/>
          <p:nvPr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Basic Layout">
  <p:cSld name="17_Basic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3"/>
          <p:cNvSpPr/>
          <p:nvPr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3"/>
          <p:cNvSpPr/>
          <p:nvPr/>
        </p:nvSpPr>
        <p:spPr>
          <a:xfrm>
            <a:off x="2597370" y="5117072"/>
            <a:ext cx="972430" cy="1533782"/>
          </a:xfrm>
          <a:custGeom>
            <a:rect b="b" l="l" r="r" t="t"/>
            <a:pathLst>
              <a:path extrusionOk="0" h="5919712" w="3753143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3"/>
          <p:cNvSpPr/>
          <p:nvPr/>
        </p:nvSpPr>
        <p:spPr>
          <a:xfrm>
            <a:off x="2322359" y="5783324"/>
            <a:ext cx="550021" cy="867530"/>
          </a:xfrm>
          <a:custGeom>
            <a:rect b="b" l="l" r="r" t="t"/>
            <a:pathLst>
              <a:path extrusionOk="0" h="5919712" w="3753143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3"/>
          <p:cNvSpPr/>
          <p:nvPr/>
        </p:nvSpPr>
        <p:spPr>
          <a:xfrm>
            <a:off x="3188101" y="5913452"/>
            <a:ext cx="467519" cy="737402"/>
          </a:xfrm>
          <a:custGeom>
            <a:rect b="b" l="l" r="r" t="t"/>
            <a:pathLst>
              <a:path extrusionOk="0" h="5919712" w="3753143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4"/>
          <p:cNvSpPr/>
          <p:nvPr>
            <p:ph idx="2" type="pic"/>
          </p:nvPr>
        </p:nvSpPr>
        <p:spPr>
          <a:xfrm>
            <a:off x="5285515" y="512994"/>
            <a:ext cx="6184980" cy="58320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5"/>
          <p:cNvSpPr/>
          <p:nvPr>
            <p:ph idx="2" type="pic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Images &amp; Contents">
  <p:cSld name="1-Images &amp; Conten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>
            <p:ph idx="2" type="pic"/>
          </p:nvPr>
        </p:nvSpPr>
        <p:spPr>
          <a:xfrm>
            <a:off x="4227514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7"/>
          <p:cNvSpPr/>
          <p:nvPr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7"/>
          <p:cNvSpPr/>
          <p:nvPr>
            <p:ph idx="2" type="pic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14" name="Google Shape;114;p67"/>
          <p:cNvGrpSpPr/>
          <p:nvPr/>
        </p:nvGrpSpPr>
        <p:grpSpPr>
          <a:xfrm>
            <a:off x="7547343" y="291181"/>
            <a:ext cx="1891428" cy="1486248"/>
            <a:chOff x="1788718" y="86622"/>
            <a:chExt cx="8613218" cy="6768097"/>
          </a:xfrm>
        </p:grpSpPr>
        <p:sp>
          <p:nvSpPr>
            <p:cNvPr id="115" name="Google Shape;115;p67"/>
            <p:cNvSpPr/>
            <p:nvPr/>
          </p:nvSpPr>
          <p:spPr>
            <a:xfrm>
              <a:off x="1788718" y="86622"/>
              <a:ext cx="8613218" cy="6281672"/>
            </a:xfrm>
            <a:custGeom>
              <a:rect b="b" l="l" r="r" t="t"/>
              <a:pathLst>
                <a:path extrusionOk="0" h="6281670" w="8613217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7"/>
            <p:cNvSpPr/>
            <p:nvPr/>
          </p:nvSpPr>
          <p:spPr>
            <a:xfrm>
              <a:off x="2490299" y="5690409"/>
              <a:ext cx="7268540" cy="1164310"/>
            </a:xfrm>
            <a:custGeom>
              <a:rect b="b" l="l" r="r" t="t"/>
              <a:pathLst>
                <a:path extrusionOk="0" h="1164312" w="7268537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7"/>
            <p:cNvSpPr/>
            <p:nvPr/>
          </p:nvSpPr>
          <p:spPr>
            <a:xfrm>
              <a:off x="8143304" y="6127781"/>
              <a:ext cx="6730" cy="67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12000"/>
                    <a:pt x="0" y="12000"/>
                  </a:cubicBezTo>
                  <a:cubicBezTo>
                    <a:pt x="0" y="12000"/>
                    <a:pt x="12000" y="12000"/>
                    <a:pt x="12000" y="12000"/>
                  </a:cubicBezTo>
                  <a:cubicBezTo>
                    <a:pt x="120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8"/>
          <p:cNvSpPr/>
          <p:nvPr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rgbClr val="EAF5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8"/>
          <p:cNvSpPr/>
          <p:nvPr>
            <p:ph idx="2" type="pic"/>
          </p:nvPr>
        </p:nvSpPr>
        <p:spPr>
          <a:xfrm>
            <a:off x="4968356" y="1"/>
            <a:ext cx="7223645" cy="65580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9"/>
          <p:cNvSpPr/>
          <p:nvPr>
            <p:ph idx="2" type="pic"/>
          </p:nvPr>
        </p:nvSpPr>
        <p:spPr>
          <a:xfrm>
            <a:off x="3353072" y="2"/>
            <a:ext cx="547287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 slide layout">
  <p:cSld name="6_Image slide layou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0"/>
          <p:cNvSpPr/>
          <p:nvPr>
            <p:ph idx="2" type="pic"/>
          </p:nvPr>
        </p:nvSpPr>
        <p:spPr>
          <a:xfrm>
            <a:off x="6734308" y="1617572"/>
            <a:ext cx="3622856" cy="362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&amp; Contents Layout">
  <p:cSld name="Images &amp; Contents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1"/>
          <p:cNvSpPr/>
          <p:nvPr>
            <p:ph idx="2" type="pic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7" name="Google Shape;127;p71"/>
          <p:cNvSpPr/>
          <p:nvPr/>
        </p:nvSpPr>
        <p:spPr>
          <a:xfrm>
            <a:off x="0" y="0"/>
            <a:ext cx="2038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3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74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4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4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4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4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4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s slide layout">
  <p:cSld name="4_Contents slide layou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/>
          <p:nvPr/>
        </p:nvSpPr>
        <p:spPr>
          <a:xfrm>
            <a:off x="-17930" y="5896216"/>
            <a:ext cx="12304294" cy="979714"/>
          </a:xfrm>
          <a:custGeom>
            <a:rect b="b" l="l" r="r" t="t"/>
            <a:pathLst>
              <a:path extrusionOk="0" h="514350" w="640080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_01">
  <p:cSld name="Our Team_0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5"/>
          <p:cNvSpPr/>
          <p:nvPr>
            <p:ph idx="2" type="pic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" name="Google Shape;15;p55"/>
          <p:cNvSpPr/>
          <p:nvPr>
            <p:ph idx="3" type="pic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" name="Google Shape;16;p55"/>
          <p:cNvSpPr/>
          <p:nvPr>
            <p:ph idx="4" type="pic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5"/>
          <p:cNvSpPr/>
          <p:nvPr>
            <p:ph idx="5" type="pic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" name="Google Shape;18;p55"/>
          <p:cNvSpPr/>
          <p:nvPr>
            <p:ph idx="6" type="pic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9" name="Google Shape;19;p55"/>
          <p:cNvGrpSpPr/>
          <p:nvPr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20" name="Google Shape;20;p55"/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1" name="Google Shape;21;p55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5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55"/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24" name="Google Shape;24;p55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5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55"/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27" name="Google Shape;27;p55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5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0" name="Google Shape;30;p55"/>
          <p:cNvGrpSpPr/>
          <p:nvPr/>
        </p:nvGrpSpPr>
        <p:grpSpPr>
          <a:xfrm rot="1888331">
            <a:off x="8445252" y="13020"/>
            <a:ext cx="722931" cy="632457"/>
            <a:chOff x="8338351" y="-2"/>
            <a:chExt cx="722931" cy="632457"/>
          </a:xfrm>
        </p:grpSpPr>
        <p:sp>
          <p:nvSpPr>
            <p:cNvPr id="31" name="Google Shape;31;p55"/>
            <p:cNvSpPr/>
            <p:nvPr/>
          </p:nvSpPr>
          <p:spPr>
            <a:xfrm flipH="1" rot="2020309">
              <a:off x="8426854" y="66578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5"/>
            <p:cNvSpPr/>
            <p:nvPr/>
          </p:nvSpPr>
          <p:spPr>
            <a:xfrm flipH="1" rot="4488973">
              <a:off x="8764584" y="316632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55"/>
          <p:cNvGrpSpPr/>
          <p:nvPr/>
        </p:nvGrpSpPr>
        <p:grpSpPr>
          <a:xfrm rot="-5400000">
            <a:off x="2847278" y="363090"/>
            <a:ext cx="722931" cy="632457"/>
            <a:chOff x="8338351" y="-2"/>
            <a:chExt cx="722931" cy="632457"/>
          </a:xfrm>
        </p:grpSpPr>
        <p:sp>
          <p:nvSpPr>
            <p:cNvPr id="34" name="Google Shape;34;p55"/>
            <p:cNvSpPr/>
            <p:nvPr/>
          </p:nvSpPr>
          <p:spPr>
            <a:xfrm flipH="1" rot="2020309">
              <a:off x="8426854" y="66578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5"/>
            <p:cNvSpPr/>
            <p:nvPr/>
          </p:nvSpPr>
          <p:spPr>
            <a:xfrm flipH="1" rot="4488973">
              <a:off x="8764584" y="316632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55"/>
          <p:cNvSpPr/>
          <p:nvPr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5"/>
          <p:cNvSpPr/>
          <p:nvPr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6"/>
          <p:cNvGrpSpPr/>
          <p:nvPr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40" name="Google Shape;40;p56"/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41" name="Google Shape;41;p56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6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56"/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44" name="Google Shape;44;p56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6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;p56"/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47" name="Google Shape;47;p56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6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Google Shape;49;p56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0" name="Google Shape;50;p56"/>
          <p:cNvGrpSpPr/>
          <p:nvPr/>
        </p:nvGrpSpPr>
        <p:grpSpPr>
          <a:xfrm rot="1888331">
            <a:off x="8445252" y="13020"/>
            <a:ext cx="722931" cy="632457"/>
            <a:chOff x="8338351" y="-2"/>
            <a:chExt cx="722931" cy="632457"/>
          </a:xfrm>
        </p:grpSpPr>
        <p:sp>
          <p:nvSpPr>
            <p:cNvPr id="51" name="Google Shape;51;p56"/>
            <p:cNvSpPr/>
            <p:nvPr/>
          </p:nvSpPr>
          <p:spPr>
            <a:xfrm flipH="1" rot="2020309">
              <a:off x="8426854" y="66578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6"/>
            <p:cNvSpPr/>
            <p:nvPr/>
          </p:nvSpPr>
          <p:spPr>
            <a:xfrm flipH="1" rot="4488973">
              <a:off x="8764584" y="316632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56"/>
          <p:cNvGrpSpPr/>
          <p:nvPr/>
        </p:nvGrpSpPr>
        <p:grpSpPr>
          <a:xfrm rot="-5400000">
            <a:off x="2847278" y="363090"/>
            <a:ext cx="722931" cy="632457"/>
            <a:chOff x="8338351" y="-2"/>
            <a:chExt cx="722931" cy="632457"/>
          </a:xfrm>
        </p:grpSpPr>
        <p:sp>
          <p:nvSpPr>
            <p:cNvPr id="54" name="Google Shape;54;p56"/>
            <p:cNvSpPr/>
            <p:nvPr/>
          </p:nvSpPr>
          <p:spPr>
            <a:xfrm flipH="1" rot="2020309">
              <a:off x="8426854" y="66578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6"/>
            <p:cNvSpPr/>
            <p:nvPr/>
          </p:nvSpPr>
          <p:spPr>
            <a:xfrm flipH="1" rot="4488973">
              <a:off x="8764584" y="316632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56"/>
          <p:cNvSpPr/>
          <p:nvPr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6"/>
          <p:cNvSpPr/>
          <p:nvPr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0" name="Google Shape;60;p57"/>
          <p:cNvGrpSpPr/>
          <p:nvPr/>
        </p:nvGrpSpPr>
        <p:grpSpPr>
          <a:xfrm rot="1888331">
            <a:off x="8445252" y="13020"/>
            <a:ext cx="722931" cy="632457"/>
            <a:chOff x="8338351" y="-2"/>
            <a:chExt cx="722931" cy="632457"/>
          </a:xfrm>
        </p:grpSpPr>
        <p:sp>
          <p:nvSpPr>
            <p:cNvPr id="61" name="Google Shape;61;p57"/>
            <p:cNvSpPr/>
            <p:nvPr/>
          </p:nvSpPr>
          <p:spPr>
            <a:xfrm flipH="1" rot="2020309">
              <a:off x="8426854" y="66578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7"/>
            <p:cNvSpPr/>
            <p:nvPr/>
          </p:nvSpPr>
          <p:spPr>
            <a:xfrm flipH="1" rot="4488973">
              <a:off x="8764584" y="316632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57"/>
          <p:cNvGrpSpPr/>
          <p:nvPr/>
        </p:nvGrpSpPr>
        <p:grpSpPr>
          <a:xfrm rot="-5400000">
            <a:off x="2847278" y="363090"/>
            <a:ext cx="722931" cy="632457"/>
            <a:chOff x="8338351" y="-2"/>
            <a:chExt cx="722931" cy="632457"/>
          </a:xfrm>
        </p:grpSpPr>
        <p:sp>
          <p:nvSpPr>
            <p:cNvPr id="64" name="Google Shape;64;p57"/>
            <p:cNvSpPr/>
            <p:nvPr/>
          </p:nvSpPr>
          <p:spPr>
            <a:xfrm flipH="1" rot="2020309">
              <a:off x="8426854" y="66578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7"/>
            <p:cNvSpPr/>
            <p:nvPr/>
          </p:nvSpPr>
          <p:spPr>
            <a:xfrm flipH="1" rot="4488973">
              <a:off x="8764584" y="316632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57"/>
          <p:cNvSpPr/>
          <p:nvPr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/>
          <p:nvPr>
            <p:ph idx="2" type="pic"/>
          </p:nvPr>
        </p:nvSpPr>
        <p:spPr>
          <a:xfrm>
            <a:off x="671667" y="230340"/>
            <a:ext cx="10828239" cy="35593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 slide layout">
  <p:cSld name="7_Image slide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9"/>
          <p:cNvSpPr/>
          <p:nvPr>
            <p:ph idx="2" type="pic"/>
          </p:nvPr>
        </p:nvSpPr>
        <p:spPr>
          <a:xfrm>
            <a:off x="5658418" y="2"/>
            <a:ext cx="6533583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4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"/>
          <p:cNvGrpSpPr/>
          <p:nvPr/>
        </p:nvGrpSpPr>
        <p:grpSpPr>
          <a:xfrm>
            <a:off x="0" y="1793637"/>
            <a:ext cx="12192000" cy="2597869"/>
            <a:chOff x="0" y="2092574"/>
            <a:chExt cx="12192000" cy="2597869"/>
          </a:xfrm>
        </p:grpSpPr>
        <p:sp>
          <p:nvSpPr>
            <p:cNvPr id="145" name="Google Shape;145;p1"/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solidFill>
              <a:srgbClr val="C1DF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solidFill>
              <a:srgbClr val="C1DF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solidFill>
              <a:srgbClr val="C1DF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">
            <a:hlinkClick r:id="rId3"/>
          </p:cNvPr>
          <p:cNvSpPr txBox="1"/>
          <p:nvPr/>
        </p:nvSpPr>
        <p:spPr>
          <a:xfrm>
            <a:off x="0" y="40630"/>
            <a:ext cx="121918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0" y="5409629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Free PPT Templates</a:t>
            </a:r>
            <a:endParaRPr b="0" i="0" sz="48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0" y="6182853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Tittle of Your Presentation</a:t>
            </a:r>
            <a:endParaRPr b="0" i="0" sz="1867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1"/>
          <p:cNvGrpSpPr/>
          <p:nvPr/>
        </p:nvGrpSpPr>
        <p:grpSpPr>
          <a:xfrm>
            <a:off x="10140107" y="471850"/>
            <a:ext cx="1522348" cy="374130"/>
            <a:chOff x="3275856" y="1242391"/>
            <a:chExt cx="1656184" cy="407020"/>
          </a:xfrm>
        </p:grpSpPr>
        <p:sp>
          <p:nvSpPr>
            <p:cNvPr id="152" name="Google Shape;152;p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1-ALLPPT.com\011-ALLPPT-LOGO\allppt-logo-e.png" id="153" name="Google Shape;15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16120" y="1319622"/>
              <a:ext cx="1187245" cy="247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"/>
          <p:cNvGrpSpPr/>
          <p:nvPr/>
        </p:nvGrpSpPr>
        <p:grpSpPr>
          <a:xfrm>
            <a:off x="2997179" y="-43482"/>
            <a:ext cx="6066025" cy="6179890"/>
            <a:chOff x="2997179" y="-43482"/>
            <a:chExt cx="6066025" cy="6179890"/>
          </a:xfrm>
        </p:grpSpPr>
        <p:sp>
          <p:nvSpPr>
            <p:cNvPr id="155" name="Google Shape;155;p1"/>
            <p:cNvSpPr/>
            <p:nvPr/>
          </p:nvSpPr>
          <p:spPr>
            <a:xfrm rot="3516856">
              <a:off x="3693353" y="925497"/>
              <a:ext cx="4651277" cy="4241931"/>
            </a:xfrm>
            <a:custGeom>
              <a:rect b="b" l="l" r="r" t="t"/>
              <a:pathLst>
                <a:path extrusionOk="0" h="4241931" w="4651277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1"/>
            <p:cNvGrpSpPr/>
            <p:nvPr/>
          </p:nvGrpSpPr>
          <p:grpSpPr>
            <a:xfrm>
              <a:off x="3261506" y="356519"/>
              <a:ext cx="5801698" cy="5062766"/>
              <a:chOff x="3261506" y="356519"/>
              <a:chExt cx="5801698" cy="5062766"/>
            </a:xfrm>
          </p:grpSpPr>
          <p:sp>
            <p:nvSpPr>
              <p:cNvPr id="157" name="Google Shape;157;p1"/>
              <p:cNvSpPr/>
              <p:nvPr/>
            </p:nvSpPr>
            <p:spPr>
              <a:xfrm rot="-1844312">
                <a:off x="7256856" y="1721755"/>
                <a:ext cx="1008159" cy="122201"/>
              </a:xfrm>
              <a:custGeom>
                <a:rect b="b" l="l" r="r" t="t"/>
                <a:pathLst>
                  <a:path extrusionOk="0" h="153939" w="1270000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 rot="-613183">
                <a:off x="3803252" y="3918155"/>
                <a:ext cx="818747" cy="470474"/>
              </a:xfrm>
              <a:custGeom>
                <a:rect b="b" l="l" r="r" t="t"/>
                <a:pathLst>
                  <a:path extrusionOk="0" h="592666" w="1031393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 rot="3516856">
                <a:off x="5178412" y="1286217"/>
                <a:ext cx="2075805" cy="2907237"/>
              </a:xfrm>
              <a:custGeom>
                <a:rect b="b" l="l" r="r" t="t"/>
                <a:pathLst>
                  <a:path extrusionOk="0" h="3245984" w="2317676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rect b="b" l="l" r="r" t="t"/>
                <a:pathLst>
                  <a:path extrusionOk="0" h="2465114" w="1552416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rect b="b" l="l" r="r" t="t"/>
                <a:pathLst>
                  <a:path extrusionOk="0" h="2176287" w="2181928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 rot="-5400000">
                <a:off x="6082131" y="1612875"/>
                <a:ext cx="1546554" cy="1293408"/>
              </a:xfrm>
              <a:custGeom>
                <a:rect b="b" l="l" r="r" t="t"/>
                <a:pathLst>
                  <a:path extrusionOk="0" h="1565309" w="1871671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rect b="b" l="l" r="r" t="t"/>
                <a:pathLst>
                  <a:path extrusionOk="0" h="1185333" w="300181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rect b="b" l="l" r="r" t="t"/>
                <a:pathLst>
                  <a:path extrusionOk="0" h="475582" w="790050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 rot="-8080291">
                <a:off x="6549278" y="4872275"/>
                <a:ext cx="440010" cy="4586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DBF3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 flipH="1" rot="-2334896">
                <a:off x="8317322" y="2987853"/>
                <a:ext cx="613172" cy="6391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 flipH="1" rot="-2925135">
                <a:off x="4883176" y="473250"/>
                <a:ext cx="571570" cy="576142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 rot="-8080291">
                <a:off x="6639752" y="3486844"/>
                <a:ext cx="440010" cy="4586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rect b="b" l="l" r="r" t="t"/>
                <a:pathLst>
                  <a:path extrusionOk="0" h="169333" w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rect b="b" l="l" r="r" t="t"/>
                <a:pathLst>
                  <a:path extrusionOk="0" h="115454" w="138545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rect b="b" l="l" r="r" t="t"/>
                <a:pathLst>
                  <a:path extrusionOk="0" h="184727" w="153939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rect b="b" l="l" r="r" t="t"/>
                <a:pathLst>
                  <a:path extrusionOk="0" h="169333" w="130848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rect b="b" l="l" r="r" t="t"/>
                <a:pathLst>
                  <a:path extrusionOk="0" h="130848" w="146242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rect b="b" l="l" r="r" t="t"/>
                <a:pathLst>
                  <a:path extrusionOk="0" h="130848" w="153939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rect b="b" l="l" r="r" t="t"/>
                <a:pathLst>
                  <a:path extrusionOk="0" h="130848" w="146242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rect b="b" l="l" r="r" t="t"/>
                <a:pathLst>
                  <a:path extrusionOk="0" h="130848" w="161636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rect b="b" l="l" r="r" t="t"/>
                <a:pathLst>
                  <a:path extrusionOk="0" h="153939" w="184727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 rot="900000">
                <a:off x="4451574" y="1548551"/>
                <a:ext cx="3271787" cy="2983845"/>
              </a:xfrm>
              <a:custGeom>
                <a:rect b="b" l="l" r="r" t="t"/>
                <a:pathLst>
                  <a:path extrusionOk="0" h="3686004" w="40417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 flipH="1" rot="10800000">
                <a:off x="3261506" y="4061665"/>
                <a:ext cx="603449" cy="608276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 rot="-2068666">
                <a:off x="3446748" y="2985754"/>
                <a:ext cx="441381" cy="444912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 flipH="1" rot="9900000">
                <a:off x="5408448" y="3596944"/>
                <a:ext cx="660342" cy="665626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" name="Google Shape;204;p1"/>
          <p:cNvGrpSpPr/>
          <p:nvPr/>
        </p:nvGrpSpPr>
        <p:grpSpPr>
          <a:xfrm>
            <a:off x="4546430" y="2298157"/>
            <a:ext cx="2766646" cy="1285257"/>
            <a:chOff x="4546430" y="2298157"/>
            <a:chExt cx="2766646" cy="1285257"/>
          </a:xfrm>
        </p:grpSpPr>
        <p:sp>
          <p:nvSpPr>
            <p:cNvPr id="205" name="Google Shape;205;p1"/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Natural</a:t>
              </a:r>
              <a:endParaRPr b="1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flipH="1" rot="9899570">
              <a:off x="6795542" y="3110152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 flipH="1" rot="-9231766">
              <a:off x="6552204" y="3214907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 flipH="1" rot="2020309">
              <a:off x="5055005" y="2364737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 flipH="1" rot="4488973">
              <a:off x="5392735" y="2614791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/>
          <p:nvPr/>
        </p:nvSpPr>
        <p:spPr>
          <a:xfrm>
            <a:off x="1" y="4067175"/>
            <a:ext cx="6346478" cy="2790825"/>
          </a:xfrm>
          <a:custGeom>
            <a:rect b="b" l="l" r="r" t="t"/>
            <a:pathLst>
              <a:path extrusionOk="0" h="2790825" w="6858000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0"/>
          <p:cNvSpPr txBox="1"/>
          <p:nvPr/>
        </p:nvSpPr>
        <p:spPr>
          <a:xfrm>
            <a:off x="919573" y="4747270"/>
            <a:ext cx="5176427" cy="144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Designed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0"/>
          <p:cNvSpPr txBox="1"/>
          <p:nvPr/>
        </p:nvSpPr>
        <p:spPr>
          <a:xfrm>
            <a:off x="919573" y="670570"/>
            <a:ext cx="4633501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/>
          </a:p>
        </p:txBody>
      </p:sp>
      <p:sp>
        <p:nvSpPr>
          <p:cNvPr id="553" name="Google Shape;553;p10"/>
          <p:cNvSpPr/>
          <p:nvPr/>
        </p:nvSpPr>
        <p:spPr>
          <a:xfrm>
            <a:off x="919573" y="1209659"/>
            <a:ext cx="463350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0"/>
          <p:cNvSpPr/>
          <p:nvPr>
            <p:ph idx="2" type="pic"/>
          </p:nvPr>
        </p:nvSpPr>
        <p:spPr>
          <a:xfrm>
            <a:off x="5658418" y="2"/>
            <a:ext cx="6533583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1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60" name="Google Shape;560;p11"/>
          <p:cNvSpPr/>
          <p:nvPr/>
        </p:nvSpPr>
        <p:spPr>
          <a:xfrm>
            <a:off x="0" y="5539174"/>
            <a:ext cx="12192000" cy="1318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1" name="Google Shape;561;p11"/>
          <p:cNvGraphicFramePr/>
          <p:nvPr/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562" name="Google Shape;562;p11"/>
          <p:cNvGrpSpPr/>
          <p:nvPr/>
        </p:nvGrpSpPr>
        <p:grpSpPr>
          <a:xfrm>
            <a:off x="6600056" y="1755253"/>
            <a:ext cx="4706699" cy="3450622"/>
            <a:chOff x="5076056" y="1484835"/>
            <a:chExt cx="3600400" cy="2016224"/>
          </a:xfrm>
        </p:grpSpPr>
        <p:sp>
          <p:nvSpPr>
            <p:cNvPr id="563" name="Google Shape;563;p11"/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 flipH="1" rot="10800000">
              <a:off x="5076056" y="1488202"/>
              <a:ext cx="3414144" cy="2007556"/>
            </a:xfrm>
            <a:custGeom>
              <a:rect b="b" l="l" r="r" t="t"/>
              <a:pathLst>
                <a:path extrusionOk="0" h="2016224" w="341414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5" name="Google Shape;565;p11"/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$345,400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11"/>
          <p:cNvGrpSpPr/>
          <p:nvPr/>
        </p:nvGrpSpPr>
        <p:grpSpPr>
          <a:xfrm>
            <a:off x="6816080" y="2663074"/>
            <a:ext cx="4247187" cy="1866779"/>
            <a:chOff x="5292080" y="2489364"/>
            <a:chExt cx="3168352" cy="1866779"/>
          </a:xfrm>
        </p:grpSpPr>
        <p:sp>
          <p:nvSpPr>
            <p:cNvPr id="567" name="Google Shape;567;p11"/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 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1"/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11"/>
          <p:cNvGrpSpPr/>
          <p:nvPr/>
        </p:nvGrpSpPr>
        <p:grpSpPr>
          <a:xfrm>
            <a:off x="1577022" y="5823593"/>
            <a:ext cx="9284461" cy="646331"/>
            <a:chOff x="2125846" y="4366543"/>
            <a:chExt cx="9284461" cy="646331"/>
          </a:xfrm>
        </p:grpSpPr>
        <p:sp>
          <p:nvSpPr>
            <p:cNvPr id="570" name="Google Shape;570;p11"/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1"/>
          <p:cNvSpPr/>
          <p:nvPr/>
        </p:nvSpPr>
        <p:spPr>
          <a:xfrm>
            <a:off x="1699439" y="6013354"/>
            <a:ext cx="260529" cy="260529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78" name="Google Shape;578;p12"/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fmla="val 50000" name="adj"/>
            </a:avLst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fmla="val 50000" name="adj"/>
            </a:avLst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"/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fmla="val 50000" name="adj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fmla="val 50000" name="adj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2"/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fmla="val 50000" name="adj"/>
            </a:avLst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12"/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586" name="Google Shape;586;p12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2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588" name="Google Shape;588;p12"/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589" name="Google Shape;589;p12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2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591" name="Google Shape;591;p12"/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592" name="Google Shape;592;p12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2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594" name="Google Shape;594;p12"/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595" name="Google Shape;595;p12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2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sp>
        <p:nvSpPr>
          <p:cNvPr id="597" name="Google Shape;597;p12"/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2"/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2"/>
          <p:cNvSpPr/>
          <p:nvPr/>
        </p:nvSpPr>
        <p:spPr>
          <a:xfrm rot="-5400000">
            <a:off x="5307795" y="4174728"/>
            <a:ext cx="243575" cy="290406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2"/>
          <p:cNvSpPr/>
          <p:nvPr/>
        </p:nvSpPr>
        <p:spPr>
          <a:xfrm>
            <a:off x="6637352" y="3176188"/>
            <a:ext cx="258326" cy="258326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2"/>
          <p:cNvSpPr/>
          <p:nvPr/>
        </p:nvSpPr>
        <p:spPr>
          <a:xfrm>
            <a:off x="3949548" y="5307341"/>
            <a:ext cx="281809" cy="185209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2"/>
          <p:cNvSpPr/>
          <p:nvPr/>
        </p:nvSpPr>
        <p:spPr>
          <a:xfrm>
            <a:off x="7973802" y="2108730"/>
            <a:ext cx="282595" cy="28489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2"/>
          <p:cNvGrpSpPr/>
          <p:nvPr/>
        </p:nvGrpSpPr>
        <p:grpSpPr>
          <a:xfrm>
            <a:off x="1139395" y="4723311"/>
            <a:ext cx="1370357" cy="1369654"/>
            <a:chOff x="4574848" y="1897856"/>
            <a:chExt cx="3028217" cy="3026664"/>
          </a:xfrm>
        </p:grpSpPr>
        <p:sp>
          <p:nvSpPr>
            <p:cNvPr id="604" name="Google Shape;604;p12"/>
            <p:cNvSpPr/>
            <p:nvPr/>
          </p:nvSpPr>
          <p:spPr>
            <a:xfrm>
              <a:off x="4575624" y="1897856"/>
              <a:ext cx="3026664" cy="3026664"/>
            </a:xfrm>
            <a:custGeom>
              <a:rect b="b" l="l" r="r" t="t"/>
              <a:pathLst>
                <a:path extrusionOk="0" h="3057525" w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DBF3FD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2"/>
            <p:cNvSpPr/>
            <p:nvPr/>
          </p:nvSpPr>
          <p:spPr>
            <a:xfrm>
              <a:off x="4574848" y="1907000"/>
              <a:ext cx="3028217" cy="2962327"/>
            </a:xfrm>
            <a:custGeom>
              <a:rect b="b" l="l" r="r" t="t"/>
              <a:pathLst>
                <a:path extrusionOk="0" h="2962327" w="302821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B8E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3"/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611" name="Google Shape;611;p13"/>
          <p:cNvSpPr/>
          <p:nvPr/>
        </p:nvSpPr>
        <p:spPr>
          <a:xfrm>
            <a:off x="2326931" y="1008909"/>
            <a:ext cx="4396804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612" name="Google Shape;612;p13"/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</p:txBody>
      </p:sp>
      <p:sp>
        <p:nvSpPr>
          <p:cNvPr id="613" name="Google Shape;613;p13"/>
          <p:cNvSpPr txBox="1"/>
          <p:nvPr/>
        </p:nvSpPr>
        <p:spPr>
          <a:xfrm>
            <a:off x="4204856" y="5583784"/>
            <a:ext cx="2635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/>
          </a:p>
        </p:txBody>
      </p:sp>
      <p:sp>
        <p:nvSpPr>
          <p:cNvPr id="614" name="Google Shape;614;p13"/>
          <p:cNvSpPr txBox="1"/>
          <p:nvPr/>
        </p:nvSpPr>
        <p:spPr>
          <a:xfrm>
            <a:off x="8674776" y="4743646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3"/>
          <p:cNvSpPr/>
          <p:nvPr>
            <p:ph idx="2" type="pic"/>
          </p:nvPr>
        </p:nvSpPr>
        <p:spPr>
          <a:xfrm>
            <a:off x="4535976" y="108642"/>
            <a:ext cx="4644245" cy="58031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4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21" name="Google Shape;621;p14"/>
          <p:cNvSpPr/>
          <p:nvPr/>
        </p:nvSpPr>
        <p:spPr>
          <a:xfrm>
            <a:off x="8002018" y="1587950"/>
            <a:ext cx="3392003" cy="4860415"/>
          </a:xfrm>
          <a:custGeom>
            <a:rect b="b" l="l" r="r" t="t"/>
            <a:pathLst>
              <a:path extrusionOk="0" h="3449" w="2407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2" name="Google Shape;622;p14"/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623" name="Google Shape;623;p14"/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You can simply impress your audience and add a unique zing and appeal to your Reports and Presentations with our Templates. Easy to change colors, photos and Text.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5" name="Google Shape;625;p14"/>
          <p:cNvSpPr/>
          <p:nvPr/>
        </p:nvSpPr>
        <p:spPr>
          <a:xfrm>
            <a:off x="4647134" y="3666176"/>
            <a:ext cx="693414" cy="69341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4"/>
          <p:cNvSpPr/>
          <p:nvPr/>
        </p:nvSpPr>
        <p:spPr>
          <a:xfrm>
            <a:off x="2869427" y="3666176"/>
            <a:ext cx="693414" cy="69341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4"/>
          <p:cNvSpPr/>
          <p:nvPr/>
        </p:nvSpPr>
        <p:spPr>
          <a:xfrm>
            <a:off x="1091720" y="3666176"/>
            <a:ext cx="693414" cy="69341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8" name="Google Shape;628;p14"/>
          <p:cNvGrpSpPr/>
          <p:nvPr/>
        </p:nvGrpSpPr>
        <p:grpSpPr>
          <a:xfrm>
            <a:off x="4322382" y="4527285"/>
            <a:ext cx="1342918" cy="1661994"/>
            <a:chOff x="3017859" y="4283314"/>
            <a:chExt cx="1870812" cy="1661994"/>
          </a:xfrm>
        </p:grpSpPr>
        <p:sp>
          <p:nvSpPr>
            <p:cNvPr id="629" name="Google Shape;629;p14"/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630" name="Google Shape;630;p1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4"/>
          <p:cNvGrpSpPr/>
          <p:nvPr/>
        </p:nvGrpSpPr>
        <p:grpSpPr>
          <a:xfrm>
            <a:off x="2544675" y="4527285"/>
            <a:ext cx="1342918" cy="1661994"/>
            <a:chOff x="3017859" y="4283314"/>
            <a:chExt cx="1870812" cy="1661994"/>
          </a:xfrm>
        </p:grpSpPr>
        <p:sp>
          <p:nvSpPr>
            <p:cNvPr id="632" name="Google Shape;632;p14"/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633" name="Google Shape;633;p1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14"/>
          <p:cNvGrpSpPr/>
          <p:nvPr/>
        </p:nvGrpSpPr>
        <p:grpSpPr>
          <a:xfrm>
            <a:off x="766968" y="4527285"/>
            <a:ext cx="1342918" cy="1661994"/>
            <a:chOff x="3017859" y="4283314"/>
            <a:chExt cx="1870812" cy="1661994"/>
          </a:xfrm>
        </p:grpSpPr>
        <p:sp>
          <p:nvSpPr>
            <p:cNvPr id="635" name="Google Shape;635;p14"/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636" name="Google Shape;636;p1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7" name="Google Shape;637;p14"/>
          <p:cNvSpPr/>
          <p:nvPr/>
        </p:nvSpPr>
        <p:spPr>
          <a:xfrm>
            <a:off x="6424841" y="3666176"/>
            <a:ext cx="693414" cy="69341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8" name="Google Shape;638;p14"/>
          <p:cNvGrpSpPr/>
          <p:nvPr/>
        </p:nvGrpSpPr>
        <p:grpSpPr>
          <a:xfrm>
            <a:off x="6100089" y="4527285"/>
            <a:ext cx="1342918" cy="1661994"/>
            <a:chOff x="3017859" y="4283314"/>
            <a:chExt cx="1870812" cy="1661994"/>
          </a:xfrm>
        </p:grpSpPr>
        <p:sp>
          <p:nvSpPr>
            <p:cNvPr id="639" name="Google Shape;639;p14"/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640" name="Google Shape;640;p14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Google Shape;641;p14"/>
          <p:cNvSpPr/>
          <p:nvPr/>
        </p:nvSpPr>
        <p:spPr>
          <a:xfrm>
            <a:off x="8339487" y="2292056"/>
            <a:ext cx="444028" cy="777521"/>
          </a:xfrm>
          <a:custGeom>
            <a:rect b="b" l="l" r="r" t="t"/>
            <a:pathLst>
              <a:path extrusionOk="0" h="569311" w="325123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4"/>
          <p:cNvSpPr/>
          <p:nvPr/>
        </p:nvSpPr>
        <p:spPr>
          <a:xfrm>
            <a:off x="9132966" y="3160203"/>
            <a:ext cx="325123" cy="569311"/>
          </a:xfrm>
          <a:custGeom>
            <a:rect b="b" l="l" r="r" t="t"/>
            <a:pathLst>
              <a:path extrusionOk="0" h="569311" w="325123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4"/>
          <p:cNvSpPr/>
          <p:nvPr/>
        </p:nvSpPr>
        <p:spPr>
          <a:xfrm>
            <a:off x="9256289" y="4397344"/>
            <a:ext cx="464792" cy="813880"/>
          </a:xfrm>
          <a:custGeom>
            <a:rect b="b" l="l" r="r" t="t"/>
            <a:pathLst>
              <a:path extrusionOk="0" h="569311" w="325123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4"/>
          <p:cNvSpPr/>
          <p:nvPr/>
        </p:nvSpPr>
        <p:spPr>
          <a:xfrm>
            <a:off x="10276943" y="2381078"/>
            <a:ext cx="591045" cy="1034957"/>
          </a:xfrm>
          <a:custGeom>
            <a:rect b="b" l="l" r="r" t="t"/>
            <a:pathLst>
              <a:path extrusionOk="0" h="569311" w="325123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4"/>
          <p:cNvSpPr/>
          <p:nvPr/>
        </p:nvSpPr>
        <p:spPr>
          <a:xfrm flipH="1">
            <a:off x="3037001" y="3837237"/>
            <a:ext cx="361766" cy="361766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4"/>
          <p:cNvSpPr/>
          <p:nvPr/>
        </p:nvSpPr>
        <p:spPr>
          <a:xfrm>
            <a:off x="1281284" y="3849076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4"/>
          <p:cNvSpPr/>
          <p:nvPr/>
        </p:nvSpPr>
        <p:spPr>
          <a:xfrm>
            <a:off x="4896139" y="3792219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4"/>
          <p:cNvSpPr/>
          <p:nvPr/>
        </p:nvSpPr>
        <p:spPr>
          <a:xfrm>
            <a:off x="6576499" y="3879782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5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654" name="Google Shape;654;p15"/>
          <p:cNvGraphicFramePr/>
          <p:nvPr/>
        </p:nvGraphicFramePr>
        <p:xfrm>
          <a:off x="923110" y="17989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{9DC4CD62-09D5-4989-BFCF-EFC36914E9F7}</a:tableStyleId>
              </a:tblPr>
              <a:tblGrid>
                <a:gridCol w="1398575"/>
                <a:gridCol w="1165475"/>
                <a:gridCol w="1165475"/>
                <a:gridCol w="11654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5" name="Google Shape;655;p15"/>
          <p:cNvGraphicFramePr/>
          <p:nvPr/>
        </p:nvGraphicFramePr>
        <p:xfrm>
          <a:off x="6373904" y="1807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{9DC4CD62-09D5-4989-BFCF-EFC36914E9F7}</a:tableStyleId>
              </a:tblPr>
              <a:tblGrid>
                <a:gridCol w="1398575"/>
                <a:gridCol w="1165475"/>
                <a:gridCol w="1165475"/>
                <a:gridCol w="11654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6" name="Google Shape;656;p15"/>
          <p:cNvGraphicFramePr/>
          <p:nvPr/>
        </p:nvGraphicFramePr>
        <p:xfrm>
          <a:off x="923110" y="38192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{9DC4CD62-09D5-4989-BFCF-EFC36914E9F7}</a:tableStyleId>
              </a:tblPr>
              <a:tblGrid>
                <a:gridCol w="1963775"/>
                <a:gridCol w="1197425"/>
                <a:gridCol w="1197425"/>
                <a:gridCol w="1197425"/>
                <a:gridCol w="1197425"/>
                <a:gridCol w="1197425"/>
                <a:gridCol w="1197425"/>
                <a:gridCol w="1197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/>
          <p:nvPr>
            <p:ph idx="2" type="pic"/>
          </p:nvPr>
        </p:nvSpPr>
        <p:spPr>
          <a:xfrm>
            <a:off x="6177663" y="980038"/>
            <a:ext cx="4897924" cy="48979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662" name="Google Shape;662;p16"/>
          <p:cNvGrpSpPr/>
          <p:nvPr/>
        </p:nvGrpSpPr>
        <p:grpSpPr>
          <a:xfrm>
            <a:off x="1226" y="1473583"/>
            <a:ext cx="10468344" cy="1918266"/>
            <a:chOff x="-3475307" y="811335"/>
            <a:chExt cx="14477277" cy="2652877"/>
          </a:xfrm>
        </p:grpSpPr>
        <p:sp>
          <p:nvSpPr>
            <p:cNvPr id="663" name="Google Shape;663;p16"/>
            <p:cNvSpPr/>
            <p:nvPr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6"/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6"/>
            <p:cNvSpPr/>
            <p:nvPr/>
          </p:nvSpPr>
          <p:spPr>
            <a:xfrm flipH="1" rot="-2727637">
              <a:off x="9542351" y="362795"/>
              <a:ext cx="228600" cy="3549958"/>
            </a:xfrm>
            <a:custGeom>
              <a:rect b="b" l="l" r="r" t="t"/>
              <a:pathLst>
                <a:path extrusionOk="0" h="3549958" w="228600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16"/>
          <p:cNvGrpSpPr/>
          <p:nvPr/>
        </p:nvGrpSpPr>
        <p:grpSpPr>
          <a:xfrm rot="10800000">
            <a:off x="6789747" y="3471482"/>
            <a:ext cx="5402253" cy="1918266"/>
            <a:chOff x="3530890" y="811335"/>
            <a:chExt cx="7471080" cy="2652877"/>
          </a:xfrm>
        </p:grpSpPr>
        <p:sp>
          <p:nvSpPr>
            <p:cNvPr id="667" name="Google Shape;667;p16"/>
            <p:cNvSpPr/>
            <p:nvPr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6"/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 flipH="1" rot="-2727637">
              <a:off x="9542351" y="362795"/>
              <a:ext cx="228600" cy="3549958"/>
            </a:xfrm>
            <a:custGeom>
              <a:rect b="b" l="l" r="r" t="t"/>
              <a:pathLst>
                <a:path extrusionOk="0" h="3549958" w="228600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0" name="Google Shape;670;p16"/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671" name="Google Shape;671;p16"/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6"/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 Presentation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6"/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/>
          </a:p>
        </p:txBody>
      </p:sp>
      <p:sp>
        <p:nvSpPr>
          <p:cNvPr id="674" name="Google Shape;674;p16"/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7"/>
          <p:cNvSpPr/>
          <p:nvPr/>
        </p:nvSpPr>
        <p:spPr>
          <a:xfrm>
            <a:off x="323528" y="0"/>
            <a:ext cx="4518439" cy="6597352"/>
          </a:xfrm>
          <a:custGeom>
            <a:rect b="b" l="l" r="r" t="t"/>
            <a:pathLst>
              <a:path extrusionOk="0" h="6597352" w="424847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7"/>
          <p:cNvSpPr/>
          <p:nvPr/>
        </p:nvSpPr>
        <p:spPr>
          <a:xfrm>
            <a:off x="587791" y="0"/>
            <a:ext cx="3989913" cy="6237312"/>
          </a:xfrm>
          <a:custGeom>
            <a:rect b="b" l="l" r="r" t="t"/>
            <a:pathLst>
              <a:path extrusionOk="0" h="6597352" w="424847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7"/>
          <p:cNvSpPr/>
          <p:nvPr/>
        </p:nvSpPr>
        <p:spPr>
          <a:xfrm>
            <a:off x="668833" y="1"/>
            <a:ext cx="3827829" cy="6134099"/>
          </a:xfrm>
          <a:custGeom>
            <a:rect b="b" l="l" r="r" t="t"/>
            <a:pathLst>
              <a:path extrusionOk="0" h="6597352" w="424847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7"/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7"/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rgbClr val="297D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7"/>
          <p:cNvSpPr txBox="1"/>
          <p:nvPr/>
        </p:nvSpPr>
        <p:spPr>
          <a:xfrm>
            <a:off x="923850" y="381541"/>
            <a:ext cx="3724350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 Infographic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7"/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6" name="Google Shape;686;p17"/>
          <p:cNvGraphicFramePr/>
          <p:nvPr/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87" name="Google Shape;687;p17"/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7"/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7"/>
          <p:cNvSpPr/>
          <p:nvPr/>
        </p:nvSpPr>
        <p:spPr>
          <a:xfrm>
            <a:off x="5987590" y="5596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7"/>
          <p:cNvSpPr txBox="1"/>
          <p:nvPr/>
        </p:nvSpPr>
        <p:spPr>
          <a:xfrm>
            <a:off x="6001456" y="683613"/>
            <a:ext cx="6203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" name="Google Shape;691;p17"/>
          <p:cNvGrpSpPr/>
          <p:nvPr/>
        </p:nvGrpSpPr>
        <p:grpSpPr>
          <a:xfrm>
            <a:off x="7699237" y="990097"/>
            <a:ext cx="3634049" cy="1100776"/>
            <a:chOff x="7664069" y="910417"/>
            <a:chExt cx="1800200" cy="1100776"/>
          </a:xfrm>
        </p:grpSpPr>
        <p:sp>
          <p:nvSpPr>
            <p:cNvPr id="692" name="Google Shape;692;p17"/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94" name="Google Shape;694;p17"/>
          <p:cNvGraphicFramePr/>
          <p:nvPr/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695" name="Google Shape;695;p17"/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7"/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7"/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7"/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9" name="Google Shape;699;p17"/>
          <p:cNvGrpSpPr/>
          <p:nvPr/>
        </p:nvGrpSpPr>
        <p:grpSpPr>
          <a:xfrm>
            <a:off x="7699237" y="2978469"/>
            <a:ext cx="3634049" cy="1100776"/>
            <a:chOff x="7664069" y="2928301"/>
            <a:chExt cx="1800200" cy="1100776"/>
          </a:xfrm>
        </p:grpSpPr>
        <p:sp>
          <p:nvSpPr>
            <p:cNvPr id="700" name="Google Shape;700;p17"/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702" name="Google Shape;702;p17"/>
          <p:cNvGraphicFramePr/>
          <p:nvPr/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703" name="Google Shape;703;p17"/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7"/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7"/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7"/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17"/>
          <p:cNvGrpSpPr/>
          <p:nvPr/>
        </p:nvGrpSpPr>
        <p:grpSpPr>
          <a:xfrm>
            <a:off x="7699237" y="4989493"/>
            <a:ext cx="3634049" cy="1100776"/>
            <a:chOff x="7664069" y="4923535"/>
            <a:chExt cx="1800200" cy="1100776"/>
          </a:xfrm>
        </p:grpSpPr>
        <p:sp>
          <p:nvSpPr>
            <p:cNvPr id="708" name="Google Shape;708;p17"/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7"/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17"/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711" name="Google Shape;711;p17"/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7"/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17"/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8"/>
          <p:cNvSpPr/>
          <p:nvPr>
            <p:ph idx="2" type="pic"/>
          </p:nvPr>
        </p:nvSpPr>
        <p:spPr>
          <a:xfrm>
            <a:off x="0" y="1"/>
            <a:ext cx="12192000" cy="38840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9" name="Google Shape;719;p18"/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720" name="Google Shape;720;p18"/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9" lvl="0" marL="1714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9" lvl="0" marL="17145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9" lvl="0" marL="1714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/>
          </a:p>
          <a:p>
            <a:pPr indent="-95259" lvl="0" marL="17145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9" lvl="0" marL="1714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8"/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8"/>
          <p:cNvSpPr/>
          <p:nvPr>
            <p:ph idx="3" type="pic"/>
          </p:nvPr>
        </p:nvSpPr>
        <p:spPr>
          <a:xfrm>
            <a:off x="828871" y="3044161"/>
            <a:ext cx="3773881" cy="2161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9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728" name="Google Shape;728;p1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29" name="Google Shape;729;p19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19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731" name="Google Shape;731;p1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32" name="Google Shape;732;p19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734" name="Google Shape;734;p1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35" name="Google Shape;735;p19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9"/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737" name="Google Shape;737;p1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38" name="Google Shape;738;p19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19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740" name="Google Shape;740;p1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41" name="Google Shape;741;p19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19"/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743" name="Google Shape;743;p1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44" name="Google Shape;744;p19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5" name="Google Shape;745;p19"/>
          <p:cNvSpPr/>
          <p:nvPr/>
        </p:nvSpPr>
        <p:spPr>
          <a:xfrm>
            <a:off x="4426842" y="4978574"/>
            <a:ext cx="594448" cy="43591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9"/>
          <p:cNvSpPr/>
          <p:nvPr/>
        </p:nvSpPr>
        <p:spPr>
          <a:xfrm rot="5400000">
            <a:off x="4436279" y="2864088"/>
            <a:ext cx="575577" cy="574813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9"/>
          <p:cNvSpPr/>
          <p:nvPr/>
        </p:nvSpPr>
        <p:spPr>
          <a:xfrm>
            <a:off x="8094834" y="4978573"/>
            <a:ext cx="575876" cy="575876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9"/>
          <p:cNvSpPr/>
          <p:nvPr/>
        </p:nvSpPr>
        <p:spPr>
          <a:xfrm flipH="1">
            <a:off x="8033216" y="2863705"/>
            <a:ext cx="699115" cy="576728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9"/>
          <p:cNvSpPr/>
          <p:nvPr/>
        </p:nvSpPr>
        <p:spPr>
          <a:xfrm>
            <a:off x="4407536" y="748838"/>
            <a:ext cx="633063" cy="638350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9"/>
          <p:cNvSpPr/>
          <p:nvPr/>
        </p:nvSpPr>
        <p:spPr>
          <a:xfrm>
            <a:off x="8031042" y="748838"/>
            <a:ext cx="703463" cy="462326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9"/>
          <p:cNvSpPr txBox="1"/>
          <p:nvPr/>
        </p:nvSpPr>
        <p:spPr>
          <a:xfrm>
            <a:off x="258578" y="2566317"/>
            <a:ext cx="31025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752" name="Google Shape;752;p19"/>
          <p:cNvSpPr txBox="1"/>
          <p:nvPr/>
        </p:nvSpPr>
        <p:spPr>
          <a:xfrm>
            <a:off x="258578" y="2258541"/>
            <a:ext cx="31025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PowerPoint Presentation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9"/>
          <p:cNvSpPr txBox="1"/>
          <p:nvPr/>
        </p:nvSpPr>
        <p:spPr>
          <a:xfrm>
            <a:off x="258578" y="1589638"/>
            <a:ext cx="29797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4" name="Google Shape;754;p19"/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755" name="Google Shape;755;p19"/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AWESOME</a:t>
              </a:r>
              <a:endParaRPr/>
            </a:p>
          </p:txBody>
        </p:sp>
        <p:sp>
          <p:nvSpPr>
            <p:cNvPr id="756" name="Google Shape;756;p19"/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"/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</p:grpSpPr>
        <p:sp>
          <p:nvSpPr>
            <p:cNvPr id="215" name="Google Shape;215;p2"/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solidFill>
              <a:srgbClr val="C1DF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solidFill>
              <a:srgbClr val="C1DF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solidFill>
              <a:srgbClr val="C1DF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5634872" y="334587"/>
            <a:ext cx="6066025" cy="6179890"/>
            <a:chOff x="5634872" y="334587"/>
            <a:chExt cx="6066025" cy="6179890"/>
          </a:xfrm>
        </p:grpSpPr>
        <p:sp>
          <p:nvSpPr>
            <p:cNvPr id="219" name="Google Shape;219;p2"/>
            <p:cNvSpPr/>
            <p:nvPr/>
          </p:nvSpPr>
          <p:spPr>
            <a:xfrm rot="3516856">
              <a:off x="6331046" y="1303566"/>
              <a:ext cx="4651277" cy="4241931"/>
            </a:xfrm>
            <a:custGeom>
              <a:rect b="b" l="l" r="r" t="t"/>
              <a:pathLst>
                <a:path extrusionOk="0" h="4241931" w="4651277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8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8"/>
                  </a:lnTo>
                  <a:lnTo>
                    <a:pt x="3877729" y="2513815"/>
                  </a:lnTo>
                  <a:close/>
                  <a:moveTo>
                    <a:pt x="3877901" y="2487464"/>
                  </a:moveTo>
                  <a:lnTo>
                    <a:pt x="3888276" y="2487069"/>
                  </a:lnTo>
                  <a:cubicBezTo>
                    <a:pt x="3890138" y="2487517"/>
                    <a:pt x="3891479" y="2488580"/>
                    <a:pt x="3891886" y="2490770"/>
                  </a:cubicBezTo>
                  <a:lnTo>
                    <a:pt x="3891216" y="2494296"/>
                  </a:lnTo>
                  <a:lnTo>
                    <a:pt x="3905570" y="2476507"/>
                  </a:lnTo>
                  <a:cubicBezTo>
                    <a:pt x="3907159" y="2474284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8" y="2490422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8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2" y="2054951"/>
                  </a:lnTo>
                  <a:lnTo>
                    <a:pt x="4089266" y="2055669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6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2"/>
                  </a:lnTo>
                  <a:lnTo>
                    <a:pt x="3822243" y="1811284"/>
                  </a:lnTo>
                  <a:close/>
                  <a:moveTo>
                    <a:pt x="3767516" y="1561443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3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6" y="1609280"/>
                  </a:lnTo>
                  <a:lnTo>
                    <a:pt x="3797457" y="1614968"/>
                  </a:lnTo>
                  <a:lnTo>
                    <a:pt x="3788624" y="1604063"/>
                  </a:lnTo>
                  <a:cubicBezTo>
                    <a:pt x="3785763" y="1594087"/>
                    <a:pt x="3781115" y="1584988"/>
                    <a:pt x="3776032" y="1576162"/>
                  </a:cubicBezTo>
                  <a:close/>
                  <a:moveTo>
                    <a:pt x="2526548" y="3066943"/>
                  </a:moveTo>
                  <a:lnTo>
                    <a:pt x="2526941" y="3067714"/>
                  </a:lnTo>
                  <a:lnTo>
                    <a:pt x="2540254" y="3062845"/>
                  </a:lnTo>
                  <a:lnTo>
                    <a:pt x="2539881" y="3062027"/>
                  </a:lnTo>
                  <a:lnTo>
                    <a:pt x="2539743" y="3061741"/>
                  </a:ln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0" y="545620"/>
                  </a:cubicBezTo>
                  <a:cubicBezTo>
                    <a:pt x="3403040" y="561222"/>
                    <a:pt x="3409325" y="561477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7"/>
                    <a:pt x="3427865" y="511430"/>
                  </a:cubicBezTo>
                  <a:lnTo>
                    <a:pt x="3425437" y="507611"/>
                  </a:lnTo>
                  <a:lnTo>
                    <a:pt x="3420176" y="511007"/>
                  </a:lnTo>
                  <a:cubicBezTo>
                    <a:pt x="3411083" y="515050"/>
                    <a:pt x="3401574" y="518109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182718" y="1487138"/>
                  </a:moveTo>
                  <a:lnTo>
                    <a:pt x="1184885" y="1486780"/>
                  </a:lnTo>
                  <a:lnTo>
                    <a:pt x="1184389" y="1486142"/>
                  </a:lnTo>
                  <a:lnTo>
                    <a:pt x="1183954" y="1486556"/>
                  </a:lnTo>
                  <a:cubicBezTo>
                    <a:pt x="1182777" y="1484694"/>
                    <a:pt x="1180289" y="1486468"/>
                    <a:pt x="1182718" y="1487138"/>
                  </a:cubicBezTo>
                  <a:close/>
                  <a:moveTo>
                    <a:pt x="1148542" y="1390278"/>
                  </a:moveTo>
                  <a:cubicBezTo>
                    <a:pt x="1147867" y="1392936"/>
                    <a:pt x="1147949" y="1395841"/>
                    <a:pt x="1148805" y="1398307"/>
                  </a:cubicBezTo>
                  <a:cubicBezTo>
                    <a:pt x="1151676" y="1406017"/>
                    <a:pt x="1151658" y="1413045"/>
                    <a:pt x="1150120" y="1419807"/>
                  </a:cubicBezTo>
                  <a:lnTo>
                    <a:pt x="1148674" y="1423488"/>
                  </a:lnTo>
                  <a:lnTo>
                    <a:pt x="1150306" y="1421569"/>
                  </a:lnTo>
                  <a:cubicBezTo>
                    <a:pt x="1151410" y="1417011"/>
                    <a:pt x="1150925" y="1411805"/>
                    <a:pt x="1150446" y="1406292"/>
                  </a:cubicBezTo>
                  <a:cubicBezTo>
                    <a:pt x="1150266" y="1401093"/>
                    <a:pt x="1149491" y="1395268"/>
                    <a:pt x="1150974" y="1390797"/>
                  </a:cubicBezTo>
                  <a:lnTo>
                    <a:pt x="1160764" y="1385670"/>
                  </a:lnTo>
                  <a:lnTo>
                    <a:pt x="1158556" y="1383721"/>
                  </a:lnTo>
                  <a:cubicBezTo>
                    <a:pt x="1156669" y="1382760"/>
                    <a:pt x="1154688" y="1382558"/>
                    <a:pt x="1152826" y="1383736"/>
                  </a:cubicBezTo>
                  <a:cubicBezTo>
                    <a:pt x="1150651" y="1385211"/>
                    <a:pt x="1149218" y="1387621"/>
                    <a:pt x="1148542" y="1390278"/>
                  </a:cubicBezTo>
                  <a:close/>
                  <a:moveTo>
                    <a:pt x="1176775" y="1335146"/>
                  </a:moveTo>
                  <a:lnTo>
                    <a:pt x="1176922" y="1344593"/>
                  </a:lnTo>
                  <a:lnTo>
                    <a:pt x="1178171" y="1355232"/>
                  </a:lnTo>
                  <a:lnTo>
                    <a:pt x="1178988" y="1344413"/>
                  </a:ln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3"/>
                  </a:cubicBezTo>
                  <a:close/>
                  <a:moveTo>
                    <a:pt x="901578" y="1089026"/>
                  </a:moveTo>
                  <a:cubicBezTo>
                    <a:pt x="900293" y="1091592"/>
                    <a:pt x="900074" y="1094338"/>
                    <a:pt x="902450" y="1097146"/>
                  </a:cubicBezTo>
                  <a:lnTo>
                    <a:pt x="902526" y="1097155"/>
                  </a:lnTo>
                  <a:lnTo>
                    <a:pt x="903198" y="1086956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1"/>
                    <a:pt x="767408" y="1070654"/>
                    <a:pt x="769344" y="1066423"/>
                  </a:cubicBezTo>
                  <a:cubicBezTo>
                    <a:pt x="771280" y="1062191"/>
                    <a:pt x="767048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500"/>
                    <a:pt x="459935" y="911515"/>
                  </a:cubicBezTo>
                  <a:cubicBezTo>
                    <a:pt x="471849" y="915384"/>
                    <a:pt x="481311" y="914360"/>
                    <a:pt x="483116" y="899146"/>
                  </a:cubicBezTo>
                  <a:cubicBezTo>
                    <a:pt x="482560" y="893369"/>
                    <a:pt x="486053" y="892100"/>
                    <a:pt x="490125" y="893227"/>
                  </a:cubicBezTo>
                  <a:cubicBezTo>
                    <a:pt x="495490" y="894460"/>
                    <a:pt x="501350" y="895995"/>
                    <a:pt x="505508" y="899211"/>
                  </a:cubicBezTo>
                  <a:cubicBezTo>
                    <a:pt x="514314" y="905945"/>
                    <a:pt x="522954" y="908496"/>
                    <a:pt x="533045" y="903097"/>
                  </a:cubicBezTo>
                  <a:cubicBezTo>
                    <a:pt x="538738" y="900451"/>
                    <a:pt x="543994" y="902977"/>
                    <a:pt x="549057" y="904707"/>
                  </a:cubicBezTo>
                  <a:cubicBezTo>
                    <a:pt x="558974" y="922993"/>
                    <a:pt x="551705" y="950506"/>
                    <a:pt x="576911" y="960445"/>
                  </a:cubicBezTo>
                  <a:cubicBezTo>
                    <a:pt x="582964" y="962779"/>
                    <a:pt x="582479" y="974718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8" y="980396"/>
                  </a:cubicBezTo>
                  <a:cubicBezTo>
                    <a:pt x="689736" y="978295"/>
                    <a:pt x="699861" y="981753"/>
                    <a:pt x="708863" y="989282"/>
                  </a:cubicBezTo>
                  <a:cubicBezTo>
                    <a:pt x="709057" y="990081"/>
                    <a:pt x="709057" y="990081"/>
                    <a:pt x="709249" y="990880"/>
                  </a:cubicBezTo>
                  <a:cubicBezTo>
                    <a:pt x="719278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1" y="913736"/>
                    <a:pt x="770388" y="922209"/>
                  </a:cubicBezTo>
                  <a:cubicBezTo>
                    <a:pt x="772764" y="925016"/>
                    <a:pt x="773149" y="928081"/>
                    <a:pt x="772846" y="931130"/>
                  </a:cubicBezTo>
                  <a:lnTo>
                    <a:pt x="771985" y="935690"/>
                  </a:lnTo>
                  <a:lnTo>
                    <a:pt x="777370" y="940500"/>
                  </a:lnTo>
                  <a:cubicBezTo>
                    <a:pt x="778541" y="943594"/>
                    <a:pt x="779432" y="947706"/>
                    <a:pt x="782283" y="952504"/>
                  </a:cubicBezTo>
                  <a:cubicBezTo>
                    <a:pt x="782149" y="957181"/>
                    <a:pt x="780033" y="960648"/>
                    <a:pt x="776624" y="964007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3" y="985704"/>
                    <a:pt x="781464" y="994901"/>
                    <a:pt x="789860" y="1001522"/>
                  </a:cubicBezTo>
                  <a:cubicBezTo>
                    <a:pt x="794047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7"/>
                    <a:pt x="804836" y="1014108"/>
                  </a:cubicBezTo>
                  <a:cubicBezTo>
                    <a:pt x="806116" y="1011694"/>
                    <a:pt x="808603" y="1009921"/>
                    <a:pt x="810408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7"/>
                  </a:cubicBezTo>
                  <a:cubicBezTo>
                    <a:pt x="865406" y="986236"/>
                    <a:pt x="872081" y="988232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2"/>
                    <a:pt x="931001" y="1034884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8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2"/>
                    <a:pt x="918086" y="991595"/>
                  </a:cubicBezTo>
                  <a:cubicBezTo>
                    <a:pt x="923623" y="984271"/>
                    <a:pt x="926482" y="976736"/>
                    <a:pt x="923864" y="967585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799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20" y="922343"/>
                    <a:pt x="889714" y="923737"/>
                  </a:cubicBezTo>
                  <a:cubicBezTo>
                    <a:pt x="878002" y="927344"/>
                    <a:pt x="874887" y="920417"/>
                    <a:pt x="871980" y="910814"/>
                  </a:cubicBezTo>
                  <a:cubicBezTo>
                    <a:pt x="866942" y="896840"/>
                    <a:pt x="858725" y="884879"/>
                    <a:pt x="847332" y="874932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4"/>
                  </a:cubicBezTo>
                  <a:cubicBezTo>
                    <a:pt x="821502" y="832169"/>
                    <a:pt x="824603" y="827024"/>
                    <a:pt x="827615" y="825752"/>
                  </a:cubicBezTo>
                  <a:cubicBezTo>
                    <a:pt x="844604" y="819436"/>
                    <a:pt x="844709" y="808559"/>
                    <a:pt x="837279" y="794828"/>
                  </a:cubicBezTo>
                  <a:cubicBezTo>
                    <a:pt x="836297" y="792273"/>
                    <a:pt x="836961" y="789307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6" y="759027"/>
                    <a:pt x="866084" y="754956"/>
                    <a:pt x="864539" y="744488"/>
                  </a:cubicBezTo>
                  <a:cubicBezTo>
                    <a:pt x="863525" y="736866"/>
                    <a:pt x="865068" y="728258"/>
                    <a:pt x="871755" y="722748"/>
                  </a:cubicBezTo>
                  <a:cubicBezTo>
                    <a:pt x="877987" y="717526"/>
                    <a:pt x="875567" y="712703"/>
                    <a:pt x="872404" y="707713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4"/>
                    <a:pt x="863052" y="686934"/>
                    <a:pt x="859922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4" y="695208"/>
                    <a:pt x="832916" y="694588"/>
                    <a:pt x="831296" y="680990"/>
                  </a:cubicBezTo>
                  <a:cubicBezTo>
                    <a:pt x="830116" y="674108"/>
                    <a:pt x="830871" y="667272"/>
                    <a:pt x="830431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6" y="647069"/>
                    <a:pt x="849463" y="643408"/>
                    <a:pt x="847783" y="638749"/>
                  </a:cubicBezTo>
                  <a:cubicBezTo>
                    <a:pt x="845983" y="632896"/>
                    <a:pt x="844347" y="626303"/>
                    <a:pt x="835406" y="626246"/>
                  </a:cubicBezTo>
                  <a:cubicBezTo>
                    <a:pt x="834953" y="626533"/>
                    <a:pt x="834499" y="626822"/>
                    <a:pt x="833304" y="626943"/>
                  </a:cubicBezTo>
                  <a:cubicBezTo>
                    <a:pt x="828810" y="627883"/>
                    <a:pt x="824468" y="635086"/>
                    <a:pt x="819248" y="628857"/>
                  </a:cubicBezTo>
                  <a:cubicBezTo>
                    <a:pt x="814316" y="623080"/>
                    <a:pt x="812393" y="616033"/>
                    <a:pt x="813029" y="608001"/>
                  </a:cubicBezTo>
                  <a:cubicBezTo>
                    <a:pt x="814071" y="601617"/>
                    <a:pt x="817339" y="595732"/>
                    <a:pt x="821182" y="590753"/>
                  </a:cubicBezTo>
                  <a:cubicBezTo>
                    <a:pt x="824404" y="586803"/>
                    <a:pt x="827582" y="584789"/>
                    <a:pt x="831485" y="589945"/>
                  </a:cubicBezTo>
                  <a:cubicBezTo>
                    <a:pt x="833088" y="591472"/>
                    <a:pt x="835147" y="592711"/>
                    <a:pt x="836962" y="591560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6" y="578085"/>
                    <a:pt x="832589" y="574621"/>
                  </a:cubicBezTo>
                  <a:cubicBezTo>
                    <a:pt x="827051" y="562871"/>
                    <a:pt x="831726" y="554185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7"/>
                    <a:pt x="869730" y="547904"/>
                    <a:pt x="866763" y="528166"/>
                  </a:cubicBezTo>
                  <a:cubicBezTo>
                    <a:pt x="865749" y="520543"/>
                    <a:pt x="866914" y="515353"/>
                    <a:pt x="874296" y="511946"/>
                  </a:cubicBezTo>
                  <a:cubicBezTo>
                    <a:pt x="877307" y="510674"/>
                    <a:pt x="879289" y="508783"/>
                    <a:pt x="881271" y="506890"/>
                  </a:cubicBezTo>
                  <a:cubicBezTo>
                    <a:pt x="894599" y="497807"/>
                    <a:pt x="901875" y="486203"/>
                    <a:pt x="895567" y="469218"/>
                  </a:cubicBezTo>
                  <a:cubicBezTo>
                    <a:pt x="893478" y="462911"/>
                    <a:pt x="892297" y="456030"/>
                    <a:pt x="893053" y="449192"/>
                  </a:cubicBezTo>
                  <a:cubicBezTo>
                    <a:pt x="893310" y="444578"/>
                    <a:pt x="895790" y="440463"/>
                    <a:pt x="900284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6"/>
                    <a:pt x="947336" y="441495"/>
                    <a:pt x="955007" y="438541"/>
                  </a:cubicBezTo>
                  <a:cubicBezTo>
                    <a:pt x="962966" y="436041"/>
                    <a:pt x="969274" y="433949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5"/>
                    <a:pt x="1041215" y="436046"/>
                    <a:pt x="1054530" y="433965"/>
                  </a:cubicBezTo>
                  <a:cubicBezTo>
                    <a:pt x="1066648" y="432008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8" y="431383"/>
                    <a:pt x="1165444" y="439339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1"/>
                    <a:pt x="1295484" y="442763"/>
                    <a:pt x="1308223" y="439777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8" y="421799"/>
                    <a:pt x="1327103" y="416367"/>
                    <a:pt x="1334516" y="418027"/>
                  </a:cubicBezTo>
                  <a:cubicBezTo>
                    <a:pt x="1342217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8"/>
                    <a:pt x="1348242" y="455745"/>
                  </a:cubicBezTo>
                  <a:lnTo>
                    <a:pt x="1387252" y="495472"/>
                  </a:lnTo>
                  <a:lnTo>
                    <a:pt x="1391837" y="495408"/>
                  </a:lnTo>
                  <a:cubicBezTo>
                    <a:pt x="1404436" y="492736"/>
                    <a:pt x="1415417" y="485221"/>
                    <a:pt x="1416978" y="473734"/>
                  </a:cubicBezTo>
                  <a:cubicBezTo>
                    <a:pt x="1420965" y="446896"/>
                    <a:pt x="1437005" y="441698"/>
                    <a:pt x="1459404" y="441306"/>
                  </a:cubicBezTo>
                  <a:cubicBezTo>
                    <a:pt x="1462911" y="440739"/>
                    <a:pt x="1466274" y="440817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2" y="401163"/>
                    <a:pt x="1461863" y="391126"/>
                  </a:cubicBezTo>
                  <a:cubicBezTo>
                    <a:pt x="1456437" y="385175"/>
                    <a:pt x="1454727" y="380734"/>
                    <a:pt x="1459824" y="373082"/>
                  </a:cubicBezTo>
                  <a:cubicBezTo>
                    <a:pt x="1463987" y="366575"/>
                    <a:pt x="1466363" y="358991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2"/>
                    <a:pt x="1516208" y="302521"/>
                    <a:pt x="1518925" y="302455"/>
                  </a:cubicBezTo>
                  <a:cubicBezTo>
                    <a:pt x="1549337" y="302509"/>
                    <a:pt x="1572854" y="315221"/>
                    <a:pt x="1592775" y="337949"/>
                  </a:cubicBezTo>
                  <a:cubicBezTo>
                    <a:pt x="1604626" y="351430"/>
                    <a:pt x="1610607" y="366976"/>
                    <a:pt x="1609283" y="384943"/>
                  </a:cubicBezTo>
                  <a:cubicBezTo>
                    <a:pt x="1608837" y="392959"/>
                    <a:pt x="1611124" y="394824"/>
                    <a:pt x="1618784" y="393836"/>
                  </a:cubicBezTo>
                  <a:cubicBezTo>
                    <a:pt x="1627874" y="392491"/>
                    <a:pt x="1638107" y="392080"/>
                    <a:pt x="1646487" y="387871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3"/>
                    <a:pt x="1697241" y="414806"/>
                  </a:cubicBezTo>
                  <a:cubicBezTo>
                    <a:pt x="1701679" y="413095"/>
                    <a:pt x="1702546" y="409230"/>
                    <a:pt x="1703912" y="406155"/>
                  </a:cubicBezTo>
                  <a:cubicBezTo>
                    <a:pt x="1708798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4" y="397791"/>
                  </a:cubicBezTo>
                  <a:cubicBezTo>
                    <a:pt x="1751216" y="403232"/>
                    <a:pt x="1749918" y="409028"/>
                    <a:pt x="1750050" y="414469"/>
                  </a:cubicBezTo>
                  <a:cubicBezTo>
                    <a:pt x="1750736" y="429504"/>
                    <a:pt x="1756307" y="434812"/>
                    <a:pt x="1771479" y="433479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7"/>
                    <a:pt x="1811648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6"/>
                    <a:pt x="1826673" y="458702"/>
                    <a:pt x="1831732" y="469308"/>
                  </a:cubicBezTo>
                  <a:cubicBezTo>
                    <a:pt x="1835582" y="476258"/>
                    <a:pt x="1839799" y="478556"/>
                    <a:pt x="1847892" y="475634"/>
                  </a:cubicBezTo>
                  <a:cubicBezTo>
                    <a:pt x="1858991" y="471359"/>
                    <a:pt x="1870025" y="464363"/>
                    <a:pt x="1880126" y="458510"/>
                  </a:cubicBezTo>
                  <a:cubicBezTo>
                    <a:pt x="1897175" y="448804"/>
                    <a:pt x="1913648" y="441674"/>
                    <a:pt x="1931438" y="455808"/>
                  </a:cubicBezTo>
                  <a:cubicBezTo>
                    <a:pt x="1936155" y="458895"/>
                    <a:pt x="1940095" y="456395"/>
                    <a:pt x="1943892" y="454541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6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2"/>
                    <a:pt x="1965110" y="399096"/>
                    <a:pt x="1967342" y="392156"/>
                  </a:cubicBezTo>
                  <a:cubicBezTo>
                    <a:pt x="1969863" y="383928"/>
                    <a:pt x="1973671" y="375987"/>
                    <a:pt x="1982906" y="373999"/>
                  </a:cubicBezTo>
                  <a:cubicBezTo>
                    <a:pt x="1990854" y="371723"/>
                    <a:pt x="1996357" y="374310"/>
                    <a:pt x="1993404" y="384469"/>
                  </a:cubicBezTo>
                  <a:cubicBezTo>
                    <a:pt x="1991172" y="391411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9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8"/>
                    <a:pt x="2027118" y="342649"/>
                    <a:pt x="2033778" y="340083"/>
                  </a:cubicBezTo>
                  <a:cubicBezTo>
                    <a:pt x="2040583" y="336874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1"/>
                    <a:pt x="2059695" y="397132"/>
                    <a:pt x="2070321" y="397232"/>
                  </a:cubicBezTo>
                  <a:lnTo>
                    <a:pt x="2071511" y="397143"/>
                  </a:lnTo>
                  <a:lnTo>
                    <a:pt x="2069934" y="387948"/>
                  </a:lnTo>
                  <a:cubicBezTo>
                    <a:pt x="2068111" y="383917"/>
                    <a:pt x="2065026" y="379929"/>
                    <a:pt x="2060255" y="375986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8"/>
                    <a:pt x="2129578" y="334347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8"/>
                  </a:cubicBezTo>
                  <a:cubicBezTo>
                    <a:pt x="2104083" y="294094"/>
                    <a:pt x="2112817" y="293631"/>
                    <a:pt x="2119407" y="294010"/>
                  </a:cubicBezTo>
                  <a:cubicBezTo>
                    <a:pt x="2164845" y="297438"/>
                    <a:pt x="2192376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2" y="204688"/>
                    <a:pt x="2257860" y="207097"/>
                  </a:cubicBezTo>
                  <a:cubicBezTo>
                    <a:pt x="2280850" y="213905"/>
                    <a:pt x="2287208" y="209918"/>
                    <a:pt x="2292598" y="187735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7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5" y="145752"/>
                    <a:pt x="2180094" y="141351"/>
                    <a:pt x="2177954" y="156063"/>
                  </a:cubicBezTo>
                  <a:cubicBezTo>
                    <a:pt x="2177459" y="160470"/>
                    <a:pt x="2167500" y="165378"/>
                    <a:pt x="2161941" y="156914"/>
                  </a:cubicBezTo>
                  <a:cubicBezTo>
                    <a:pt x="2160845" y="146570"/>
                    <a:pt x="2160158" y="136205"/>
                    <a:pt x="2166815" y="128838"/>
                  </a:cubicBezTo>
                  <a:cubicBezTo>
                    <a:pt x="2169034" y="126381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1" y="112559"/>
                    <a:pt x="2238235" y="109067"/>
                    <a:pt x="2224591" y="99573"/>
                  </a:cubicBezTo>
                  <a:cubicBezTo>
                    <a:pt x="2222555" y="88731"/>
                    <a:pt x="2211553" y="73987"/>
                    <a:pt x="2236573" y="77768"/>
                  </a:cubicBezTo>
                  <a:cubicBezTo>
                    <a:pt x="2238028" y="77691"/>
                    <a:pt x="2238757" y="77652"/>
                    <a:pt x="2240288" y="79030"/>
                  </a:cubicBezTo>
                  <a:cubicBezTo>
                    <a:pt x="2247381" y="88873"/>
                    <a:pt x="2259833" y="89671"/>
                    <a:pt x="2269604" y="94992"/>
                  </a:cubicBezTo>
                  <a:cubicBezTo>
                    <a:pt x="2277114" y="98973"/>
                    <a:pt x="2283472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8"/>
                    <a:pt x="2301741" y="81608"/>
                    <a:pt x="2306411" y="73331"/>
                  </a:cubicBezTo>
                  <a:cubicBezTo>
                    <a:pt x="2320350" y="60911"/>
                    <a:pt x="2332834" y="48569"/>
                    <a:pt x="2339875" y="29946"/>
                  </a:cubicBezTo>
                  <a:cubicBezTo>
                    <a:pt x="2352809" y="-1397"/>
                    <a:pt x="2370239" y="-3053"/>
                    <a:pt x="2392011" y="22069"/>
                  </a:cubicBezTo>
                  <a:cubicBezTo>
                    <a:pt x="2415354" y="49298"/>
                    <a:pt x="2423401" y="49599"/>
                    <a:pt x="2449746" y="23384"/>
                  </a:cubicBezTo>
                  <a:cubicBezTo>
                    <a:pt x="2450436" y="22617"/>
                    <a:pt x="2450436" y="22617"/>
                    <a:pt x="2451124" y="21850"/>
                  </a:cubicBezTo>
                  <a:cubicBezTo>
                    <a:pt x="2481072" y="-5288"/>
                    <a:pt x="2484595" y="-7665"/>
                    <a:pt x="2508326" y="26842"/>
                  </a:cubicBezTo>
                  <a:cubicBezTo>
                    <a:pt x="2514650" y="35996"/>
                    <a:pt x="2516957" y="51932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5"/>
                    <a:pt x="2559883" y="8046"/>
                  </a:cubicBezTo>
                  <a:cubicBezTo>
                    <a:pt x="2560882" y="13102"/>
                    <a:pt x="2559657" y="17549"/>
                    <a:pt x="2562074" y="21798"/>
                  </a:cubicBezTo>
                  <a:cubicBezTo>
                    <a:pt x="2564070" y="31912"/>
                    <a:pt x="2566066" y="42025"/>
                    <a:pt x="2568791" y="52100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1" y="50277"/>
                    <a:pt x="2625296" y="43989"/>
                  </a:cubicBezTo>
                  <a:cubicBezTo>
                    <a:pt x="2630888" y="39313"/>
                    <a:pt x="2637090" y="32415"/>
                    <a:pt x="2645290" y="35628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2" y="78799"/>
                    <a:pt x="2657690" y="90445"/>
                  </a:cubicBezTo>
                  <a:cubicBezTo>
                    <a:pt x="2658347" y="102820"/>
                    <a:pt x="2663062" y="109139"/>
                    <a:pt x="2676280" y="110626"/>
                  </a:cubicBezTo>
                  <a:cubicBezTo>
                    <a:pt x="2699766" y="113029"/>
                    <a:pt x="2709119" y="124213"/>
                    <a:pt x="2711006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1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10" y="175841"/>
                  </a:cubicBezTo>
                  <a:cubicBezTo>
                    <a:pt x="2866295" y="185648"/>
                    <a:pt x="2866605" y="194939"/>
                    <a:pt x="2868616" y="203591"/>
                  </a:cubicBezTo>
                  <a:lnTo>
                    <a:pt x="2876460" y="217590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3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60"/>
                  </a:cubicBezTo>
                  <a:cubicBezTo>
                    <a:pt x="2979943" y="138301"/>
                    <a:pt x="3002044" y="128368"/>
                    <a:pt x="3020035" y="96025"/>
                  </a:cubicBezTo>
                  <a:cubicBezTo>
                    <a:pt x="3035385" y="68933"/>
                    <a:pt x="3041054" y="65712"/>
                    <a:pt x="3059179" y="77157"/>
                  </a:cubicBezTo>
                  <a:cubicBezTo>
                    <a:pt x="3063973" y="84932"/>
                    <a:pt x="3065279" y="95813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6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2"/>
                  </a:cubicBezTo>
                  <a:cubicBezTo>
                    <a:pt x="3179448" y="101429"/>
                    <a:pt x="3180594" y="95529"/>
                    <a:pt x="3184041" y="91696"/>
                  </a:cubicBezTo>
                  <a:cubicBezTo>
                    <a:pt x="3184731" y="90929"/>
                    <a:pt x="3184653" y="89475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7" y="95059"/>
                    <a:pt x="3205002" y="101532"/>
                  </a:cubicBezTo>
                  <a:cubicBezTo>
                    <a:pt x="3211448" y="126738"/>
                    <a:pt x="3219610" y="129226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2"/>
                    <a:pt x="3276340" y="111615"/>
                  </a:cubicBezTo>
                  <a:cubicBezTo>
                    <a:pt x="3277455" y="118854"/>
                    <a:pt x="3277880" y="126859"/>
                    <a:pt x="3277538" y="134178"/>
                  </a:cubicBezTo>
                  <a:cubicBezTo>
                    <a:pt x="3277428" y="145864"/>
                    <a:pt x="3279999" y="153025"/>
                    <a:pt x="3294633" y="153709"/>
                  </a:cubicBezTo>
                  <a:cubicBezTo>
                    <a:pt x="3310725" y="154314"/>
                    <a:pt x="3317971" y="167069"/>
                    <a:pt x="3319511" y="182315"/>
                  </a:cubicBezTo>
                  <a:cubicBezTo>
                    <a:pt x="3323589" y="217866"/>
                    <a:pt x="3323589" y="217866"/>
                    <a:pt x="3357761" y="215322"/>
                  </a:cubicBezTo>
                  <a:cubicBezTo>
                    <a:pt x="3365040" y="214935"/>
                    <a:pt x="3376222" y="205581"/>
                    <a:pt x="3375693" y="223128"/>
                  </a:cubicBezTo>
                  <a:cubicBezTo>
                    <a:pt x="3372937" y="226194"/>
                    <a:pt x="3370180" y="229261"/>
                    <a:pt x="3367384" y="231599"/>
                  </a:cubicBezTo>
                  <a:cubicBezTo>
                    <a:pt x="3359268" y="243708"/>
                    <a:pt x="3368118" y="245428"/>
                    <a:pt x="3377007" y="247876"/>
                  </a:cubicBezTo>
                  <a:cubicBezTo>
                    <a:pt x="3393174" y="249938"/>
                    <a:pt x="3404403" y="255181"/>
                    <a:pt x="3404679" y="274146"/>
                  </a:cubicBezTo>
                  <a:cubicBezTo>
                    <a:pt x="3404377" y="282190"/>
                    <a:pt x="3409897" y="289926"/>
                    <a:pt x="3412506" y="297817"/>
                  </a:cubicBezTo>
                  <a:cubicBezTo>
                    <a:pt x="3416074" y="310037"/>
                    <a:pt x="3414431" y="320343"/>
                    <a:pt x="3404705" y="329618"/>
                  </a:cubicBezTo>
                  <a:cubicBezTo>
                    <a:pt x="3386707" y="348093"/>
                    <a:pt x="3386714" y="361961"/>
                    <a:pt x="3403810" y="381492"/>
                  </a:cubicBezTo>
                  <a:cubicBezTo>
                    <a:pt x="3407719" y="386394"/>
                    <a:pt x="3412319" y="390529"/>
                    <a:pt x="3416229" y="395431"/>
                  </a:cubicBezTo>
                  <a:cubicBezTo>
                    <a:pt x="3425582" y="406614"/>
                    <a:pt x="3425434" y="417571"/>
                    <a:pt x="3415823" y="429030"/>
                  </a:cubicBezTo>
                  <a:cubicBezTo>
                    <a:pt x="3409102" y="436503"/>
                    <a:pt x="3400313" y="443677"/>
                    <a:pt x="3401628" y="453598"/>
                  </a:cubicBezTo>
                  <a:lnTo>
                    <a:pt x="3406630" y="464271"/>
                  </a:lnTo>
                  <a:lnTo>
                    <a:pt x="3407669" y="464755"/>
                  </a:lnTo>
                  <a:cubicBezTo>
                    <a:pt x="3414157" y="465851"/>
                    <a:pt x="3423255" y="468537"/>
                    <a:pt x="3418321" y="455507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3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8"/>
                  </a:cubicBezTo>
                  <a:cubicBezTo>
                    <a:pt x="3465981" y="472415"/>
                    <a:pt x="3467341" y="472531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1" y="453568"/>
                    <a:pt x="3570810" y="481255"/>
                  </a:cubicBezTo>
                  <a:cubicBezTo>
                    <a:pt x="3574048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5"/>
                    <a:pt x="3648916" y="504571"/>
                    <a:pt x="3648972" y="539676"/>
                  </a:cubicBezTo>
                  <a:cubicBezTo>
                    <a:pt x="3649008" y="549002"/>
                    <a:pt x="3643051" y="561113"/>
                    <a:pt x="3651715" y="565684"/>
                  </a:cubicBezTo>
                  <a:cubicBezTo>
                    <a:pt x="3662465" y="571526"/>
                    <a:pt x="3669581" y="558689"/>
                    <a:pt x="3677800" y="552253"/>
                  </a:cubicBezTo>
                  <a:cubicBezTo>
                    <a:pt x="3681913" y="549035"/>
                    <a:pt x="3685501" y="545499"/>
                    <a:pt x="3689090" y="541962"/>
                  </a:cubicBezTo>
                  <a:cubicBezTo>
                    <a:pt x="3696215" y="542014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7"/>
                    <a:pt x="3681701" y="577536"/>
                    <a:pt x="3678811" y="585793"/>
                  </a:cubicBezTo>
                  <a:cubicBezTo>
                    <a:pt x="3673235" y="603147"/>
                    <a:pt x="3677382" y="609256"/>
                    <a:pt x="3695717" y="609705"/>
                  </a:cubicBezTo>
                  <a:cubicBezTo>
                    <a:pt x="3704203" y="609872"/>
                    <a:pt x="3712920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5"/>
                    <a:pt x="3740043" y="623864"/>
                    <a:pt x="3736745" y="630441"/>
                  </a:cubicBezTo>
                  <a:cubicBezTo>
                    <a:pt x="3732495" y="638583"/>
                    <a:pt x="3727200" y="646089"/>
                    <a:pt x="3722108" y="654435"/>
                  </a:cubicBezTo>
                  <a:cubicBezTo>
                    <a:pt x="3716698" y="663301"/>
                    <a:pt x="3716964" y="669905"/>
                    <a:pt x="3725398" y="677198"/>
                  </a:cubicBezTo>
                  <a:cubicBezTo>
                    <a:pt x="3740499" y="689988"/>
                    <a:pt x="3741667" y="702153"/>
                    <a:pt x="3732642" y="718120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2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8"/>
                    <a:pt x="3810714" y="795880"/>
                    <a:pt x="3823514" y="793669"/>
                  </a:cubicBezTo>
                  <a:cubicBezTo>
                    <a:pt x="3806234" y="806745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69"/>
                    <a:pt x="3823742" y="840975"/>
                    <a:pt x="3826606" y="836281"/>
                  </a:cubicBezTo>
                  <a:cubicBezTo>
                    <a:pt x="3841561" y="811766"/>
                    <a:pt x="3844399" y="810633"/>
                    <a:pt x="3871753" y="824457"/>
                  </a:cubicBezTo>
                  <a:cubicBezTo>
                    <a:pt x="3883024" y="830618"/>
                    <a:pt x="3885888" y="825924"/>
                    <a:pt x="3886171" y="816075"/>
                  </a:cubicBezTo>
                  <a:cubicBezTo>
                    <a:pt x="3892765" y="802920"/>
                    <a:pt x="3897610" y="813750"/>
                    <a:pt x="3903030" y="817772"/>
                  </a:cubicBezTo>
                  <a:cubicBezTo>
                    <a:pt x="3922250" y="840234"/>
                    <a:pt x="3942237" y="843839"/>
                    <a:pt x="3970004" y="830001"/>
                  </a:cubicBezTo>
                  <a:cubicBezTo>
                    <a:pt x="3993457" y="818542"/>
                    <a:pt x="3998903" y="819002"/>
                    <a:pt x="4006011" y="835505"/>
                  </a:cubicBezTo>
                  <a:cubicBezTo>
                    <a:pt x="4005641" y="843153"/>
                    <a:pt x="4001389" y="851294"/>
                    <a:pt x="4008781" y="857952"/>
                  </a:cubicBezTo>
                  <a:cubicBezTo>
                    <a:pt x="4015942" y="867330"/>
                    <a:pt x="4025472" y="868134"/>
                    <a:pt x="4036593" y="866329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0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6" y="904728"/>
                  </a:cubicBezTo>
                  <a:cubicBezTo>
                    <a:pt x="4086296" y="904525"/>
                    <a:pt x="4086932" y="903481"/>
                    <a:pt x="4087569" y="902438"/>
                  </a:cubicBezTo>
                  <a:cubicBezTo>
                    <a:pt x="4093880" y="899131"/>
                    <a:pt x="4094481" y="888762"/>
                    <a:pt x="4104011" y="889565"/>
                  </a:cubicBezTo>
                  <a:cubicBezTo>
                    <a:pt x="4108996" y="895470"/>
                    <a:pt x="4104453" y="900573"/>
                    <a:pt x="4102112" y="905585"/>
                  </a:cubicBezTo>
                  <a:cubicBezTo>
                    <a:pt x="4099768" y="910596"/>
                    <a:pt x="4097108" y="916132"/>
                    <a:pt x="4095288" y="921462"/>
                  </a:cubicBezTo>
                  <a:cubicBezTo>
                    <a:pt x="4087801" y="941946"/>
                    <a:pt x="4092266" y="947533"/>
                    <a:pt x="4114076" y="945806"/>
                  </a:cubicBezTo>
                  <a:cubicBezTo>
                    <a:pt x="4119636" y="944905"/>
                    <a:pt x="4125514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4"/>
                    <a:pt x="4133677" y="973510"/>
                    <a:pt x="4129972" y="978409"/>
                  </a:cubicBezTo>
                  <a:cubicBezTo>
                    <a:pt x="4124359" y="986436"/>
                    <a:pt x="4122741" y="992607"/>
                    <a:pt x="4132538" y="1000014"/>
                  </a:cubicBezTo>
                  <a:cubicBezTo>
                    <a:pt x="4143377" y="1008058"/>
                    <a:pt x="4142344" y="1020311"/>
                    <a:pt x="4136184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3"/>
                    <a:pt x="4164370" y="1074544"/>
                    <a:pt x="4155689" y="1086426"/>
                  </a:cubicBezTo>
                  <a:cubicBezTo>
                    <a:pt x="4152330" y="1087240"/>
                    <a:pt x="4148971" y="1088053"/>
                    <a:pt x="4145929" y="1088346"/>
                  </a:cubicBezTo>
                  <a:cubicBezTo>
                    <a:pt x="4134580" y="1092872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7"/>
                  </a:cubicBezTo>
                  <a:cubicBezTo>
                    <a:pt x="4147533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6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5" y="1219531"/>
                    <a:pt x="4102065" y="1224773"/>
                  </a:cubicBezTo>
                  <a:cubicBezTo>
                    <a:pt x="4103234" y="1236937"/>
                    <a:pt x="4097939" y="1244443"/>
                    <a:pt x="4085863" y="1247811"/>
                  </a:cubicBezTo>
                  <a:cubicBezTo>
                    <a:pt x="4074945" y="1250455"/>
                    <a:pt x="4061738" y="1250987"/>
                    <a:pt x="4062766" y="1268076"/>
                  </a:cubicBezTo>
                  <a:cubicBezTo>
                    <a:pt x="4063703" y="1282962"/>
                    <a:pt x="4064642" y="1297849"/>
                    <a:pt x="4083268" y="1301340"/>
                  </a:cubicBezTo>
                  <a:cubicBezTo>
                    <a:pt x="4085151" y="1301774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2" y="1304703"/>
                    <a:pt x="4025745" y="1300601"/>
                  </a:cubicBezTo>
                  <a:cubicBezTo>
                    <a:pt x="4016737" y="1300117"/>
                    <a:pt x="4012599" y="1306897"/>
                    <a:pt x="4008463" y="1313678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1" y="1345489"/>
                  </a:cubicBezTo>
                  <a:cubicBezTo>
                    <a:pt x="3954629" y="1366725"/>
                    <a:pt x="3954629" y="1366725"/>
                    <a:pt x="3934694" y="1355993"/>
                  </a:cubicBezTo>
                  <a:cubicBezTo>
                    <a:pt x="3931042" y="1353766"/>
                    <a:pt x="3927072" y="1352059"/>
                    <a:pt x="3923281" y="1354756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4" y="1395678"/>
                    <a:pt x="3936872" y="1401698"/>
                    <a:pt x="3949876" y="1400327"/>
                  </a:cubicBezTo>
                  <a:cubicBezTo>
                    <a:pt x="3959000" y="1399450"/>
                    <a:pt x="3965895" y="1402226"/>
                    <a:pt x="3968971" y="1411261"/>
                  </a:cubicBezTo>
                  <a:cubicBezTo>
                    <a:pt x="3969123" y="1419226"/>
                    <a:pt x="3962925" y="1421171"/>
                    <a:pt x="3957365" y="1422073"/>
                  </a:cubicBezTo>
                  <a:cubicBezTo>
                    <a:pt x="3922845" y="1428211"/>
                    <a:pt x="3902965" y="1452585"/>
                    <a:pt x="3884013" y="1478958"/>
                  </a:cubicBezTo>
                  <a:cubicBezTo>
                    <a:pt x="3874400" y="1492955"/>
                    <a:pt x="3868462" y="1496310"/>
                    <a:pt x="3859917" y="1489419"/>
                  </a:cubicBezTo>
                  <a:lnTo>
                    <a:pt x="3852809" y="1481837"/>
                  </a:lnTo>
                  <a:lnTo>
                    <a:pt x="3841864" y="1492090"/>
                  </a:lnTo>
                  <a:lnTo>
                    <a:pt x="3840531" y="1496285"/>
                  </a:lnTo>
                  <a:lnTo>
                    <a:pt x="3850294" y="1497108"/>
                  </a:lnTo>
                  <a:cubicBezTo>
                    <a:pt x="3875525" y="1500333"/>
                    <a:pt x="3883385" y="1514432"/>
                    <a:pt x="3872107" y="1537613"/>
                  </a:cubicBezTo>
                  <a:cubicBezTo>
                    <a:pt x="3867421" y="1547638"/>
                    <a:pt x="3860129" y="1556073"/>
                    <a:pt x="3857531" y="1567371"/>
                  </a:cubicBezTo>
                  <a:cubicBezTo>
                    <a:pt x="3852883" y="1586722"/>
                    <a:pt x="3857029" y="1592830"/>
                    <a:pt x="3876636" y="1591193"/>
                  </a:cubicBezTo>
                  <a:cubicBezTo>
                    <a:pt x="3882402" y="1591131"/>
                    <a:pt x="3888279" y="1589708"/>
                    <a:pt x="3893839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39" y="1591525"/>
                    <a:pt x="3820166" y="1603981"/>
                  </a:cubicBezTo>
                  <a:cubicBezTo>
                    <a:pt x="3819878" y="1607385"/>
                    <a:pt x="3820969" y="1612345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79" y="1625739"/>
                    <a:pt x="3878963" y="1632824"/>
                  </a:cubicBezTo>
                  <a:cubicBezTo>
                    <a:pt x="3879662" y="1632317"/>
                    <a:pt x="3880361" y="1631809"/>
                    <a:pt x="3881060" y="1631301"/>
                  </a:cubicBezTo>
                  <a:cubicBezTo>
                    <a:pt x="3903233" y="1628009"/>
                    <a:pt x="3924385" y="1635070"/>
                    <a:pt x="3946493" y="1636097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2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1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7"/>
                    <a:pt x="4222463" y="1639593"/>
                    <a:pt x="4233230" y="1641916"/>
                  </a:cubicBezTo>
                  <a:cubicBezTo>
                    <a:pt x="4255971" y="1646755"/>
                    <a:pt x="4279860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8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6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5"/>
                  </a:lnTo>
                  <a:cubicBezTo>
                    <a:pt x="4468222" y="1714702"/>
                    <a:pt x="4468175" y="1715004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9" y="1701554"/>
                    <a:pt x="4476105" y="1702032"/>
                  </a:cubicBezTo>
                  <a:cubicBezTo>
                    <a:pt x="4507614" y="1710115"/>
                    <a:pt x="4540876" y="1699299"/>
                    <a:pt x="4572318" y="1711701"/>
                  </a:cubicBezTo>
                  <a:cubicBezTo>
                    <a:pt x="4576954" y="1713673"/>
                    <a:pt x="4583370" y="1712215"/>
                    <a:pt x="4589311" y="1713774"/>
                  </a:cubicBezTo>
                  <a:cubicBezTo>
                    <a:pt x="4590518" y="1713966"/>
                    <a:pt x="4592232" y="1714855"/>
                    <a:pt x="4593344" y="1715650"/>
                  </a:cubicBezTo>
                  <a:cubicBezTo>
                    <a:pt x="4596582" y="1718639"/>
                    <a:pt x="4596420" y="1723562"/>
                    <a:pt x="4601154" y="1724929"/>
                  </a:cubicBezTo>
                  <a:cubicBezTo>
                    <a:pt x="4602169" y="1726327"/>
                    <a:pt x="4602581" y="1727630"/>
                    <a:pt x="4602993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4" y="1742592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2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7" y="1750870"/>
                    <a:pt x="4509436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1" y="1731516"/>
                  </a:cubicBezTo>
                  <a:cubicBezTo>
                    <a:pt x="4400338" y="1723437"/>
                    <a:pt x="4379217" y="1720092"/>
                    <a:pt x="4358507" y="1718051"/>
                  </a:cubicBezTo>
                  <a:cubicBezTo>
                    <a:pt x="4343927" y="1716359"/>
                    <a:pt x="4330142" y="1713558"/>
                    <a:pt x="4315402" y="1716792"/>
                  </a:cubicBezTo>
                  <a:cubicBezTo>
                    <a:pt x="4303267" y="1719199"/>
                    <a:pt x="4290880" y="1715382"/>
                    <a:pt x="4279957" y="1706229"/>
                  </a:cubicBezTo>
                  <a:cubicBezTo>
                    <a:pt x="4264780" y="1692690"/>
                    <a:pt x="4247656" y="1699257"/>
                    <a:pt x="4243898" y="1719077"/>
                  </a:cubicBezTo>
                  <a:cubicBezTo>
                    <a:pt x="4243516" y="1721492"/>
                    <a:pt x="4243039" y="1724509"/>
                    <a:pt x="4242561" y="1727526"/>
                  </a:cubicBezTo>
                  <a:cubicBezTo>
                    <a:pt x="4237590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4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9"/>
                    <a:pt x="4144304" y="1812800"/>
                    <a:pt x="4142937" y="1817531"/>
                  </a:cubicBezTo>
                  <a:cubicBezTo>
                    <a:pt x="4139245" y="1833030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4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3"/>
                    <a:pt x="4075791" y="1874328"/>
                    <a:pt x="4084939" y="1875159"/>
                  </a:cubicBezTo>
                  <a:cubicBezTo>
                    <a:pt x="4101330" y="1877135"/>
                    <a:pt x="4102721" y="1887872"/>
                    <a:pt x="4100715" y="1900545"/>
                  </a:cubicBezTo>
                  <a:cubicBezTo>
                    <a:pt x="4099281" y="1909598"/>
                    <a:pt x="4098355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8"/>
                  </a:cubicBezTo>
                  <a:cubicBezTo>
                    <a:pt x="4116699" y="1951948"/>
                    <a:pt x="4120123" y="1965481"/>
                    <a:pt x="4131370" y="1964787"/>
                  </a:cubicBezTo>
                  <a:cubicBezTo>
                    <a:pt x="4138801" y="1964727"/>
                    <a:pt x="4146360" y="1967781"/>
                    <a:pt x="4154147" y="1961590"/>
                  </a:cubicBezTo>
                  <a:cubicBezTo>
                    <a:pt x="4161932" y="1955400"/>
                    <a:pt x="4170697" y="1958643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6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7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8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3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5" y="2211269"/>
                    <a:pt x="4169590" y="2219526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1" y="2248055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4" y="2295941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7" y="2331791"/>
                    <a:pt x="4057216" y="2335352"/>
                  </a:cubicBezTo>
                  <a:lnTo>
                    <a:pt x="4073447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3" y="2395533"/>
                    <a:pt x="4036450" y="2388356"/>
                  </a:cubicBezTo>
                  <a:cubicBezTo>
                    <a:pt x="4045191" y="2376132"/>
                    <a:pt x="4030425" y="2363894"/>
                    <a:pt x="4033639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0"/>
                  </a:cubicBezTo>
                  <a:cubicBezTo>
                    <a:pt x="3986224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9"/>
                    <a:pt x="3931553" y="2410099"/>
                  </a:cubicBezTo>
                  <a:cubicBezTo>
                    <a:pt x="3928596" y="2417053"/>
                    <a:pt x="3920367" y="2418225"/>
                    <a:pt x="3913538" y="2418380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6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6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2" y="2621030"/>
                    <a:pt x="3951796" y="2665082"/>
                    <a:pt x="3944723" y="2709741"/>
                  </a:cubicBezTo>
                  <a:cubicBezTo>
                    <a:pt x="3942238" y="2725432"/>
                    <a:pt x="3935020" y="2739754"/>
                    <a:pt x="3933742" y="2755635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30"/>
                    <a:pt x="3960631" y="2788970"/>
                    <a:pt x="3958242" y="2804057"/>
                  </a:cubicBezTo>
                  <a:cubicBezTo>
                    <a:pt x="3953654" y="2833024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4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8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1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5" y="3003434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10"/>
                  </a:cubicBezTo>
                  <a:cubicBezTo>
                    <a:pt x="3828681" y="2993251"/>
                    <a:pt x="3830084" y="2980481"/>
                    <a:pt x="3826596" y="2971268"/>
                  </a:cubicBezTo>
                  <a:cubicBezTo>
                    <a:pt x="3825357" y="2967361"/>
                    <a:pt x="3827109" y="2960213"/>
                    <a:pt x="3819102" y="2963896"/>
                  </a:cubicBezTo>
                  <a:cubicBezTo>
                    <a:pt x="3812398" y="2967164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9" y="2944930"/>
                  </a:cubicBezTo>
                  <a:cubicBezTo>
                    <a:pt x="3810348" y="2937145"/>
                    <a:pt x="3803966" y="2930566"/>
                    <a:pt x="3806099" y="2921006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2"/>
                  </a:cubicBezTo>
                  <a:cubicBezTo>
                    <a:pt x="3793138" y="2920810"/>
                    <a:pt x="3790880" y="2927257"/>
                    <a:pt x="3786147" y="2925889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4" y="2933616"/>
                  </a:lnTo>
                  <a:cubicBezTo>
                    <a:pt x="3786489" y="2940527"/>
                    <a:pt x="3782271" y="2941801"/>
                    <a:pt x="3777010" y="2940205"/>
                  </a:cubicBezTo>
                  <a:lnTo>
                    <a:pt x="3767057" y="2938295"/>
                  </a:lnTo>
                  <a:lnTo>
                    <a:pt x="3765045" y="2949766"/>
                  </a:lnTo>
                  <a:cubicBezTo>
                    <a:pt x="3762434" y="2962345"/>
                    <a:pt x="3762841" y="2975400"/>
                    <a:pt x="3751466" y="2984733"/>
                  </a:cubicBezTo>
                  <a:cubicBezTo>
                    <a:pt x="3746476" y="2988892"/>
                    <a:pt x="3748824" y="2993595"/>
                    <a:pt x="3751078" y="2998901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4"/>
                    <a:pt x="3787015" y="3045419"/>
                    <a:pt x="3782528" y="3062030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4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7" y="3084116"/>
                    <a:pt x="3803420" y="3080495"/>
                    <a:pt x="3806757" y="3077003"/>
                  </a:cubicBezTo>
                  <a:cubicBezTo>
                    <a:pt x="3816513" y="3066176"/>
                    <a:pt x="3825823" y="3062083"/>
                    <a:pt x="3840146" y="3069300"/>
                  </a:cubicBezTo>
                  <a:cubicBezTo>
                    <a:pt x="3851038" y="3074737"/>
                    <a:pt x="3862790" y="3074742"/>
                    <a:pt x="3868293" y="3059530"/>
                  </a:cubicBezTo>
                  <a:cubicBezTo>
                    <a:pt x="3871537" y="3050763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2" y="3067199"/>
                  </a:cubicBezTo>
                  <a:cubicBezTo>
                    <a:pt x="3898903" y="3081080"/>
                    <a:pt x="3916752" y="3089474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39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1"/>
                    <a:pt x="3905062" y="3159383"/>
                  </a:cubicBezTo>
                  <a:cubicBezTo>
                    <a:pt x="3903252" y="3159096"/>
                    <a:pt x="3902235" y="3157697"/>
                    <a:pt x="3901125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4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80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4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5" y="3197034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6" y="3255636"/>
                  </a:cubicBezTo>
                  <a:cubicBezTo>
                    <a:pt x="3711791" y="3258685"/>
                    <a:pt x="3702422" y="3255345"/>
                    <a:pt x="3703909" y="3265478"/>
                  </a:cubicBezTo>
                  <a:cubicBezTo>
                    <a:pt x="3705655" y="3270085"/>
                    <a:pt x="3710292" y="3272057"/>
                    <a:pt x="3712832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2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3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5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3" y="4123918"/>
                    <a:pt x="2154229" y="4126801"/>
                    <a:pt x="2146887" y="4129683"/>
                  </a:cubicBezTo>
                  <a:cubicBezTo>
                    <a:pt x="2137861" y="4133020"/>
                    <a:pt x="2127444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2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3"/>
                  </a:cubicBezTo>
                  <a:cubicBezTo>
                    <a:pt x="1711193" y="3894066"/>
                    <a:pt x="1711431" y="3895791"/>
                    <a:pt x="1711668" y="3897518"/>
                  </a:cubicBezTo>
                  <a:cubicBezTo>
                    <a:pt x="1707672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0" y="3894819"/>
                    <a:pt x="1600019" y="3878537"/>
                  </a:cubicBezTo>
                  <a:cubicBezTo>
                    <a:pt x="1597971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0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8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6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2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8"/>
                    <a:pt x="1116177" y="3898927"/>
                  </a:cubicBezTo>
                  <a:cubicBezTo>
                    <a:pt x="1108993" y="3907454"/>
                    <a:pt x="1099225" y="3915774"/>
                    <a:pt x="1085512" y="3913810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7" y="3916032"/>
                    <a:pt x="1094228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8" y="4010121"/>
                    <a:pt x="1003628" y="4010843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3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2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4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1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8"/>
                    <a:pt x="1225082" y="3615948"/>
                  </a:cubicBezTo>
                  <a:lnTo>
                    <a:pt x="1223380" y="3610558"/>
                  </a:lnTo>
                  <a:lnTo>
                    <a:pt x="1222745" y="3611001"/>
                  </a:lnTo>
                  <a:cubicBezTo>
                    <a:pt x="1211165" y="3623331"/>
                    <a:pt x="1193951" y="3632156"/>
                    <a:pt x="1190494" y="3651565"/>
                  </a:cubicBezTo>
                  <a:cubicBezTo>
                    <a:pt x="1182352" y="3655121"/>
                    <a:pt x="1174924" y="3658179"/>
                    <a:pt x="1166783" y="3661736"/>
                  </a:cubicBezTo>
                  <a:cubicBezTo>
                    <a:pt x="1162495" y="3664727"/>
                    <a:pt x="1158923" y="3667219"/>
                    <a:pt x="1154637" y="3670210"/>
                  </a:cubicBezTo>
                  <a:cubicBezTo>
                    <a:pt x="1145979" y="3683687"/>
                    <a:pt x="1131058" y="3686662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7" y="3582771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8"/>
                    <a:pt x="1011030" y="3485255"/>
                    <a:pt x="1010237" y="3484323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2" y="3323390"/>
                    <a:pt x="700012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2" y="3273694"/>
                    <a:pt x="638956" y="3278866"/>
                    <a:pt x="644406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6"/>
                    <a:pt x="664657" y="3289107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2"/>
                  </a:cubicBezTo>
                  <a:cubicBezTo>
                    <a:pt x="612232" y="3299271"/>
                    <a:pt x="615172" y="3292226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8"/>
                    <a:pt x="584006" y="3294285"/>
                  </a:cubicBezTo>
                  <a:cubicBezTo>
                    <a:pt x="581394" y="3297450"/>
                    <a:pt x="579691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8" y="3241263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5"/>
                    <a:pt x="555276" y="3208783"/>
                  </a:cubicBezTo>
                  <a:cubicBezTo>
                    <a:pt x="563218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0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0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4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0" y="3044899"/>
                  </a:cubicBezTo>
                  <a:cubicBezTo>
                    <a:pt x="488742" y="3040400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8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3"/>
                  </a:cubicBezTo>
                  <a:cubicBezTo>
                    <a:pt x="376213" y="3049921"/>
                    <a:pt x="366533" y="3053532"/>
                    <a:pt x="356247" y="3058134"/>
                  </a:cubicBezTo>
                  <a:cubicBezTo>
                    <a:pt x="336669" y="3067942"/>
                    <a:pt x="330918" y="3065114"/>
                    <a:pt x="329279" y="3044401"/>
                  </a:cubicBezTo>
                  <a:cubicBezTo>
                    <a:pt x="328084" y="3030757"/>
                    <a:pt x="321453" y="3026031"/>
                    <a:pt x="308607" y="3027031"/>
                  </a:cubicBezTo>
                  <a:cubicBezTo>
                    <a:pt x="279229" y="3029502"/>
                    <a:pt x="278733" y="3029198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6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20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3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7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8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4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6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7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7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2"/>
                    <a:pt x="177430" y="2216952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3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29999" y="2194023"/>
                    <a:pt x="128755" y="2194881"/>
                    <a:pt x="126283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2" y="2190279"/>
                    <a:pt x="90588" y="2196667"/>
                  </a:cubicBezTo>
                  <a:cubicBezTo>
                    <a:pt x="88512" y="2198766"/>
                    <a:pt x="86956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2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8" y="2195030"/>
                  </a:cubicBezTo>
                  <a:cubicBezTo>
                    <a:pt x="39764" y="2193884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5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4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6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0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9" y="1897227"/>
                    <a:pt x="399610" y="1886186"/>
                    <a:pt x="386796" y="1855936"/>
                  </a:cubicBezTo>
                  <a:cubicBezTo>
                    <a:pt x="388938" y="1849085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3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9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300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5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4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0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2" y="1226678"/>
                  </a:cubicBezTo>
                  <a:cubicBezTo>
                    <a:pt x="501501" y="1199936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6" y="1128228"/>
                  </a:cubicBezTo>
                  <a:cubicBezTo>
                    <a:pt x="489857" y="1118741"/>
                    <a:pt x="492023" y="1108506"/>
                    <a:pt x="491300" y="1098549"/>
                  </a:cubicBezTo>
                  <a:cubicBezTo>
                    <a:pt x="482720" y="1101472"/>
                    <a:pt x="479672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3"/>
                  </a:cubicBezTo>
                  <a:cubicBezTo>
                    <a:pt x="455943" y="1088535"/>
                    <a:pt x="441662" y="1081860"/>
                    <a:pt x="424274" y="1078049"/>
                  </a:cubicBezTo>
                  <a:cubicBezTo>
                    <a:pt x="414341" y="1075391"/>
                    <a:pt x="406802" y="1072149"/>
                    <a:pt x="407590" y="1059716"/>
                  </a:cubicBezTo>
                  <a:cubicBezTo>
                    <a:pt x="407916" y="1055836"/>
                    <a:pt x="406456" y="1051545"/>
                    <a:pt x="403785" y="1049238"/>
                  </a:cubicBezTo>
                  <a:cubicBezTo>
                    <a:pt x="389141" y="1037584"/>
                    <a:pt x="389048" y="1023254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80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20;p2"/>
            <p:cNvGrpSpPr/>
            <p:nvPr/>
          </p:nvGrpSpPr>
          <p:grpSpPr>
            <a:xfrm>
              <a:off x="5899199" y="734588"/>
              <a:ext cx="5801698" cy="5062766"/>
              <a:chOff x="5899199" y="734588"/>
              <a:chExt cx="5801698" cy="5062766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6303964" y="2304805"/>
                <a:ext cx="4572368" cy="2407420"/>
              </a:xfrm>
              <a:custGeom>
                <a:rect b="b" l="l" r="r" t="t"/>
                <a:pathLst>
                  <a:path extrusionOk="0" h="2407420" w="4572368">
                    <a:moveTo>
                      <a:pt x="3420385" y="2295621"/>
                    </a:moveTo>
                    <a:lnTo>
                      <a:pt x="3419637" y="2295672"/>
                    </a:lnTo>
                    <a:lnTo>
                      <a:pt x="3420288" y="2296984"/>
                    </a:lnTo>
                    <a:lnTo>
                      <a:pt x="3424235" y="2299890"/>
                    </a:lnTo>
                    <a:close/>
                    <a:moveTo>
                      <a:pt x="3396137" y="2235439"/>
                    </a:moveTo>
                    <a:lnTo>
                      <a:pt x="3396347" y="2236477"/>
                    </a:lnTo>
                    <a:lnTo>
                      <a:pt x="3396517" y="2236068"/>
                    </a:lnTo>
                    <a:close/>
                    <a:moveTo>
                      <a:pt x="3581300" y="2059232"/>
                    </a:moveTo>
                    <a:lnTo>
                      <a:pt x="3566375" y="2065484"/>
                    </a:lnTo>
                    <a:cubicBezTo>
                      <a:pt x="3562098" y="2068539"/>
                      <a:pt x="3558431" y="2072206"/>
                      <a:pt x="3554155" y="2075261"/>
                    </a:cubicBezTo>
                    <a:cubicBezTo>
                      <a:pt x="3549267" y="2078927"/>
                      <a:pt x="3544531" y="2080607"/>
                      <a:pt x="3539872" y="2080301"/>
                    </a:cubicBezTo>
                    <a:lnTo>
                      <a:pt x="3537353" y="2079049"/>
                    </a:lnTo>
                    <a:lnTo>
                      <a:pt x="3551199" y="2112667"/>
                    </a:lnTo>
                    <a:lnTo>
                      <a:pt x="3555909" y="2099448"/>
                    </a:lnTo>
                    <a:cubicBezTo>
                      <a:pt x="3562935" y="2091810"/>
                      <a:pt x="3568282" y="2083103"/>
                      <a:pt x="3573169" y="2074167"/>
                    </a:cubicBezTo>
                    <a:close/>
                    <a:moveTo>
                      <a:pt x="1649791" y="1783901"/>
                    </a:moveTo>
                    <a:lnTo>
                      <a:pt x="1649338" y="1784638"/>
                    </a:lnTo>
                    <a:lnTo>
                      <a:pt x="1660428" y="1793468"/>
                    </a:lnTo>
                    <a:lnTo>
                      <a:pt x="1660932" y="1792723"/>
                    </a:lnTo>
                    <a:lnTo>
                      <a:pt x="1661104" y="1792457"/>
                    </a:lnTo>
                    <a:close/>
                    <a:moveTo>
                      <a:pt x="4263462" y="1196558"/>
                    </a:moveTo>
                    <a:lnTo>
                      <a:pt x="4261237" y="1199066"/>
                    </a:lnTo>
                    <a:cubicBezTo>
                      <a:pt x="4257723" y="1201817"/>
                      <a:pt x="4253294" y="1204260"/>
                      <a:pt x="4252071" y="1208232"/>
                    </a:cubicBezTo>
                    <a:cubicBezTo>
                      <a:pt x="4245351" y="1227173"/>
                      <a:pt x="4248406" y="1232672"/>
                      <a:pt x="4266735" y="1238171"/>
                    </a:cubicBezTo>
                    <a:lnTo>
                      <a:pt x="4267250" y="1238381"/>
                    </a:lnTo>
                    <a:lnTo>
                      <a:pt x="4285128" y="1233967"/>
                    </a:lnTo>
                    <a:cubicBezTo>
                      <a:pt x="4291009" y="1231218"/>
                      <a:pt x="4296356" y="1227322"/>
                      <a:pt x="4300786" y="1222435"/>
                    </a:cubicBezTo>
                    <a:lnTo>
                      <a:pt x="4302782" y="1218373"/>
                    </a:lnTo>
                    <a:lnTo>
                      <a:pt x="4297143" y="1215650"/>
                    </a:lnTo>
                    <a:cubicBezTo>
                      <a:pt x="4288956" y="1209993"/>
                      <a:pt x="4281392" y="1203469"/>
                      <a:pt x="4273631" y="1197300"/>
                    </a:cubicBezTo>
                    <a:close/>
                    <a:moveTo>
                      <a:pt x="601819" y="719303"/>
                    </a:moveTo>
                    <a:lnTo>
                      <a:pt x="602393" y="720517"/>
                    </a:lnTo>
                    <a:lnTo>
                      <a:pt x="602557" y="720150"/>
                    </a:lnTo>
                    <a:close/>
                    <a:moveTo>
                      <a:pt x="720480" y="377833"/>
                    </a:moveTo>
                    <a:lnTo>
                      <a:pt x="707102" y="399326"/>
                    </a:lnTo>
                    <a:cubicBezTo>
                      <a:pt x="696521" y="409997"/>
                      <a:pt x="709141" y="424435"/>
                      <a:pt x="703974" y="436243"/>
                    </a:cubicBezTo>
                    <a:lnTo>
                      <a:pt x="721534" y="439785"/>
                    </a:lnTo>
                    <a:lnTo>
                      <a:pt x="721319" y="439193"/>
                    </a:lnTo>
                    <a:cubicBezTo>
                      <a:pt x="720855" y="434687"/>
                      <a:pt x="721551" y="430125"/>
                      <a:pt x="723297" y="425142"/>
                    </a:cubicBezTo>
                    <a:cubicBezTo>
                      <a:pt x="726156" y="415562"/>
                      <a:pt x="730035" y="406231"/>
                      <a:pt x="728808" y="395660"/>
                    </a:cubicBezTo>
                    <a:cubicBezTo>
                      <a:pt x="728002" y="390058"/>
                      <a:pt x="726755" y="385160"/>
                      <a:pt x="724190" y="380956"/>
                    </a:cubicBezTo>
                    <a:close/>
                    <a:moveTo>
                      <a:pt x="567851" y="0"/>
                    </a:moveTo>
                    <a:lnTo>
                      <a:pt x="3690886" y="0"/>
                    </a:lnTo>
                    <a:lnTo>
                      <a:pt x="3691270" y="4052"/>
                    </a:lnTo>
                    <a:lnTo>
                      <a:pt x="3691965" y="5021"/>
                    </a:lnTo>
                    <a:lnTo>
                      <a:pt x="3697718" y="0"/>
                    </a:lnTo>
                    <a:lnTo>
                      <a:pt x="3725160" y="0"/>
                    </a:lnTo>
                    <a:lnTo>
                      <a:pt x="3744760" y="20416"/>
                    </a:lnTo>
                    <a:cubicBezTo>
                      <a:pt x="3753098" y="24201"/>
                      <a:pt x="3763009" y="24478"/>
                      <a:pt x="3775814" y="21888"/>
                    </a:cubicBezTo>
                    <a:cubicBezTo>
                      <a:pt x="3788919" y="19092"/>
                      <a:pt x="3785555" y="9026"/>
                      <a:pt x="3785043" y="540"/>
                    </a:cubicBezTo>
                    <a:lnTo>
                      <a:pt x="3784998" y="0"/>
                    </a:lnTo>
                    <a:lnTo>
                      <a:pt x="3810920" y="0"/>
                    </a:lnTo>
                    <a:lnTo>
                      <a:pt x="3823937" y="17019"/>
                    </a:lnTo>
                    <a:cubicBezTo>
                      <a:pt x="3845961" y="36885"/>
                      <a:pt x="3875922" y="43855"/>
                      <a:pt x="3903216" y="55635"/>
                    </a:cubicBezTo>
                    <a:cubicBezTo>
                      <a:pt x="3911957" y="59365"/>
                      <a:pt x="3917334" y="53028"/>
                      <a:pt x="3923346" y="48907"/>
                    </a:cubicBezTo>
                    <a:cubicBezTo>
                      <a:pt x="3932177" y="43740"/>
                      <a:pt x="3940303" y="31101"/>
                      <a:pt x="3950282" y="36633"/>
                    </a:cubicBezTo>
                    <a:cubicBezTo>
                      <a:pt x="3962097" y="43558"/>
                      <a:pt x="3948301" y="55663"/>
                      <a:pt x="3951254" y="65128"/>
                    </a:cubicBezTo>
                    <a:cubicBezTo>
                      <a:pt x="3957415" y="88300"/>
                      <a:pt x="3964130" y="91651"/>
                      <a:pt x="3985874" y="84700"/>
                    </a:cubicBezTo>
                    <a:lnTo>
                      <a:pt x="3986523" y="84561"/>
                    </a:lnTo>
                    <a:lnTo>
                      <a:pt x="4001139" y="68158"/>
                    </a:lnTo>
                    <a:cubicBezTo>
                      <a:pt x="4005072" y="61486"/>
                      <a:pt x="4007706" y="54048"/>
                      <a:pt x="4008768" y="46250"/>
                    </a:cubicBezTo>
                    <a:cubicBezTo>
                      <a:pt x="4010232" y="34202"/>
                      <a:pt x="4008655" y="21586"/>
                      <a:pt x="4003556" y="10279"/>
                    </a:cubicBezTo>
                    <a:lnTo>
                      <a:pt x="3993927" y="0"/>
                    </a:lnTo>
                    <a:lnTo>
                      <a:pt x="4052247" y="0"/>
                    </a:lnTo>
                    <a:lnTo>
                      <a:pt x="4053072" y="16770"/>
                    </a:lnTo>
                    <a:cubicBezTo>
                      <a:pt x="4053585" y="25254"/>
                      <a:pt x="4060299" y="28606"/>
                      <a:pt x="4068305" y="22237"/>
                    </a:cubicBezTo>
                    <a:cubicBezTo>
                      <a:pt x="4069318" y="22425"/>
                      <a:pt x="4070742" y="23215"/>
                      <a:pt x="4070966" y="24831"/>
                    </a:cubicBezTo>
                    <a:cubicBezTo>
                      <a:pt x="4078283" y="27769"/>
                      <a:pt x="4081234" y="37234"/>
                      <a:pt x="4090733" y="36910"/>
                    </a:cubicBezTo>
                    <a:cubicBezTo>
                      <a:pt x="4108595" y="42342"/>
                      <a:pt x="4125632" y="46571"/>
                      <a:pt x="4145197" y="42883"/>
                    </a:cubicBezTo>
                    <a:cubicBezTo>
                      <a:pt x="4178690" y="37601"/>
                      <a:pt x="4189181" y="51619"/>
                      <a:pt x="4179074" y="83288"/>
                    </a:cubicBezTo>
                    <a:cubicBezTo>
                      <a:pt x="4167986" y="117397"/>
                      <a:pt x="4171920" y="124423"/>
                      <a:pt x="4208020" y="133260"/>
                    </a:cubicBezTo>
                    <a:cubicBezTo>
                      <a:pt x="4209034" y="133450"/>
                      <a:pt x="4209034" y="133450"/>
                      <a:pt x="4210047" y="133638"/>
                    </a:cubicBezTo>
                    <a:cubicBezTo>
                      <a:pt x="4248811" y="145071"/>
                      <a:pt x="4252675" y="146840"/>
                      <a:pt x="4235576" y="185070"/>
                    </a:cubicBezTo>
                    <a:cubicBezTo>
                      <a:pt x="4231055" y="195236"/>
                      <a:pt x="4218652" y="205505"/>
                      <a:pt x="4225847" y="214713"/>
                    </a:cubicBezTo>
                    <a:cubicBezTo>
                      <a:pt x="4234690" y="226326"/>
                      <a:pt x="4248708" y="215835"/>
                      <a:pt x="4260800" y="212849"/>
                    </a:cubicBezTo>
                    <a:cubicBezTo>
                      <a:pt x="4266847" y="211357"/>
                      <a:pt x="4272481" y="209263"/>
                      <a:pt x="4278115" y="207168"/>
                    </a:cubicBezTo>
                    <a:cubicBezTo>
                      <a:pt x="4285843" y="210707"/>
                      <a:pt x="4283884" y="215585"/>
                      <a:pt x="4278473" y="219294"/>
                    </a:cubicBezTo>
                    <a:cubicBezTo>
                      <a:pt x="4274677" y="222780"/>
                      <a:pt x="4270242" y="224050"/>
                      <a:pt x="4267874" y="228327"/>
                    </a:cubicBezTo>
                    <a:cubicBezTo>
                      <a:pt x="4260279" y="235298"/>
                      <a:pt x="4252685" y="242269"/>
                      <a:pt x="4245504" y="249842"/>
                    </a:cubicBezTo>
                    <a:cubicBezTo>
                      <a:pt x="4230953" y="266001"/>
                      <a:pt x="4232479" y="274676"/>
                      <a:pt x="4252213" y="284127"/>
                    </a:cubicBezTo>
                    <a:cubicBezTo>
                      <a:pt x="4261366" y="288458"/>
                      <a:pt x="4272100" y="289938"/>
                      <a:pt x="4281856" y="293855"/>
                    </a:cubicBezTo>
                    <a:cubicBezTo>
                      <a:pt x="4288760" y="296194"/>
                      <a:pt x="4297878" y="297896"/>
                      <a:pt x="4299406" y="306569"/>
                    </a:cubicBezTo>
                    <a:cubicBezTo>
                      <a:pt x="4300743" y="316257"/>
                      <a:pt x="4293528" y="321203"/>
                      <a:pt x="4286725" y="326748"/>
                    </a:cubicBezTo>
                    <a:cubicBezTo>
                      <a:pt x="4278118" y="333531"/>
                      <a:pt x="4268688" y="339111"/>
                      <a:pt x="4259068" y="345703"/>
                    </a:cubicBezTo>
                    <a:cubicBezTo>
                      <a:pt x="4248846" y="352709"/>
                      <a:pt x="4245907" y="360025"/>
                      <a:pt x="4251521" y="372083"/>
                    </a:cubicBezTo>
                    <a:cubicBezTo>
                      <a:pt x="4261701" y="393385"/>
                      <a:pt x="4257025" y="407194"/>
                      <a:pt x="4239400" y="420156"/>
                    </a:cubicBezTo>
                    <a:cubicBezTo>
                      <a:pt x="4200954" y="449157"/>
                      <a:pt x="4200798" y="452798"/>
                      <a:pt x="4235810" y="487124"/>
                    </a:cubicBezTo>
                    <a:lnTo>
                      <a:pt x="4241565" y="493546"/>
                    </a:lnTo>
                    <a:lnTo>
                      <a:pt x="4257470" y="498223"/>
                    </a:lnTo>
                    <a:cubicBezTo>
                      <a:pt x="4269474" y="504137"/>
                      <a:pt x="4277114" y="516574"/>
                      <a:pt x="4279466" y="526450"/>
                    </a:cubicBezTo>
                    <a:cubicBezTo>
                      <a:pt x="4282039" y="537940"/>
                      <a:pt x="4286349" y="542940"/>
                      <a:pt x="4301358" y="546791"/>
                    </a:cubicBezTo>
                    <a:cubicBezTo>
                      <a:pt x="4276162" y="552573"/>
                      <a:pt x="4281107" y="559787"/>
                      <a:pt x="4294347" y="567504"/>
                    </a:cubicBezTo>
                    <a:cubicBezTo>
                      <a:pt x="4286436" y="573367"/>
                      <a:pt x="4278666" y="578470"/>
                      <a:pt x="4272327" y="584693"/>
                    </a:cubicBezTo>
                    <a:lnTo>
                      <a:pt x="4264461" y="598680"/>
                    </a:lnTo>
                    <a:lnTo>
                      <a:pt x="4268701" y="600226"/>
                    </a:lnTo>
                    <a:cubicBezTo>
                      <a:pt x="4273552" y="600215"/>
                      <a:pt x="4278483" y="598382"/>
                      <a:pt x="4283893" y="594672"/>
                    </a:cubicBezTo>
                    <a:cubicBezTo>
                      <a:pt x="4312153" y="575306"/>
                      <a:pt x="4315794" y="575461"/>
                      <a:pt x="4338803" y="603876"/>
                    </a:cubicBezTo>
                    <a:cubicBezTo>
                      <a:pt x="4348058" y="616091"/>
                      <a:pt x="4353469" y="612380"/>
                      <a:pt x="4358590" y="601802"/>
                    </a:cubicBezTo>
                    <a:cubicBezTo>
                      <a:pt x="4372196" y="590710"/>
                      <a:pt x="4372175" y="604863"/>
                      <a:pt x="4376107" y="611889"/>
                    </a:cubicBezTo>
                    <a:cubicBezTo>
                      <a:pt x="4386042" y="645728"/>
                      <a:pt x="4406032" y="659422"/>
                      <a:pt x="4443012" y="657936"/>
                    </a:cubicBezTo>
                    <a:cubicBezTo>
                      <a:pt x="4474135" y="656931"/>
                      <a:pt x="4479837" y="660093"/>
                      <a:pt x="4479506" y="681526"/>
                    </a:cubicBezTo>
                    <a:cubicBezTo>
                      <a:pt x="4475365" y="689668"/>
                      <a:pt x="4466756" y="696450"/>
                      <a:pt x="4471548" y="707307"/>
                    </a:cubicBezTo>
                    <a:cubicBezTo>
                      <a:pt x="4474755" y="721013"/>
                      <a:pt x="4484734" y="726546"/>
                      <a:pt x="4497717" y="730019"/>
                    </a:cubicBezTo>
                    <a:cubicBezTo>
                      <a:pt x="4509688" y="733302"/>
                      <a:pt x="4524441" y="732910"/>
                      <a:pt x="4529489" y="748010"/>
                    </a:cubicBezTo>
                    <a:cubicBezTo>
                      <a:pt x="4525158" y="757163"/>
                      <a:pt x="4520414" y="765716"/>
                      <a:pt x="4518523" y="775850"/>
                    </a:cubicBezTo>
                    <a:cubicBezTo>
                      <a:pt x="4517389" y="781929"/>
                      <a:pt x="4506532" y="786719"/>
                      <a:pt x="4516130" y="794278"/>
                    </a:cubicBezTo>
                    <a:cubicBezTo>
                      <a:pt x="4521421" y="796838"/>
                      <a:pt x="4527054" y="794744"/>
                      <a:pt x="4532122" y="795690"/>
                    </a:cubicBezTo>
                    <a:cubicBezTo>
                      <a:pt x="4533136" y="795880"/>
                      <a:pt x="4534337" y="795056"/>
                      <a:pt x="4535540" y="794231"/>
                    </a:cubicBezTo>
                    <a:cubicBezTo>
                      <a:pt x="4544025" y="793718"/>
                      <a:pt x="4549747" y="782726"/>
                      <a:pt x="4559725" y="788260"/>
                    </a:cubicBezTo>
                    <a:cubicBezTo>
                      <a:pt x="4562264" y="797123"/>
                      <a:pt x="4554827" y="800454"/>
                      <a:pt x="4549827" y="804763"/>
                    </a:cubicBezTo>
                    <a:cubicBezTo>
                      <a:pt x="4544828" y="809073"/>
                      <a:pt x="4539227" y="813795"/>
                      <a:pt x="4534641" y="818707"/>
                    </a:cubicBezTo>
                    <a:cubicBezTo>
                      <a:pt x="4516481" y="837337"/>
                      <a:pt x="4518607" y="845601"/>
                      <a:pt x="4543185" y="854382"/>
                    </a:cubicBezTo>
                    <a:cubicBezTo>
                      <a:pt x="4549678" y="856119"/>
                      <a:pt x="4556771" y="857444"/>
                      <a:pt x="4563452" y="858166"/>
                    </a:cubicBezTo>
                    <a:cubicBezTo>
                      <a:pt x="4576503" y="866894"/>
                      <a:pt x="4574200" y="876427"/>
                      <a:pt x="4563186" y="884858"/>
                    </a:cubicBezTo>
                    <a:cubicBezTo>
                      <a:pt x="4557587" y="889580"/>
                      <a:pt x="4550975" y="894112"/>
                      <a:pt x="4544549" y="897632"/>
                    </a:cubicBezTo>
                    <a:cubicBezTo>
                      <a:pt x="4534515" y="903624"/>
                      <a:pt x="4529741" y="909548"/>
                      <a:pt x="4536779" y="922397"/>
                    </a:cubicBezTo>
                    <a:cubicBezTo>
                      <a:pt x="4544643" y="936449"/>
                      <a:pt x="4537528" y="949278"/>
                      <a:pt x="4525315" y="958533"/>
                    </a:cubicBezTo>
                    <a:cubicBezTo>
                      <a:pt x="4497089" y="980529"/>
                      <a:pt x="4497089" y="980529"/>
                      <a:pt x="4517058" y="1008376"/>
                    </a:cubicBezTo>
                    <a:cubicBezTo>
                      <a:pt x="4521179" y="1014388"/>
                      <a:pt x="4534988" y="1019063"/>
                      <a:pt x="4519733" y="1027749"/>
                    </a:cubicBezTo>
                    <a:cubicBezTo>
                      <a:pt x="4515680" y="1026993"/>
                      <a:pt x="4511626" y="1026237"/>
                      <a:pt x="4508174" y="1025068"/>
                    </a:cubicBezTo>
                    <a:cubicBezTo>
                      <a:pt x="4493610" y="1024446"/>
                      <a:pt x="4496751" y="1032897"/>
                      <a:pt x="4499290" y="1041760"/>
                    </a:cubicBezTo>
                    <a:cubicBezTo>
                      <a:pt x="4505950" y="1056635"/>
                      <a:pt x="4507322" y="1068952"/>
                      <a:pt x="4491275" y="1079064"/>
                    </a:cubicBezTo>
                    <a:cubicBezTo>
                      <a:pt x="4484251" y="1082996"/>
                      <a:pt x="4480522" y="1091737"/>
                      <a:pt x="4475144" y="1098074"/>
                    </a:cubicBezTo>
                    <a:cubicBezTo>
                      <a:pt x="4466570" y="1107484"/>
                      <a:pt x="4456917" y="1111449"/>
                      <a:pt x="4443934" y="1107976"/>
                    </a:cubicBezTo>
                    <a:cubicBezTo>
                      <a:pt x="4418789" y="1102233"/>
                      <a:pt x="4406953" y="1109462"/>
                      <a:pt x="4399184" y="1134228"/>
                    </a:cubicBezTo>
                    <a:cubicBezTo>
                      <a:pt x="4397035" y="1140118"/>
                      <a:pt x="4395900" y="1146198"/>
                      <a:pt x="4393752" y="1152089"/>
                    </a:cubicBezTo>
                    <a:cubicBezTo>
                      <a:pt x="4389076" y="1165898"/>
                      <a:pt x="4379645" y="1171478"/>
                      <a:pt x="4364858" y="1169241"/>
                    </a:cubicBezTo>
                    <a:cubicBezTo>
                      <a:pt x="4354978" y="1167395"/>
                      <a:pt x="4344276" y="1163628"/>
                      <a:pt x="4336492" y="1169918"/>
                    </a:cubicBezTo>
                    <a:lnTo>
                      <a:pt x="4329986" y="1179746"/>
                    </a:lnTo>
                    <a:lnTo>
                      <a:pt x="4330113" y="1180885"/>
                    </a:lnTo>
                    <a:cubicBezTo>
                      <a:pt x="4332557" y="1186995"/>
                      <a:pt x="4335002" y="1196160"/>
                      <a:pt x="4343556" y="1185162"/>
                    </a:cubicBezTo>
                    <a:cubicBezTo>
                      <a:pt x="4352721" y="1183941"/>
                      <a:pt x="4365552" y="1175386"/>
                      <a:pt x="4361274" y="1196161"/>
                    </a:cubicBezTo>
                    <a:cubicBezTo>
                      <a:pt x="4361275" y="1197383"/>
                      <a:pt x="4361275" y="1197994"/>
                      <a:pt x="4360053" y="1199215"/>
                    </a:cubicBezTo>
                    <a:cubicBezTo>
                      <a:pt x="4351499" y="1204715"/>
                      <a:pt x="4350277" y="1215103"/>
                      <a:pt x="4345388" y="1223045"/>
                    </a:cubicBezTo>
                    <a:cubicBezTo>
                      <a:pt x="4341722" y="1229154"/>
                      <a:pt x="4344778" y="1234655"/>
                      <a:pt x="4353332" y="1234042"/>
                    </a:cubicBezTo>
                    <a:cubicBezTo>
                      <a:pt x="4353943" y="1234654"/>
                      <a:pt x="4354552" y="1235876"/>
                      <a:pt x="4353943" y="1237098"/>
                    </a:cubicBezTo>
                    <a:cubicBezTo>
                      <a:pt x="4357609" y="1242597"/>
                      <a:pt x="4355165" y="1250540"/>
                      <a:pt x="4361886" y="1254817"/>
                    </a:cubicBezTo>
                    <a:cubicBezTo>
                      <a:pt x="4371662" y="1267038"/>
                      <a:pt x="4381438" y="1278036"/>
                      <a:pt x="4396714" y="1284756"/>
                    </a:cubicBezTo>
                    <a:cubicBezTo>
                      <a:pt x="4422375" y="1296976"/>
                      <a:pt x="4422987" y="1311641"/>
                      <a:pt x="4400991" y="1328749"/>
                    </a:cubicBezTo>
                    <a:cubicBezTo>
                      <a:pt x="4377161" y="1347080"/>
                      <a:pt x="4376550" y="1353800"/>
                      <a:pt x="4397324" y="1377017"/>
                    </a:cubicBezTo>
                    <a:cubicBezTo>
                      <a:pt x="4397935" y="1377630"/>
                      <a:pt x="4397935" y="1377630"/>
                      <a:pt x="4398547" y="1378241"/>
                    </a:cubicBezTo>
                    <a:cubicBezTo>
                      <a:pt x="4419931" y="1404514"/>
                      <a:pt x="4421764" y="1407569"/>
                      <a:pt x="4391825" y="1425900"/>
                    </a:cubicBezTo>
                    <a:cubicBezTo>
                      <a:pt x="4383882" y="1430787"/>
                      <a:pt x="4370441" y="1432009"/>
                      <a:pt x="4371051" y="1441786"/>
                    </a:cubicBezTo>
                    <a:cubicBezTo>
                      <a:pt x="4371662" y="1454006"/>
                      <a:pt x="4386327" y="1453395"/>
                      <a:pt x="4396102" y="1457060"/>
                    </a:cubicBezTo>
                    <a:cubicBezTo>
                      <a:pt x="4400991" y="1458895"/>
                      <a:pt x="4405878" y="1460116"/>
                      <a:pt x="4410767" y="1461338"/>
                    </a:cubicBezTo>
                    <a:cubicBezTo>
                      <a:pt x="4414433" y="1467448"/>
                      <a:pt x="4410767" y="1469891"/>
                      <a:pt x="4405268" y="1469892"/>
                    </a:cubicBezTo>
                    <a:cubicBezTo>
                      <a:pt x="4400990" y="1470504"/>
                      <a:pt x="4397324" y="1469281"/>
                      <a:pt x="4393657" y="1471114"/>
                    </a:cubicBezTo>
                    <a:cubicBezTo>
                      <a:pt x="4385104" y="1472335"/>
                      <a:pt x="4376550" y="1473557"/>
                      <a:pt x="4367996" y="1475390"/>
                    </a:cubicBezTo>
                    <a:cubicBezTo>
                      <a:pt x="4350277" y="1479668"/>
                      <a:pt x="4347221" y="1486390"/>
                      <a:pt x="4356387" y="1502276"/>
                    </a:cubicBezTo>
                    <a:cubicBezTo>
                      <a:pt x="4360664" y="1509607"/>
                      <a:pt x="4367385" y="1515718"/>
                      <a:pt x="4372272" y="1523050"/>
                    </a:cubicBezTo>
                    <a:cubicBezTo>
                      <a:pt x="4375939" y="1527938"/>
                      <a:pt x="4381437" y="1533436"/>
                      <a:pt x="4378383" y="1540157"/>
                    </a:cubicBezTo>
                    <a:cubicBezTo>
                      <a:pt x="4374717" y="1547491"/>
                      <a:pt x="4367385" y="1547490"/>
                      <a:pt x="4360052" y="1548100"/>
                    </a:cubicBezTo>
                    <a:cubicBezTo>
                      <a:pt x="4350888" y="1548712"/>
                      <a:pt x="4341723" y="1548101"/>
                      <a:pt x="4331946" y="1548101"/>
                    </a:cubicBezTo>
                    <a:cubicBezTo>
                      <a:pt x="4321560" y="1548100"/>
                      <a:pt x="4316061" y="1551766"/>
                      <a:pt x="4314227" y="1562764"/>
                    </a:cubicBezTo>
                    <a:cubicBezTo>
                      <a:pt x="4311173" y="1582317"/>
                      <a:pt x="4301397" y="1589649"/>
                      <a:pt x="4283066" y="1590260"/>
                    </a:cubicBezTo>
                    <a:cubicBezTo>
                      <a:pt x="4242740" y="1592093"/>
                      <a:pt x="4240907" y="1594536"/>
                      <a:pt x="4248849" y="1634863"/>
                    </a:cubicBezTo>
                    <a:lnTo>
                      <a:pt x="4249786" y="1642030"/>
                    </a:lnTo>
                    <a:lnTo>
                      <a:pt x="4258565" y="1652802"/>
                    </a:lnTo>
                    <a:cubicBezTo>
                      <a:pt x="4264065" y="1662579"/>
                      <a:pt x="4263453" y="1674799"/>
                      <a:pt x="4260398" y="1682742"/>
                    </a:cubicBezTo>
                    <a:cubicBezTo>
                      <a:pt x="4256732" y="1691907"/>
                      <a:pt x="4257343" y="1697406"/>
                      <a:pt x="4265897" y="1707182"/>
                    </a:cubicBezTo>
                    <a:cubicBezTo>
                      <a:pt x="4245735" y="1699240"/>
                      <a:pt x="4245735" y="1706571"/>
                      <a:pt x="4251232" y="1718180"/>
                    </a:cubicBezTo>
                    <a:cubicBezTo>
                      <a:pt x="4242984" y="1718485"/>
                      <a:pt x="4235194" y="1718332"/>
                      <a:pt x="4227862" y="1719631"/>
                    </a:cubicBezTo>
                    <a:lnTo>
                      <a:pt x="4215796" y="1725576"/>
                    </a:lnTo>
                    <a:lnTo>
                      <a:pt x="4217994" y="1728653"/>
                    </a:lnTo>
                    <a:cubicBezTo>
                      <a:pt x="4221355" y="1730944"/>
                      <a:pt x="4225631" y="1732013"/>
                      <a:pt x="4231130" y="1732013"/>
                    </a:cubicBezTo>
                    <a:cubicBezTo>
                      <a:pt x="4259847" y="1732013"/>
                      <a:pt x="4262292" y="1733846"/>
                      <a:pt x="4264736" y="1764397"/>
                    </a:cubicBezTo>
                    <a:cubicBezTo>
                      <a:pt x="4265347" y="1777227"/>
                      <a:pt x="4270846" y="1777227"/>
                      <a:pt x="4279401" y="1772340"/>
                    </a:cubicBezTo>
                    <a:cubicBezTo>
                      <a:pt x="4294065" y="1771118"/>
                      <a:pt x="4287343" y="1780894"/>
                      <a:pt x="4286732" y="1787616"/>
                    </a:cubicBezTo>
                    <a:cubicBezTo>
                      <a:pt x="4277567" y="1815722"/>
                      <a:pt x="4284898" y="1834661"/>
                      <a:pt x="4311172" y="1851159"/>
                    </a:cubicBezTo>
                    <a:cubicBezTo>
                      <a:pt x="4333169" y="1865212"/>
                      <a:pt x="4335613" y="1870101"/>
                      <a:pt x="4325226" y="1884764"/>
                    </a:cubicBezTo>
                    <a:cubicBezTo>
                      <a:pt x="4318505" y="1888431"/>
                      <a:pt x="4309340" y="1889041"/>
                      <a:pt x="4307506" y="1898819"/>
                    </a:cubicBezTo>
                    <a:cubicBezTo>
                      <a:pt x="4303230" y="1909816"/>
                      <a:pt x="4307507" y="1918370"/>
                      <a:pt x="4314839" y="1926924"/>
                    </a:cubicBezTo>
                    <a:cubicBezTo>
                      <a:pt x="4321560" y="1934868"/>
                      <a:pt x="4331947" y="1941588"/>
                      <a:pt x="4328281" y="1954419"/>
                    </a:cubicBezTo>
                    <a:cubicBezTo>
                      <a:pt x="4320949" y="1958696"/>
                      <a:pt x="4313616" y="1962362"/>
                      <a:pt x="4307507" y="1968472"/>
                    </a:cubicBezTo>
                    <a:cubicBezTo>
                      <a:pt x="4303840" y="1972138"/>
                      <a:pt x="4294064" y="1970305"/>
                      <a:pt x="4297119" y="1980082"/>
                    </a:cubicBezTo>
                    <a:cubicBezTo>
                      <a:pt x="4299564" y="1984358"/>
                      <a:pt x="4304452" y="1985581"/>
                      <a:pt x="4307507" y="1988636"/>
                    </a:cubicBezTo>
                    <a:cubicBezTo>
                      <a:pt x="4308117" y="1989247"/>
                      <a:pt x="4309340" y="1989246"/>
                      <a:pt x="4310562" y="1989247"/>
                    </a:cubicBezTo>
                    <a:cubicBezTo>
                      <a:pt x="4316672" y="1992912"/>
                      <a:pt x="4325837" y="1988025"/>
                      <a:pt x="4330114" y="1996579"/>
                    </a:cubicBezTo>
                    <a:cubicBezTo>
                      <a:pt x="4327669" y="2003910"/>
                      <a:pt x="4320947" y="2002689"/>
                      <a:pt x="4315449" y="2003301"/>
                    </a:cubicBezTo>
                    <a:cubicBezTo>
                      <a:pt x="4309951" y="2003910"/>
                      <a:pt x="4303840" y="2004522"/>
                      <a:pt x="4298342" y="2005744"/>
                    </a:cubicBezTo>
                    <a:cubicBezTo>
                      <a:pt x="4276956" y="2010021"/>
                      <a:pt x="4274511" y="2016742"/>
                      <a:pt x="4287344" y="2034461"/>
                    </a:cubicBezTo>
                    <a:cubicBezTo>
                      <a:pt x="4291009" y="2038739"/>
                      <a:pt x="4295286" y="2043015"/>
                      <a:pt x="4299564" y="2046680"/>
                    </a:cubicBezTo>
                    <a:cubicBezTo>
                      <a:pt x="4304452" y="2058902"/>
                      <a:pt x="4298342" y="2064401"/>
                      <a:pt x="4286732" y="2065011"/>
                    </a:cubicBezTo>
                    <a:cubicBezTo>
                      <a:pt x="4280622" y="2065623"/>
                      <a:pt x="4273902" y="2065622"/>
                      <a:pt x="4267790" y="2065011"/>
                    </a:cubicBezTo>
                    <a:cubicBezTo>
                      <a:pt x="4258015" y="2064400"/>
                      <a:pt x="4251904" y="2066232"/>
                      <a:pt x="4250683" y="2078453"/>
                    </a:cubicBezTo>
                    <a:cubicBezTo>
                      <a:pt x="4249461" y="2091896"/>
                      <a:pt x="4238463" y="2097395"/>
                      <a:pt x="4225633" y="2098006"/>
                    </a:cubicBezTo>
                    <a:cubicBezTo>
                      <a:pt x="4195692" y="2099839"/>
                      <a:pt x="4195692" y="2099839"/>
                      <a:pt x="4196303" y="2128556"/>
                    </a:cubicBezTo>
                    <a:cubicBezTo>
                      <a:pt x="4196303" y="2134667"/>
                      <a:pt x="4203636" y="2144443"/>
                      <a:pt x="4188972" y="2143220"/>
                    </a:cubicBezTo>
                    <a:cubicBezTo>
                      <a:pt x="4186527" y="2140776"/>
                      <a:pt x="4184084" y="2138332"/>
                      <a:pt x="4182250" y="2135888"/>
                    </a:cubicBezTo>
                    <a:cubicBezTo>
                      <a:pt x="4172475" y="2128557"/>
                      <a:pt x="4170642" y="2135888"/>
                      <a:pt x="4168197" y="2143220"/>
                    </a:cubicBezTo>
                    <a:cubicBezTo>
                      <a:pt x="4165753" y="2156662"/>
                      <a:pt x="4160866" y="2165827"/>
                      <a:pt x="4144979" y="2165216"/>
                    </a:cubicBezTo>
                    <a:cubicBezTo>
                      <a:pt x="4138257" y="2164605"/>
                      <a:pt x="4131537" y="2168881"/>
                      <a:pt x="4124816" y="2170715"/>
                    </a:cubicBezTo>
                    <a:cubicBezTo>
                      <a:pt x="4114428" y="2173159"/>
                      <a:pt x="4105875" y="2171326"/>
                      <a:pt x="4098543" y="2162772"/>
                    </a:cubicBezTo>
                    <a:cubicBezTo>
                      <a:pt x="4083878" y="2146886"/>
                      <a:pt x="4072270" y="2146276"/>
                      <a:pt x="4055161" y="2159717"/>
                    </a:cubicBezTo>
                    <a:cubicBezTo>
                      <a:pt x="4050884" y="2162773"/>
                      <a:pt x="4047217" y="2166439"/>
                      <a:pt x="4042940" y="2169493"/>
                    </a:cubicBezTo>
                    <a:cubicBezTo>
                      <a:pt x="4033165" y="2176826"/>
                      <a:pt x="4024000" y="2176215"/>
                      <a:pt x="4014835" y="2167660"/>
                    </a:cubicBezTo>
                    <a:cubicBezTo>
                      <a:pt x="4006892" y="2159716"/>
                      <a:pt x="3999560" y="2148719"/>
                      <a:pt x="3985507" y="2158496"/>
                    </a:cubicBezTo>
                    <a:cubicBezTo>
                      <a:pt x="3973287" y="2167049"/>
                      <a:pt x="3961067" y="2175603"/>
                      <a:pt x="3967787" y="2193322"/>
                    </a:cubicBezTo>
                    <a:cubicBezTo>
                      <a:pt x="3968397" y="2195156"/>
                      <a:pt x="3969010" y="2198211"/>
                      <a:pt x="3965954" y="2199432"/>
                    </a:cubicBezTo>
                    <a:cubicBezTo>
                      <a:pt x="3960454" y="2198822"/>
                      <a:pt x="3960455" y="2193322"/>
                      <a:pt x="3958622" y="2189656"/>
                    </a:cubicBezTo>
                    <a:cubicBezTo>
                      <a:pt x="3947014" y="2176215"/>
                      <a:pt x="3943347" y="2159718"/>
                      <a:pt x="3938460" y="2143831"/>
                    </a:cubicBezTo>
                    <a:cubicBezTo>
                      <a:pt x="3934182" y="2135889"/>
                      <a:pt x="3926239" y="2135888"/>
                      <a:pt x="3918296" y="2135888"/>
                    </a:cubicBezTo>
                    <a:cubicBezTo>
                      <a:pt x="3910964" y="2135888"/>
                      <a:pt x="3903022" y="2136500"/>
                      <a:pt x="3895689" y="2136500"/>
                    </a:cubicBezTo>
                    <a:cubicBezTo>
                      <a:pt x="3868804" y="2137110"/>
                      <a:pt x="3868194" y="2136500"/>
                      <a:pt x="3865750" y="2110837"/>
                    </a:cubicBezTo>
                    <a:cubicBezTo>
                      <a:pt x="3844974" y="2117558"/>
                      <a:pt x="3844974" y="2117558"/>
                      <a:pt x="3843754" y="2094951"/>
                    </a:cubicBezTo>
                    <a:cubicBezTo>
                      <a:pt x="3843753" y="2090673"/>
                      <a:pt x="3843143" y="2086395"/>
                      <a:pt x="3838866" y="2084563"/>
                    </a:cubicBezTo>
                    <a:cubicBezTo>
                      <a:pt x="3834588" y="2082730"/>
                      <a:pt x="3832755" y="2087008"/>
                      <a:pt x="3830311" y="2089451"/>
                    </a:cubicBezTo>
                    <a:cubicBezTo>
                      <a:pt x="3826033" y="2094340"/>
                      <a:pt x="3821757" y="2099227"/>
                      <a:pt x="3816869" y="2103505"/>
                    </a:cubicBezTo>
                    <a:cubicBezTo>
                      <a:pt x="3807704" y="2112059"/>
                      <a:pt x="3805871" y="2120613"/>
                      <a:pt x="3813814" y="2131000"/>
                    </a:cubicBezTo>
                    <a:cubicBezTo>
                      <a:pt x="3819314" y="2138332"/>
                      <a:pt x="3820535" y="2145664"/>
                      <a:pt x="3814424" y="2152996"/>
                    </a:cubicBezTo>
                    <a:cubicBezTo>
                      <a:pt x="3807704" y="2157274"/>
                      <a:pt x="3802815" y="2152995"/>
                      <a:pt x="3799150" y="2148719"/>
                    </a:cubicBezTo>
                    <a:cubicBezTo>
                      <a:pt x="3775932" y="2122446"/>
                      <a:pt x="3744771" y="2118169"/>
                      <a:pt x="3712387" y="2115725"/>
                    </a:cubicBezTo>
                    <a:cubicBezTo>
                      <a:pt x="3695431" y="2114808"/>
                      <a:pt x="3689475" y="2111486"/>
                      <a:pt x="3690907" y="2100603"/>
                    </a:cubicBezTo>
                    <a:lnTo>
                      <a:pt x="3693678" y="2090586"/>
                    </a:lnTo>
                    <a:lnTo>
                      <a:pt x="3679225" y="2086582"/>
                    </a:lnTo>
                    <a:lnTo>
                      <a:pt x="3674950" y="2087629"/>
                    </a:lnTo>
                    <a:lnTo>
                      <a:pt x="3679332" y="2096392"/>
                    </a:lnTo>
                    <a:cubicBezTo>
                      <a:pt x="3689719" y="2119611"/>
                      <a:pt x="3681776" y="2133664"/>
                      <a:pt x="3656113" y="2136108"/>
                    </a:cubicBezTo>
                    <a:cubicBezTo>
                      <a:pt x="3645115" y="2137329"/>
                      <a:pt x="3634116" y="2135497"/>
                      <a:pt x="3623118" y="2139163"/>
                    </a:cubicBezTo>
                    <a:cubicBezTo>
                      <a:pt x="3604178" y="2145273"/>
                      <a:pt x="3601123" y="2151994"/>
                      <a:pt x="3612732" y="2167879"/>
                    </a:cubicBezTo>
                    <a:cubicBezTo>
                      <a:pt x="3615788" y="2172769"/>
                      <a:pt x="3620063" y="2177045"/>
                      <a:pt x="3623730" y="2181321"/>
                    </a:cubicBezTo>
                    <a:cubicBezTo>
                      <a:pt x="3627396" y="2184988"/>
                      <a:pt x="3631062" y="2188655"/>
                      <a:pt x="3634728" y="2193543"/>
                    </a:cubicBezTo>
                    <a:cubicBezTo>
                      <a:pt x="3599290" y="2188655"/>
                      <a:pt x="3587069" y="2174600"/>
                      <a:pt x="3588292" y="2141606"/>
                    </a:cubicBezTo>
                    <a:cubicBezTo>
                      <a:pt x="3588902" y="2125721"/>
                      <a:pt x="3584015" y="2121444"/>
                      <a:pt x="3572406" y="2126332"/>
                    </a:cubicBezTo>
                    <a:cubicBezTo>
                      <a:pt x="3569350" y="2127859"/>
                      <a:pt x="3565684" y="2131373"/>
                      <a:pt x="3562323" y="2133511"/>
                    </a:cubicBezTo>
                    <a:lnTo>
                      <a:pt x="3560124" y="2134334"/>
                    </a:lnTo>
                    <a:lnTo>
                      <a:pt x="3574081" y="2168218"/>
                    </a:lnTo>
                    <a:cubicBezTo>
                      <a:pt x="3577106" y="2175561"/>
                      <a:pt x="3581492" y="2183005"/>
                      <a:pt x="3578404" y="2191547"/>
                    </a:cubicBezTo>
                    <a:cubicBezTo>
                      <a:pt x="3579201" y="2191880"/>
                      <a:pt x="3579999" y="2192212"/>
                      <a:pt x="3580797" y="2192544"/>
                    </a:cubicBezTo>
                    <a:cubicBezTo>
                      <a:pt x="3595154" y="2209758"/>
                      <a:pt x="3600143" y="2231493"/>
                      <a:pt x="3610780" y="2250901"/>
                    </a:cubicBezTo>
                    <a:cubicBezTo>
                      <a:pt x="3630892" y="2286890"/>
                      <a:pt x="3650103" y="2323912"/>
                      <a:pt x="3680816" y="2353553"/>
                    </a:cubicBezTo>
                    <a:cubicBezTo>
                      <a:pt x="3689757" y="2362425"/>
                      <a:pt x="3697469" y="2373126"/>
                      <a:pt x="3701225" y="2385456"/>
                    </a:cubicBezTo>
                    <a:lnTo>
                      <a:pt x="3706369" y="2407420"/>
                    </a:lnTo>
                    <a:lnTo>
                      <a:pt x="1080113" y="2407420"/>
                    </a:lnTo>
                    <a:lnTo>
                      <a:pt x="1077797" y="2390172"/>
                    </a:lnTo>
                    <a:cubicBezTo>
                      <a:pt x="1073504" y="2376320"/>
                      <a:pt x="1063270" y="2376152"/>
                      <a:pt x="1042370" y="2386668"/>
                    </a:cubicBezTo>
                    <a:cubicBezTo>
                      <a:pt x="1035515" y="2390853"/>
                      <a:pt x="1028519" y="2395896"/>
                      <a:pt x="1022383" y="2401082"/>
                    </a:cubicBezTo>
                    <a:cubicBezTo>
                      <a:pt x="1004069" y="2405178"/>
                      <a:pt x="997721" y="2395321"/>
                      <a:pt x="999508" y="2378841"/>
                    </a:cubicBezTo>
                    <a:cubicBezTo>
                      <a:pt x="1000042" y="2370100"/>
                      <a:pt x="1001573" y="2360641"/>
                      <a:pt x="1003827" y="2352180"/>
                    </a:cubicBezTo>
                    <a:cubicBezTo>
                      <a:pt x="1005373" y="2345369"/>
                      <a:pt x="1005848" y="2339709"/>
                      <a:pt x="1003823" y="2335189"/>
                    </a:cubicBezTo>
                    <a:lnTo>
                      <a:pt x="990464" y="2326155"/>
                    </a:lnTo>
                    <a:lnTo>
                      <a:pt x="989902" y="2327747"/>
                    </a:lnTo>
                    <a:cubicBezTo>
                      <a:pt x="981407" y="2332899"/>
                      <a:pt x="973826" y="2325699"/>
                      <a:pt x="968739" y="2319667"/>
                    </a:cubicBezTo>
                    <a:cubicBezTo>
                      <a:pt x="934367" y="2277419"/>
                      <a:pt x="884499" y="2279327"/>
                      <a:pt x="838038" y="2270053"/>
                    </a:cubicBezTo>
                    <a:cubicBezTo>
                      <a:pt x="826889" y="2267877"/>
                      <a:pt x="822186" y="2276625"/>
                      <a:pt x="816187" y="2282944"/>
                    </a:cubicBezTo>
                    <a:cubicBezTo>
                      <a:pt x="807156" y="2291189"/>
                      <a:pt x="800813" y="2307993"/>
                      <a:pt x="787766" y="2304016"/>
                    </a:cubicBezTo>
                    <a:cubicBezTo>
                      <a:pt x="772227" y="2298873"/>
                      <a:pt x="785328" y="2281277"/>
                      <a:pt x="779516" y="2270951"/>
                    </a:cubicBezTo>
                    <a:cubicBezTo>
                      <a:pt x="766528" y="2245403"/>
                      <a:pt x="757843" y="2243164"/>
                      <a:pt x="734159" y="2256718"/>
                    </a:cubicBezTo>
                    <a:cubicBezTo>
                      <a:pt x="722633" y="2263796"/>
                      <a:pt x="707916" y="2266643"/>
                      <a:pt x="696391" y="2273720"/>
                    </a:cubicBezTo>
                    <a:cubicBezTo>
                      <a:pt x="668948" y="2284907"/>
                      <a:pt x="641976" y="2290536"/>
                      <a:pt x="612794" y="2282048"/>
                    </a:cubicBezTo>
                    <a:cubicBezTo>
                      <a:pt x="597286" y="2278134"/>
                      <a:pt x="585249" y="2265504"/>
                      <a:pt x="580035" y="2254546"/>
                    </a:cubicBezTo>
                    <a:cubicBezTo>
                      <a:pt x="574157" y="2241758"/>
                      <a:pt x="567871" y="2236990"/>
                      <a:pt x="549364" y="2236237"/>
                    </a:cubicBezTo>
                    <a:cubicBezTo>
                      <a:pt x="577375" y="2223186"/>
                      <a:pt x="569792" y="2215988"/>
                      <a:pt x="552390" y="2210275"/>
                    </a:cubicBezTo>
                    <a:cubicBezTo>
                      <a:pt x="567955" y="2192616"/>
                      <a:pt x="583617" y="2178653"/>
                      <a:pt x="583579" y="2153388"/>
                    </a:cubicBezTo>
                    <a:cubicBezTo>
                      <a:pt x="583165" y="2137375"/>
                      <a:pt x="590140" y="2121171"/>
                      <a:pt x="594021" y="2104432"/>
                    </a:cubicBezTo>
                    <a:cubicBezTo>
                      <a:pt x="602415" y="2071551"/>
                      <a:pt x="591890" y="2045940"/>
                      <a:pt x="563051" y="2026965"/>
                    </a:cubicBezTo>
                    <a:cubicBezTo>
                      <a:pt x="557394" y="2022799"/>
                      <a:pt x="551109" y="2018031"/>
                      <a:pt x="544825" y="2013264"/>
                    </a:cubicBezTo>
                    <a:cubicBezTo>
                      <a:pt x="537275" y="2007297"/>
                      <a:pt x="524828" y="2002688"/>
                      <a:pt x="527604" y="1990909"/>
                    </a:cubicBezTo>
                    <a:cubicBezTo>
                      <a:pt x="529781" y="1979758"/>
                      <a:pt x="542826" y="1983735"/>
                      <a:pt x="550784" y="1981679"/>
                    </a:cubicBezTo>
                    <a:cubicBezTo>
                      <a:pt x="555680" y="1980321"/>
                      <a:pt x="561839" y="1980161"/>
                      <a:pt x="562942" y="1975204"/>
                    </a:cubicBezTo>
                    <a:cubicBezTo>
                      <a:pt x="564616" y="1968380"/>
                      <a:pt x="557192" y="1967340"/>
                      <a:pt x="554064" y="1965571"/>
                    </a:cubicBezTo>
                    <a:cubicBezTo>
                      <a:pt x="519130" y="1949221"/>
                      <a:pt x="520132" y="1916532"/>
                      <a:pt x="519369" y="1886971"/>
                    </a:cubicBezTo>
                    <a:cubicBezTo>
                      <a:pt x="518385" y="1872821"/>
                      <a:pt x="511685" y="1852042"/>
                      <a:pt x="533000" y="1842246"/>
                    </a:cubicBezTo>
                    <a:cubicBezTo>
                      <a:pt x="532165" y="1786189"/>
                      <a:pt x="596368" y="1766653"/>
                      <a:pt x="605513" y="1715265"/>
                    </a:cubicBezTo>
                    <a:cubicBezTo>
                      <a:pt x="606522" y="1706612"/>
                      <a:pt x="612489" y="1699062"/>
                      <a:pt x="598877" y="1696950"/>
                    </a:cubicBezTo>
                    <a:cubicBezTo>
                      <a:pt x="580936" y="1694334"/>
                      <a:pt x="588737" y="1686119"/>
                      <a:pt x="595334" y="1679169"/>
                    </a:cubicBezTo>
                    <a:lnTo>
                      <a:pt x="603172" y="1670914"/>
                    </a:lnTo>
                    <a:lnTo>
                      <a:pt x="594309" y="1649489"/>
                    </a:lnTo>
                    <a:lnTo>
                      <a:pt x="597313" y="1643573"/>
                    </a:lnTo>
                    <a:lnTo>
                      <a:pt x="573816" y="1633507"/>
                    </a:lnTo>
                    <a:cubicBezTo>
                      <a:pt x="572139" y="1616293"/>
                      <a:pt x="587110" y="1623303"/>
                      <a:pt x="593804" y="1620047"/>
                    </a:cubicBezTo>
                    <a:cubicBezTo>
                      <a:pt x="592380" y="1612688"/>
                      <a:pt x="579368" y="1609944"/>
                      <a:pt x="585304" y="1601162"/>
                    </a:cubicBezTo>
                    <a:lnTo>
                      <a:pt x="587387" y="1600439"/>
                    </a:lnTo>
                    <a:lnTo>
                      <a:pt x="567795" y="1593539"/>
                    </a:lnTo>
                    <a:cubicBezTo>
                      <a:pt x="553210" y="1590819"/>
                      <a:pt x="535674" y="1592752"/>
                      <a:pt x="528163" y="1575271"/>
                    </a:cubicBezTo>
                    <a:cubicBezTo>
                      <a:pt x="532411" y="1563934"/>
                      <a:pt x="537210" y="1553277"/>
                      <a:pt x="538455" y="1541018"/>
                    </a:cubicBezTo>
                    <a:cubicBezTo>
                      <a:pt x="539203" y="1533664"/>
                      <a:pt x="551658" y="1526880"/>
                      <a:pt x="539473" y="1518830"/>
                    </a:cubicBezTo>
                    <a:cubicBezTo>
                      <a:pt x="532918" y="1516305"/>
                      <a:pt x="526416" y="1519361"/>
                      <a:pt x="520286" y="1518738"/>
                    </a:cubicBezTo>
                    <a:cubicBezTo>
                      <a:pt x="519058" y="1518612"/>
                      <a:pt x="517709" y="1519714"/>
                      <a:pt x="516358" y="1520815"/>
                    </a:cubicBezTo>
                    <a:cubicBezTo>
                      <a:pt x="506301" y="1522270"/>
                      <a:pt x="500580" y="1535931"/>
                      <a:pt x="488146" y="1530332"/>
                    </a:cubicBezTo>
                    <a:cubicBezTo>
                      <a:pt x="484238" y="1520027"/>
                      <a:pt x="492768" y="1515322"/>
                      <a:pt x="498292" y="1509690"/>
                    </a:cubicBezTo>
                    <a:cubicBezTo>
                      <a:pt x="503820" y="1504060"/>
                      <a:pt x="510021" y="1497879"/>
                      <a:pt x="514995" y="1491572"/>
                    </a:cubicBezTo>
                    <a:cubicBezTo>
                      <a:pt x="534773" y="1467575"/>
                      <a:pt x="531418" y="1457945"/>
                      <a:pt x="501272" y="1449927"/>
                    </a:cubicBezTo>
                    <a:cubicBezTo>
                      <a:pt x="493367" y="1448504"/>
                      <a:pt x="484785" y="1447632"/>
                      <a:pt x="476754" y="1447435"/>
                    </a:cubicBezTo>
                    <a:cubicBezTo>
                      <a:pt x="460340" y="1438338"/>
                      <a:pt x="462136" y="1426753"/>
                      <a:pt x="474416" y="1415618"/>
                    </a:cubicBezTo>
                    <a:cubicBezTo>
                      <a:pt x="480617" y="1409435"/>
                      <a:pt x="488044" y="1403378"/>
                      <a:pt x="495347" y="1398547"/>
                    </a:cubicBezTo>
                    <a:cubicBezTo>
                      <a:pt x="506701" y="1390413"/>
                      <a:pt x="511801" y="1382881"/>
                      <a:pt x="502140" y="1368276"/>
                    </a:cubicBezTo>
                    <a:cubicBezTo>
                      <a:pt x="491376" y="1352321"/>
                      <a:pt x="498574" y="1336333"/>
                      <a:pt x="512202" y="1324095"/>
                    </a:cubicBezTo>
                    <a:cubicBezTo>
                      <a:pt x="543636" y="1295089"/>
                      <a:pt x="543636" y="1295089"/>
                      <a:pt x="517081" y="1263904"/>
                    </a:cubicBezTo>
                    <a:cubicBezTo>
                      <a:pt x="511575" y="1257151"/>
                      <a:pt x="494663" y="1252956"/>
                      <a:pt x="511969" y="1241094"/>
                    </a:cubicBezTo>
                    <a:cubicBezTo>
                      <a:pt x="516871" y="1241590"/>
                      <a:pt x="521776" y="1242088"/>
                      <a:pt x="526004" y="1243138"/>
                    </a:cubicBezTo>
                    <a:cubicBezTo>
                      <a:pt x="543413" y="1242431"/>
                      <a:pt x="538832" y="1232675"/>
                      <a:pt x="534926" y="1222372"/>
                    </a:cubicBezTo>
                    <a:cubicBezTo>
                      <a:pt x="525515" y="1205315"/>
                      <a:pt x="522655" y="1190782"/>
                      <a:pt x="540762" y="1177141"/>
                    </a:cubicBezTo>
                    <a:cubicBezTo>
                      <a:pt x="548739" y="1171760"/>
                      <a:pt x="552313" y="1160977"/>
                      <a:pt x="558086" y="1152895"/>
                    </a:cubicBezTo>
                    <a:lnTo>
                      <a:pt x="569560" y="1143332"/>
                    </a:lnTo>
                    <a:lnTo>
                      <a:pt x="552210" y="1142716"/>
                    </a:lnTo>
                    <a:cubicBezTo>
                      <a:pt x="539655" y="1143735"/>
                      <a:pt x="526512" y="1142632"/>
                      <a:pt x="514703" y="1137465"/>
                    </a:cubicBezTo>
                    <a:cubicBezTo>
                      <a:pt x="495540" y="1129237"/>
                      <a:pt x="479827" y="1114428"/>
                      <a:pt x="456457" y="1117038"/>
                    </a:cubicBezTo>
                    <a:cubicBezTo>
                      <a:pt x="446414" y="1118240"/>
                      <a:pt x="436150" y="1112294"/>
                      <a:pt x="426663" y="1107890"/>
                    </a:cubicBezTo>
                    <a:cubicBezTo>
                      <a:pt x="421049" y="1105403"/>
                      <a:pt x="416397" y="1101945"/>
                      <a:pt x="417715" y="1094016"/>
                    </a:cubicBezTo>
                    <a:cubicBezTo>
                      <a:pt x="412550" y="1105826"/>
                      <a:pt x="403867" y="1108760"/>
                      <a:pt x="393610" y="1104747"/>
                    </a:cubicBezTo>
                    <a:cubicBezTo>
                      <a:pt x="371933" y="1096336"/>
                      <a:pt x="347968" y="1094893"/>
                      <a:pt x="329733" y="1077967"/>
                    </a:cubicBezTo>
                    <a:cubicBezTo>
                      <a:pt x="325271" y="1073929"/>
                      <a:pt x="317734" y="1073382"/>
                      <a:pt x="312121" y="1070894"/>
                    </a:cubicBezTo>
                    <a:cubicBezTo>
                      <a:pt x="294889" y="1062658"/>
                      <a:pt x="277275" y="1055585"/>
                      <a:pt x="260417" y="1044256"/>
                    </a:cubicBezTo>
                    <a:cubicBezTo>
                      <a:pt x="244331" y="1032539"/>
                      <a:pt x="228028" y="1015605"/>
                      <a:pt x="205026" y="1013190"/>
                    </a:cubicBezTo>
                    <a:cubicBezTo>
                      <a:pt x="194005" y="1011498"/>
                      <a:pt x="181815" y="1007492"/>
                      <a:pt x="176350" y="994763"/>
                    </a:cubicBezTo>
                    <a:lnTo>
                      <a:pt x="174419" y="994771"/>
                    </a:lnTo>
                    <a:lnTo>
                      <a:pt x="174418" y="994770"/>
                    </a:lnTo>
                    <a:cubicBezTo>
                      <a:pt x="173262" y="995355"/>
                      <a:pt x="173357" y="995065"/>
                      <a:pt x="173936" y="994773"/>
                    </a:cubicBezTo>
                    <a:lnTo>
                      <a:pt x="174419" y="994771"/>
                    </a:lnTo>
                    <a:lnTo>
                      <a:pt x="175388" y="995733"/>
                    </a:lnTo>
                    <a:cubicBezTo>
                      <a:pt x="181790" y="1001695"/>
                      <a:pt x="180455" y="1005759"/>
                      <a:pt x="172154" y="1007533"/>
                    </a:cubicBezTo>
                    <a:cubicBezTo>
                      <a:pt x="169260" y="1008511"/>
                      <a:pt x="166357" y="1007557"/>
                      <a:pt x="163455" y="1006603"/>
                    </a:cubicBezTo>
                    <a:cubicBezTo>
                      <a:pt x="133644" y="993592"/>
                      <a:pt x="99081" y="998956"/>
                      <a:pt x="70024" y="981689"/>
                    </a:cubicBezTo>
                    <a:cubicBezTo>
                      <a:pt x="65762" y="979002"/>
                      <a:pt x="59195" y="979418"/>
                      <a:pt x="53581" y="976929"/>
                    </a:cubicBezTo>
                    <a:cubicBezTo>
                      <a:pt x="52419" y="976547"/>
                      <a:pt x="50870" y="975395"/>
                      <a:pt x="49899" y="974433"/>
                    </a:cubicBezTo>
                    <a:cubicBezTo>
                      <a:pt x="47179" y="970967"/>
                      <a:pt x="48124" y="966132"/>
                      <a:pt x="43671" y="964026"/>
                    </a:cubicBezTo>
                    <a:cubicBezTo>
                      <a:pt x="42892" y="962482"/>
                      <a:pt x="42694" y="961132"/>
                      <a:pt x="42494" y="959780"/>
                    </a:cubicBezTo>
                    <a:cubicBezTo>
                      <a:pt x="42478" y="955915"/>
                      <a:pt x="43042" y="952242"/>
                      <a:pt x="44186" y="948759"/>
                    </a:cubicBezTo>
                    <a:cubicBezTo>
                      <a:pt x="44369" y="946246"/>
                      <a:pt x="45132" y="943923"/>
                      <a:pt x="45125" y="941993"/>
                    </a:cubicBezTo>
                    <a:cubicBezTo>
                      <a:pt x="37935" y="932555"/>
                      <a:pt x="29045" y="932207"/>
                      <a:pt x="18821" y="935921"/>
                    </a:cubicBezTo>
                    <a:cubicBezTo>
                      <a:pt x="9168" y="937895"/>
                      <a:pt x="3355" y="934055"/>
                      <a:pt x="611" y="924793"/>
                    </a:cubicBezTo>
                    <a:cubicBezTo>
                      <a:pt x="-1545" y="917653"/>
                      <a:pt x="2103" y="912420"/>
                      <a:pt x="10024" y="911806"/>
                    </a:cubicBezTo>
                    <a:cubicBezTo>
                      <a:pt x="33474" y="928517"/>
                      <a:pt x="62283" y="932838"/>
                      <a:pt x="88220" y="943935"/>
                    </a:cubicBezTo>
                    <a:cubicBezTo>
                      <a:pt x="98867" y="948720"/>
                      <a:pt x="113427" y="965081"/>
                      <a:pt x="130187" y="953224"/>
                    </a:cubicBezTo>
                    <a:cubicBezTo>
                      <a:pt x="131922" y="951864"/>
                      <a:pt x="136755" y="952808"/>
                      <a:pt x="138116" y="954542"/>
                    </a:cubicBezTo>
                    <a:cubicBezTo>
                      <a:pt x="150155" y="968790"/>
                      <a:pt x="169867" y="969479"/>
                      <a:pt x="183441" y="981014"/>
                    </a:cubicBezTo>
                    <a:cubicBezTo>
                      <a:pt x="191004" y="987358"/>
                      <a:pt x="198367" y="992350"/>
                      <a:pt x="208385" y="985352"/>
                    </a:cubicBezTo>
                    <a:cubicBezTo>
                      <a:pt x="213393" y="981853"/>
                      <a:pt x="219197" y="983760"/>
                      <a:pt x="223461" y="986447"/>
                    </a:cubicBezTo>
                    <a:cubicBezTo>
                      <a:pt x="241669" y="997577"/>
                      <a:pt x="261986" y="1004253"/>
                      <a:pt x="282104" y="1009576"/>
                    </a:cubicBezTo>
                    <a:cubicBezTo>
                      <a:pt x="296226" y="1013576"/>
                      <a:pt x="309386" y="1018542"/>
                      <a:pt x="324453" y="1017706"/>
                    </a:cubicBezTo>
                    <a:cubicBezTo>
                      <a:pt x="336818" y="1017267"/>
                      <a:pt x="348436" y="1023014"/>
                      <a:pt x="357755" y="1033795"/>
                    </a:cubicBezTo>
                    <a:cubicBezTo>
                      <a:pt x="370575" y="1049583"/>
                      <a:pt x="388529" y="1045836"/>
                      <a:pt x="395403" y="1026872"/>
                    </a:cubicBezTo>
                    <a:cubicBezTo>
                      <a:pt x="396166" y="1024550"/>
                      <a:pt x="397120" y="1021647"/>
                      <a:pt x="398073" y="1018745"/>
                    </a:cubicBezTo>
                    <a:cubicBezTo>
                      <a:pt x="407993" y="988561"/>
                      <a:pt x="418799" y="985037"/>
                      <a:pt x="447075" y="1000761"/>
                    </a:cubicBezTo>
                    <a:cubicBezTo>
                      <a:pt x="457921" y="1006898"/>
                      <a:pt x="465667" y="1010729"/>
                      <a:pt x="474291" y="994269"/>
                    </a:cubicBezTo>
                    <a:lnTo>
                      <a:pt x="474369" y="994130"/>
                    </a:lnTo>
                    <a:lnTo>
                      <a:pt x="482894" y="977230"/>
                    </a:lnTo>
                    <a:lnTo>
                      <a:pt x="483459" y="977889"/>
                    </a:lnTo>
                    <a:lnTo>
                      <a:pt x="485390" y="974441"/>
                    </a:lnTo>
                    <a:cubicBezTo>
                      <a:pt x="489831" y="968022"/>
                      <a:pt x="495409" y="962299"/>
                      <a:pt x="503317" y="958786"/>
                    </a:cubicBezTo>
                    <a:lnTo>
                      <a:pt x="507032" y="954525"/>
                    </a:lnTo>
                    <a:lnTo>
                      <a:pt x="506323" y="954214"/>
                    </a:lnTo>
                    <a:cubicBezTo>
                      <a:pt x="489766" y="950750"/>
                      <a:pt x="473267" y="940651"/>
                      <a:pt x="454898" y="947808"/>
                    </a:cubicBezTo>
                    <a:cubicBezTo>
                      <a:pt x="447622" y="942709"/>
                      <a:pt x="441143" y="937960"/>
                      <a:pt x="433866" y="932863"/>
                    </a:cubicBezTo>
                    <a:cubicBezTo>
                      <a:pt x="429080" y="930760"/>
                      <a:pt x="425092" y="929009"/>
                      <a:pt x="420307" y="926907"/>
                    </a:cubicBezTo>
                    <a:cubicBezTo>
                      <a:pt x="404293" y="926535"/>
                      <a:pt x="393982" y="915347"/>
                      <a:pt x="383320" y="904954"/>
                    </a:cubicBezTo>
                    <a:cubicBezTo>
                      <a:pt x="377794" y="895868"/>
                      <a:pt x="371473" y="886429"/>
                      <a:pt x="381864" y="875769"/>
                    </a:cubicBezTo>
                    <a:cubicBezTo>
                      <a:pt x="420137" y="868788"/>
                      <a:pt x="459053" y="866846"/>
                      <a:pt x="493608" y="879167"/>
                    </a:cubicBezTo>
                    <a:cubicBezTo>
                      <a:pt x="492011" y="878466"/>
                      <a:pt x="491565" y="877317"/>
                      <a:pt x="490669" y="875022"/>
                    </a:cubicBezTo>
                    <a:cubicBezTo>
                      <a:pt x="503622" y="878569"/>
                      <a:pt x="516517" y="881437"/>
                      <a:pt x="529369" y="883454"/>
                    </a:cubicBezTo>
                    <a:lnTo>
                      <a:pt x="564126" y="886459"/>
                    </a:lnTo>
                    <a:lnTo>
                      <a:pt x="565737" y="870607"/>
                    </a:lnTo>
                    <a:cubicBezTo>
                      <a:pt x="568598" y="861899"/>
                      <a:pt x="571071" y="852421"/>
                      <a:pt x="574512" y="843905"/>
                    </a:cubicBezTo>
                    <a:cubicBezTo>
                      <a:pt x="578717" y="833067"/>
                      <a:pt x="584471" y="823381"/>
                      <a:pt x="565906" y="819210"/>
                    </a:cubicBezTo>
                    <a:cubicBezTo>
                      <a:pt x="558168" y="817311"/>
                      <a:pt x="556950" y="803404"/>
                      <a:pt x="545738" y="802291"/>
                    </a:cubicBezTo>
                    <a:cubicBezTo>
                      <a:pt x="538392" y="801164"/>
                      <a:pt x="531417" y="796943"/>
                      <a:pt x="522744" y="801810"/>
                    </a:cubicBezTo>
                    <a:cubicBezTo>
                      <a:pt x="514070" y="806678"/>
                      <a:pt x="505935" y="802075"/>
                      <a:pt x="507818" y="790473"/>
                    </a:cubicBezTo>
                    <a:cubicBezTo>
                      <a:pt x="509319" y="780033"/>
                      <a:pt x="508300" y="767478"/>
                      <a:pt x="521029" y="762015"/>
                    </a:cubicBezTo>
                    <a:cubicBezTo>
                      <a:pt x="524694" y="760646"/>
                      <a:pt x="525259" y="756973"/>
                      <a:pt x="523890" y="753308"/>
                    </a:cubicBezTo>
                    <a:cubicBezTo>
                      <a:pt x="522911" y="750414"/>
                      <a:pt x="521933" y="747520"/>
                      <a:pt x="521535" y="744815"/>
                    </a:cubicBezTo>
                    <a:cubicBezTo>
                      <a:pt x="519371" y="735744"/>
                      <a:pt x="531521" y="730088"/>
                      <a:pt x="528195" y="720636"/>
                    </a:cubicBezTo>
                    <a:cubicBezTo>
                      <a:pt x="525061" y="710601"/>
                      <a:pt x="512166" y="722442"/>
                      <a:pt x="507679" y="712608"/>
                    </a:cubicBezTo>
                    <a:cubicBezTo>
                      <a:pt x="506510" y="710294"/>
                      <a:pt x="503409" y="707989"/>
                      <a:pt x="503792" y="706827"/>
                    </a:cubicBezTo>
                    <a:cubicBezTo>
                      <a:pt x="508926" y="687290"/>
                      <a:pt x="493983" y="672090"/>
                      <a:pt x="492357" y="653548"/>
                    </a:cubicBezTo>
                    <a:cubicBezTo>
                      <a:pt x="491959" y="650845"/>
                      <a:pt x="490782" y="646599"/>
                      <a:pt x="492516" y="645238"/>
                    </a:cubicBezTo>
                    <a:cubicBezTo>
                      <a:pt x="504067" y="635529"/>
                      <a:pt x="501688" y="621240"/>
                      <a:pt x="503762" y="609059"/>
                    </a:cubicBezTo>
                    <a:cubicBezTo>
                      <a:pt x="506962" y="589531"/>
                      <a:pt x="523922" y="579024"/>
                      <a:pt x="534098" y="563717"/>
                    </a:cubicBezTo>
                    <a:cubicBezTo>
                      <a:pt x="538709" y="557515"/>
                      <a:pt x="544870" y="552464"/>
                      <a:pt x="548702" y="544719"/>
                    </a:cubicBezTo>
                    <a:cubicBezTo>
                      <a:pt x="550999" y="539685"/>
                      <a:pt x="556381" y="533094"/>
                      <a:pt x="561796" y="534229"/>
                    </a:cubicBezTo>
                    <a:cubicBezTo>
                      <a:pt x="580553" y="537822"/>
                      <a:pt x="596143" y="523650"/>
                      <a:pt x="614511" y="526470"/>
                    </a:cubicBezTo>
                    <a:cubicBezTo>
                      <a:pt x="618765" y="527226"/>
                      <a:pt x="625134" y="525458"/>
                      <a:pt x="625317" y="522946"/>
                    </a:cubicBezTo>
                    <a:cubicBezTo>
                      <a:pt x="625060" y="508070"/>
                      <a:pt x="640310" y="504719"/>
                      <a:pt x="645675" y="494263"/>
                    </a:cubicBezTo>
                    <a:cubicBezTo>
                      <a:pt x="647591" y="490391"/>
                      <a:pt x="652201" y="484188"/>
                      <a:pt x="655296" y="484561"/>
                    </a:cubicBezTo>
                    <a:cubicBezTo>
                      <a:pt x="671531" y="486038"/>
                      <a:pt x="671268" y="469229"/>
                      <a:pt x="680323" y="463200"/>
                    </a:cubicBezTo>
                    <a:cubicBezTo>
                      <a:pt x="685332" y="459702"/>
                      <a:pt x="684336" y="452943"/>
                      <a:pt x="678135" y="448333"/>
                    </a:cubicBezTo>
                    <a:lnTo>
                      <a:pt x="662352" y="444254"/>
                    </a:lnTo>
                    <a:lnTo>
                      <a:pt x="686387" y="421536"/>
                    </a:lnTo>
                    <a:lnTo>
                      <a:pt x="719509" y="377018"/>
                    </a:lnTo>
                    <a:lnTo>
                      <a:pt x="714719" y="372986"/>
                    </a:lnTo>
                    <a:lnTo>
                      <a:pt x="714532" y="375208"/>
                    </a:lnTo>
                    <a:cubicBezTo>
                      <a:pt x="712283" y="376732"/>
                      <a:pt x="708076" y="375716"/>
                      <a:pt x="701693" y="372815"/>
                    </a:cubicBezTo>
                    <a:cubicBezTo>
                      <a:pt x="690666" y="368172"/>
                      <a:pt x="680222" y="368171"/>
                      <a:pt x="669196" y="371654"/>
                    </a:cubicBezTo>
                    <a:cubicBezTo>
                      <a:pt x="664554" y="373395"/>
                      <a:pt x="659331" y="376296"/>
                      <a:pt x="654689" y="375136"/>
                    </a:cubicBezTo>
                    <a:cubicBezTo>
                      <a:pt x="629156" y="369332"/>
                      <a:pt x="603044" y="377457"/>
                      <a:pt x="577509" y="372234"/>
                    </a:cubicBezTo>
                    <a:cubicBezTo>
                      <a:pt x="560683" y="368752"/>
                      <a:pt x="556619" y="373975"/>
                      <a:pt x="561842" y="389643"/>
                    </a:cubicBezTo>
                    <a:cubicBezTo>
                      <a:pt x="569386" y="412275"/>
                      <a:pt x="558942" y="427362"/>
                      <a:pt x="535148" y="428523"/>
                    </a:cubicBezTo>
                    <a:cubicBezTo>
                      <a:pt x="530507" y="428523"/>
                      <a:pt x="526445" y="428523"/>
                      <a:pt x="521801" y="429683"/>
                    </a:cubicBezTo>
                    <a:cubicBezTo>
                      <a:pt x="502073" y="433745"/>
                      <a:pt x="503232" y="433165"/>
                      <a:pt x="499750" y="414595"/>
                    </a:cubicBezTo>
                    <a:cubicBezTo>
                      <a:pt x="492789" y="379778"/>
                      <a:pt x="500331" y="345541"/>
                      <a:pt x="501492" y="311304"/>
                    </a:cubicBezTo>
                    <a:cubicBezTo>
                      <a:pt x="501492" y="303180"/>
                      <a:pt x="502072" y="295636"/>
                      <a:pt x="500332" y="288092"/>
                    </a:cubicBezTo>
                    <a:cubicBezTo>
                      <a:pt x="499752" y="284610"/>
                      <a:pt x="502653" y="278807"/>
                      <a:pt x="495690" y="279968"/>
                    </a:cubicBezTo>
                    <a:cubicBezTo>
                      <a:pt x="490467" y="280549"/>
                      <a:pt x="485824" y="282870"/>
                      <a:pt x="485825" y="289254"/>
                    </a:cubicBezTo>
                    <a:cubicBezTo>
                      <a:pt x="485825" y="291574"/>
                      <a:pt x="486985" y="293313"/>
                      <a:pt x="487565" y="295635"/>
                    </a:cubicBezTo>
                    <a:cubicBezTo>
                      <a:pt x="488726" y="300278"/>
                      <a:pt x="495690" y="304341"/>
                      <a:pt x="490467" y="310144"/>
                    </a:cubicBezTo>
                    <a:cubicBezTo>
                      <a:pt x="485243" y="315946"/>
                      <a:pt x="478280" y="310143"/>
                      <a:pt x="470156" y="308983"/>
                    </a:cubicBezTo>
                    <a:cubicBezTo>
                      <a:pt x="477700" y="318267"/>
                      <a:pt x="481762" y="326392"/>
                      <a:pt x="480603" y="336256"/>
                    </a:cubicBezTo>
                    <a:cubicBezTo>
                      <a:pt x="479440" y="342060"/>
                      <a:pt x="477700" y="347282"/>
                      <a:pt x="470156" y="342059"/>
                    </a:cubicBezTo>
                    <a:cubicBezTo>
                      <a:pt x="474799" y="326392"/>
                      <a:pt x="463192" y="317108"/>
                      <a:pt x="454487" y="306662"/>
                    </a:cubicBezTo>
                    <a:cubicBezTo>
                      <a:pt x="446945" y="297957"/>
                      <a:pt x="441142" y="289253"/>
                      <a:pt x="451006" y="278227"/>
                    </a:cubicBezTo>
                    <a:cubicBezTo>
                      <a:pt x="454487" y="270683"/>
                      <a:pt x="462033" y="269524"/>
                      <a:pt x="467835" y="266041"/>
                    </a:cubicBezTo>
                    <a:cubicBezTo>
                      <a:pt x="474218" y="261980"/>
                      <a:pt x="478281" y="257336"/>
                      <a:pt x="470736" y="250953"/>
                    </a:cubicBezTo>
                    <a:cubicBezTo>
                      <a:pt x="462032" y="248633"/>
                      <a:pt x="453328" y="246311"/>
                      <a:pt x="444044" y="243990"/>
                    </a:cubicBezTo>
                    <a:cubicBezTo>
                      <a:pt x="439981" y="243409"/>
                      <a:pt x="437660" y="242830"/>
                      <a:pt x="438241" y="238187"/>
                    </a:cubicBezTo>
                    <a:cubicBezTo>
                      <a:pt x="453328" y="238187"/>
                      <a:pt x="468997" y="235866"/>
                      <a:pt x="484083" y="232965"/>
                    </a:cubicBezTo>
                    <a:cubicBezTo>
                      <a:pt x="498011" y="230643"/>
                      <a:pt x="499751" y="223099"/>
                      <a:pt x="492789" y="212074"/>
                    </a:cubicBezTo>
                    <a:cubicBezTo>
                      <a:pt x="488726" y="205691"/>
                      <a:pt x="483504" y="199887"/>
                      <a:pt x="478861" y="193504"/>
                    </a:cubicBezTo>
                    <a:cubicBezTo>
                      <a:pt x="470736" y="182479"/>
                      <a:pt x="473058" y="176675"/>
                      <a:pt x="486985" y="174935"/>
                    </a:cubicBezTo>
                    <a:cubicBezTo>
                      <a:pt x="492208" y="174356"/>
                      <a:pt x="497430" y="174356"/>
                      <a:pt x="502073" y="174935"/>
                    </a:cubicBezTo>
                    <a:cubicBezTo>
                      <a:pt x="515420" y="176095"/>
                      <a:pt x="524124" y="173775"/>
                      <a:pt x="527026" y="156947"/>
                    </a:cubicBezTo>
                    <a:cubicBezTo>
                      <a:pt x="529346" y="141860"/>
                      <a:pt x="543853" y="140698"/>
                      <a:pt x="557200" y="140698"/>
                    </a:cubicBezTo>
                    <a:cubicBezTo>
                      <a:pt x="579251" y="140698"/>
                      <a:pt x="581572" y="137797"/>
                      <a:pt x="582152" y="115745"/>
                    </a:cubicBezTo>
                    <a:cubicBezTo>
                      <a:pt x="581572" y="109362"/>
                      <a:pt x="577509" y="102398"/>
                      <a:pt x="584474" y="96596"/>
                    </a:cubicBezTo>
                    <a:cubicBezTo>
                      <a:pt x="590857" y="95435"/>
                      <a:pt x="594918" y="98336"/>
                      <a:pt x="598400" y="102979"/>
                    </a:cubicBezTo>
                    <a:cubicBezTo>
                      <a:pt x="602464" y="108782"/>
                      <a:pt x="605944" y="106461"/>
                      <a:pt x="608846" y="101238"/>
                    </a:cubicBezTo>
                    <a:cubicBezTo>
                      <a:pt x="610587" y="84989"/>
                      <a:pt x="614649" y="70483"/>
                      <a:pt x="635540" y="71064"/>
                    </a:cubicBezTo>
                    <a:cubicBezTo>
                      <a:pt x="638442" y="67581"/>
                      <a:pt x="643084" y="67001"/>
                      <a:pt x="647726" y="64100"/>
                    </a:cubicBezTo>
                    <a:cubicBezTo>
                      <a:pt x="639601" y="58877"/>
                      <a:pt x="629737" y="63519"/>
                      <a:pt x="622772" y="57716"/>
                    </a:cubicBezTo>
                    <a:cubicBezTo>
                      <a:pt x="620453" y="53654"/>
                      <a:pt x="616971" y="50753"/>
                      <a:pt x="615809" y="46691"/>
                    </a:cubicBezTo>
                    <a:cubicBezTo>
                      <a:pt x="611167" y="30443"/>
                      <a:pt x="602462" y="21159"/>
                      <a:pt x="583894" y="24059"/>
                    </a:cubicBezTo>
                    <a:cubicBezTo>
                      <a:pt x="572288" y="25801"/>
                      <a:pt x="569967" y="17096"/>
                      <a:pt x="568805" y="72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rot="-1844312">
                <a:off x="9894549" y="2099824"/>
                <a:ext cx="1008159" cy="122201"/>
              </a:xfrm>
              <a:custGeom>
                <a:rect b="b" l="l" r="r" t="t"/>
                <a:pathLst>
                  <a:path extrusionOk="0" h="153939" w="1270000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rot="-613183">
                <a:off x="6440945" y="4296224"/>
                <a:ext cx="818747" cy="470474"/>
              </a:xfrm>
              <a:custGeom>
                <a:rect b="b" l="l" r="r" t="t"/>
                <a:pathLst>
                  <a:path extrusionOk="0" h="592666" w="1031393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rot="3516856">
                <a:off x="7816105" y="1664286"/>
                <a:ext cx="2075805" cy="2907237"/>
              </a:xfrm>
              <a:custGeom>
                <a:rect b="b" l="l" r="r" t="t"/>
                <a:pathLst>
                  <a:path extrusionOk="0" h="3245984" w="2317676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rot="3494497">
                <a:off x="7081579" y="1521344"/>
                <a:ext cx="1232348" cy="1956871"/>
              </a:xfrm>
              <a:custGeom>
                <a:rect b="b" l="l" r="r" t="t"/>
                <a:pathLst>
                  <a:path extrusionOk="0" h="2465114" w="1552416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8164923" y="3424532"/>
                <a:ext cx="1732071" cy="1727593"/>
              </a:xfrm>
              <a:custGeom>
                <a:rect b="b" l="l" r="r" t="t"/>
                <a:pathLst>
                  <a:path extrusionOk="0" h="2176287" w="2181928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9225499" y="2908452"/>
                <a:ext cx="1214854" cy="1185788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-5400000">
                <a:off x="8719824" y="1990944"/>
                <a:ext cx="1546554" cy="1293408"/>
              </a:xfrm>
              <a:custGeom>
                <a:rect b="b" l="l" r="r" t="t"/>
                <a:pathLst>
                  <a:path extrusionOk="0" h="1565309" w="1871671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6300000">
                <a:off x="6991010" y="3116762"/>
                <a:ext cx="1449283" cy="1414607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074422" y="4675268"/>
                <a:ext cx="238292" cy="940948"/>
              </a:xfrm>
              <a:custGeom>
                <a:rect b="b" l="l" r="r" t="t"/>
                <a:pathLst>
                  <a:path extrusionOk="0" h="1185333" w="300181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6664163" y="1413281"/>
                <a:ext cx="627162" cy="377529"/>
              </a:xfrm>
              <a:custGeom>
                <a:rect b="b" l="l" r="r" t="t"/>
                <a:pathLst>
                  <a:path extrusionOk="0" h="475582" w="790050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6682439" y="4094239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rot="-8080291">
                <a:off x="9186971" y="5250344"/>
                <a:ext cx="440010" cy="4586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DBF3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7173254" y="1305348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0569835" y="2852422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9925469" y="4301464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9030958" y="5149862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413340" y="4542833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792524" y="1621808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9822309" y="1500996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9994073" y="1907415"/>
                <a:ext cx="226423" cy="245291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8146771" y="1363150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668582" y="3136308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0476610" y="4399742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0462753" y="3441811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7590642" y="4988734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8718354" y="4900238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flipH="1" rot="-2334896">
                <a:off x="10955015" y="3365922"/>
                <a:ext cx="613172" cy="6391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flipH="1">
                <a:off x="10542345" y="2010335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flipH="1" rot="-2925135">
                <a:off x="7520869" y="851319"/>
                <a:ext cx="571570" cy="576142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rot="-8080291">
                <a:off x="9277445" y="3864913"/>
                <a:ext cx="440010" cy="4586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368136" y="4062039"/>
                <a:ext cx="134421" cy="134421"/>
              </a:xfrm>
              <a:custGeom>
                <a:rect b="b" l="l" r="r" t="t"/>
                <a:pathLst>
                  <a:path extrusionOk="0" h="169333" w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8854039" y="5391678"/>
                <a:ext cx="109981" cy="91651"/>
              </a:xfrm>
              <a:custGeom>
                <a:rect b="b" l="l" r="r" t="t"/>
                <a:pathLst>
                  <a:path extrusionOk="0" h="115454" w="138545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0662143" y="4663077"/>
                <a:ext cx="122201" cy="146641"/>
              </a:xfrm>
              <a:custGeom>
                <a:rect b="b" l="l" r="r" t="t"/>
                <a:pathLst>
                  <a:path extrusionOk="0" h="184727" w="153939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0647498" y="2630334"/>
                <a:ext cx="103871" cy="134421"/>
              </a:xfrm>
              <a:custGeom>
                <a:rect b="b" l="l" r="r" t="t"/>
                <a:pathLst>
                  <a:path extrusionOk="0" h="169333" w="130848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312916" y="2339457"/>
                <a:ext cx="116091" cy="103871"/>
              </a:xfrm>
              <a:custGeom>
                <a:rect b="b" l="l" r="r" t="t"/>
                <a:pathLst>
                  <a:path extrusionOk="0" h="130848" w="146242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6406629" y="2379942"/>
                <a:ext cx="122201" cy="103871"/>
              </a:xfrm>
              <a:custGeom>
                <a:rect b="b" l="l" r="r" t="t"/>
                <a:pathLst>
                  <a:path extrusionOk="0" h="130848" w="153939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7879426" y="5167743"/>
                <a:ext cx="116091" cy="103871"/>
              </a:xfrm>
              <a:custGeom>
                <a:rect b="b" l="l" r="r" t="t"/>
                <a:pathLst>
                  <a:path extrusionOk="0" h="130848" w="146242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8313123" y="1164959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7195437" y="5073025"/>
                <a:ext cx="128311" cy="103871"/>
              </a:xfrm>
              <a:custGeom>
                <a:rect b="b" l="l" r="r" t="t"/>
                <a:pathLst>
                  <a:path extrusionOk="0" h="130848" w="161636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0858500" y="3965928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595261" y="4371058"/>
                <a:ext cx="146641" cy="122201"/>
              </a:xfrm>
              <a:custGeom>
                <a:rect b="b" l="l" r="r" t="t"/>
                <a:pathLst>
                  <a:path extrusionOk="0" h="153939" w="184727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900000">
                <a:off x="7089267" y="1926620"/>
                <a:ext cx="3271787" cy="2983845"/>
              </a:xfrm>
              <a:custGeom>
                <a:rect b="b" l="l" r="r" t="t"/>
                <a:pathLst>
                  <a:path extrusionOk="0" h="3686004" w="40417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rgbClr val="EAF5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7000161" y="2031424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flipH="1">
                <a:off x="8784570" y="1883600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flipH="1" rot="10800000">
                <a:off x="5899199" y="4439734"/>
                <a:ext cx="603449" cy="608276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-2068666">
                <a:off x="6084441" y="3363823"/>
                <a:ext cx="441381" cy="444912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flipH="1" rot="9900000">
                <a:off x="8046141" y="3975013"/>
                <a:ext cx="660342" cy="665626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2"/>
            <p:cNvGrpSpPr/>
            <p:nvPr/>
          </p:nvGrpSpPr>
          <p:grpSpPr>
            <a:xfrm>
              <a:off x="7155398" y="2614583"/>
              <a:ext cx="2766646" cy="1358851"/>
              <a:chOff x="4556564" y="2148741"/>
              <a:chExt cx="2766646" cy="1358851"/>
            </a:xfrm>
          </p:grpSpPr>
          <p:sp>
            <p:nvSpPr>
              <p:cNvPr id="270" name="Google Shape;270;p2"/>
              <p:cNvSpPr txBox="1"/>
              <p:nvPr/>
            </p:nvSpPr>
            <p:spPr>
              <a:xfrm>
                <a:off x="4556564" y="2513020"/>
                <a:ext cx="276664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Natural</a:t>
                </a:r>
                <a:endParaRPr b="1" sz="4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" name="Google Shape;271;p2"/>
              <p:cNvGrpSpPr/>
              <p:nvPr/>
            </p:nvGrpSpPr>
            <p:grpSpPr>
              <a:xfrm flipH="1" rot="10579261">
                <a:off x="6489063" y="2988944"/>
                <a:ext cx="726389" cy="495854"/>
                <a:chOff x="3625951" y="3293069"/>
                <a:chExt cx="1334612" cy="911044"/>
              </a:xfrm>
            </p:grpSpPr>
            <p:sp>
              <p:nvSpPr>
                <p:cNvPr id="272" name="Google Shape;272;p2"/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rect b="b" l="l" r="r" t="t"/>
                  <a:pathLst>
                    <a:path extrusionOk="0" h="3181350" w="2733675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 rot="-1788973">
                  <a:off x="3755403" y="3367093"/>
                  <a:ext cx="386957" cy="623725"/>
                </a:xfrm>
                <a:custGeom>
                  <a:rect b="b" l="l" r="r" t="t"/>
                  <a:pathLst>
                    <a:path extrusionOk="0" h="3362325" w="208597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4" name="Google Shape;274;p2"/>
              <p:cNvGrpSpPr/>
              <p:nvPr/>
            </p:nvGrpSpPr>
            <p:grpSpPr>
              <a:xfrm flipH="1" rot="2700000">
                <a:off x="4985644" y="2332942"/>
                <a:ext cx="726389" cy="495854"/>
                <a:chOff x="3625951" y="3293069"/>
                <a:chExt cx="1334612" cy="911044"/>
              </a:xfrm>
            </p:grpSpPr>
            <p:sp>
              <p:nvSpPr>
                <p:cNvPr id="275" name="Google Shape;275;p2"/>
                <p:cNvSpPr/>
                <p:nvPr/>
              </p:nvSpPr>
              <p:spPr>
                <a:xfrm rot="679691">
                  <a:off x="4208199" y="3352246"/>
                  <a:ext cx="681145" cy="792691"/>
                </a:xfrm>
                <a:custGeom>
                  <a:rect b="b" l="l" r="r" t="t"/>
                  <a:pathLst>
                    <a:path extrusionOk="0" h="3181350" w="2733675">
                      <a:moveTo>
                        <a:pt x="316143" y="3128010"/>
                      </a:moveTo>
                      <a:cubicBezTo>
                        <a:pt x="1211493" y="2624138"/>
                        <a:pt x="1817283" y="1884045"/>
                        <a:pt x="2161135" y="926782"/>
                      </a:cubicBezTo>
                      <a:cubicBezTo>
                        <a:pt x="2156373" y="936307"/>
                        <a:pt x="2151610" y="946785"/>
                        <a:pt x="2146848" y="956310"/>
                      </a:cubicBezTo>
                      <a:cubicBezTo>
                        <a:pt x="2142085" y="966788"/>
                        <a:pt x="2136370" y="976313"/>
                        <a:pt x="2131608" y="986790"/>
                      </a:cubicBezTo>
                      <a:cubicBezTo>
                        <a:pt x="1843953" y="1563053"/>
                        <a:pt x="1455333" y="2061210"/>
                        <a:pt x="977178" y="2490788"/>
                      </a:cubicBezTo>
                      <a:cubicBezTo>
                        <a:pt x="750483" y="2695575"/>
                        <a:pt x="508548" y="2880360"/>
                        <a:pt x="256135" y="3052763"/>
                      </a:cubicBezTo>
                      <a:cubicBezTo>
                        <a:pt x="236133" y="3066098"/>
                        <a:pt x="229465" y="3065145"/>
                        <a:pt x="222798" y="3041333"/>
                      </a:cubicBezTo>
                      <a:cubicBezTo>
                        <a:pt x="204700" y="2978467"/>
                        <a:pt x="183745" y="2917508"/>
                        <a:pt x="164695" y="2854642"/>
                      </a:cubicBezTo>
                      <a:cubicBezTo>
                        <a:pt x="100878" y="2646045"/>
                        <a:pt x="51348" y="2434590"/>
                        <a:pt x="22773" y="2218373"/>
                      </a:cubicBezTo>
                      <a:cubicBezTo>
                        <a:pt x="-7707" y="1990725"/>
                        <a:pt x="-12470" y="1763078"/>
                        <a:pt x="38965" y="1536382"/>
                      </a:cubicBezTo>
                      <a:cubicBezTo>
                        <a:pt x="70398" y="1396365"/>
                        <a:pt x="129453" y="1270635"/>
                        <a:pt x="212320" y="1156335"/>
                      </a:cubicBezTo>
                      <a:cubicBezTo>
                        <a:pt x="300903" y="1033463"/>
                        <a:pt x="416155" y="941070"/>
                        <a:pt x="545695" y="865822"/>
                      </a:cubicBezTo>
                      <a:cubicBezTo>
                        <a:pt x="712383" y="769620"/>
                        <a:pt x="892405" y="707707"/>
                        <a:pt x="1077190" y="658177"/>
                      </a:cubicBezTo>
                      <a:cubicBezTo>
                        <a:pt x="1181965" y="629602"/>
                        <a:pt x="1287693" y="604838"/>
                        <a:pt x="1392468" y="579120"/>
                      </a:cubicBezTo>
                      <a:cubicBezTo>
                        <a:pt x="1591540" y="530543"/>
                        <a:pt x="1792518" y="487680"/>
                        <a:pt x="1986828" y="418147"/>
                      </a:cubicBezTo>
                      <a:cubicBezTo>
                        <a:pt x="2060170" y="391477"/>
                        <a:pt x="2132560" y="360997"/>
                        <a:pt x="2201140" y="322897"/>
                      </a:cubicBezTo>
                      <a:cubicBezTo>
                        <a:pt x="2338300" y="246697"/>
                        <a:pt x="2453553" y="148590"/>
                        <a:pt x="2529753" y="0"/>
                      </a:cubicBezTo>
                      <a:cubicBezTo>
                        <a:pt x="2539278" y="37147"/>
                        <a:pt x="2547850" y="67627"/>
                        <a:pt x="2555470" y="99060"/>
                      </a:cubicBezTo>
                      <a:cubicBezTo>
                        <a:pt x="2610715" y="321945"/>
                        <a:pt x="2658340" y="546735"/>
                        <a:pt x="2689773" y="775335"/>
                      </a:cubicBezTo>
                      <a:cubicBezTo>
                        <a:pt x="2727873" y="1048702"/>
                        <a:pt x="2746923" y="1323023"/>
                        <a:pt x="2726920" y="1599248"/>
                      </a:cubicBezTo>
                      <a:cubicBezTo>
                        <a:pt x="2706918" y="1874520"/>
                        <a:pt x="2650720" y="2140267"/>
                        <a:pt x="2524990" y="2387917"/>
                      </a:cubicBezTo>
                      <a:cubicBezTo>
                        <a:pt x="2459268" y="2517458"/>
                        <a:pt x="2374495" y="2632710"/>
                        <a:pt x="2271625" y="2735580"/>
                      </a:cubicBezTo>
                      <a:cubicBezTo>
                        <a:pt x="2131608" y="2875598"/>
                        <a:pt x="1965873" y="2973705"/>
                        <a:pt x="1782993" y="3046095"/>
                      </a:cubicBezTo>
                      <a:cubicBezTo>
                        <a:pt x="1661073" y="3094673"/>
                        <a:pt x="1535343" y="3124200"/>
                        <a:pt x="1406755" y="3146108"/>
                      </a:cubicBezTo>
                      <a:cubicBezTo>
                        <a:pt x="1177203" y="3186113"/>
                        <a:pt x="945745" y="3188017"/>
                        <a:pt x="714288" y="3172778"/>
                      </a:cubicBezTo>
                      <a:cubicBezTo>
                        <a:pt x="586653" y="3164205"/>
                        <a:pt x="459970" y="3149917"/>
                        <a:pt x="334240" y="3129915"/>
                      </a:cubicBezTo>
                      <a:cubicBezTo>
                        <a:pt x="331383" y="3131820"/>
                        <a:pt x="328525" y="3130867"/>
                        <a:pt x="316143" y="31280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 rot="-1788973">
                  <a:off x="3755403" y="3367093"/>
                  <a:ext cx="386957" cy="623725"/>
                </a:xfrm>
                <a:custGeom>
                  <a:rect b="b" l="l" r="r" t="t"/>
                  <a:pathLst>
                    <a:path extrusionOk="0" h="3362325" w="2085975">
                      <a:moveTo>
                        <a:pt x="934992" y="822960"/>
                      </a:moveTo>
                      <a:cubicBezTo>
                        <a:pt x="685437" y="1681163"/>
                        <a:pt x="733062" y="2520315"/>
                        <a:pt x="1095965" y="3340418"/>
                      </a:cubicBezTo>
                      <a:cubicBezTo>
                        <a:pt x="1084535" y="3343275"/>
                        <a:pt x="1077867" y="3337560"/>
                        <a:pt x="1072152" y="3334703"/>
                      </a:cubicBezTo>
                      <a:cubicBezTo>
                        <a:pt x="959757" y="3282315"/>
                        <a:pt x="852125" y="3222308"/>
                        <a:pt x="748302" y="3155633"/>
                      </a:cubicBezTo>
                      <a:cubicBezTo>
                        <a:pt x="663530" y="3101340"/>
                        <a:pt x="583520" y="3041333"/>
                        <a:pt x="506367" y="2975610"/>
                      </a:cubicBezTo>
                      <a:cubicBezTo>
                        <a:pt x="386352" y="2872740"/>
                        <a:pt x="281577" y="2756535"/>
                        <a:pt x="196805" y="2623185"/>
                      </a:cubicBezTo>
                      <a:cubicBezTo>
                        <a:pt x="51072" y="2395538"/>
                        <a:pt x="-10840" y="2146935"/>
                        <a:pt x="1542" y="1878330"/>
                      </a:cubicBezTo>
                      <a:cubicBezTo>
                        <a:pt x="10115" y="1690688"/>
                        <a:pt x="56787" y="1511618"/>
                        <a:pt x="125367" y="1338263"/>
                      </a:cubicBezTo>
                      <a:cubicBezTo>
                        <a:pt x="171087" y="1222058"/>
                        <a:pt x="228237" y="1111568"/>
                        <a:pt x="290150" y="1003935"/>
                      </a:cubicBezTo>
                      <a:cubicBezTo>
                        <a:pt x="362540" y="879158"/>
                        <a:pt x="445407" y="761048"/>
                        <a:pt x="533990" y="645795"/>
                      </a:cubicBezTo>
                      <a:cubicBezTo>
                        <a:pt x="636860" y="510540"/>
                        <a:pt x="751160" y="383858"/>
                        <a:pt x="869270" y="260985"/>
                      </a:cubicBezTo>
                      <a:cubicBezTo>
                        <a:pt x="955947" y="170498"/>
                        <a:pt x="1048340" y="84773"/>
                        <a:pt x="1139780" y="0"/>
                      </a:cubicBezTo>
                      <a:cubicBezTo>
                        <a:pt x="1149305" y="3810"/>
                        <a:pt x="1145495" y="10478"/>
                        <a:pt x="1145495" y="16193"/>
                      </a:cubicBezTo>
                      <a:cubicBezTo>
                        <a:pt x="1138827" y="209550"/>
                        <a:pt x="1197882" y="386715"/>
                        <a:pt x="1287417" y="554355"/>
                      </a:cubicBezTo>
                      <a:cubicBezTo>
                        <a:pt x="1410290" y="785813"/>
                        <a:pt x="1578882" y="982980"/>
                        <a:pt x="1752237" y="1176338"/>
                      </a:cubicBezTo>
                      <a:cubicBezTo>
                        <a:pt x="1937975" y="1383983"/>
                        <a:pt x="2052275" y="1625918"/>
                        <a:pt x="2081802" y="1904048"/>
                      </a:cubicBezTo>
                      <a:cubicBezTo>
                        <a:pt x="2108472" y="2156460"/>
                        <a:pt x="2057037" y="2394585"/>
                        <a:pt x="1946547" y="2621280"/>
                      </a:cubicBezTo>
                      <a:cubicBezTo>
                        <a:pt x="1825580" y="2868930"/>
                        <a:pt x="1649367" y="3072765"/>
                        <a:pt x="1444580" y="3253740"/>
                      </a:cubicBezTo>
                      <a:cubicBezTo>
                        <a:pt x="1404575" y="3288983"/>
                        <a:pt x="1362665" y="3320415"/>
                        <a:pt x="1323612" y="3355658"/>
                      </a:cubicBezTo>
                      <a:cubicBezTo>
                        <a:pt x="1306467" y="3370898"/>
                        <a:pt x="1292180" y="3368993"/>
                        <a:pt x="1275035" y="3358515"/>
                      </a:cubicBezTo>
                      <a:cubicBezTo>
                        <a:pt x="1251222" y="3343275"/>
                        <a:pt x="1232172" y="3323273"/>
                        <a:pt x="1215980" y="3300413"/>
                      </a:cubicBezTo>
                      <a:cubicBezTo>
                        <a:pt x="1166450" y="3231833"/>
                        <a:pt x="1133112" y="3154680"/>
                        <a:pt x="1103585" y="3075623"/>
                      </a:cubicBezTo>
                      <a:cubicBezTo>
                        <a:pt x="1063580" y="2969895"/>
                        <a:pt x="1036910" y="2859405"/>
                        <a:pt x="1004525" y="2750820"/>
                      </a:cubicBezTo>
                      <a:cubicBezTo>
                        <a:pt x="992142" y="2708910"/>
                        <a:pt x="976902" y="2667953"/>
                        <a:pt x="971187" y="2626043"/>
                      </a:cubicBezTo>
                      <a:cubicBezTo>
                        <a:pt x="957852" y="2535555"/>
                        <a:pt x="935945" y="2447925"/>
                        <a:pt x="921657" y="2357438"/>
                      </a:cubicBezTo>
                      <a:cubicBezTo>
                        <a:pt x="872127" y="2058353"/>
                        <a:pt x="852125" y="1757363"/>
                        <a:pt x="865460" y="1453515"/>
                      </a:cubicBezTo>
                      <a:cubicBezTo>
                        <a:pt x="874032" y="1246823"/>
                        <a:pt x="897845" y="1041083"/>
                        <a:pt x="934992" y="838200"/>
                      </a:cubicBezTo>
                      <a:cubicBezTo>
                        <a:pt x="934040" y="832485"/>
                        <a:pt x="934040" y="827723"/>
                        <a:pt x="934992" y="822960"/>
                      </a:cubicBezTo>
                      <a:close/>
                      <a:moveTo>
                        <a:pt x="938802" y="803910"/>
                      </a:moveTo>
                      <a:lnTo>
                        <a:pt x="938802" y="805815"/>
                      </a:lnTo>
                      <a:lnTo>
                        <a:pt x="937850" y="805815"/>
                      </a:lnTo>
                      <a:lnTo>
                        <a:pt x="938802" y="8039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77" name="Google Shape;277;p2"/>
          <p:cNvSpPr txBox="1"/>
          <p:nvPr/>
        </p:nvSpPr>
        <p:spPr>
          <a:xfrm>
            <a:off x="10693" y="2881165"/>
            <a:ext cx="57500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Break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"/>
          <p:cNvSpPr txBox="1"/>
          <p:nvPr/>
        </p:nvSpPr>
        <p:spPr>
          <a:xfrm>
            <a:off x="10630" y="3586213"/>
            <a:ext cx="5749976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the Sub Tittle of Your Presentation</a:t>
            </a: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20"/>
          <p:cNvGrpSpPr/>
          <p:nvPr/>
        </p:nvGrpSpPr>
        <p:grpSpPr>
          <a:xfrm>
            <a:off x="1716289" y="2632897"/>
            <a:ext cx="2988374" cy="3148978"/>
            <a:chOff x="2055336" y="1749317"/>
            <a:chExt cx="2988374" cy="3148978"/>
          </a:xfrm>
        </p:grpSpPr>
        <p:sp>
          <p:nvSpPr>
            <p:cNvPr id="762" name="Google Shape;762;p20"/>
            <p:cNvSpPr txBox="1"/>
            <p:nvPr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You can simply impress your audience and add a unique zing and appeal to your Presentations.  </a:t>
              </a:r>
              <a:endParaRPr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 rot="10800000">
              <a:off x="4627762" y="4256389"/>
              <a:ext cx="304444" cy="281568"/>
            </a:xfrm>
            <a:custGeom>
              <a:rect b="b" l="l" r="r" t="t"/>
              <a:pathLst>
                <a:path extrusionOk="0" h="261194" w="282415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055336" y="1749317"/>
              <a:ext cx="304444" cy="281568"/>
            </a:xfrm>
            <a:custGeom>
              <a:rect b="b" l="l" r="r" t="t"/>
              <a:pathLst>
                <a:path extrusionOk="0" h="281568" w="304444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20"/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766" name="Google Shape;766;p20"/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>
            <p:ph idx="2" type="pic"/>
          </p:nvPr>
        </p:nvSpPr>
        <p:spPr>
          <a:xfrm>
            <a:off x="5285515" y="512994"/>
            <a:ext cx="6184980" cy="58320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1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73" name="Google Shape;773;p21"/>
          <p:cNvSpPr/>
          <p:nvPr/>
        </p:nvSpPr>
        <p:spPr>
          <a:xfrm>
            <a:off x="6230011" y="3855986"/>
            <a:ext cx="1384644" cy="3002014"/>
          </a:xfrm>
          <a:custGeom>
            <a:rect b="b" l="l" r="r" t="t"/>
            <a:pathLst>
              <a:path extrusionOk="0" h="2726447" w="1257542">
                <a:moveTo>
                  <a:pt x="86592" y="286"/>
                </a:moveTo>
                <a:cubicBezTo>
                  <a:pt x="93962" y="-1557"/>
                  <a:pt x="109162" y="5814"/>
                  <a:pt x="113308" y="13184"/>
                </a:cubicBezTo>
                <a:cubicBezTo>
                  <a:pt x="131271" y="44504"/>
                  <a:pt x="151076" y="75824"/>
                  <a:pt x="161670" y="109448"/>
                </a:cubicBezTo>
                <a:cubicBezTo>
                  <a:pt x="192069" y="206634"/>
                  <a:pt x="219244" y="305202"/>
                  <a:pt x="246420" y="403770"/>
                </a:cubicBezTo>
                <a:cubicBezTo>
                  <a:pt x="251026" y="420351"/>
                  <a:pt x="257935" y="429564"/>
                  <a:pt x="273595" y="436472"/>
                </a:cubicBezTo>
                <a:cubicBezTo>
                  <a:pt x="343606" y="468254"/>
                  <a:pt x="414538" y="499574"/>
                  <a:pt x="491458" y="504180"/>
                </a:cubicBezTo>
                <a:cubicBezTo>
                  <a:pt x="558244" y="508326"/>
                  <a:pt x="625953" y="501876"/>
                  <a:pt x="692739" y="498193"/>
                </a:cubicBezTo>
                <a:cubicBezTo>
                  <a:pt x="717151" y="496811"/>
                  <a:pt x="741102" y="490362"/>
                  <a:pt x="765053" y="485756"/>
                </a:cubicBezTo>
                <a:cubicBezTo>
                  <a:pt x="806967" y="477465"/>
                  <a:pt x="845658" y="461345"/>
                  <a:pt x="880203" y="436012"/>
                </a:cubicBezTo>
                <a:cubicBezTo>
                  <a:pt x="983376" y="360935"/>
                  <a:pt x="1086551" y="286779"/>
                  <a:pt x="1189724" y="211700"/>
                </a:cubicBezTo>
                <a:cubicBezTo>
                  <a:pt x="1192487" y="209398"/>
                  <a:pt x="1195713" y="207095"/>
                  <a:pt x="1198476" y="205252"/>
                </a:cubicBezTo>
                <a:cubicBezTo>
                  <a:pt x="1219202" y="190513"/>
                  <a:pt x="1238087" y="191434"/>
                  <a:pt x="1250523" y="207556"/>
                </a:cubicBezTo>
                <a:cubicBezTo>
                  <a:pt x="1262959" y="223676"/>
                  <a:pt x="1258814" y="242100"/>
                  <a:pt x="1238548" y="257761"/>
                </a:cubicBezTo>
                <a:cubicBezTo>
                  <a:pt x="1092999" y="371989"/>
                  <a:pt x="948832" y="487598"/>
                  <a:pt x="801901" y="599984"/>
                </a:cubicBezTo>
                <a:cubicBezTo>
                  <a:pt x="753538" y="637293"/>
                  <a:pt x="699187" y="666311"/>
                  <a:pt x="648982" y="701316"/>
                </a:cubicBezTo>
                <a:cubicBezTo>
                  <a:pt x="555020" y="767182"/>
                  <a:pt x="464743" y="838113"/>
                  <a:pt x="392429" y="927930"/>
                </a:cubicBezTo>
                <a:cubicBezTo>
                  <a:pt x="364794" y="962474"/>
                  <a:pt x="340843" y="1001164"/>
                  <a:pt x="321498" y="1040775"/>
                </a:cubicBezTo>
                <a:cubicBezTo>
                  <a:pt x="309522" y="1065648"/>
                  <a:pt x="303534" y="1096508"/>
                  <a:pt x="304916" y="1124144"/>
                </a:cubicBezTo>
                <a:cubicBezTo>
                  <a:pt x="314128" y="1295946"/>
                  <a:pt x="325643" y="1467749"/>
                  <a:pt x="337619" y="1639092"/>
                </a:cubicBezTo>
                <a:cubicBezTo>
                  <a:pt x="347752" y="1783258"/>
                  <a:pt x="360187" y="1927425"/>
                  <a:pt x="371702" y="2071132"/>
                </a:cubicBezTo>
                <a:cubicBezTo>
                  <a:pt x="385520" y="2238790"/>
                  <a:pt x="399799" y="2406908"/>
                  <a:pt x="414077" y="2574565"/>
                </a:cubicBezTo>
                <a:lnTo>
                  <a:pt x="426913" y="2726447"/>
                </a:lnTo>
                <a:lnTo>
                  <a:pt x="445" y="2726447"/>
                </a:lnTo>
                <a:lnTo>
                  <a:pt x="0" y="708685"/>
                </a:lnTo>
                <a:cubicBezTo>
                  <a:pt x="0" y="686116"/>
                  <a:pt x="5987" y="666770"/>
                  <a:pt x="22109" y="650650"/>
                </a:cubicBezTo>
                <a:cubicBezTo>
                  <a:pt x="30861" y="641438"/>
                  <a:pt x="38691" y="630845"/>
                  <a:pt x="46981" y="621171"/>
                </a:cubicBezTo>
                <a:cubicBezTo>
                  <a:pt x="83829" y="577416"/>
                  <a:pt x="93962" y="527670"/>
                  <a:pt x="87975" y="470556"/>
                </a:cubicBezTo>
                <a:cubicBezTo>
                  <a:pt x="74616" y="345274"/>
                  <a:pt x="65866" y="219531"/>
                  <a:pt x="55733" y="93788"/>
                </a:cubicBezTo>
                <a:cubicBezTo>
                  <a:pt x="53890" y="73061"/>
                  <a:pt x="56193" y="52334"/>
                  <a:pt x="55733" y="31147"/>
                </a:cubicBezTo>
                <a:cubicBezTo>
                  <a:pt x="55733" y="10419"/>
                  <a:pt x="72314" y="3971"/>
                  <a:pt x="86592" y="2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1"/>
          <p:cNvSpPr/>
          <p:nvPr/>
        </p:nvSpPr>
        <p:spPr>
          <a:xfrm>
            <a:off x="4535359" y="3852840"/>
            <a:ext cx="1384277" cy="3005161"/>
          </a:xfrm>
          <a:custGeom>
            <a:rect b="b" l="l" r="r" t="t"/>
            <a:pathLst>
              <a:path extrusionOk="0" h="2729305" w="1257209">
                <a:moveTo>
                  <a:pt x="1170617" y="842"/>
                </a:moveTo>
                <a:cubicBezTo>
                  <a:pt x="1190423" y="5908"/>
                  <a:pt x="1201938" y="18344"/>
                  <a:pt x="1201478" y="38149"/>
                </a:cubicBezTo>
                <a:cubicBezTo>
                  <a:pt x="1199174" y="105858"/>
                  <a:pt x="1196871" y="174026"/>
                  <a:pt x="1192265" y="241734"/>
                </a:cubicBezTo>
                <a:cubicBezTo>
                  <a:pt x="1185817" y="326023"/>
                  <a:pt x="1177987" y="410313"/>
                  <a:pt x="1168314" y="494141"/>
                </a:cubicBezTo>
                <a:cubicBezTo>
                  <a:pt x="1163247" y="537898"/>
                  <a:pt x="1175684" y="575206"/>
                  <a:pt x="1200556" y="609290"/>
                </a:cubicBezTo>
                <a:cubicBezTo>
                  <a:pt x="1209769" y="622187"/>
                  <a:pt x="1218980" y="635544"/>
                  <a:pt x="1230035" y="646599"/>
                </a:cubicBezTo>
                <a:cubicBezTo>
                  <a:pt x="1250300" y="666404"/>
                  <a:pt x="1257209" y="689434"/>
                  <a:pt x="1257209" y="717531"/>
                </a:cubicBezTo>
                <a:lnTo>
                  <a:pt x="1256760" y="2729305"/>
                </a:lnTo>
                <a:lnTo>
                  <a:pt x="831157" y="2729305"/>
                </a:lnTo>
                <a:lnTo>
                  <a:pt x="831157" y="2718365"/>
                </a:lnTo>
                <a:cubicBezTo>
                  <a:pt x="850042" y="2495896"/>
                  <a:pt x="869387" y="2272967"/>
                  <a:pt x="887811" y="2050498"/>
                </a:cubicBezTo>
                <a:cubicBezTo>
                  <a:pt x="903932" y="1852902"/>
                  <a:pt x="919132" y="1654846"/>
                  <a:pt x="933870" y="1457250"/>
                </a:cubicBezTo>
                <a:cubicBezTo>
                  <a:pt x="941240" y="1354536"/>
                  <a:pt x="945846" y="1251823"/>
                  <a:pt x="953216" y="1149110"/>
                </a:cubicBezTo>
                <a:cubicBezTo>
                  <a:pt x="957361" y="1091536"/>
                  <a:pt x="940779" y="1040409"/>
                  <a:pt x="910380" y="992507"/>
                </a:cubicBezTo>
                <a:cubicBezTo>
                  <a:pt x="869847" y="928023"/>
                  <a:pt x="816879" y="874594"/>
                  <a:pt x="760686" y="824389"/>
                </a:cubicBezTo>
                <a:cubicBezTo>
                  <a:pt x="676857" y="750233"/>
                  <a:pt x="585659" y="686671"/>
                  <a:pt x="491698" y="626332"/>
                </a:cubicBezTo>
                <a:cubicBezTo>
                  <a:pt x="454389" y="602381"/>
                  <a:pt x="418923" y="574746"/>
                  <a:pt x="383457" y="547110"/>
                </a:cubicBezTo>
                <a:cubicBezTo>
                  <a:pt x="262780" y="452687"/>
                  <a:pt x="142565" y="357804"/>
                  <a:pt x="22348" y="263382"/>
                </a:cubicBezTo>
                <a:cubicBezTo>
                  <a:pt x="18663" y="260158"/>
                  <a:pt x="14518" y="257394"/>
                  <a:pt x="10833" y="254170"/>
                </a:cubicBezTo>
                <a:cubicBezTo>
                  <a:pt x="-2063" y="241734"/>
                  <a:pt x="-3445" y="224231"/>
                  <a:pt x="6688" y="210873"/>
                </a:cubicBezTo>
                <a:cubicBezTo>
                  <a:pt x="16821" y="197056"/>
                  <a:pt x="35705" y="192910"/>
                  <a:pt x="50905" y="203043"/>
                </a:cubicBezTo>
                <a:cubicBezTo>
                  <a:pt x="70251" y="215940"/>
                  <a:pt x="88675" y="230680"/>
                  <a:pt x="107558" y="244037"/>
                </a:cubicBezTo>
                <a:cubicBezTo>
                  <a:pt x="191387" y="304835"/>
                  <a:pt x="276138" y="363792"/>
                  <a:pt x="358585" y="426433"/>
                </a:cubicBezTo>
                <a:cubicBezTo>
                  <a:pt x="415238" y="469729"/>
                  <a:pt x="479261" y="490456"/>
                  <a:pt x="548351" y="498747"/>
                </a:cubicBezTo>
                <a:cubicBezTo>
                  <a:pt x="592567" y="504275"/>
                  <a:pt x="637246" y="507499"/>
                  <a:pt x="681924" y="510262"/>
                </a:cubicBezTo>
                <a:cubicBezTo>
                  <a:pt x="787861" y="517632"/>
                  <a:pt x="884586" y="483547"/>
                  <a:pt x="979009" y="441172"/>
                </a:cubicBezTo>
                <a:cubicBezTo>
                  <a:pt x="997894" y="432881"/>
                  <a:pt x="1007105" y="421367"/>
                  <a:pt x="1012632" y="400639"/>
                </a:cubicBezTo>
                <a:cubicBezTo>
                  <a:pt x="1041189" y="297466"/>
                  <a:pt x="1071128" y="194753"/>
                  <a:pt x="1102909" y="92500"/>
                </a:cubicBezTo>
                <a:cubicBezTo>
                  <a:pt x="1110740" y="66706"/>
                  <a:pt x="1126400" y="42756"/>
                  <a:pt x="1140218" y="19266"/>
                </a:cubicBezTo>
                <a:cubicBezTo>
                  <a:pt x="1146205" y="8672"/>
                  <a:pt x="1154957" y="-3304"/>
                  <a:pt x="1170617" y="8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5" name="Google Shape;775;p21"/>
          <p:cNvGrpSpPr/>
          <p:nvPr/>
        </p:nvGrpSpPr>
        <p:grpSpPr>
          <a:xfrm>
            <a:off x="3738889" y="1759234"/>
            <a:ext cx="4623692" cy="3326062"/>
            <a:chOff x="3784154" y="1759234"/>
            <a:chExt cx="4623692" cy="3326062"/>
          </a:xfrm>
        </p:grpSpPr>
        <p:sp>
          <p:nvSpPr>
            <p:cNvPr id="776" name="Google Shape;776;p21"/>
            <p:cNvSpPr/>
            <p:nvPr/>
          </p:nvSpPr>
          <p:spPr>
            <a:xfrm>
              <a:off x="8068055" y="4002915"/>
              <a:ext cx="339791" cy="157217"/>
            </a:xfrm>
            <a:custGeom>
              <a:rect b="b" l="l" r="r" t="t"/>
              <a:pathLst>
                <a:path extrusionOk="0" h="115854" w="250396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5596698" y="2945459"/>
              <a:ext cx="355005" cy="816512"/>
            </a:xfrm>
            <a:custGeom>
              <a:rect b="b" l="l" r="r" t="t"/>
              <a:pathLst>
                <a:path extrusionOk="0" h="601698" w="261607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6234879" y="2947995"/>
              <a:ext cx="355005" cy="816512"/>
            </a:xfrm>
            <a:custGeom>
              <a:rect b="b" l="l" r="r" t="t"/>
              <a:pathLst>
                <a:path extrusionOk="0" h="601698" w="261607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3797340" y="3458189"/>
              <a:ext cx="684653" cy="507151"/>
            </a:xfrm>
            <a:custGeom>
              <a:rect b="b" l="l" r="r" t="t"/>
              <a:pathLst>
                <a:path extrusionOk="0" h="373725" w="504529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7708991" y="3460499"/>
              <a:ext cx="684653" cy="502079"/>
            </a:xfrm>
            <a:custGeom>
              <a:rect b="b" l="l" r="r" t="t"/>
              <a:pathLst>
                <a:path extrusionOk="0" h="369988" w="504529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5755131" y="2039181"/>
              <a:ext cx="355005" cy="816512"/>
            </a:xfrm>
            <a:custGeom>
              <a:rect b="b" l="l" r="r" t="t"/>
              <a:pathLst>
                <a:path extrusionOk="0" h="601698" w="261607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4521527" y="2706084"/>
              <a:ext cx="380363" cy="791155"/>
            </a:xfrm>
            <a:custGeom>
              <a:rect b="b" l="l" r="r" t="t"/>
              <a:pathLst>
                <a:path extrusionOk="0" h="583011" w="280294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7288955" y="2708113"/>
              <a:ext cx="380363" cy="791155"/>
            </a:xfrm>
            <a:custGeom>
              <a:rect b="b" l="l" r="r" t="t"/>
              <a:pathLst>
                <a:path extrusionOk="0" h="583011" w="280294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4631604" y="4630173"/>
              <a:ext cx="456435" cy="451365"/>
            </a:xfrm>
            <a:custGeom>
              <a:rect b="b" l="l" r="r" t="t"/>
              <a:pathLst>
                <a:path extrusionOk="0" h="332615" w="336352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7097876" y="4628810"/>
              <a:ext cx="461507" cy="456435"/>
            </a:xfrm>
            <a:custGeom>
              <a:rect b="b" l="l" r="r" t="t"/>
              <a:pathLst>
                <a:path extrusionOk="0" h="336353" w="340090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4997751" y="2561546"/>
              <a:ext cx="314433" cy="608581"/>
            </a:xfrm>
            <a:custGeom>
              <a:rect b="b" l="l" r="r" t="t"/>
              <a:pathLst>
                <a:path extrusionOk="0" h="448470" w="231709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6874160" y="2561039"/>
              <a:ext cx="314433" cy="608581"/>
            </a:xfrm>
            <a:custGeom>
              <a:rect b="b" l="l" r="r" t="t"/>
              <a:pathLst>
                <a:path extrusionOk="0" h="448470" w="231709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5275101" y="3555561"/>
              <a:ext cx="319505" cy="603508"/>
            </a:xfrm>
            <a:custGeom>
              <a:rect b="b" l="l" r="r" t="t"/>
              <a:pathLst>
                <a:path extrusionOk="0" h="444733" w="235447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6595493" y="3558098"/>
              <a:ext cx="319505" cy="608581"/>
            </a:xfrm>
            <a:custGeom>
              <a:rect b="b" l="l" r="r" t="t"/>
              <a:pathLst>
                <a:path extrusionOk="0" h="448470" w="235447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6438918" y="2425124"/>
              <a:ext cx="319505" cy="608581"/>
            </a:xfrm>
            <a:custGeom>
              <a:rect b="b" l="l" r="r" t="t"/>
              <a:pathLst>
                <a:path extrusionOk="0" h="448470" w="235447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5223962" y="2015852"/>
              <a:ext cx="294148" cy="578152"/>
            </a:xfrm>
            <a:custGeom>
              <a:rect b="b" l="l" r="r" t="t"/>
              <a:pathLst>
                <a:path extrusionOk="0" h="426047" w="216760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6693372" y="2009260"/>
              <a:ext cx="253576" cy="613653"/>
            </a:xfrm>
            <a:custGeom>
              <a:rect b="b" l="l" r="r" t="t"/>
              <a:pathLst>
                <a:path extrusionOk="0" h="452207" w="186862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7207301" y="2225306"/>
              <a:ext cx="243432" cy="593366"/>
            </a:xfrm>
            <a:custGeom>
              <a:rect b="b" l="l" r="r" t="t"/>
              <a:pathLst>
                <a:path extrusionOk="0" h="437258" w="17938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7515768" y="4176313"/>
              <a:ext cx="557866" cy="299218"/>
            </a:xfrm>
            <a:custGeom>
              <a:rect b="b" l="l" r="r" t="t"/>
              <a:pathLst>
                <a:path extrusionOk="0" h="220498" w="4110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5458895" y="2485473"/>
              <a:ext cx="238361" cy="603508"/>
            </a:xfrm>
            <a:custGeom>
              <a:rect b="b" l="l" r="r" t="t"/>
              <a:pathLst>
                <a:path extrusionOk="0" h="444733" w="175651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4115323" y="4175807"/>
              <a:ext cx="557866" cy="299218"/>
            </a:xfrm>
            <a:custGeom>
              <a:rect b="b" l="l" r="r" t="t"/>
              <a:pathLst>
                <a:path extrusionOk="0" h="220498" w="4110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7025905" y="3379580"/>
              <a:ext cx="248504" cy="593366"/>
            </a:xfrm>
            <a:custGeom>
              <a:rect b="b" l="l" r="r" t="t"/>
              <a:pathLst>
                <a:path extrusionOk="0" h="437258" w="183125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4912906" y="3379580"/>
              <a:ext cx="248504" cy="593366"/>
            </a:xfrm>
            <a:custGeom>
              <a:rect b="b" l="l" r="r" t="t"/>
              <a:pathLst>
                <a:path extrusionOk="0" h="437258" w="183125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4717381" y="2246099"/>
              <a:ext cx="248504" cy="593366"/>
            </a:xfrm>
            <a:custGeom>
              <a:rect b="b" l="l" r="r" t="t"/>
              <a:pathLst>
                <a:path extrusionOk="0" h="437258" w="183125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6006760" y="2714198"/>
              <a:ext cx="248504" cy="593366"/>
            </a:xfrm>
            <a:custGeom>
              <a:rect b="b" l="l" r="r" t="t"/>
              <a:pathLst>
                <a:path extrusionOk="0" h="437258" w="183125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6340735" y="1899209"/>
              <a:ext cx="233290" cy="517293"/>
            </a:xfrm>
            <a:custGeom>
              <a:rect b="b" l="l" r="r" t="t"/>
              <a:pathLst>
                <a:path extrusionOk="0" h="381200" w="171913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7444258" y="4536496"/>
              <a:ext cx="456435" cy="263718"/>
            </a:xfrm>
            <a:custGeom>
              <a:rect b="b" l="l" r="r" t="t"/>
              <a:pathLst>
                <a:path extrusionOk="0" h="194337" w="336352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4293334" y="4537874"/>
              <a:ext cx="446292" cy="263718"/>
            </a:xfrm>
            <a:custGeom>
              <a:rect b="b" l="l" r="r" t="t"/>
              <a:pathLst>
                <a:path extrusionOk="0" h="194337" w="328878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4267355" y="3020518"/>
              <a:ext cx="228217" cy="491936"/>
            </a:xfrm>
            <a:custGeom>
              <a:rect b="b" l="l" r="r" t="t"/>
              <a:pathLst>
                <a:path extrusionOk="0" h="362513" w="168176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7694008" y="3014432"/>
              <a:ext cx="223145" cy="502079"/>
            </a:xfrm>
            <a:custGeom>
              <a:rect b="b" l="l" r="r" t="t"/>
              <a:pathLst>
                <a:path extrusionOk="0" h="369988" w="164439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7729698" y="2522496"/>
              <a:ext cx="268790" cy="395578"/>
            </a:xfrm>
            <a:custGeom>
              <a:rect b="b" l="l" r="r" t="t"/>
              <a:pathLst>
                <a:path extrusionOk="0" h="291505" w="198074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4190694" y="2523003"/>
              <a:ext cx="268790" cy="390506"/>
            </a:xfrm>
            <a:custGeom>
              <a:rect b="b" l="l" r="r" t="t"/>
              <a:pathLst>
                <a:path extrusionOk="0" h="287768" w="198074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6084373" y="1759234"/>
              <a:ext cx="213003" cy="486865"/>
            </a:xfrm>
            <a:custGeom>
              <a:rect b="b" l="l" r="r" t="t"/>
              <a:pathLst>
                <a:path extrusionOk="0" h="358776" w="156964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5017037" y="4845998"/>
              <a:ext cx="349934" cy="238361"/>
            </a:xfrm>
            <a:custGeom>
              <a:rect b="b" l="l" r="r" t="t"/>
              <a:pathLst>
                <a:path extrusionOk="0" h="175651" w="257870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6821479" y="4846935"/>
              <a:ext cx="349934" cy="238361"/>
            </a:xfrm>
            <a:custGeom>
              <a:rect b="b" l="l" r="r" t="t"/>
              <a:pathLst>
                <a:path extrusionOk="0" h="175651" w="257870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5986281" y="3546941"/>
              <a:ext cx="218075" cy="380363"/>
            </a:xfrm>
            <a:custGeom>
              <a:rect b="b" l="l" r="r" t="t"/>
              <a:pathLst>
                <a:path extrusionOk="0" h="280294" w="160701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7403018" y="3476953"/>
              <a:ext cx="213003" cy="385433"/>
            </a:xfrm>
            <a:custGeom>
              <a:rect b="b" l="l" r="r" t="t"/>
              <a:pathLst>
                <a:path extrusionOk="0" h="284031" w="156964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4569552" y="3477967"/>
              <a:ext cx="218075" cy="380363"/>
            </a:xfrm>
            <a:custGeom>
              <a:rect b="b" l="l" r="r" t="t"/>
              <a:pathLst>
                <a:path extrusionOk="0" h="280294" w="160701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3921952" y="2963210"/>
              <a:ext cx="213003" cy="390506"/>
            </a:xfrm>
            <a:custGeom>
              <a:rect b="b" l="l" r="r" t="t"/>
              <a:pathLst>
                <a:path extrusionOk="0" h="287768" w="156964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8053849" y="2964224"/>
              <a:ext cx="218075" cy="385433"/>
            </a:xfrm>
            <a:custGeom>
              <a:rect b="b" l="l" r="r" t="t"/>
              <a:pathLst>
                <a:path extrusionOk="0" h="284031" w="16070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637102" y="3120933"/>
              <a:ext cx="218075" cy="385433"/>
            </a:xfrm>
            <a:custGeom>
              <a:rect b="b" l="l" r="r" t="t"/>
              <a:pathLst>
                <a:path extrusionOk="0" h="284031" w="16070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5336010" y="3122455"/>
              <a:ext cx="218075" cy="375291"/>
            </a:xfrm>
            <a:custGeom>
              <a:rect b="b" l="l" r="r" t="t"/>
              <a:pathLst>
                <a:path extrusionOk="0" h="276556" w="160701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5523634" y="2012302"/>
              <a:ext cx="223145" cy="329649"/>
            </a:xfrm>
            <a:custGeom>
              <a:rect b="b" l="l" r="r" t="t"/>
              <a:pathLst>
                <a:path extrusionOk="0" h="242921" w="164439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4839912" y="3901873"/>
              <a:ext cx="329649" cy="461507"/>
            </a:xfrm>
            <a:custGeom>
              <a:rect b="b" l="l" r="r" t="t"/>
              <a:pathLst>
                <a:path extrusionOk="0" h="340090" w="242921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7070997" y="3900872"/>
              <a:ext cx="329649" cy="461507"/>
            </a:xfrm>
            <a:custGeom>
              <a:rect b="b" l="l" r="r" t="t"/>
              <a:pathLst>
                <a:path extrusionOk="0" h="340090" w="242921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6215011" y="2317100"/>
              <a:ext cx="157217" cy="344862"/>
            </a:xfrm>
            <a:custGeom>
              <a:rect b="b" l="l" r="r" t="t"/>
              <a:pathLst>
                <a:path extrusionOk="0" h="254133" w="115854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5107760" y="3236056"/>
              <a:ext cx="162288" cy="329649"/>
            </a:xfrm>
            <a:custGeom>
              <a:rect b="b" l="l" r="r" t="t"/>
              <a:pathLst>
                <a:path extrusionOk="0" h="242921" w="119592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6920146" y="3233522"/>
              <a:ext cx="162288" cy="334719"/>
            </a:xfrm>
            <a:custGeom>
              <a:rect b="b" l="l" r="r" t="t"/>
              <a:pathLst>
                <a:path extrusionOk="0" h="246658" w="119592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4488594" y="2268920"/>
              <a:ext cx="162288" cy="329649"/>
            </a:xfrm>
            <a:custGeom>
              <a:rect b="b" l="l" r="r" t="t"/>
              <a:pathLst>
                <a:path extrusionOk="0" h="242921" w="119592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7540576" y="2268414"/>
              <a:ext cx="162288" cy="329649"/>
            </a:xfrm>
            <a:custGeom>
              <a:rect b="b" l="l" r="r" t="t"/>
              <a:pathLst>
                <a:path extrusionOk="0" h="242921" w="119592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3784154" y="4001704"/>
              <a:ext cx="339791" cy="157217"/>
            </a:xfrm>
            <a:custGeom>
              <a:rect b="b" l="l" r="r" t="t"/>
              <a:pathLst>
                <a:path extrusionOk="0" h="115854" w="250396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5005225" y="2193355"/>
              <a:ext cx="162288" cy="334719"/>
            </a:xfrm>
            <a:custGeom>
              <a:rect b="b" l="l" r="r" t="t"/>
              <a:pathLst>
                <a:path extrusionOk="0" h="246658" w="119592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4650650" y="3921083"/>
              <a:ext cx="304290" cy="339791"/>
            </a:xfrm>
            <a:custGeom>
              <a:rect b="b" l="l" r="r" t="t"/>
              <a:pathLst>
                <a:path extrusionOk="0" h="250396" w="224235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7281465" y="3920851"/>
              <a:ext cx="309363" cy="339791"/>
            </a:xfrm>
            <a:custGeom>
              <a:rect b="b" l="l" r="r" t="t"/>
              <a:pathLst>
                <a:path extrusionOk="0" h="250396" w="227972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6982303" y="2248916"/>
              <a:ext cx="157217" cy="273862"/>
            </a:xfrm>
            <a:custGeom>
              <a:rect b="b" l="l" r="r" t="t"/>
              <a:pathLst>
                <a:path extrusionOk="0" h="201811" w="115854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6874223" y="4048353"/>
              <a:ext cx="136930" cy="324576"/>
            </a:xfrm>
            <a:custGeom>
              <a:rect b="b" l="l" r="r" t="t"/>
              <a:pathLst>
                <a:path extrusionOk="0" h="239184" w="100905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5228062" y="4046849"/>
              <a:ext cx="136930" cy="329649"/>
            </a:xfrm>
            <a:custGeom>
              <a:rect b="b" l="l" r="r" t="t"/>
              <a:pathLst>
                <a:path extrusionOk="0" h="242921" w="100905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21"/>
          <p:cNvGrpSpPr/>
          <p:nvPr/>
        </p:nvGrpSpPr>
        <p:grpSpPr>
          <a:xfrm>
            <a:off x="692312" y="4442371"/>
            <a:ext cx="3454342" cy="868694"/>
            <a:chOff x="5940152" y="3724275"/>
            <a:chExt cx="3024336" cy="868694"/>
          </a:xfrm>
        </p:grpSpPr>
        <p:sp>
          <p:nvSpPr>
            <p:cNvPr id="834" name="Google Shape;834;p21"/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1"/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21"/>
          <p:cNvGrpSpPr/>
          <p:nvPr/>
        </p:nvGrpSpPr>
        <p:grpSpPr>
          <a:xfrm>
            <a:off x="692312" y="5426521"/>
            <a:ext cx="3454342" cy="868694"/>
            <a:chOff x="5940152" y="4708425"/>
            <a:chExt cx="3024336" cy="868694"/>
          </a:xfrm>
        </p:grpSpPr>
        <p:sp>
          <p:nvSpPr>
            <p:cNvPr id="837" name="Google Shape;837;p21"/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1"/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p21"/>
          <p:cNvSpPr txBox="1"/>
          <p:nvPr/>
        </p:nvSpPr>
        <p:spPr>
          <a:xfrm>
            <a:off x="666912" y="3797294"/>
            <a:ext cx="28337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0" name="Google Shape;840;p21"/>
          <p:cNvGrpSpPr/>
          <p:nvPr/>
        </p:nvGrpSpPr>
        <p:grpSpPr>
          <a:xfrm>
            <a:off x="8002274" y="1892415"/>
            <a:ext cx="3522814" cy="868694"/>
            <a:chOff x="60897" y="2097773"/>
            <a:chExt cx="3024336" cy="868694"/>
          </a:xfrm>
        </p:grpSpPr>
        <p:sp>
          <p:nvSpPr>
            <p:cNvPr id="841" name="Google Shape;841;p21"/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1"/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3" name="Google Shape;843;p21"/>
          <p:cNvGrpSpPr/>
          <p:nvPr/>
        </p:nvGrpSpPr>
        <p:grpSpPr>
          <a:xfrm>
            <a:off x="8002274" y="2876566"/>
            <a:ext cx="3522814" cy="868694"/>
            <a:chOff x="60897" y="3081923"/>
            <a:chExt cx="3024336" cy="868694"/>
          </a:xfrm>
        </p:grpSpPr>
        <p:sp>
          <p:nvSpPr>
            <p:cNvPr id="844" name="Google Shape;844;p21"/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1"/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" name="Google Shape;846;p21"/>
          <p:cNvSpPr txBox="1"/>
          <p:nvPr/>
        </p:nvSpPr>
        <p:spPr>
          <a:xfrm>
            <a:off x="8765541" y="3797294"/>
            <a:ext cx="27341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b="1"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2"/>
          <p:cNvSpPr/>
          <p:nvPr>
            <p:ph idx="2" type="pic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2" name="Google Shape;852;p22"/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fmla="val 107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2"/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854" name="Google Shape;854;p22"/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2"/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2"/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7" name="Google Shape;857;p22"/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858" name="Google Shape;858;p22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859" name="Google Shape;859;p22"/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    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3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65" name="Google Shape;865;p23"/>
          <p:cNvSpPr/>
          <p:nvPr/>
        </p:nvSpPr>
        <p:spPr>
          <a:xfrm>
            <a:off x="1145214" y="3377763"/>
            <a:ext cx="2466454" cy="1183941"/>
          </a:xfrm>
          <a:prstGeom prst="rect">
            <a:avLst/>
          </a:prstGeom>
          <a:solidFill>
            <a:srgbClr val="C1DF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6" name="Google Shape;866;p23"/>
          <p:cNvGrpSpPr/>
          <p:nvPr/>
        </p:nvGrpSpPr>
        <p:grpSpPr>
          <a:xfrm>
            <a:off x="8415800" y="5274754"/>
            <a:ext cx="2819647" cy="856491"/>
            <a:chOff x="-475010" y="1129566"/>
            <a:chExt cx="3859356" cy="856491"/>
          </a:xfrm>
        </p:grpSpPr>
        <p:sp>
          <p:nvSpPr>
            <p:cNvPr id="867" name="Google Shape;867;p23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869" name="Google Shape;869;p23"/>
          <p:cNvGrpSpPr/>
          <p:nvPr/>
        </p:nvGrpSpPr>
        <p:grpSpPr>
          <a:xfrm>
            <a:off x="8415800" y="1817218"/>
            <a:ext cx="2819647" cy="856491"/>
            <a:chOff x="-475010" y="1129566"/>
            <a:chExt cx="3859356" cy="856491"/>
          </a:xfrm>
        </p:grpSpPr>
        <p:sp>
          <p:nvSpPr>
            <p:cNvPr id="870" name="Google Shape;870;p23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973744" y="5274754"/>
            <a:ext cx="2809394" cy="856491"/>
            <a:chOff x="-475010" y="1129566"/>
            <a:chExt cx="3859356" cy="856491"/>
          </a:xfrm>
        </p:grpSpPr>
        <p:sp>
          <p:nvSpPr>
            <p:cNvPr id="873" name="Google Shape;873;p23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75" name="Google Shape;875;p23"/>
          <p:cNvGrpSpPr/>
          <p:nvPr/>
        </p:nvGrpSpPr>
        <p:grpSpPr>
          <a:xfrm>
            <a:off x="973744" y="1817218"/>
            <a:ext cx="2809394" cy="856491"/>
            <a:chOff x="-475010" y="1129566"/>
            <a:chExt cx="3859356" cy="856491"/>
          </a:xfrm>
        </p:grpSpPr>
        <p:sp>
          <p:nvSpPr>
            <p:cNvPr id="876" name="Google Shape;876;p23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78" name="Google Shape;878;p23"/>
          <p:cNvGrpSpPr/>
          <p:nvPr/>
        </p:nvGrpSpPr>
        <p:grpSpPr>
          <a:xfrm>
            <a:off x="1585775" y="3630409"/>
            <a:ext cx="1585333" cy="678649"/>
            <a:chOff x="3233964" y="1954419"/>
            <a:chExt cx="1410044" cy="678649"/>
          </a:xfrm>
        </p:grpSpPr>
        <p:sp>
          <p:nvSpPr>
            <p:cNvPr id="879" name="Google Shape;879;p23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23"/>
          <p:cNvSpPr/>
          <p:nvPr/>
        </p:nvSpPr>
        <p:spPr>
          <a:xfrm>
            <a:off x="8593572" y="3377763"/>
            <a:ext cx="2464100" cy="1183941"/>
          </a:xfrm>
          <a:prstGeom prst="rect">
            <a:avLst/>
          </a:prstGeom>
          <a:solidFill>
            <a:srgbClr val="7BD4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23"/>
          <p:cNvGrpSpPr/>
          <p:nvPr/>
        </p:nvGrpSpPr>
        <p:grpSpPr>
          <a:xfrm>
            <a:off x="9032957" y="3630409"/>
            <a:ext cx="1585333" cy="678649"/>
            <a:chOff x="3233964" y="1954419"/>
            <a:chExt cx="1410044" cy="678649"/>
          </a:xfrm>
        </p:grpSpPr>
        <p:sp>
          <p:nvSpPr>
            <p:cNvPr id="883" name="Google Shape;883;p23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3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3"/>
          <p:cNvGrpSpPr/>
          <p:nvPr/>
        </p:nvGrpSpPr>
        <p:grpSpPr>
          <a:xfrm rot="3600000">
            <a:off x="4426745" y="3722595"/>
            <a:ext cx="1080000" cy="2216433"/>
            <a:chOff x="2323598" y="2425999"/>
            <a:chExt cx="1080000" cy="2216433"/>
          </a:xfrm>
        </p:grpSpPr>
        <p:sp>
          <p:nvSpPr>
            <p:cNvPr id="886" name="Google Shape;886;p23"/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lt1"/>
            </a:solidFill>
            <a:ln cap="flat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 rot="-54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23"/>
          <p:cNvGrpSpPr/>
          <p:nvPr/>
        </p:nvGrpSpPr>
        <p:grpSpPr>
          <a:xfrm rot="7200000">
            <a:off x="4426745" y="2034269"/>
            <a:ext cx="1080000" cy="2216433"/>
            <a:chOff x="2323598" y="2425999"/>
            <a:chExt cx="1080000" cy="2216433"/>
          </a:xfrm>
        </p:grpSpPr>
        <p:sp>
          <p:nvSpPr>
            <p:cNvPr id="890" name="Google Shape;890;p23"/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lt1"/>
            </a:solidFill>
            <a:ln cap="flat" cmpd="sng" w="1270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 rot="-54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23"/>
          <p:cNvGrpSpPr/>
          <p:nvPr/>
        </p:nvGrpSpPr>
        <p:grpSpPr>
          <a:xfrm rot="-7200000">
            <a:off x="6683938" y="2034269"/>
            <a:ext cx="1080000" cy="2216433"/>
            <a:chOff x="2323598" y="2425999"/>
            <a:chExt cx="1080000" cy="2216433"/>
          </a:xfrm>
        </p:grpSpPr>
        <p:sp>
          <p:nvSpPr>
            <p:cNvPr id="894" name="Google Shape;894;p23"/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lt1"/>
            </a:solidFill>
            <a:ln cap="flat" cmpd="sng" w="1270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3"/>
            <p:cNvSpPr/>
            <p:nvPr/>
          </p:nvSpPr>
          <p:spPr>
            <a:xfrm rot="-54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23"/>
          <p:cNvGrpSpPr/>
          <p:nvPr/>
        </p:nvGrpSpPr>
        <p:grpSpPr>
          <a:xfrm rot="-3600000">
            <a:off x="6683938" y="3722595"/>
            <a:ext cx="1080000" cy="2216433"/>
            <a:chOff x="2323598" y="2425999"/>
            <a:chExt cx="1080000" cy="2216433"/>
          </a:xfrm>
        </p:grpSpPr>
        <p:sp>
          <p:nvSpPr>
            <p:cNvPr id="898" name="Google Shape;898;p23"/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lt1"/>
            </a:solidFill>
            <a:ln cap="flat" cmpd="sng" w="1270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3"/>
            <p:cNvSpPr/>
            <p:nvPr/>
          </p:nvSpPr>
          <p:spPr>
            <a:xfrm rot="-54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23"/>
          <p:cNvGrpSpPr/>
          <p:nvPr/>
        </p:nvGrpSpPr>
        <p:grpSpPr>
          <a:xfrm>
            <a:off x="3978630" y="2500900"/>
            <a:ext cx="992401" cy="670881"/>
            <a:chOff x="4063366" y="1653624"/>
            <a:chExt cx="992401" cy="670881"/>
          </a:xfrm>
        </p:grpSpPr>
        <p:sp>
          <p:nvSpPr>
            <p:cNvPr id="902" name="Google Shape;902;p23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23"/>
          <p:cNvGrpSpPr/>
          <p:nvPr/>
        </p:nvGrpSpPr>
        <p:grpSpPr>
          <a:xfrm>
            <a:off x="7219828" y="2500900"/>
            <a:ext cx="992401" cy="670881"/>
            <a:chOff x="4063366" y="1653624"/>
            <a:chExt cx="992401" cy="670881"/>
          </a:xfrm>
        </p:grpSpPr>
        <p:sp>
          <p:nvSpPr>
            <p:cNvPr id="905" name="Google Shape;905;p23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23"/>
          <p:cNvGrpSpPr/>
          <p:nvPr/>
        </p:nvGrpSpPr>
        <p:grpSpPr>
          <a:xfrm>
            <a:off x="7219828" y="4772215"/>
            <a:ext cx="992401" cy="670881"/>
            <a:chOff x="4063366" y="1653624"/>
            <a:chExt cx="992401" cy="670881"/>
          </a:xfrm>
        </p:grpSpPr>
        <p:sp>
          <p:nvSpPr>
            <p:cNvPr id="908" name="Google Shape;908;p23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23"/>
          <p:cNvGrpSpPr/>
          <p:nvPr/>
        </p:nvGrpSpPr>
        <p:grpSpPr>
          <a:xfrm>
            <a:off x="3978630" y="4772215"/>
            <a:ext cx="992401" cy="670881"/>
            <a:chOff x="4063366" y="1653624"/>
            <a:chExt cx="992401" cy="670881"/>
          </a:xfrm>
        </p:grpSpPr>
        <p:sp>
          <p:nvSpPr>
            <p:cNvPr id="911" name="Google Shape;911;p23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23"/>
          <p:cNvGrpSpPr/>
          <p:nvPr/>
        </p:nvGrpSpPr>
        <p:grpSpPr>
          <a:xfrm>
            <a:off x="4737374" y="2601581"/>
            <a:ext cx="2736305" cy="2736305"/>
            <a:chOff x="3213372" y="2635804"/>
            <a:chExt cx="2736305" cy="2736305"/>
          </a:xfrm>
        </p:grpSpPr>
        <p:sp>
          <p:nvSpPr>
            <p:cNvPr id="914" name="Google Shape;914;p23"/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fmla="val 14685282" name="adj1"/>
                <a:gd fmla="val 17849732" name="adj2"/>
                <a:gd fmla="val 8730" name="adj3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3"/>
            <p:cNvSpPr/>
            <p:nvPr/>
          </p:nvSpPr>
          <p:spPr>
            <a:xfrm rot="-5400000">
              <a:off x="3213372" y="2635805"/>
              <a:ext cx="2736304" cy="2736304"/>
            </a:xfrm>
            <a:prstGeom prst="blockArc">
              <a:avLst>
                <a:gd fmla="val 14543732" name="adj1"/>
                <a:gd fmla="val 17689195" name="adj2"/>
                <a:gd fmla="val 9238" name="adj3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6" name="Google Shape;916;p23"/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</p:grpSpPr>
          <p:sp>
            <p:nvSpPr>
              <p:cNvPr id="917" name="Google Shape;917;p23"/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fmla="val 14111016" name="adj1"/>
                  <a:gd fmla="val 18363280" name="adj2"/>
                  <a:gd fmla="val 9044" name="adj3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>
                  <a:gd fmla="val 50000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9" name="Google Shape;919;p23"/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</p:grpSpPr>
          <p:sp>
            <p:nvSpPr>
              <p:cNvPr id="920" name="Google Shape;920;p23"/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fmla="val 14111016" name="adj1"/>
                  <a:gd fmla="val 18363280" name="adj2"/>
                  <a:gd fmla="val 9044" name="adj3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3"/>
              <p:cNvSpPr/>
              <p:nvPr/>
            </p:nvSpPr>
            <p:spPr>
              <a:xfrm rot="-3600000">
                <a:off x="3577042" y="4220813"/>
                <a:ext cx="530352" cy="457200"/>
              </a:xfrm>
              <a:prstGeom prst="triangle">
                <a:avLst>
                  <a:gd fmla="val 50000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2" name="Google Shape;922;p23"/>
          <p:cNvSpPr/>
          <p:nvPr/>
        </p:nvSpPr>
        <p:spPr>
          <a:xfrm flipH="1">
            <a:off x="6392853" y="3346090"/>
            <a:ext cx="357672" cy="357672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3"/>
          <p:cNvSpPr/>
          <p:nvPr/>
        </p:nvSpPr>
        <p:spPr>
          <a:xfrm>
            <a:off x="6427764" y="4305185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3"/>
          <p:cNvSpPr/>
          <p:nvPr/>
        </p:nvSpPr>
        <p:spPr>
          <a:xfrm>
            <a:off x="5452054" y="3347759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3"/>
          <p:cNvSpPr/>
          <p:nvPr/>
        </p:nvSpPr>
        <p:spPr>
          <a:xfrm>
            <a:off x="5457296" y="4288915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4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31" name="Google Shape;931;p24"/>
          <p:cNvSpPr/>
          <p:nvPr/>
        </p:nvSpPr>
        <p:spPr>
          <a:xfrm rot="10800000">
            <a:off x="9595313" y="1856351"/>
            <a:ext cx="557156" cy="40680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4"/>
          <p:cNvSpPr/>
          <p:nvPr/>
        </p:nvSpPr>
        <p:spPr>
          <a:xfrm rot="10800000">
            <a:off x="6308692" y="1856351"/>
            <a:ext cx="557156" cy="40680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4"/>
          <p:cNvSpPr/>
          <p:nvPr/>
        </p:nvSpPr>
        <p:spPr>
          <a:xfrm rot="10800000">
            <a:off x="7404232" y="1856351"/>
            <a:ext cx="557156" cy="40680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4"/>
          <p:cNvSpPr/>
          <p:nvPr/>
        </p:nvSpPr>
        <p:spPr>
          <a:xfrm rot="10800000">
            <a:off x="8499772" y="1856351"/>
            <a:ext cx="557156" cy="40680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4"/>
          <p:cNvSpPr/>
          <p:nvPr/>
        </p:nvSpPr>
        <p:spPr>
          <a:xfrm rot="10800000">
            <a:off x="10690854" y="1856351"/>
            <a:ext cx="557156" cy="40680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6" name="Google Shape;936;p24"/>
          <p:cNvGraphicFramePr/>
          <p:nvPr/>
        </p:nvGraphicFramePr>
        <p:xfrm>
          <a:off x="5902412" y="2213520"/>
          <a:ext cx="5754130" cy="352686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37" name="Google Shape;937;p24"/>
          <p:cNvSpPr/>
          <p:nvPr/>
        </p:nvSpPr>
        <p:spPr>
          <a:xfrm>
            <a:off x="7437078" y="368003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4"/>
          <p:cNvSpPr/>
          <p:nvPr/>
        </p:nvSpPr>
        <p:spPr>
          <a:xfrm>
            <a:off x="8532716" y="318887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4"/>
          <p:cNvSpPr/>
          <p:nvPr/>
        </p:nvSpPr>
        <p:spPr>
          <a:xfrm>
            <a:off x="9628354" y="254363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4"/>
          <p:cNvSpPr/>
          <p:nvPr/>
        </p:nvSpPr>
        <p:spPr>
          <a:xfrm>
            <a:off x="6341440" y="416578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4"/>
          <p:cNvSpPr/>
          <p:nvPr/>
        </p:nvSpPr>
        <p:spPr>
          <a:xfrm>
            <a:off x="6466669" y="549325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4"/>
          <p:cNvSpPr/>
          <p:nvPr/>
        </p:nvSpPr>
        <p:spPr>
          <a:xfrm>
            <a:off x="7562210" y="549325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4"/>
          <p:cNvSpPr/>
          <p:nvPr/>
        </p:nvSpPr>
        <p:spPr>
          <a:xfrm>
            <a:off x="8657751" y="549325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4"/>
          <p:cNvSpPr/>
          <p:nvPr/>
        </p:nvSpPr>
        <p:spPr>
          <a:xfrm>
            <a:off x="9753292" y="549325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4"/>
          <p:cNvSpPr txBox="1"/>
          <p:nvPr/>
        </p:nvSpPr>
        <p:spPr>
          <a:xfrm>
            <a:off x="6330957" y="4273711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4"/>
          <p:cNvSpPr txBox="1"/>
          <p:nvPr/>
        </p:nvSpPr>
        <p:spPr>
          <a:xfrm>
            <a:off x="7426595" y="3787961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4"/>
          <p:cNvSpPr txBox="1"/>
          <p:nvPr/>
        </p:nvSpPr>
        <p:spPr>
          <a:xfrm>
            <a:off x="8522233" y="3296804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4"/>
          <p:cNvSpPr txBox="1"/>
          <p:nvPr/>
        </p:nvSpPr>
        <p:spPr>
          <a:xfrm>
            <a:off x="9617871" y="2651564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4"/>
          <p:cNvSpPr txBox="1"/>
          <p:nvPr/>
        </p:nvSpPr>
        <p:spPr>
          <a:xfrm>
            <a:off x="6194231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4"/>
          <p:cNvSpPr txBox="1"/>
          <p:nvPr/>
        </p:nvSpPr>
        <p:spPr>
          <a:xfrm>
            <a:off x="7289772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4"/>
          <p:cNvSpPr txBox="1"/>
          <p:nvPr/>
        </p:nvSpPr>
        <p:spPr>
          <a:xfrm>
            <a:off x="8385313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4"/>
          <p:cNvSpPr txBox="1"/>
          <p:nvPr/>
        </p:nvSpPr>
        <p:spPr>
          <a:xfrm>
            <a:off x="9480854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4"/>
          <p:cNvSpPr/>
          <p:nvPr/>
        </p:nvSpPr>
        <p:spPr>
          <a:xfrm>
            <a:off x="10848832" y="5493253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4"/>
          <p:cNvSpPr/>
          <p:nvPr/>
        </p:nvSpPr>
        <p:spPr>
          <a:xfrm>
            <a:off x="10723992" y="2217579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4"/>
          <p:cNvSpPr txBox="1"/>
          <p:nvPr/>
        </p:nvSpPr>
        <p:spPr>
          <a:xfrm>
            <a:off x="10713509" y="2325504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4"/>
          <p:cNvSpPr txBox="1"/>
          <p:nvPr/>
        </p:nvSpPr>
        <p:spPr>
          <a:xfrm>
            <a:off x="10576394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7" name="Google Shape;957;p24"/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958" name="Google Shape;958;p24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0" name="Google Shape;960;p24"/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961" name="Google Shape;961;p24"/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963" name="Google Shape;963;p24"/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964" name="Google Shape;964;p24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6" name="Google Shape;966;p24"/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967" name="Google Shape;967;p24"/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969" name="Google Shape;969;p24"/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970" name="Google Shape;970;p24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2" name="Google Shape;972;p24"/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973" name="Google Shape;973;p24"/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975" name="Google Shape;975;p24"/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976" name="Google Shape;976;p24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8" name="Google Shape;978;p24"/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979" name="Google Shape;979;p24"/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4"/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981" name="Google Shape;981;p24"/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982" name="Google Shape;982;p24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fmla="val 65228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4"/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985" name="Google Shape;985;p24"/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4"/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25"/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992" name="Google Shape;992;p25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5"/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4" name="Google Shape;994;p25"/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5"/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5"/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5"/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5"/>
          <p:cNvSpPr txBox="1"/>
          <p:nvPr/>
        </p:nvSpPr>
        <p:spPr>
          <a:xfrm>
            <a:off x="4302277" y="453834"/>
            <a:ext cx="3907480" cy="192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b="1" lang="en-US" sz="36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b="0"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5"/>
          <p:cNvSpPr/>
          <p:nvPr>
            <p:ph idx="2" type="pic"/>
          </p:nvPr>
        </p:nvSpPr>
        <p:spPr>
          <a:xfrm>
            <a:off x="4227514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6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05" name="Google Shape;1005;p26"/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</p:grpSpPr>
        <p:sp>
          <p:nvSpPr>
            <p:cNvPr id="1006" name="Google Shape;1006;p26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rgbClr val="EAF5D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6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26"/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</p:grpSpPr>
        <p:sp>
          <p:nvSpPr>
            <p:cNvPr id="1009" name="Google Shape;1009;p26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fmla="val 48164" name="adj1"/>
                <a:gd fmla="val 0" name="adj2"/>
              </a:avLst>
            </a:prstGeom>
            <a:solidFill>
              <a:srgbClr val="DEF1D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6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6"/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</p:grpSpPr>
        <p:sp>
          <p:nvSpPr>
            <p:cNvPr id="1012" name="Google Shape;1012;p26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fmla="val 48705" name="adj1"/>
                <a:gd fmla="val 0" name="adj2"/>
              </a:avLst>
            </a:prstGeom>
            <a:solidFill>
              <a:srgbClr val="D1F1E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6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p26"/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</p:grpSpPr>
        <p:sp>
          <p:nvSpPr>
            <p:cNvPr id="1015" name="Google Shape;1015;p26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fmla="val 47081" name="adj1"/>
                <a:gd fmla="val 0" name="adj2"/>
              </a:avLst>
            </a:prstGeom>
            <a:solidFill>
              <a:srgbClr val="D7F3EC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p26"/>
          <p:cNvSpPr txBox="1"/>
          <p:nvPr/>
        </p:nvSpPr>
        <p:spPr>
          <a:xfrm>
            <a:off x="8457326" y="1966024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018" name="Google Shape;1018;p26"/>
          <p:cNvSpPr txBox="1"/>
          <p:nvPr/>
        </p:nvSpPr>
        <p:spPr>
          <a:xfrm>
            <a:off x="6098500" y="2814038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019" name="Google Shape;1019;p26"/>
          <p:cNvSpPr txBox="1"/>
          <p:nvPr/>
        </p:nvSpPr>
        <p:spPr>
          <a:xfrm>
            <a:off x="3739673" y="3662050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020" name="Google Shape;1020;p26"/>
          <p:cNvSpPr txBox="1"/>
          <p:nvPr/>
        </p:nvSpPr>
        <p:spPr>
          <a:xfrm>
            <a:off x="1380846" y="4510064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021" name="Google Shape;1021;p26"/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022" name="Google Shape;1022;p26"/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6"/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024" name="Google Shape;1024;p26"/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6"/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026" name="Google Shape;1026;p26"/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6"/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028" name="Google Shape;1028;p26"/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9" name="Google Shape;1029;p26"/>
          <p:cNvCxnSpPr/>
          <p:nvPr/>
        </p:nvCxnSpPr>
        <p:spPr>
          <a:xfrm flipH="1" rot="10800000">
            <a:off x="8189451" y="2665252"/>
            <a:ext cx="1440000" cy="11344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26"/>
          <p:cNvCxnSpPr/>
          <p:nvPr/>
        </p:nvCxnSpPr>
        <p:spPr>
          <a:xfrm>
            <a:off x="5832503" y="3512968"/>
            <a:ext cx="1440000" cy="625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26"/>
          <p:cNvCxnSpPr/>
          <p:nvPr/>
        </p:nvCxnSpPr>
        <p:spPr>
          <a:xfrm>
            <a:off x="3475555" y="4355590"/>
            <a:ext cx="1440000" cy="625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26"/>
          <p:cNvCxnSpPr/>
          <p:nvPr/>
        </p:nvCxnSpPr>
        <p:spPr>
          <a:xfrm>
            <a:off x="1118607" y="5198212"/>
            <a:ext cx="1440000" cy="625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3" name="Google Shape;1033;p26"/>
          <p:cNvSpPr/>
          <p:nvPr/>
        </p:nvSpPr>
        <p:spPr>
          <a:xfrm flipH="1">
            <a:off x="5001874" y="3829282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10578036" y="2065174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2605916" y="4572000"/>
            <a:ext cx="427438" cy="34497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475603" y="2935600"/>
            <a:ext cx="381905" cy="38509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6"/>
          <p:cNvSpPr txBox="1"/>
          <p:nvPr/>
        </p:nvSpPr>
        <p:spPr>
          <a:xfrm>
            <a:off x="1162620" y="1508260"/>
            <a:ext cx="220583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Clean Text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for your Presentation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6"/>
          <p:cNvSpPr txBox="1"/>
          <p:nvPr/>
        </p:nvSpPr>
        <p:spPr>
          <a:xfrm>
            <a:off x="5275145" y="5679775"/>
            <a:ext cx="5302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7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044" name="Google Shape;1044;p27"/>
          <p:cNvGraphicFramePr/>
          <p:nvPr/>
        </p:nvGraphicFramePr>
        <p:xfrm>
          <a:off x="923109" y="18421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{C17B1448-7FE4-463E-A532-8E9203C44E52}</a:tableStyleId>
              </a:tblPr>
              <a:tblGrid>
                <a:gridCol w="2069150"/>
                <a:gridCol w="2069150"/>
                <a:gridCol w="2069150"/>
                <a:gridCol w="2069150"/>
                <a:gridCol w="2069150"/>
              </a:tblGrid>
              <a:tr h="44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49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49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49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49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49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49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49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49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1045" name="Google Shape;1045;p27"/>
          <p:cNvGrpSpPr/>
          <p:nvPr/>
        </p:nvGrpSpPr>
        <p:grpSpPr>
          <a:xfrm>
            <a:off x="935963" y="5280416"/>
            <a:ext cx="10320078" cy="800704"/>
            <a:chOff x="777280" y="5157192"/>
            <a:chExt cx="10320078" cy="1029600"/>
          </a:xfrm>
        </p:grpSpPr>
        <p:sp>
          <p:nvSpPr>
            <p:cNvPr id="1046" name="Google Shape;1046;p27"/>
            <p:cNvSpPr/>
            <p:nvPr/>
          </p:nvSpPr>
          <p:spPr>
            <a:xfrm flipH="1" rot="-5400000">
              <a:off x="5501831" y="578394"/>
              <a:ext cx="1016729" cy="10174326"/>
            </a:xfrm>
            <a:prstGeom prst="roundRect">
              <a:avLst>
                <a:gd fmla="val 21357" name="adj"/>
              </a:avLst>
            </a:prstGeom>
            <a:solidFill>
              <a:srgbClr val="DBF3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 rot="-5400000">
              <a:off x="1296730" y="4637743"/>
              <a:ext cx="1029600" cy="206849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" name="Google Shape;1048;p27"/>
          <p:cNvSpPr txBox="1"/>
          <p:nvPr/>
        </p:nvSpPr>
        <p:spPr>
          <a:xfrm>
            <a:off x="3264419" y="5357602"/>
            <a:ext cx="7614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049" name="Google Shape;1049;p27"/>
          <p:cNvSpPr txBox="1"/>
          <p:nvPr/>
        </p:nvSpPr>
        <p:spPr>
          <a:xfrm>
            <a:off x="1312639" y="5526880"/>
            <a:ext cx="13520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28"/>
          <p:cNvGrpSpPr/>
          <p:nvPr/>
        </p:nvGrpSpPr>
        <p:grpSpPr>
          <a:xfrm>
            <a:off x="883520" y="5068822"/>
            <a:ext cx="5230917" cy="1089443"/>
            <a:chOff x="883520" y="4996904"/>
            <a:chExt cx="5230917" cy="1089443"/>
          </a:xfrm>
        </p:grpSpPr>
        <p:sp>
          <p:nvSpPr>
            <p:cNvPr id="1055" name="Google Shape;1055;p28"/>
            <p:cNvSpPr/>
            <p:nvPr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: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: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: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 flipH="1">
              <a:off x="5817564" y="4996904"/>
              <a:ext cx="193643" cy="256265"/>
            </a:xfrm>
            <a:custGeom>
              <a:rect b="b" l="l" r="r" t="t"/>
              <a:pathLst>
                <a:path extrusionOk="0" h="3240000" w="2448272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 flipH="1" rot="-2700000">
              <a:off x="5813084" y="5704681"/>
              <a:ext cx="202603" cy="36322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 flipH="1">
              <a:off x="5777197" y="5390661"/>
              <a:ext cx="274377" cy="256841"/>
            </a:xfrm>
            <a:custGeom>
              <a:rect b="b" l="l" r="r" t="t"/>
              <a:pathLst>
                <a:path extrusionOk="0" h="3032924" w="3239999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1" name="Google Shape;1061;p28"/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 Professional </a:t>
            </a: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8"/>
          <p:cNvSpPr/>
          <p:nvPr/>
        </p:nvSpPr>
        <p:spPr>
          <a:xfrm>
            <a:off x="7275681" y="4871955"/>
            <a:ext cx="425726" cy="393733"/>
          </a:xfrm>
          <a:custGeom>
            <a:rect b="b" l="l" r="r" t="t"/>
            <a:pathLst>
              <a:path extrusionOk="0" h="107156" w="115863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8"/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8"/>
          <p:cNvSpPr/>
          <p:nvPr>
            <p:ph idx="2" type="pic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9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70" name="Google Shape;1070;p29"/>
          <p:cNvGrpSpPr/>
          <p:nvPr/>
        </p:nvGrpSpPr>
        <p:grpSpPr>
          <a:xfrm>
            <a:off x="3798900" y="2655224"/>
            <a:ext cx="4506282" cy="2993737"/>
            <a:chOff x="3798899" y="2582799"/>
            <a:chExt cx="4506282" cy="2993737"/>
          </a:xfrm>
        </p:grpSpPr>
        <p:sp>
          <p:nvSpPr>
            <p:cNvPr id="1071" name="Google Shape;1071;p29"/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>
                <a:gd fmla="val 16667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2" name="Google Shape;1072;p29"/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</p:grpSpPr>
          <p:sp>
            <p:nvSpPr>
              <p:cNvPr id="1073" name="Google Shape;1073;p29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BF3E"/>
                  </a:gs>
                  <a:gs pos="100000">
                    <a:srgbClr val="6F9E33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7000">
                    <a:schemeClr val="accent1"/>
                  </a:gs>
                  <a:gs pos="100000">
                    <a:srgbClr val="465E18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ctr" dir="5400000" dist="50800">
                  <a:schemeClr val="accent1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5" name="Google Shape;1075;p29"/>
            <p:cNvSpPr/>
            <p:nvPr/>
          </p:nvSpPr>
          <p:spPr>
            <a:xfrm flipH="1">
              <a:off x="6096165" y="4199632"/>
              <a:ext cx="1635489" cy="1376904"/>
            </a:xfrm>
            <a:custGeom>
              <a:rect b="b" l="l" r="r" t="t"/>
              <a:pathLst>
                <a:path extrusionOk="0" h="583" w="798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77000">
                  <a:schemeClr val="accent6"/>
                </a:gs>
                <a:gs pos="100000">
                  <a:srgbClr val="079ADF"/>
                </a:gs>
              </a:gsLst>
              <a:lin ang="0" scaled="0"/>
            </a:gradFill>
            <a:ln>
              <a:noFill/>
            </a:ln>
            <a:effectLst>
              <a:outerShdw blurRad="50800" rotWithShape="0" algn="ctr" dir="5400000" dist="50800">
                <a:schemeClr val="accent6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6" name="Google Shape;1076;p29"/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</p:grpSpPr>
          <p:sp>
            <p:nvSpPr>
              <p:cNvPr id="1077" name="Google Shape;1077;p29"/>
              <p:cNvSpPr/>
              <p:nvPr/>
            </p:nvSpPr>
            <p:spPr>
              <a:xfrm>
                <a:off x="2860082" y="2310778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25715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7000">
                    <a:schemeClr val="accent4"/>
                  </a:gs>
                  <a:gs pos="100000">
                    <a:srgbClr val="194C40"/>
                  </a:gs>
                </a:gsLst>
                <a:lin ang="0" scaled="0"/>
              </a:gradFill>
              <a:ln>
                <a:noFill/>
              </a:ln>
              <a:effectLst>
                <a:outerShdw blurRad="63500" rotWithShape="0" algn="ctr" dir="600000" dist="50800">
                  <a:schemeClr val="accent4"/>
                </a:outerShdw>
                <a:reflection blurRad="0" dir="0" dist="0" endA="0" endPos="0" fadeDir="5400000" kx="0" rotWithShape="0" algn="bl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9" name="Google Shape;1079;p29"/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</p:grpSpPr>
          <p:sp>
            <p:nvSpPr>
              <p:cNvPr id="1080" name="Google Shape;1080;p29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C68A"/>
                  </a:gs>
                  <a:gs pos="77000">
                    <a:srgbClr val="4FC68A"/>
                  </a:gs>
                  <a:gs pos="100000">
                    <a:srgbClr val="2B8558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7000">
                    <a:schemeClr val="accent3"/>
                  </a:gs>
                  <a:gs pos="100000">
                    <a:srgbClr val="206442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2" name="Google Shape;1082;p29"/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</p:grpSpPr>
          <p:sp>
            <p:nvSpPr>
              <p:cNvPr id="1083" name="Google Shape;1083;p29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9AAC9"/>
                  </a:gs>
                  <a:gs pos="77000">
                    <a:srgbClr val="39AAC9"/>
                  </a:gs>
                  <a:gs pos="100000">
                    <a:srgbClr val="277A91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ctr" dir="5400000" dist="50800">
                  <a:schemeClr val="accent5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" name="Google Shape;1085;p29"/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</p:grpSpPr>
          <p:sp>
            <p:nvSpPr>
              <p:cNvPr id="1086" name="Google Shape;1086;p29"/>
              <p:cNvSpPr/>
              <p:nvPr/>
            </p:nvSpPr>
            <p:spPr>
              <a:xfrm>
                <a:off x="2860082" y="2310779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BC5DD"/>
                  </a:gs>
                  <a:gs pos="100000">
                    <a:srgbClr val="27A3B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77000">
                    <a:schemeClr val="accent2"/>
                  </a:gs>
                  <a:gs pos="100000">
                    <a:srgbClr val="3B6320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ctr" dir="5400000" dist="50800">
                  <a:schemeClr val="accent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088" name="Google Shape;1088;p29"/>
          <p:cNvCxnSpPr>
            <a:stCxn id="1089" idx="3"/>
          </p:cNvCxnSpPr>
          <p:nvPr/>
        </p:nvCxnSpPr>
        <p:spPr>
          <a:xfrm flipH="1" rot="10800000">
            <a:off x="3760046" y="4130156"/>
            <a:ext cx="1187400" cy="1261800"/>
          </a:xfrm>
          <a:prstGeom prst="bentConnector2">
            <a:avLst/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grpSp>
        <p:nvGrpSpPr>
          <p:cNvPr id="1090" name="Google Shape;1090;p29"/>
          <p:cNvGrpSpPr/>
          <p:nvPr/>
        </p:nvGrpSpPr>
        <p:grpSpPr>
          <a:xfrm>
            <a:off x="8421250" y="1806596"/>
            <a:ext cx="2880320" cy="897285"/>
            <a:chOff x="7498060" y="1767048"/>
            <a:chExt cx="2880320" cy="897285"/>
          </a:xfrm>
        </p:grpSpPr>
        <p:sp>
          <p:nvSpPr>
            <p:cNvPr id="1091" name="Google Shape;1091;p29"/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093" name="Google Shape;1093;p29"/>
          <p:cNvGrpSpPr/>
          <p:nvPr/>
        </p:nvGrpSpPr>
        <p:grpSpPr>
          <a:xfrm>
            <a:off x="879726" y="1806596"/>
            <a:ext cx="2880320" cy="897285"/>
            <a:chOff x="2154610" y="1611671"/>
            <a:chExt cx="2880320" cy="897285"/>
          </a:xfrm>
        </p:grpSpPr>
        <p:sp>
          <p:nvSpPr>
            <p:cNvPr id="1094" name="Google Shape;1094;p29"/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9"/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096" name="Google Shape;1096;p29"/>
          <p:cNvGrpSpPr/>
          <p:nvPr/>
        </p:nvGrpSpPr>
        <p:grpSpPr>
          <a:xfrm>
            <a:off x="8421250" y="5253456"/>
            <a:ext cx="2880320" cy="897285"/>
            <a:chOff x="6926868" y="5036925"/>
            <a:chExt cx="2880320" cy="897285"/>
          </a:xfrm>
        </p:grpSpPr>
        <p:sp>
          <p:nvSpPr>
            <p:cNvPr id="1097" name="Google Shape;1097;p29"/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9"/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099" name="Google Shape;1099;p29"/>
          <p:cNvGrpSpPr/>
          <p:nvPr/>
        </p:nvGrpSpPr>
        <p:grpSpPr>
          <a:xfrm>
            <a:off x="879726" y="5253456"/>
            <a:ext cx="2880320" cy="897285"/>
            <a:chOff x="2316968" y="5213907"/>
            <a:chExt cx="2880320" cy="897285"/>
          </a:xfrm>
        </p:grpSpPr>
        <p:sp>
          <p:nvSpPr>
            <p:cNvPr id="1089" name="Google Shape;1089;p29"/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9"/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cxnSp>
        <p:nvCxnSpPr>
          <p:cNvPr id="1101" name="Google Shape;1101;p29"/>
          <p:cNvCxnSpPr/>
          <p:nvPr/>
        </p:nvCxnSpPr>
        <p:spPr>
          <a:xfrm flipH="1" rot="10800000">
            <a:off x="7088240" y="2040042"/>
            <a:ext cx="1216800" cy="1189200"/>
          </a:xfrm>
          <a:prstGeom prst="bentConnector3">
            <a:avLst>
              <a:gd fmla="val 1594" name="adj1"/>
            </a:avLst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1102" name="Google Shape;1102;p29"/>
          <p:cNvCxnSpPr/>
          <p:nvPr/>
        </p:nvCxnSpPr>
        <p:spPr>
          <a:xfrm rot="10800000">
            <a:off x="3887035" y="2007075"/>
            <a:ext cx="1422900" cy="926400"/>
          </a:xfrm>
          <a:prstGeom prst="bentConnector3">
            <a:avLst>
              <a:gd fmla="val -673" name="adj1"/>
            </a:avLst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1103" name="Google Shape;1103;p29"/>
          <p:cNvCxnSpPr/>
          <p:nvPr/>
        </p:nvCxnSpPr>
        <p:spPr>
          <a:xfrm rot="10800000">
            <a:off x="6967866" y="4724048"/>
            <a:ext cx="1324200" cy="721800"/>
          </a:xfrm>
          <a:prstGeom prst="bentConnector3">
            <a:avLst>
              <a:gd fmla="val 100468" name="adj1"/>
            </a:avLst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1104" name="Google Shape;1104;p29"/>
          <p:cNvSpPr txBox="1"/>
          <p:nvPr/>
        </p:nvSpPr>
        <p:spPr>
          <a:xfrm>
            <a:off x="4816280" y="2982955"/>
            <a:ext cx="12767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Infographics</a:t>
            </a:r>
            <a:endParaRPr/>
          </a:p>
        </p:txBody>
      </p:sp>
      <p:sp>
        <p:nvSpPr>
          <p:cNvPr id="1105" name="Google Shape;1105;p29"/>
          <p:cNvSpPr txBox="1"/>
          <p:nvPr/>
        </p:nvSpPr>
        <p:spPr>
          <a:xfrm>
            <a:off x="4455461" y="3799022"/>
            <a:ext cx="12767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Infographics</a:t>
            </a:r>
            <a:endParaRPr/>
          </a:p>
        </p:txBody>
      </p:sp>
      <p:sp>
        <p:nvSpPr>
          <p:cNvPr id="1106" name="Google Shape;1106;p29"/>
          <p:cNvSpPr txBox="1"/>
          <p:nvPr/>
        </p:nvSpPr>
        <p:spPr>
          <a:xfrm>
            <a:off x="6260031" y="3304508"/>
            <a:ext cx="12767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Infographics</a:t>
            </a:r>
            <a:endParaRPr/>
          </a:p>
        </p:txBody>
      </p:sp>
      <p:sp>
        <p:nvSpPr>
          <p:cNvPr id="1107" name="Google Shape;1107;p29"/>
          <p:cNvSpPr txBox="1"/>
          <p:nvPr/>
        </p:nvSpPr>
        <p:spPr>
          <a:xfrm>
            <a:off x="6088090" y="4268044"/>
            <a:ext cx="12767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Infographics</a:t>
            </a:r>
            <a:endParaRPr/>
          </a:p>
        </p:txBody>
      </p:sp>
      <p:sp>
        <p:nvSpPr>
          <p:cNvPr id="1108" name="Google Shape;1108;p29"/>
          <p:cNvSpPr/>
          <p:nvPr/>
        </p:nvSpPr>
        <p:spPr>
          <a:xfrm rot="2700000">
            <a:off x="7725371" y="3233360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29"/>
          <p:cNvSpPr/>
          <p:nvPr/>
        </p:nvSpPr>
        <p:spPr>
          <a:xfrm>
            <a:off x="4410001" y="2976094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29"/>
          <p:cNvSpPr/>
          <p:nvPr/>
        </p:nvSpPr>
        <p:spPr>
          <a:xfrm>
            <a:off x="7416530" y="4284336"/>
            <a:ext cx="358459" cy="29964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29"/>
          <p:cNvSpPr/>
          <p:nvPr/>
        </p:nvSpPr>
        <p:spPr>
          <a:xfrm>
            <a:off x="4021941" y="3773186"/>
            <a:ext cx="351587" cy="354523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/>
          <p:nvPr/>
        </p:nvSpPr>
        <p:spPr>
          <a:xfrm rot="8100000">
            <a:off x="1948531" y="1733685"/>
            <a:ext cx="2186343" cy="2180691"/>
          </a:xfrm>
          <a:custGeom>
            <a:rect b="b" l="l" r="r" t="t"/>
            <a:pathLst>
              <a:path extrusionOk="0" h="2176287" w="2181928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"/>
          <p:cNvSpPr/>
          <p:nvPr/>
        </p:nvSpPr>
        <p:spPr>
          <a:xfrm rot="3516856">
            <a:off x="1130573" y="1483816"/>
            <a:ext cx="2130684" cy="1943168"/>
          </a:xfrm>
          <a:custGeom>
            <a:rect b="b" l="l" r="r" t="t"/>
            <a:pathLst>
              <a:path extrusionOk="0" h="4241931" w="4651277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/>
          <p:nvPr/>
        </p:nvSpPr>
        <p:spPr>
          <a:xfrm rot="244704">
            <a:off x="-17584" y="1202832"/>
            <a:ext cx="4714957" cy="6253045"/>
          </a:xfrm>
          <a:custGeom>
            <a:rect b="b" l="l" r="r" t="t"/>
            <a:pathLst>
              <a:path extrusionOk="0" h="6253045" w="4714957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rgbClr val="4A7B29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"/>
          <p:cNvSpPr/>
          <p:nvPr/>
        </p:nvSpPr>
        <p:spPr>
          <a:xfrm rot="3516856">
            <a:off x="1277503" y="73662"/>
            <a:ext cx="2130684" cy="1943168"/>
          </a:xfrm>
          <a:custGeom>
            <a:rect b="b" l="l" r="r" t="t"/>
            <a:pathLst>
              <a:path extrusionOk="0" h="4241931" w="4651277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"/>
          <p:cNvSpPr/>
          <p:nvPr/>
        </p:nvSpPr>
        <p:spPr>
          <a:xfrm rot="3516856">
            <a:off x="2949119" y="563692"/>
            <a:ext cx="2130684" cy="1943168"/>
          </a:xfrm>
          <a:custGeom>
            <a:rect b="b" l="l" r="r" t="t"/>
            <a:pathLst>
              <a:path extrusionOk="0" h="4241931" w="4651277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"/>
          <p:cNvSpPr/>
          <p:nvPr/>
        </p:nvSpPr>
        <p:spPr>
          <a:xfrm rot="3516856">
            <a:off x="-408435" y="2000837"/>
            <a:ext cx="2441682" cy="2226796"/>
          </a:xfrm>
          <a:custGeom>
            <a:rect b="b" l="l" r="r" t="t"/>
            <a:pathLst>
              <a:path extrusionOk="0" h="4241931" w="4651277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"/>
          <p:cNvSpPr/>
          <p:nvPr/>
        </p:nvSpPr>
        <p:spPr>
          <a:xfrm>
            <a:off x="457805" y="1554504"/>
            <a:ext cx="2186343" cy="2180691"/>
          </a:xfrm>
          <a:custGeom>
            <a:rect b="b" l="l" r="r" t="t"/>
            <a:pathLst>
              <a:path extrusionOk="0" h="2176287" w="2181928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"/>
          <p:cNvSpPr/>
          <p:nvPr/>
        </p:nvSpPr>
        <p:spPr>
          <a:xfrm>
            <a:off x="1369014" y="2090465"/>
            <a:ext cx="1461533" cy="1426565"/>
          </a:xfrm>
          <a:custGeom>
            <a:rect b="b" l="l" r="r" t="t"/>
            <a:pathLst>
              <a:path extrusionOk="0" h="1493763" w="1530379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"/>
          <p:cNvSpPr/>
          <p:nvPr/>
        </p:nvSpPr>
        <p:spPr>
          <a:xfrm rot="6300000">
            <a:off x="-286926" y="1615768"/>
            <a:ext cx="1449283" cy="1414607"/>
          </a:xfrm>
          <a:custGeom>
            <a:rect b="b" l="l" r="r" t="t"/>
            <a:pathLst>
              <a:path extrusionOk="0" h="1493763" w="1530379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"/>
          <p:cNvSpPr/>
          <p:nvPr/>
        </p:nvSpPr>
        <p:spPr>
          <a:xfrm rot="900000">
            <a:off x="1679985" y="680362"/>
            <a:ext cx="2324975" cy="2120360"/>
          </a:xfrm>
          <a:custGeom>
            <a:rect b="b" l="l" r="r" t="t"/>
            <a:pathLst>
              <a:path extrusionOk="0" h="3686004" w="40417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rgbClr val="C1DF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"/>
          <p:cNvSpPr/>
          <p:nvPr/>
        </p:nvSpPr>
        <p:spPr>
          <a:xfrm>
            <a:off x="843064" y="572701"/>
            <a:ext cx="1892960" cy="1847670"/>
          </a:xfrm>
          <a:custGeom>
            <a:rect b="b" l="l" r="r" t="t"/>
            <a:pathLst>
              <a:path extrusionOk="0" h="1493763" w="1530379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"/>
          <p:cNvSpPr/>
          <p:nvPr/>
        </p:nvSpPr>
        <p:spPr>
          <a:xfrm rot="3516856">
            <a:off x="-261744" y="335050"/>
            <a:ext cx="2130684" cy="1943168"/>
          </a:xfrm>
          <a:custGeom>
            <a:rect b="b" l="l" r="r" t="t"/>
            <a:pathLst>
              <a:path extrusionOk="0" h="4241931" w="4651277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"/>
          <p:cNvSpPr/>
          <p:nvPr/>
        </p:nvSpPr>
        <p:spPr>
          <a:xfrm rot="3494497">
            <a:off x="2863371" y="933396"/>
            <a:ext cx="1398052" cy="2219996"/>
          </a:xfrm>
          <a:custGeom>
            <a:rect b="b" l="l" r="r" t="t"/>
            <a:pathLst>
              <a:path extrusionOk="0" h="2465114" w="1552416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"/>
          <p:cNvSpPr/>
          <p:nvPr/>
        </p:nvSpPr>
        <p:spPr>
          <a:xfrm rot="3516856">
            <a:off x="3394900" y="1813556"/>
            <a:ext cx="2130684" cy="1943168"/>
          </a:xfrm>
          <a:custGeom>
            <a:rect b="b" l="l" r="r" t="t"/>
            <a:pathLst>
              <a:path extrusionOk="0" h="4241931" w="4651277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"/>
          <p:cNvSpPr/>
          <p:nvPr/>
        </p:nvSpPr>
        <p:spPr>
          <a:xfrm rot="-5400000">
            <a:off x="2929773" y="2468218"/>
            <a:ext cx="1635850" cy="1368088"/>
          </a:xfrm>
          <a:custGeom>
            <a:rect b="b" l="l" r="r" t="t"/>
            <a:pathLst>
              <a:path extrusionOk="0" h="1565309" w="1871671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"/>
          <p:cNvSpPr/>
          <p:nvPr/>
        </p:nvSpPr>
        <p:spPr>
          <a:xfrm>
            <a:off x="5990934" y="1044210"/>
            <a:ext cx="6201066" cy="583725"/>
          </a:xfrm>
          <a:custGeom>
            <a:rect b="b" l="l" r="r" t="t"/>
            <a:pathLst>
              <a:path extrusionOk="0" h="583725" w="6201066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D5EA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"/>
          <p:cNvSpPr/>
          <p:nvPr/>
        </p:nvSpPr>
        <p:spPr>
          <a:xfrm>
            <a:off x="5738679" y="1038529"/>
            <a:ext cx="259017" cy="592035"/>
          </a:xfrm>
          <a:custGeom>
            <a:rect b="b" l="l" r="r" t="t"/>
            <a:pathLst>
              <a:path extrusionOk="0" h="492919" w="215653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6013948" y="2977073"/>
            <a:ext cx="6178052" cy="583725"/>
          </a:xfrm>
          <a:custGeom>
            <a:rect b="b" l="l" r="r" t="t"/>
            <a:pathLst>
              <a:path extrusionOk="0" h="583725" w="6178052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D5EA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"/>
          <p:cNvSpPr/>
          <p:nvPr/>
        </p:nvSpPr>
        <p:spPr>
          <a:xfrm>
            <a:off x="5738679" y="2977532"/>
            <a:ext cx="391741" cy="602091"/>
          </a:xfrm>
          <a:custGeom>
            <a:rect b="b" l="l" r="r" t="t"/>
            <a:pathLst>
              <a:path extrusionOk="0" h="501291" w="326157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"/>
          <p:cNvSpPr/>
          <p:nvPr/>
        </p:nvSpPr>
        <p:spPr>
          <a:xfrm>
            <a:off x="6055034" y="3964771"/>
            <a:ext cx="6136966" cy="583725"/>
          </a:xfrm>
          <a:custGeom>
            <a:rect b="b" l="l" r="r" t="t"/>
            <a:pathLst>
              <a:path extrusionOk="0" h="583725" w="6136966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D5EA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/>
          <p:nvPr/>
        </p:nvSpPr>
        <p:spPr>
          <a:xfrm>
            <a:off x="5738679" y="3956860"/>
            <a:ext cx="423916" cy="592035"/>
          </a:xfrm>
          <a:custGeom>
            <a:rect b="b" l="l" r="r" t="t"/>
            <a:pathLst>
              <a:path extrusionOk="0" h="492919" w="352946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5832899" y="4926134"/>
            <a:ext cx="6359101" cy="583725"/>
          </a:xfrm>
          <a:custGeom>
            <a:rect b="b" l="l" r="r" t="t"/>
            <a:pathLst>
              <a:path extrusionOk="0" h="583725" w="6359101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rgbClr val="D5EA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5738679" y="4927938"/>
            <a:ext cx="396567" cy="591633"/>
          </a:xfrm>
          <a:custGeom>
            <a:rect b="b" l="l" r="r" t="t"/>
            <a:pathLst>
              <a:path extrusionOk="0" h="492584" w="330175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5776114" y="2014226"/>
            <a:ext cx="6415886" cy="583725"/>
          </a:xfrm>
          <a:custGeom>
            <a:rect b="b" l="l" r="r" t="t"/>
            <a:pathLst>
              <a:path extrusionOk="0" h="583725" w="6415886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rgbClr val="D5EAA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5738679" y="2007801"/>
            <a:ext cx="396164" cy="592035"/>
          </a:xfrm>
          <a:custGeom>
            <a:rect b="b" l="l" r="r" t="t"/>
            <a:pathLst>
              <a:path extrusionOk="0" h="492919" w="329840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"/>
          <p:cNvSpPr txBox="1"/>
          <p:nvPr/>
        </p:nvSpPr>
        <p:spPr>
          <a:xfrm>
            <a:off x="6557682" y="1190575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 txBox="1"/>
          <p:nvPr/>
        </p:nvSpPr>
        <p:spPr>
          <a:xfrm>
            <a:off x="6557682" y="2164019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 txBox="1"/>
          <p:nvPr/>
        </p:nvSpPr>
        <p:spPr>
          <a:xfrm>
            <a:off x="6557682" y="3137463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"/>
          <p:cNvSpPr txBox="1"/>
          <p:nvPr/>
        </p:nvSpPr>
        <p:spPr>
          <a:xfrm>
            <a:off x="6557682" y="4110907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"/>
          <p:cNvSpPr txBox="1"/>
          <p:nvPr/>
        </p:nvSpPr>
        <p:spPr>
          <a:xfrm>
            <a:off x="6557682" y="5084353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"/>
          <p:cNvSpPr txBox="1"/>
          <p:nvPr/>
        </p:nvSpPr>
        <p:spPr>
          <a:xfrm>
            <a:off x="571247" y="1320128"/>
            <a:ext cx="4139858" cy="712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314" name="Google Shape;314;p3"/>
          <p:cNvSpPr txBox="1"/>
          <p:nvPr/>
        </p:nvSpPr>
        <p:spPr>
          <a:xfrm>
            <a:off x="571247" y="2016949"/>
            <a:ext cx="4139858" cy="712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315" name="Google Shape;315;p3"/>
          <p:cNvSpPr/>
          <p:nvPr/>
        </p:nvSpPr>
        <p:spPr>
          <a:xfrm rot="-8080291">
            <a:off x="3669016" y="4255054"/>
            <a:ext cx="440010" cy="458654"/>
          </a:xfrm>
          <a:custGeom>
            <a:rect b="b" l="l" r="r" t="t"/>
            <a:pathLst>
              <a:path extrusionOk="0" h="805156" w="772427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rgbClr val="DBF3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"/>
          <p:cNvSpPr/>
          <p:nvPr/>
        </p:nvSpPr>
        <p:spPr>
          <a:xfrm>
            <a:off x="4407514" y="3306174"/>
            <a:ext cx="293283" cy="317722"/>
          </a:xfrm>
          <a:custGeom>
            <a:rect b="b" l="l" r="r" t="t"/>
            <a:pathLst>
              <a:path extrusionOk="0" h="400242" w="369454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"/>
          <p:cNvSpPr/>
          <p:nvPr/>
        </p:nvSpPr>
        <p:spPr>
          <a:xfrm>
            <a:off x="3513003" y="4154572"/>
            <a:ext cx="148734" cy="161128"/>
          </a:xfrm>
          <a:custGeom>
            <a:rect b="b" l="l" r="r" t="t"/>
            <a:pathLst>
              <a:path extrusionOk="0" h="400242" w="369454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"/>
          <p:cNvSpPr/>
          <p:nvPr/>
        </p:nvSpPr>
        <p:spPr>
          <a:xfrm>
            <a:off x="3274484" y="301900"/>
            <a:ext cx="272654" cy="262167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"/>
          <p:cNvSpPr/>
          <p:nvPr/>
        </p:nvSpPr>
        <p:spPr>
          <a:xfrm>
            <a:off x="4304354" y="505706"/>
            <a:ext cx="272654" cy="262167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"/>
          <p:cNvSpPr/>
          <p:nvPr/>
        </p:nvSpPr>
        <p:spPr>
          <a:xfrm>
            <a:off x="4476118" y="912125"/>
            <a:ext cx="226423" cy="245291"/>
          </a:xfrm>
          <a:custGeom>
            <a:rect b="b" l="l" r="r" t="t"/>
            <a:pathLst>
              <a:path extrusionOk="0" h="400242" w="369454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"/>
          <p:cNvSpPr/>
          <p:nvPr/>
        </p:nvSpPr>
        <p:spPr>
          <a:xfrm>
            <a:off x="3938994" y="149202"/>
            <a:ext cx="210497" cy="202401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"/>
          <p:cNvSpPr/>
          <p:nvPr/>
        </p:nvSpPr>
        <p:spPr>
          <a:xfrm>
            <a:off x="4958655" y="3404452"/>
            <a:ext cx="317722" cy="305502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"/>
          <p:cNvSpPr/>
          <p:nvPr/>
        </p:nvSpPr>
        <p:spPr>
          <a:xfrm>
            <a:off x="4944798" y="2446521"/>
            <a:ext cx="210497" cy="202401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"/>
          <p:cNvSpPr/>
          <p:nvPr/>
        </p:nvSpPr>
        <p:spPr>
          <a:xfrm>
            <a:off x="3200399" y="3904948"/>
            <a:ext cx="210497" cy="202401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"/>
          <p:cNvSpPr/>
          <p:nvPr/>
        </p:nvSpPr>
        <p:spPr>
          <a:xfrm flipH="1" rot="-2334896">
            <a:off x="4859060" y="178770"/>
            <a:ext cx="613172" cy="639154"/>
          </a:xfrm>
          <a:custGeom>
            <a:rect b="b" l="l" r="r" t="t"/>
            <a:pathLst>
              <a:path extrusionOk="0" h="805156" w="772427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rgbClr val="B8E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"/>
          <p:cNvSpPr/>
          <p:nvPr/>
        </p:nvSpPr>
        <p:spPr>
          <a:xfrm flipH="1">
            <a:off x="5024390" y="1376781"/>
            <a:ext cx="763756" cy="769867"/>
          </a:xfrm>
          <a:custGeom>
            <a:rect b="b" l="l" r="r" t="t"/>
            <a:pathLst>
              <a:path extrusionOk="0" h="969818" w="962121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"/>
          <p:cNvSpPr/>
          <p:nvPr/>
        </p:nvSpPr>
        <p:spPr>
          <a:xfrm flipH="1" rot="-2925135">
            <a:off x="1949389" y="-40217"/>
            <a:ext cx="571570" cy="576142"/>
          </a:xfrm>
          <a:custGeom>
            <a:rect b="b" l="l" r="r" t="t"/>
            <a:pathLst>
              <a:path extrusionOk="0" h="969818" w="962121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rgbClr val="B8E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"/>
          <p:cNvSpPr/>
          <p:nvPr/>
        </p:nvSpPr>
        <p:spPr>
          <a:xfrm>
            <a:off x="3336084" y="4396388"/>
            <a:ext cx="109981" cy="91651"/>
          </a:xfrm>
          <a:custGeom>
            <a:rect b="b" l="l" r="r" t="t"/>
            <a:pathLst>
              <a:path extrusionOk="0" h="115454" w="138545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"/>
          <p:cNvSpPr/>
          <p:nvPr/>
        </p:nvSpPr>
        <p:spPr>
          <a:xfrm>
            <a:off x="3059413" y="132271"/>
            <a:ext cx="134421" cy="128311"/>
          </a:xfrm>
          <a:custGeom>
            <a:rect b="b" l="l" r="r" t="t"/>
            <a:pathLst>
              <a:path extrusionOk="0" h="161636" w="169333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"/>
          <p:cNvSpPr/>
          <p:nvPr/>
        </p:nvSpPr>
        <p:spPr>
          <a:xfrm>
            <a:off x="5398711" y="2987718"/>
            <a:ext cx="134421" cy="128311"/>
          </a:xfrm>
          <a:custGeom>
            <a:rect b="b" l="l" r="r" t="t"/>
            <a:pathLst>
              <a:path extrusionOk="0" h="161636" w="169333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"/>
          <p:cNvSpPr/>
          <p:nvPr/>
        </p:nvSpPr>
        <p:spPr>
          <a:xfrm>
            <a:off x="761627" y="4181419"/>
            <a:ext cx="293283" cy="317722"/>
          </a:xfrm>
          <a:custGeom>
            <a:rect b="b" l="l" r="r" t="t"/>
            <a:pathLst>
              <a:path extrusionOk="0" h="400242" w="369454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"/>
          <p:cNvSpPr/>
          <p:nvPr/>
        </p:nvSpPr>
        <p:spPr>
          <a:xfrm>
            <a:off x="601123" y="3421873"/>
            <a:ext cx="148734" cy="161128"/>
          </a:xfrm>
          <a:custGeom>
            <a:rect b="b" l="l" r="r" t="t"/>
            <a:pathLst>
              <a:path extrusionOk="0" h="400242" w="369454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"/>
          <p:cNvSpPr/>
          <p:nvPr/>
        </p:nvSpPr>
        <p:spPr>
          <a:xfrm>
            <a:off x="45658" y="4241815"/>
            <a:ext cx="317722" cy="305502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"/>
          <p:cNvSpPr/>
          <p:nvPr/>
        </p:nvSpPr>
        <p:spPr>
          <a:xfrm>
            <a:off x="1298911" y="3321766"/>
            <a:ext cx="210497" cy="202401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"/>
          <p:cNvSpPr/>
          <p:nvPr/>
        </p:nvSpPr>
        <p:spPr>
          <a:xfrm>
            <a:off x="12559" y="3125941"/>
            <a:ext cx="210497" cy="202401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"/>
          <p:cNvSpPr/>
          <p:nvPr/>
        </p:nvSpPr>
        <p:spPr>
          <a:xfrm>
            <a:off x="148244" y="3617381"/>
            <a:ext cx="109981" cy="91651"/>
          </a:xfrm>
          <a:custGeom>
            <a:rect b="b" l="l" r="r" t="t"/>
            <a:pathLst>
              <a:path extrusionOk="0" h="115454" w="138545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"/>
          <p:cNvSpPr/>
          <p:nvPr/>
        </p:nvSpPr>
        <p:spPr>
          <a:xfrm>
            <a:off x="2130593" y="3646205"/>
            <a:ext cx="134421" cy="128311"/>
          </a:xfrm>
          <a:custGeom>
            <a:rect b="b" l="l" r="r" t="t"/>
            <a:pathLst>
              <a:path extrusionOk="0" h="161636" w="169333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"/>
          <p:cNvSpPr/>
          <p:nvPr/>
        </p:nvSpPr>
        <p:spPr>
          <a:xfrm>
            <a:off x="1314724" y="384409"/>
            <a:ext cx="148734" cy="161128"/>
          </a:xfrm>
          <a:custGeom>
            <a:rect b="b" l="l" r="r" t="t"/>
            <a:pathLst>
              <a:path extrusionOk="0" h="400242" w="369454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"/>
          <p:cNvSpPr/>
          <p:nvPr/>
        </p:nvSpPr>
        <p:spPr>
          <a:xfrm>
            <a:off x="1002120" y="134785"/>
            <a:ext cx="210497" cy="202401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"/>
          <p:cNvSpPr/>
          <p:nvPr/>
        </p:nvSpPr>
        <p:spPr>
          <a:xfrm>
            <a:off x="1137805" y="626225"/>
            <a:ext cx="109981" cy="91651"/>
          </a:xfrm>
          <a:custGeom>
            <a:rect b="b" l="l" r="r" t="t"/>
            <a:pathLst>
              <a:path extrusionOk="0" h="115454" w="138545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"/>
          <p:cNvSpPr/>
          <p:nvPr/>
        </p:nvSpPr>
        <p:spPr>
          <a:xfrm>
            <a:off x="238363" y="233689"/>
            <a:ext cx="148734" cy="161128"/>
          </a:xfrm>
          <a:custGeom>
            <a:rect b="b" l="l" r="r" t="t"/>
            <a:pathLst>
              <a:path extrusionOk="0" h="400242" w="369454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"/>
          <p:cNvSpPr/>
          <p:nvPr/>
        </p:nvSpPr>
        <p:spPr>
          <a:xfrm>
            <a:off x="489204" y="-15935"/>
            <a:ext cx="210497" cy="202401"/>
          </a:xfrm>
          <a:custGeom>
            <a:rect b="b" l="l" r="r" t="t"/>
            <a:pathLst>
              <a:path extrusionOk="0" h="384848" w="400242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"/>
          <p:cNvSpPr/>
          <p:nvPr/>
        </p:nvSpPr>
        <p:spPr>
          <a:xfrm>
            <a:off x="12836" y="489454"/>
            <a:ext cx="109981" cy="91651"/>
          </a:xfrm>
          <a:custGeom>
            <a:rect b="b" l="l" r="r" t="t"/>
            <a:pathLst>
              <a:path extrusionOk="0" h="115454" w="138545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0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17" name="Google Shape;1117;p30"/>
          <p:cNvGrpSpPr/>
          <p:nvPr/>
        </p:nvGrpSpPr>
        <p:grpSpPr>
          <a:xfrm>
            <a:off x="1227134" y="1535958"/>
            <a:ext cx="9737734" cy="4909510"/>
            <a:chOff x="539550" y="1688899"/>
            <a:chExt cx="8551823" cy="4311602"/>
          </a:xfrm>
        </p:grpSpPr>
        <p:sp>
          <p:nvSpPr>
            <p:cNvPr id="1118" name="Google Shape;1118;p30"/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fmla="val 10800000" name="adj1"/>
                <a:gd fmla="val 0" name="adj2"/>
                <a:gd fmla="val 18859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fmla="val 10800000" name="adj1"/>
                <a:gd fmla="val 0" name="adj2"/>
                <a:gd fmla="val 1885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fmla="val 10800000" name="adj1"/>
                <a:gd fmla="val 0" name="adj2"/>
                <a:gd fmla="val 18859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fmla="val 10800000" name="adj1"/>
                <a:gd fmla="val 0" name="adj2"/>
                <a:gd fmla="val 1885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fmla="val 10800000" name="adj1"/>
                <a:gd fmla="val 0" name="adj2"/>
                <a:gd fmla="val 18859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fmla="val 10800000" name="adj1"/>
                <a:gd fmla="val 0" name="adj2"/>
                <a:gd fmla="val 18859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6" name="Google Shape;1126;p30"/>
          <p:cNvSpPr/>
          <p:nvPr/>
        </p:nvSpPr>
        <p:spPr>
          <a:xfrm>
            <a:off x="1795857" y="3595621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30"/>
          <p:cNvSpPr/>
          <p:nvPr/>
        </p:nvSpPr>
        <p:spPr>
          <a:xfrm>
            <a:off x="3355097" y="3595621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30"/>
          <p:cNvSpPr/>
          <p:nvPr/>
        </p:nvSpPr>
        <p:spPr>
          <a:xfrm>
            <a:off x="4914337" y="3595621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30"/>
          <p:cNvSpPr/>
          <p:nvPr/>
        </p:nvSpPr>
        <p:spPr>
          <a:xfrm>
            <a:off x="6473577" y="3595621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30"/>
          <p:cNvSpPr/>
          <p:nvPr/>
        </p:nvSpPr>
        <p:spPr>
          <a:xfrm>
            <a:off x="8032817" y="3595621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30"/>
          <p:cNvSpPr/>
          <p:nvPr/>
        </p:nvSpPr>
        <p:spPr>
          <a:xfrm>
            <a:off x="9592059" y="3595621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2" name="Google Shape;1132;p30"/>
          <p:cNvGrpSpPr/>
          <p:nvPr/>
        </p:nvGrpSpPr>
        <p:grpSpPr>
          <a:xfrm>
            <a:off x="2891237" y="1889831"/>
            <a:ext cx="1716151" cy="1035098"/>
            <a:chOff x="1775729" y="2204864"/>
            <a:chExt cx="1716151" cy="1035098"/>
          </a:xfrm>
        </p:grpSpPr>
        <p:sp>
          <p:nvSpPr>
            <p:cNvPr id="1133" name="Google Shape;1133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Google Shape;1135;p30"/>
          <p:cNvGrpSpPr/>
          <p:nvPr/>
        </p:nvGrpSpPr>
        <p:grpSpPr>
          <a:xfrm>
            <a:off x="6010165" y="1889831"/>
            <a:ext cx="1716151" cy="1035098"/>
            <a:chOff x="1775729" y="2204864"/>
            <a:chExt cx="1716151" cy="1035098"/>
          </a:xfrm>
        </p:grpSpPr>
        <p:sp>
          <p:nvSpPr>
            <p:cNvPr id="1136" name="Google Shape;1136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30"/>
          <p:cNvGrpSpPr/>
          <p:nvPr/>
        </p:nvGrpSpPr>
        <p:grpSpPr>
          <a:xfrm>
            <a:off x="9129094" y="1889831"/>
            <a:ext cx="1716151" cy="1035098"/>
            <a:chOff x="1775729" y="2204864"/>
            <a:chExt cx="1716151" cy="1035098"/>
          </a:xfrm>
        </p:grpSpPr>
        <p:sp>
          <p:nvSpPr>
            <p:cNvPr id="1139" name="Google Shape;1139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1" name="Google Shape;1141;p30"/>
          <p:cNvGrpSpPr/>
          <p:nvPr/>
        </p:nvGrpSpPr>
        <p:grpSpPr>
          <a:xfrm>
            <a:off x="1331773" y="5063323"/>
            <a:ext cx="1716151" cy="1035098"/>
            <a:chOff x="1775729" y="2204864"/>
            <a:chExt cx="1716151" cy="1035098"/>
          </a:xfrm>
        </p:grpSpPr>
        <p:sp>
          <p:nvSpPr>
            <p:cNvPr id="1142" name="Google Shape;1142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30"/>
          <p:cNvGrpSpPr/>
          <p:nvPr/>
        </p:nvGrpSpPr>
        <p:grpSpPr>
          <a:xfrm>
            <a:off x="4450701" y="5063323"/>
            <a:ext cx="1716151" cy="1035098"/>
            <a:chOff x="1775729" y="2204864"/>
            <a:chExt cx="1716151" cy="1035098"/>
          </a:xfrm>
        </p:grpSpPr>
        <p:sp>
          <p:nvSpPr>
            <p:cNvPr id="1145" name="Google Shape;1145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0"/>
          <p:cNvGrpSpPr/>
          <p:nvPr/>
        </p:nvGrpSpPr>
        <p:grpSpPr>
          <a:xfrm>
            <a:off x="7569629" y="5063323"/>
            <a:ext cx="1716151" cy="1035098"/>
            <a:chOff x="1775729" y="2204864"/>
            <a:chExt cx="1716151" cy="1035098"/>
          </a:xfrm>
        </p:grpSpPr>
        <p:sp>
          <p:nvSpPr>
            <p:cNvPr id="1148" name="Google Shape;1148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30"/>
          <p:cNvSpPr/>
          <p:nvPr/>
        </p:nvSpPr>
        <p:spPr>
          <a:xfrm>
            <a:off x="9820718" y="3855726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8288665" y="3816816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5148139" y="3834981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6708821" y="3831454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3566382" y="3810593"/>
            <a:ext cx="347025" cy="347025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1998274" y="3837404"/>
            <a:ext cx="382784" cy="392454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1"/>
          <p:cNvSpPr txBox="1"/>
          <p:nvPr/>
        </p:nvSpPr>
        <p:spPr>
          <a:xfrm>
            <a:off x="624957" y="1290240"/>
            <a:ext cx="3096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161" name="Google Shape;1161;p31"/>
          <p:cNvSpPr txBox="1"/>
          <p:nvPr/>
        </p:nvSpPr>
        <p:spPr>
          <a:xfrm>
            <a:off x="624956" y="1707228"/>
            <a:ext cx="3790131" cy="1204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Presentation</a:t>
            </a:r>
            <a:endParaRPr/>
          </a:p>
        </p:txBody>
      </p:sp>
      <p:sp>
        <p:nvSpPr>
          <p:cNvPr id="1162" name="Google Shape;1162;p31"/>
          <p:cNvSpPr/>
          <p:nvPr/>
        </p:nvSpPr>
        <p:spPr>
          <a:xfrm>
            <a:off x="624956" y="4431971"/>
            <a:ext cx="4343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1"/>
          <p:cNvSpPr/>
          <p:nvPr/>
        </p:nvSpPr>
        <p:spPr>
          <a:xfrm>
            <a:off x="718986" y="3602248"/>
            <a:ext cx="843336" cy="687342"/>
          </a:xfrm>
          <a:custGeom>
            <a:rect b="b" l="l" r="r" t="t"/>
            <a:pathLst>
              <a:path extrusionOk="0" h="1447329" w="1775805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1"/>
          <p:cNvSpPr/>
          <p:nvPr>
            <p:ph idx="2" type="pic"/>
          </p:nvPr>
        </p:nvSpPr>
        <p:spPr>
          <a:xfrm>
            <a:off x="4968356" y="1"/>
            <a:ext cx="7223645" cy="65580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2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70" name="Google Shape;1170;p32"/>
          <p:cNvSpPr/>
          <p:nvPr/>
        </p:nvSpPr>
        <p:spPr>
          <a:xfrm>
            <a:off x="6105685" y="2122042"/>
            <a:ext cx="1164169" cy="1565269"/>
          </a:xfrm>
          <a:custGeom>
            <a:rect b="b" l="l" r="r" t="t"/>
            <a:pathLst>
              <a:path extrusionOk="0" h="1524000" w="1133475">
                <a:moveTo>
                  <a:pt x="567785" y="714573"/>
                </a:moveTo>
                <a:cubicBezTo>
                  <a:pt x="370618" y="960318"/>
                  <a:pt x="207740" y="1228923"/>
                  <a:pt x="64865" y="1521340"/>
                </a:cubicBezTo>
                <a:cubicBezTo>
                  <a:pt x="-58007" y="1126053"/>
                  <a:pt x="-15145" y="775533"/>
                  <a:pt x="269653" y="473590"/>
                </a:cubicBezTo>
                <a:cubicBezTo>
                  <a:pt x="450628" y="282138"/>
                  <a:pt x="676370" y="158313"/>
                  <a:pt x="915448" y="55443"/>
                </a:cubicBezTo>
                <a:cubicBezTo>
                  <a:pt x="953548" y="39250"/>
                  <a:pt x="992601" y="25915"/>
                  <a:pt x="1029748" y="8770"/>
                </a:cubicBezTo>
                <a:cubicBezTo>
                  <a:pt x="1063086" y="-7422"/>
                  <a:pt x="1076420" y="-2660"/>
                  <a:pt x="1087851" y="35440"/>
                </a:cubicBezTo>
                <a:cubicBezTo>
                  <a:pt x="1187863" y="370720"/>
                  <a:pt x="1127855" y="674568"/>
                  <a:pt x="908780" y="946983"/>
                </a:cubicBezTo>
                <a:cubicBezTo>
                  <a:pt x="723043" y="1177488"/>
                  <a:pt x="481108" y="1336555"/>
                  <a:pt x="223933" y="1474668"/>
                </a:cubicBezTo>
                <a:cubicBezTo>
                  <a:pt x="187738" y="1493718"/>
                  <a:pt x="150590" y="1511815"/>
                  <a:pt x="113443" y="1530865"/>
                </a:cubicBezTo>
                <a:cubicBezTo>
                  <a:pt x="111538" y="1531818"/>
                  <a:pt x="107728" y="1529913"/>
                  <a:pt x="101060" y="1528960"/>
                </a:cubicBezTo>
                <a:cubicBezTo>
                  <a:pt x="234410" y="1243210"/>
                  <a:pt x="391573" y="973653"/>
                  <a:pt x="567785" y="7145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2"/>
          <p:cNvSpPr/>
          <p:nvPr/>
        </p:nvSpPr>
        <p:spPr>
          <a:xfrm>
            <a:off x="5093994" y="2025828"/>
            <a:ext cx="929379" cy="1672882"/>
          </a:xfrm>
          <a:custGeom>
            <a:rect b="b" l="l" r="r" t="t"/>
            <a:pathLst>
              <a:path extrusionOk="0" h="1628775" w="904875">
                <a:moveTo>
                  <a:pt x="894625" y="1601682"/>
                </a:moveTo>
                <a:cubicBezTo>
                  <a:pt x="707935" y="1342602"/>
                  <a:pt x="549820" y="1068282"/>
                  <a:pt x="413613" y="780627"/>
                </a:cubicBezTo>
                <a:cubicBezTo>
                  <a:pt x="527913" y="1080664"/>
                  <a:pt x="682218" y="1358794"/>
                  <a:pt x="864145" y="1633114"/>
                </a:cubicBezTo>
                <a:cubicBezTo>
                  <a:pt x="711745" y="1601682"/>
                  <a:pt x="576490" y="1550247"/>
                  <a:pt x="451713" y="1469284"/>
                </a:cubicBezTo>
                <a:cubicBezTo>
                  <a:pt x="209778" y="1313074"/>
                  <a:pt x="83095" y="1083522"/>
                  <a:pt x="29755" y="807297"/>
                </a:cubicBezTo>
                <a:cubicBezTo>
                  <a:pt x="-20727" y="546312"/>
                  <a:pt x="228" y="286279"/>
                  <a:pt x="39280" y="26247"/>
                </a:cubicBezTo>
                <a:cubicBezTo>
                  <a:pt x="44043" y="-4233"/>
                  <a:pt x="56425" y="-2328"/>
                  <a:pt x="81190" y="3387"/>
                </a:cubicBezTo>
                <a:cubicBezTo>
                  <a:pt x="452665" y="87207"/>
                  <a:pt x="690790" y="317712"/>
                  <a:pt x="810805" y="673947"/>
                </a:cubicBezTo>
                <a:cubicBezTo>
                  <a:pt x="912723" y="974937"/>
                  <a:pt x="917485" y="1286404"/>
                  <a:pt x="894625" y="160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2"/>
          <p:cNvSpPr/>
          <p:nvPr/>
        </p:nvSpPr>
        <p:spPr>
          <a:xfrm>
            <a:off x="4917602" y="4013286"/>
            <a:ext cx="1164169" cy="1575052"/>
          </a:xfrm>
          <a:custGeom>
            <a:rect b="b" l="l" r="r" t="t"/>
            <a:pathLst>
              <a:path extrusionOk="0" h="1533525" w="1133475">
                <a:moveTo>
                  <a:pt x="1035886" y="0"/>
                </a:moveTo>
                <a:cubicBezTo>
                  <a:pt x="893964" y="302895"/>
                  <a:pt x="731086" y="581977"/>
                  <a:pt x="546301" y="848677"/>
                </a:cubicBezTo>
                <a:cubicBezTo>
                  <a:pt x="752041" y="595313"/>
                  <a:pt x="920634" y="318135"/>
                  <a:pt x="1069224" y="17145"/>
                </a:cubicBezTo>
                <a:cubicBezTo>
                  <a:pt x="1183524" y="387667"/>
                  <a:pt x="1156854" y="723900"/>
                  <a:pt x="903489" y="1021080"/>
                </a:cubicBezTo>
                <a:cubicBezTo>
                  <a:pt x="735849" y="1217295"/>
                  <a:pt x="519631" y="1345883"/>
                  <a:pt x="289126" y="1451610"/>
                </a:cubicBezTo>
                <a:cubicBezTo>
                  <a:pt x="226261" y="1481138"/>
                  <a:pt x="159586" y="1503045"/>
                  <a:pt x="96721" y="1531620"/>
                </a:cubicBezTo>
                <a:cubicBezTo>
                  <a:pt x="68146" y="1544955"/>
                  <a:pt x="57669" y="1540193"/>
                  <a:pt x="49096" y="1508760"/>
                </a:cubicBezTo>
                <a:cubicBezTo>
                  <a:pt x="-56631" y="1162050"/>
                  <a:pt x="9091" y="851535"/>
                  <a:pt x="239596" y="574358"/>
                </a:cubicBezTo>
                <a:cubicBezTo>
                  <a:pt x="418666" y="358140"/>
                  <a:pt x="648219" y="206692"/>
                  <a:pt x="892059" y="73342"/>
                </a:cubicBezTo>
                <a:cubicBezTo>
                  <a:pt x="932064" y="51435"/>
                  <a:pt x="973974" y="31433"/>
                  <a:pt x="1014931" y="10478"/>
                </a:cubicBezTo>
                <a:cubicBezTo>
                  <a:pt x="1017789" y="7620"/>
                  <a:pt x="1021599" y="5715"/>
                  <a:pt x="10358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2"/>
          <p:cNvSpPr/>
          <p:nvPr/>
        </p:nvSpPr>
        <p:spPr>
          <a:xfrm>
            <a:off x="4035985" y="3407222"/>
            <a:ext cx="1868541" cy="851115"/>
          </a:xfrm>
          <a:custGeom>
            <a:rect b="b" l="l" r="r" t="t"/>
            <a:pathLst>
              <a:path extrusionOk="0" h="828675" w="1819275">
                <a:moveTo>
                  <a:pt x="793168" y="414825"/>
                </a:moveTo>
                <a:cubicBezTo>
                  <a:pt x="1129401" y="469118"/>
                  <a:pt x="1467538" y="482453"/>
                  <a:pt x="1816153" y="456735"/>
                </a:cubicBezTo>
                <a:cubicBezTo>
                  <a:pt x="1775196" y="498645"/>
                  <a:pt x="1741858" y="537698"/>
                  <a:pt x="1703758" y="571035"/>
                </a:cubicBezTo>
                <a:cubicBezTo>
                  <a:pt x="1504686" y="747248"/>
                  <a:pt x="1276086" y="846308"/>
                  <a:pt x="1005576" y="832020"/>
                </a:cubicBezTo>
                <a:cubicBezTo>
                  <a:pt x="803646" y="821543"/>
                  <a:pt x="618861" y="752963"/>
                  <a:pt x="442648" y="658665"/>
                </a:cubicBezTo>
                <a:cubicBezTo>
                  <a:pt x="291201" y="577703"/>
                  <a:pt x="152136" y="477690"/>
                  <a:pt x="18786" y="370058"/>
                </a:cubicBezTo>
                <a:cubicBezTo>
                  <a:pt x="-4074" y="351960"/>
                  <a:pt x="-6932" y="343388"/>
                  <a:pt x="14976" y="320528"/>
                </a:cubicBezTo>
                <a:cubicBezTo>
                  <a:pt x="265483" y="50018"/>
                  <a:pt x="573141" y="-45232"/>
                  <a:pt x="933186" y="19538"/>
                </a:cubicBezTo>
                <a:cubicBezTo>
                  <a:pt x="1257988" y="77640"/>
                  <a:pt x="1538023" y="235755"/>
                  <a:pt x="1819963" y="419588"/>
                </a:cubicBezTo>
                <a:cubicBezTo>
                  <a:pt x="1469443" y="451020"/>
                  <a:pt x="1131306" y="447210"/>
                  <a:pt x="793168" y="4148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2"/>
          <p:cNvSpPr/>
          <p:nvPr/>
        </p:nvSpPr>
        <p:spPr>
          <a:xfrm>
            <a:off x="6280897" y="3451054"/>
            <a:ext cx="1868541" cy="851115"/>
          </a:xfrm>
          <a:custGeom>
            <a:rect b="b" l="l" r="r" t="t"/>
            <a:pathLst>
              <a:path extrusionOk="0" h="828675" w="1819275">
                <a:moveTo>
                  <a:pt x="1072515" y="424536"/>
                </a:moveTo>
                <a:cubicBezTo>
                  <a:pt x="721043" y="365481"/>
                  <a:pt x="366713" y="350241"/>
                  <a:pt x="11430" y="375958"/>
                </a:cubicBezTo>
                <a:cubicBezTo>
                  <a:pt x="6668" y="358813"/>
                  <a:pt x="21908" y="353098"/>
                  <a:pt x="29528" y="345478"/>
                </a:cubicBezTo>
                <a:cubicBezTo>
                  <a:pt x="193358" y="175933"/>
                  <a:pt x="381953" y="51156"/>
                  <a:pt x="619125" y="12103"/>
                </a:cubicBezTo>
                <a:cubicBezTo>
                  <a:pt x="816293" y="-20282"/>
                  <a:pt x="1004888" y="14961"/>
                  <a:pt x="1186815" y="86398"/>
                </a:cubicBezTo>
                <a:cubicBezTo>
                  <a:pt x="1416368" y="175933"/>
                  <a:pt x="1617345" y="314998"/>
                  <a:pt x="1807845" y="468351"/>
                </a:cubicBezTo>
                <a:cubicBezTo>
                  <a:pt x="1827848" y="484543"/>
                  <a:pt x="1823085" y="493116"/>
                  <a:pt x="1808798" y="508356"/>
                </a:cubicBezTo>
                <a:cubicBezTo>
                  <a:pt x="1570673" y="766483"/>
                  <a:pt x="1278255" y="874116"/>
                  <a:pt x="929640" y="821728"/>
                </a:cubicBezTo>
                <a:cubicBezTo>
                  <a:pt x="605790" y="773151"/>
                  <a:pt x="323850" y="622656"/>
                  <a:pt x="53340" y="448348"/>
                </a:cubicBezTo>
                <a:cubicBezTo>
                  <a:pt x="39053" y="438823"/>
                  <a:pt x="24765" y="429298"/>
                  <a:pt x="0" y="413106"/>
                </a:cubicBezTo>
                <a:cubicBezTo>
                  <a:pt x="366713" y="382626"/>
                  <a:pt x="719138" y="386436"/>
                  <a:pt x="1072515" y="4245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2"/>
          <p:cNvSpPr/>
          <p:nvPr/>
        </p:nvSpPr>
        <p:spPr>
          <a:xfrm>
            <a:off x="6164426" y="4017487"/>
            <a:ext cx="919596" cy="1663099"/>
          </a:xfrm>
          <a:custGeom>
            <a:rect b="b" l="l" r="r" t="t"/>
            <a:pathLst>
              <a:path extrusionOk="0" h="1619250" w="895350">
                <a:moveTo>
                  <a:pt x="484876" y="817917"/>
                </a:moveTo>
                <a:cubicBezTo>
                  <a:pt x="375338" y="546455"/>
                  <a:pt x="235321" y="292137"/>
                  <a:pt x="74348" y="47345"/>
                </a:cubicBezTo>
                <a:cubicBezTo>
                  <a:pt x="64823" y="33057"/>
                  <a:pt x="55298" y="18770"/>
                  <a:pt x="43868" y="672"/>
                </a:cubicBezTo>
                <a:cubicBezTo>
                  <a:pt x="77206" y="-3138"/>
                  <a:pt x="102923" y="10197"/>
                  <a:pt x="129593" y="16865"/>
                </a:cubicBezTo>
                <a:cubicBezTo>
                  <a:pt x="564886" y="135927"/>
                  <a:pt x="826823" y="440727"/>
                  <a:pt x="885878" y="888402"/>
                </a:cubicBezTo>
                <a:cubicBezTo>
                  <a:pt x="917311" y="1127480"/>
                  <a:pt x="899213" y="1362747"/>
                  <a:pt x="864923" y="1598967"/>
                </a:cubicBezTo>
                <a:cubicBezTo>
                  <a:pt x="861113" y="1626590"/>
                  <a:pt x="850636" y="1630400"/>
                  <a:pt x="823966" y="1624685"/>
                </a:cubicBezTo>
                <a:cubicBezTo>
                  <a:pt x="496306" y="1549437"/>
                  <a:pt x="262943" y="1361795"/>
                  <a:pt x="131498" y="1051280"/>
                </a:cubicBezTo>
                <a:cubicBezTo>
                  <a:pt x="-8519" y="720762"/>
                  <a:pt x="-12329" y="374052"/>
                  <a:pt x="10531" y="23532"/>
                </a:cubicBezTo>
                <a:cubicBezTo>
                  <a:pt x="191506" y="276897"/>
                  <a:pt x="348668" y="543597"/>
                  <a:pt x="476303" y="826490"/>
                </a:cubicBezTo>
                <a:cubicBezTo>
                  <a:pt x="509641" y="872210"/>
                  <a:pt x="523928" y="925550"/>
                  <a:pt x="542026" y="968412"/>
                </a:cubicBezTo>
                <a:cubicBezTo>
                  <a:pt x="531548" y="921740"/>
                  <a:pt x="495353" y="874115"/>
                  <a:pt x="484876" y="8179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2"/>
          <p:cNvSpPr/>
          <p:nvPr/>
        </p:nvSpPr>
        <p:spPr>
          <a:xfrm>
            <a:off x="6653628" y="4857554"/>
            <a:ext cx="68481" cy="166310"/>
          </a:xfrm>
          <a:custGeom>
            <a:rect b="b" l="l" r="r" t="t"/>
            <a:pathLst>
              <a:path extrusionOk="0" h="161925" w="6667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7" name="Google Shape;1177;p32"/>
          <p:cNvGrpSpPr/>
          <p:nvPr/>
        </p:nvGrpSpPr>
        <p:grpSpPr>
          <a:xfrm>
            <a:off x="8252599" y="1760260"/>
            <a:ext cx="3096000" cy="1037971"/>
            <a:chOff x="910640" y="3014284"/>
            <a:chExt cx="1527408" cy="2596135"/>
          </a:xfrm>
        </p:grpSpPr>
        <p:sp>
          <p:nvSpPr>
            <p:cNvPr id="1178" name="Google Shape;1178;p32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0" name="Google Shape;1180;p32"/>
          <p:cNvGrpSpPr/>
          <p:nvPr/>
        </p:nvGrpSpPr>
        <p:grpSpPr>
          <a:xfrm>
            <a:off x="8252599" y="3414994"/>
            <a:ext cx="3096000" cy="1037971"/>
            <a:chOff x="910640" y="3014284"/>
            <a:chExt cx="1527408" cy="2596135"/>
          </a:xfrm>
        </p:grpSpPr>
        <p:sp>
          <p:nvSpPr>
            <p:cNvPr id="1181" name="Google Shape;1181;p32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2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8252599" y="5085119"/>
            <a:ext cx="3096000" cy="1037971"/>
            <a:chOff x="910640" y="3014284"/>
            <a:chExt cx="1527408" cy="2596137"/>
          </a:xfrm>
        </p:grpSpPr>
        <p:sp>
          <p:nvSpPr>
            <p:cNvPr id="1184" name="Google Shape;1184;p32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2"/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6" name="Google Shape;1186;p32"/>
          <p:cNvGrpSpPr/>
          <p:nvPr/>
        </p:nvGrpSpPr>
        <p:grpSpPr>
          <a:xfrm>
            <a:off x="817892" y="1760260"/>
            <a:ext cx="3096000" cy="1037971"/>
            <a:chOff x="910640" y="3014284"/>
            <a:chExt cx="1527408" cy="2596135"/>
          </a:xfrm>
        </p:grpSpPr>
        <p:sp>
          <p:nvSpPr>
            <p:cNvPr id="1187" name="Google Shape;1187;p32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2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9" name="Google Shape;1189;p32"/>
          <p:cNvGrpSpPr/>
          <p:nvPr/>
        </p:nvGrpSpPr>
        <p:grpSpPr>
          <a:xfrm>
            <a:off x="817892" y="3422690"/>
            <a:ext cx="3096000" cy="1037971"/>
            <a:chOff x="910640" y="3014284"/>
            <a:chExt cx="1527408" cy="2596135"/>
          </a:xfrm>
        </p:grpSpPr>
        <p:sp>
          <p:nvSpPr>
            <p:cNvPr id="1190" name="Google Shape;1190;p32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32"/>
          <p:cNvGrpSpPr/>
          <p:nvPr/>
        </p:nvGrpSpPr>
        <p:grpSpPr>
          <a:xfrm>
            <a:off x="817892" y="5085118"/>
            <a:ext cx="3096000" cy="1037971"/>
            <a:chOff x="910640" y="3014284"/>
            <a:chExt cx="1527408" cy="2596135"/>
          </a:xfrm>
        </p:grpSpPr>
        <p:sp>
          <p:nvSpPr>
            <p:cNvPr id="1193" name="Google Shape;1193;p32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33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00" name="Google Shape;1200;p33"/>
          <p:cNvGrpSpPr/>
          <p:nvPr/>
        </p:nvGrpSpPr>
        <p:grpSpPr>
          <a:xfrm>
            <a:off x="7985372" y="1637587"/>
            <a:ext cx="2890018" cy="2890018"/>
            <a:chOff x="7567553" y="1568014"/>
            <a:chExt cx="2890018" cy="2890018"/>
          </a:xfrm>
        </p:grpSpPr>
        <p:sp>
          <p:nvSpPr>
            <p:cNvPr id="1201" name="Google Shape;1201;p33"/>
            <p:cNvSpPr/>
            <p:nvPr/>
          </p:nvSpPr>
          <p:spPr>
            <a:xfrm rot="2700000">
              <a:off x="7990786" y="1991247"/>
              <a:ext cx="2043551" cy="2043551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8092962" y="2093423"/>
              <a:ext cx="1839196" cy="1839196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3"/>
            <p:cNvSpPr txBox="1"/>
            <p:nvPr/>
          </p:nvSpPr>
          <p:spPr>
            <a:xfrm>
              <a:off x="8354962" y="3349006"/>
              <a:ext cx="13151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8829670" y="2686372"/>
              <a:ext cx="407368" cy="351553"/>
            </a:xfrm>
            <a:custGeom>
              <a:rect b="b" l="l" r="r" t="t"/>
              <a:pathLst>
                <a:path extrusionOk="0" h="2796091" w="3240006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3"/>
          <p:cNvGrpSpPr/>
          <p:nvPr/>
        </p:nvGrpSpPr>
        <p:grpSpPr>
          <a:xfrm>
            <a:off x="5640786" y="1637587"/>
            <a:ext cx="2890018" cy="2890018"/>
            <a:chOff x="5611611" y="1568014"/>
            <a:chExt cx="2890018" cy="2890018"/>
          </a:xfrm>
        </p:grpSpPr>
        <p:sp>
          <p:nvSpPr>
            <p:cNvPr id="1206" name="Google Shape;1206;p33"/>
            <p:cNvSpPr/>
            <p:nvPr/>
          </p:nvSpPr>
          <p:spPr>
            <a:xfrm rot="2700000">
              <a:off x="6034844" y="1991247"/>
              <a:ext cx="2043551" cy="2043551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6137020" y="2093423"/>
              <a:ext cx="1839196" cy="1839196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3"/>
            <p:cNvSpPr txBox="1"/>
            <p:nvPr/>
          </p:nvSpPr>
          <p:spPr>
            <a:xfrm>
              <a:off x="6399020" y="3349006"/>
              <a:ext cx="13151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867549" y="2698524"/>
              <a:ext cx="413916" cy="327249"/>
            </a:xfrm>
            <a:custGeom>
              <a:rect b="b" l="l" r="r" t="t"/>
              <a:pathLst>
                <a:path extrusionOk="0" h="2545072" w="3219104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33"/>
          <p:cNvGrpSpPr/>
          <p:nvPr/>
        </p:nvGrpSpPr>
        <p:grpSpPr>
          <a:xfrm>
            <a:off x="1131067" y="4517427"/>
            <a:ext cx="2195160" cy="1081951"/>
            <a:chOff x="1062658" y="3986014"/>
            <a:chExt cx="1728192" cy="1081951"/>
          </a:xfrm>
        </p:grpSpPr>
        <p:sp>
          <p:nvSpPr>
            <p:cNvPr id="1211" name="Google Shape;1211;p33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33"/>
          <p:cNvGrpSpPr/>
          <p:nvPr/>
        </p:nvGrpSpPr>
        <p:grpSpPr>
          <a:xfrm>
            <a:off x="3707812" y="4517427"/>
            <a:ext cx="2195160" cy="1081951"/>
            <a:chOff x="1062658" y="3986014"/>
            <a:chExt cx="1728192" cy="1081951"/>
          </a:xfrm>
        </p:grpSpPr>
        <p:sp>
          <p:nvSpPr>
            <p:cNvPr id="1214" name="Google Shape;1214;p33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33"/>
          <p:cNvGrpSpPr/>
          <p:nvPr/>
        </p:nvGrpSpPr>
        <p:grpSpPr>
          <a:xfrm>
            <a:off x="6284557" y="4517427"/>
            <a:ext cx="2195160" cy="1081951"/>
            <a:chOff x="1062658" y="3986014"/>
            <a:chExt cx="1728192" cy="1081951"/>
          </a:xfrm>
        </p:grpSpPr>
        <p:sp>
          <p:nvSpPr>
            <p:cNvPr id="1217" name="Google Shape;1217;p33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33"/>
          <p:cNvGrpSpPr/>
          <p:nvPr/>
        </p:nvGrpSpPr>
        <p:grpSpPr>
          <a:xfrm>
            <a:off x="8861301" y="4517427"/>
            <a:ext cx="2195160" cy="1081951"/>
            <a:chOff x="1062658" y="3986014"/>
            <a:chExt cx="1728192" cy="1081951"/>
          </a:xfrm>
        </p:grpSpPr>
        <p:sp>
          <p:nvSpPr>
            <p:cNvPr id="1220" name="Google Shape;1220;p33"/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33"/>
          <p:cNvGrpSpPr/>
          <p:nvPr/>
        </p:nvGrpSpPr>
        <p:grpSpPr>
          <a:xfrm>
            <a:off x="3296200" y="1637587"/>
            <a:ext cx="2890018" cy="2890018"/>
            <a:chOff x="3655668" y="1568014"/>
            <a:chExt cx="2890018" cy="2890018"/>
          </a:xfrm>
        </p:grpSpPr>
        <p:sp>
          <p:nvSpPr>
            <p:cNvPr id="1223" name="Google Shape;1223;p33"/>
            <p:cNvSpPr/>
            <p:nvPr/>
          </p:nvSpPr>
          <p:spPr>
            <a:xfrm rot="2700000">
              <a:off x="4078901" y="1991247"/>
              <a:ext cx="2043551" cy="2043551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4181077" y="2093423"/>
              <a:ext cx="1839196" cy="1839196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3"/>
            <p:cNvSpPr txBox="1"/>
            <p:nvPr/>
          </p:nvSpPr>
          <p:spPr>
            <a:xfrm>
              <a:off x="4443078" y="3349006"/>
              <a:ext cx="13151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4934111" y="2720902"/>
              <a:ext cx="385233" cy="282493"/>
            </a:xfrm>
            <a:custGeom>
              <a:rect b="b" l="l" r="r" t="t"/>
              <a:pathLst>
                <a:path extrusionOk="0" h="2375905" w="3240001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7" name="Google Shape;1227;p33"/>
          <p:cNvGrpSpPr/>
          <p:nvPr/>
        </p:nvGrpSpPr>
        <p:grpSpPr>
          <a:xfrm>
            <a:off x="951614" y="1637587"/>
            <a:ext cx="2890018" cy="2890018"/>
            <a:chOff x="1699725" y="1568014"/>
            <a:chExt cx="2890018" cy="2890018"/>
          </a:xfrm>
        </p:grpSpPr>
        <p:sp>
          <p:nvSpPr>
            <p:cNvPr id="1228" name="Google Shape;1228;p33"/>
            <p:cNvSpPr/>
            <p:nvPr/>
          </p:nvSpPr>
          <p:spPr>
            <a:xfrm rot="2700000">
              <a:off x="2122958" y="1991247"/>
              <a:ext cx="2043551" cy="2043551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2225134" y="2093423"/>
              <a:ext cx="1839196" cy="1839196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3"/>
            <p:cNvSpPr txBox="1"/>
            <p:nvPr/>
          </p:nvSpPr>
          <p:spPr>
            <a:xfrm>
              <a:off x="2487134" y="3349006"/>
              <a:ext cx="13151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2985224" y="2708260"/>
              <a:ext cx="400681" cy="307777"/>
            </a:xfrm>
            <a:custGeom>
              <a:rect b="b" l="l" r="r" t="t"/>
              <a:pathLst>
                <a:path extrusionOk="0" h="2447912" w="3186824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4"/>
          <p:cNvSpPr/>
          <p:nvPr/>
        </p:nvSpPr>
        <p:spPr>
          <a:xfrm>
            <a:off x="8002512" y="1272139"/>
            <a:ext cx="4194628" cy="4333601"/>
          </a:xfrm>
          <a:custGeom>
            <a:rect b="b" l="l" r="r" t="t"/>
            <a:pathLst>
              <a:path extrusionOk="0" h="4333601" w="4194628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4"/>
          <p:cNvSpPr/>
          <p:nvPr/>
        </p:nvSpPr>
        <p:spPr>
          <a:xfrm>
            <a:off x="10099826" y="1778118"/>
            <a:ext cx="2041133" cy="3827622"/>
          </a:xfrm>
          <a:custGeom>
            <a:rect b="b" l="l" r="r" t="t"/>
            <a:pathLst>
              <a:path extrusionOk="0" h="3827622" w="2041133">
                <a:moveTo>
                  <a:pt x="1027841" y="0"/>
                </a:moveTo>
                <a:cubicBezTo>
                  <a:pt x="1061789" y="29662"/>
                  <a:pt x="1091593" y="60005"/>
                  <a:pt x="1117246" y="90889"/>
                </a:cubicBezTo>
                <a:cubicBezTo>
                  <a:pt x="1296815" y="307078"/>
                  <a:pt x="1272947" y="549779"/>
                  <a:pt x="1042840" y="770863"/>
                </a:cubicBezTo>
                <a:cubicBezTo>
                  <a:pt x="1030786" y="782088"/>
                  <a:pt x="1023344" y="793577"/>
                  <a:pt x="1019239" y="804739"/>
                </a:cubicBezTo>
                <a:lnTo>
                  <a:pt x="1017270" y="822300"/>
                </a:lnTo>
                <a:lnTo>
                  <a:pt x="1016047" y="822002"/>
                </a:lnTo>
                <a:cubicBezTo>
                  <a:pt x="1016283" y="824067"/>
                  <a:pt x="1016520" y="826133"/>
                  <a:pt x="1016756" y="828198"/>
                </a:cubicBezTo>
                <a:cubicBezTo>
                  <a:pt x="1020212" y="890098"/>
                  <a:pt x="1013487" y="1011287"/>
                  <a:pt x="1058596" y="977905"/>
                </a:cubicBezTo>
                <a:lnTo>
                  <a:pt x="1092836" y="955936"/>
                </a:lnTo>
                <a:lnTo>
                  <a:pt x="1097778" y="925254"/>
                </a:lnTo>
                <a:cubicBezTo>
                  <a:pt x="1104935" y="707058"/>
                  <a:pt x="1265898" y="621207"/>
                  <a:pt x="1430443" y="538934"/>
                </a:cubicBezTo>
                <a:cubicBezTo>
                  <a:pt x="1559215" y="474548"/>
                  <a:pt x="1705874" y="438780"/>
                  <a:pt x="1777416" y="295699"/>
                </a:cubicBezTo>
                <a:cubicBezTo>
                  <a:pt x="1848954" y="617629"/>
                  <a:pt x="1670105" y="975332"/>
                  <a:pt x="1398247" y="1057604"/>
                </a:cubicBezTo>
                <a:cubicBezTo>
                  <a:pt x="1344592" y="1071913"/>
                  <a:pt x="1290941" y="1093971"/>
                  <a:pt x="1240863" y="1071913"/>
                </a:cubicBezTo>
                <a:cubicBezTo>
                  <a:pt x="1203305" y="1055370"/>
                  <a:pt x="1123825" y="1031113"/>
                  <a:pt x="1099763" y="982543"/>
                </a:cubicBezTo>
                <a:lnTo>
                  <a:pt x="1098742" y="978673"/>
                </a:lnTo>
                <a:lnTo>
                  <a:pt x="1079585" y="991341"/>
                </a:lnTo>
                <a:cubicBezTo>
                  <a:pt x="1048683" y="1031371"/>
                  <a:pt x="1036793" y="1114504"/>
                  <a:pt x="1025261" y="1225107"/>
                </a:cubicBezTo>
                <a:cubicBezTo>
                  <a:pt x="1009885" y="1372578"/>
                  <a:pt x="1025261" y="1642425"/>
                  <a:pt x="1025261" y="1851084"/>
                </a:cubicBezTo>
                <a:cubicBezTo>
                  <a:pt x="1093221" y="1818889"/>
                  <a:pt x="1118264" y="1775963"/>
                  <a:pt x="1100377" y="1733042"/>
                </a:cubicBezTo>
                <a:cubicBezTo>
                  <a:pt x="1025261" y="1557767"/>
                  <a:pt x="1111108" y="1428995"/>
                  <a:pt x="1225571" y="1310953"/>
                </a:cubicBezTo>
                <a:cubicBezTo>
                  <a:pt x="1311422" y="1221529"/>
                  <a:pt x="1422308" y="1160717"/>
                  <a:pt x="1536775" y="1114217"/>
                </a:cubicBezTo>
                <a:cubicBezTo>
                  <a:pt x="1729933" y="1035523"/>
                  <a:pt x="1923091" y="963981"/>
                  <a:pt x="2041133" y="727902"/>
                </a:cubicBezTo>
                <a:cubicBezTo>
                  <a:pt x="2023246" y="1014063"/>
                  <a:pt x="2008942" y="1260876"/>
                  <a:pt x="1894474" y="1486229"/>
                </a:cubicBezTo>
                <a:cubicBezTo>
                  <a:pt x="1754972" y="1754503"/>
                  <a:pt x="1493850" y="1901161"/>
                  <a:pt x="1196958" y="1847505"/>
                </a:cubicBezTo>
                <a:cubicBezTo>
                  <a:pt x="1121842" y="1833197"/>
                  <a:pt x="1111108" y="1861814"/>
                  <a:pt x="1089647" y="1911891"/>
                </a:cubicBezTo>
                <a:cubicBezTo>
                  <a:pt x="1061030" y="1979856"/>
                  <a:pt x="1061030" y="2047820"/>
                  <a:pt x="1061030" y="2119358"/>
                </a:cubicBezTo>
                <a:cubicBezTo>
                  <a:pt x="1071761" y="2530716"/>
                  <a:pt x="1082491" y="2942070"/>
                  <a:pt x="1096799" y="3353429"/>
                </a:cubicBezTo>
                <a:cubicBezTo>
                  <a:pt x="1098588" y="3394565"/>
                  <a:pt x="1122116" y="3585502"/>
                  <a:pt x="1119573" y="3766839"/>
                </a:cubicBezTo>
                <a:lnTo>
                  <a:pt x="1116091" y="3827622"/>
                </a:lnTo>
                <a:lnTo>
                  <a:pt x="900655" y="3827622"/>
                </a:lnTo>
                <a:lnTo>
                  <a:pt x="895135" y="3771685"/>
                </a:lnTo>
                <a:cubicBezTo>
                  <a:pt x="881278" y="3590222"/>
                  <a:pt x="880392" y="3398141"/>
                  <a:pt x="882181" y="3357007"/>
                </a:cubicBezTo>
                <a:cubicBezTo>
                  <a:pt x="896484" y="2906301"/>
                  <a:pt x="907219" y="2455595"/>
                  <a:pt x="928680" y="2004894"/>
                </a:cubicBezTo>
                <a:cubicBezTo>
                  <a:pt x="935837" y="1886853"/>
                  <a:pt x="925106" y="1793850"/>
                  <a:pt x="796330" y="1754503"/>
                </a:cubicBezTo>
                <a:lnTo>
                  <a:pt x="796895" y="1751355"/>
                </a:lnTo>
                <a:lnTo>
                  <a:pt x="780183" y="1749423"/>
                </a:lnTo>
                <a:cubicBezTo>
                  <a:pt x="757212" y="1740201"/>
                  <a:pt x="737763" y="1717397"/>
                  <a:pt x="708253" y="1730812"/>
                </a:cubicBezTo>
                <a:cubicBezTo>
                  <a:pt x="550863" y="1791619"/>
                  <a:pt x="450703" y="1705773"/>
                  <a:pt x="357705" y="1594883"/>
                </a:cubicBezTo>
                <a:cubicBezTo>
                  <a:pt x="282584" y="1505459"/>
                  <a:pt x="243236" y="1398148"/>
                  <a:pt x="200311" y="1294415"/>
                </a:cubicBezTo>
                <a:cubicBezTo>
                  <a:pt x="157389" y="1194260"/>
                  <a:pt x="100155" y="1101258"/>
                  <a:pt x="0" y="1047602"/>
                </a:cubicBezTo>
                <a:cubicBezTo>
                  <a:pt x="200311" y="1004677"/>
                  <a:pt x="500786" y="1079797"/>
                  <a:pt x="643867" y="1212147"/>
                </a:cubicBezTo>
                <a:cubicBezTo>
                  <a:pt x="776213" y="1333762"/>
                  <a:pt x="829869" y="1487572"/>
                  <a:pt x="794099" y="1662848"/>
                </a:cubicBezTo>
                <a:cubicBezTo>
                  <a:pt x="788735" y="1692358"/>
                  <a:pt x="791418" y="1709794"/>
                  <a:pt x="802149" y="1725723"/>
                </a:cubicBezTo>
                <a:lnTo>
                  <a:pt x="808890" y="1733672"/>
                </a:lnTo>
                <a:lnTo>
                  <a:pt x="810638" y="1733042"/>
                </a:lnTo>
                <a:cubicBezTo>
                  <a:pt x="849986" y="1740194"/>
                  <a:pt x="885754" y="1750924"/>
                  <a:pt x="925106" y="1758081"/>
                </a:cubicBezTo>
                <a:cubicBezTo>
                  <a:pt x="935837" y="1543458"/>
                  <a:pt x="942988" y="1332418"/>
                  <a:pt x="957297" y="1124948"/>
                </a:cubicBezTo>
                <a:cubicBezTo>
                  <a:pt x="968027" y="992602"/>
                  <a:pt x="849986" y="967559"/>
                  <a:pt x="789178" y="978289"/>
                </a:cubicBezTo>
                <a:cubicBezTo>
                  <a:pt x="606750" y="1003332"/>
                  <a:pt x="531634" y="892443"/>
                  <a:pt x="467243" y="767245"/>
                </a:cubicBezTo>
                <a:cubicBezTo>
                  <a:pt x="413588" y="667090"/>
                  <a:pt x="384975" y="556205"/>
                  <a:pt x="288394" y="477510"/>
                </a:cubicBezTo>
                <a:cubicBezTo>
                  <a:pt x="329530" y="470803"/>
                  <a:pt x="368709" y="467450"/>
                  <a:pt x="405828" y="467373"/>
                </a:cubicBezTo>
                <a:cubicBezTo>
                  <a:pt x="665658" y="466835"/>
                  <a:pt x="824498" y="626852"/>
                  <a:pt x="846411" y="921060"/>
                </a:cubicBezTo>
                <a:cubicBezTo>
                  <a:pt x="849986" y="981868"/>
                  <a:pt x="905677" y="981383"/>
                  <a:pt x="927138" y="977805"/>
                </a:cubicBezTo>
                <a:cubicBezTo>
                  <a:pt x="1004438" y="1005046"/>
                  <a:pt x="998203" y="889068"/>
                  <a:pt x="999892" y="828595"/>
                </a:cubicBezTo>
                <a:lnTo>
                  <a:pt x="1000699" y="818262"/>
                </a:lnTo>
                <a:lnTo>
                  <a:pt x="996537" y="817247"/>
                </a:lnTo>
                <a:lnTo>
                  <a:pt x="992705" y="806993"/>
                </a:lnTo>
                <a:cubicBezTo>
                  <a:pt x="981720" y="788779"/>
                  <a:pt x="968401" y="773435"/>
                  <a:pt x="955686" y="762613"/>
                </a:cubicBezTo>
                <a:cubicBezTo>
                  <a:pt x="809052" y="627830"/>
                  <a:pt x="849691" y="488778"/>
                  <a:pt x="909650" y="348802"/>
                </a:cubicBezTo>
                <a:cubicBezTo>
                  <a:pt x="956137" y="235036"/>
                  <a:pt x="1028832" y="134748"/>
                  <a:pt x="1027841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4"/>
          <p:cNvSpPr/>
          <p:nvPr/>
        </p:nvSpPr>
        <p:spPr>
          <a:xfrm>
            <a:off x="0" y="1277784"/>
            <a:ext cx="4204103" cy="4328169"/>
          </a:xfrm>
          <a:custGeom>
            <a:rect b="b" l="l" r="r" t="t"/>
            <a:pathLst>
              <a:path extrusionOk="0" h="4328169" w="4204103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4"/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i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4"/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i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4"/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i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4"/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i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4"/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i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4"/>
          <p:cNvSpPr/>
          <p:nvPr>
            <p:ph idx="2" type="pic"/>
          </p:nvPr>
        </p:nvSpPr>
        <p:spPr>
          <a:xfrm>
            <a:off x="3353072" y="2"/>
            <a:ext cx="547287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5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50" name="Google Shape;1250;p35"/>
          <p:cNvGrpSpPr/>
          <p:nvPr/>
        </p:nvGrpSpPr>
        <p:grpSpPr>
          <a:xfrm>
            <a:off x="3344389" y="1796028"/>
            <a:ext cx="5517785" cy="4226126"/>
            <a:chOff x="2189978" y="1844824"/>
            <a:chExt cx="4757522" cy="3643833"/>
          </a:xfrm>
        </p:grpSpPr>
        <p:grpSp>
          <p:nvGrpSpPr>
            <p:cNvPr id="1251" name="Google Shape;1251;p35"/>
            <p:cNvGrpSpPr/>
            <p:nvPr/>
          </p:nvGrpSpPr>
          <p:grpSpPr>
            <a:xfrm>
              <a:off x="2189978" y="1844824"/>
              <a:ext cx="4757522" cy="3547446"/>
              <a:chOff x="2189978" y="1844824"/>
              <a:chExt cx="4757522" cy="3547446"/>
            </a:xfrm>
          </p:grpSpPr>
          <p:sp>
            <p:nvSpPr>
              <p:cNvPr id="1252" name="Google Shape;1252;p35"/>
              <p:cNvSpPr/>
              <p:nvPr/>
            </p:nvSpPr>
            <p:spPr>
              <a:xfrm rot="-2723102">
                <a:off x="3735337" y="2187805"/>
                <a:ext cx="1656185" cy="1656184"/>
              </a:xfrm>
              <a:custGeom>
                <a:rect b="b" l="l" r="r" t="t"/>
                <a:pathLst>
                  <a:path extrusionOk="0" h="1656184" w="1656185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5"/>
              <p:cNvSpPr/>
              <p:nvPr/>
            </p:nvSpPr>
            <p:spPr>
              <a:xfrm rot="2700000">
                <a:off x="4948308" y="3393079"/>
                <a:ext cx="1656185" cy="1656184"/>
              </a:xfrm>
              <a:custGeom>
                <a:rect b="b" l="l" r="r" t="t"/>
                <a:pathLst>
                  <a:path extrusionOk="0" h="1656184" w="1656185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 rot="2700000">
                <a:off x="2532985" y="3393079"/>
                <a:ext cx="1656185" cy="1656184"/>
              </a:xfrm>
              <a:custGeom>
                <a:rect b="b" l="l" r="r" t="t"/>
                <a:pathLst>
                  <a:path extrusionOk="0" h="1656184" w="1656185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5"/>
            <p:cNvSpPr/>
            <p:nvPr/>
          </p:nvSpPr>
          <p:spPr>
            <a:xfrm>
              <a:off x="4494446" y="4264521"/>
              <a:ext cx="144016" cy="1224136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5"/>
          <p:cNvSpPr txBox="1"/>
          <p:nvPr/>
        </p:nvSpPr>
        <p:spPr>
          <a:xfrm>
            <a:off x="5383201" y="2391762"/>
            <a:ext cx="14401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35"/>
          <p:cNvSpPr txBox="1"/>
          <p:nvPr/>
        </p:nvSpPr>
        <p:spPr>
          <a:xfrm>
            <a:off x="6994759" y="4056044"/>
            <a:ext cx="14401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35"/>
          <p:cNvSpPr txBox="1"/>
          <p:nvPr/>
        </p:nvSpPr>
        <p:spPr>
          <a:xfrm>
            <a:off x="3644869" y="4056044"/>
            <a:ext cx="14401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9" name="Google Shape;1259;p35"/>
          <p:cNvCxnSpPr/>
          <p:nvPr/>
        </p:nvCxnSpPr>
        <p:spPr>
          <a:xfrm rot="-5400000">
            <a:off x="7338221" y="2903718"/>
            <a:ext cx="873900" cy="529200"/>
          </a:xfrm>
          <a:prstGeom prst="bentConnector3">
            <a:avLst>
              <a:gd fmla="val 99782" name="adj1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1260" name="Google Shape;1260;p35"/>
          <p:cNvGrpSpPr/>
          <p:nvPr/>
        </p:nvGrpSpPr>
        <p:grpSpPr>
          <a:xfrm>
            <a:off x="8251420" y="2591716"/>
            <a:ext cx="3106349" cy="853045"/>
            <a:chOff x="6372201" y="2011203"/>
            <a:chExt cx="2369153" cy="853045"/>
          </a:xfrm>
        </p:grpSpPr>
        <p:sp>
          <p:nvSpPr>
            <p:cNvPr id="1261" name="Google Shape;1261;p35"/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63" name="Google Shape;1263;p35"/>
          <p:cNvCxnSpPr/>
          <p:nvPr/>
        </p:nvCxnSpPr>
        <p:spPr>
          <a:xfrm flipH="1" rot="10800000">
            <a:off x="4085018" y="5545522"/>
            <a:ext cx="654000" cy="315900"/>
          </a:xfrm>
          <a:prstGeom prst="bentConnector3">
            <a:avLst>
              <a:gd fmla="val 100144" name="adj1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1264" name="Google Shape;1264;p35"/>
          <p:cNvGrpSpPr/>
          <p:nvPr/>
        </p:nvGrpSpPr>
        <p:grpSpPr>
          <a:xfrm>
            <a:off x="744609" y="5180650"/>
            <a:ext cx="3219666" cy="853045"/>
            <a:chOff x="6372201" y="2011203"/>
            <a:chExt cx="2369153" cy="853045"/>
          </a:xfrm>
        </p:grpSpPr>
        <p:sp>
          <p:nvSpPr>
            <p:cNvPr id="1265" name="Google Shape;1265;p35"/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35"/>
          <p:cNvGrpSpPr/>
          <p:nvPr/>
        </p:nvGrpSpPr>
        <p:grpSpPr>
          <a:xfrm>
            <a:off x="1188235" y="1731604"/>
            <a:ext cx="3219667" cy="853045"/>
            <a:chOff x="6372201" y="2011203"/>
            <a:chExt cx="2369153" cy="853045"/>
          </a:xfrm>
        </p:grpSpPr>
        <p:sp>
          <p:nvSpPr>
            <p:cNvPr id="1268" name="Google Shape;1268;p35"/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70" name="Google Shape;1270;p35"/>
          <p:cNvCxnSpPr/>
          <p:nvPr/>
        </p:nvCxnSpPr>
        <p:spPr>
          <a:xfrm>
            <a:off x="4581174" y="1860161"/>
            <a:ext cx="936000" cy="433500"/>
          </a:xfrm>
          <a:prstGeom prst="bentConnector3">
            <a:avLst>
              <a:gd fmla="val 99869" name="adj1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271" name="Google Shape;1271;p35"/>
          <p:cNvSpPr/>
          <p:nvPr/>
        </p:nvSpPr>
        <p:spPr>
          <a:xfrm>
            <a:off x="5969499" y="3706399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35"/>
          <p:cNvSpPr/>
          <p:nvPr/>
        </p:nvSpPr>
        <p:spPr>
          <a:xfrm rot="2700000">
            <a:off x="5384318" y="4325501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35"/>
          <p:cNvSpPr/>
          <p:nvPr/>
        </p:nvSpPr>
        <p:spPr>
          <a:xfrm>
            <a:off x="6512089" y="4320063"/>
            <a:ext cx="427438" cy="34497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6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" y="1837265"/>
            <a:ext cx="8473379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1000">
                <a:schemeClr val="accent4"/>
              </a:gs>
              <a:gs pos="100000">
                <a:srgbClr val="30937B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36"/>
          <p:cNvSpPr/>
          <p:nvPr/>
        </p:nvSpPr>
        <p:spPr>
          <a:xfrm rot="10800000">
            <a:off x="10418602" y="3385504"/>
            <a:ext cx="1773398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70000">
                <a:schemeClr val="accent4"/>
              </a:gs>
              <a:gs pos="100000">
                <a:srgbClr val="30937B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36"/>
          <p:cNvSpPr/>
          <p:nvPr/>
        </p:nvSpPr>
        <p:spPr>
          <a:xfrm>
            <a:off x="8060594" y="1837265"/>
            <a:ext cx="2650922" cy="2160563"/>
          </a:xfrm>
          <a:custGeom>
            <a:rect b="b" l="l" r="r" t="t"/>
            <a:pathLst>
              <a:path extrusionOk="0" h="2040668" w="1658816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1000">
                <a:schemeClr val="accent4"/>
              </a:gs>
              <a:gs pos="100000">
                <a:srgbClr val="30937B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36"/>
          <p:cNvSpPr/>
          <p:nvPr/>
        </p:nvSpPr>
        <p:spPr>
          <a:xfrm>
            <a:off x="1" y="2545935"/>
            <a:ext cx="6170625" cy="612000"/>
          </a:xfrm>
          <a:prstGeom prst="rect">
            <a:avLst/>
          </a:prstGeom>
          <a:gradFill>
            <a:gsLst>
              <a:gs pos="0">
                <a:schemeClr val="accent3"/>
              </a:gs>
              <a:gs pos="90000">
                <a:schemeClr val="accent3"/>
              </a:gs>
              <a:gs pos="100000">
                <a:srgbClr val="297D53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36"/>
          <p:cNvSpPr/>
          <p:nvPr/>
        </p:nvSpPr>
        <p:spPr>
          <a:xfrm rot="10800000">
            <a:off x="8062651" y="4094174"/>
            <a:ext cx="4129349" cy="612000"/>
          </a:xfrm>
          <a:prstGeom prst="rect">
            <a:avLst/>
          </a:prstGeom>
          <a:gradFill>
            <a:gsLst>
              <a:gs pos="0">
                <a:schemeClr val="accent3"/>
              </a:gs>
              <a:gs pos="80000">
                <a:schemeClr val="accent3"/>
              </a:gs>
              <a:gs pos="100000">
                <a:srgbClr val="297D53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36"/>
          <p:cNvSpPr/>
          <p:nvPr/>
        </p:nvSpPr>
        <p:spPr>
          <a:xfrm>
            <a:off x="5729266" y="2545935"/>
            <a:ext cx="2650922" cy="2160563"/>
          </a:xfrm>
          <a:custGeom>
            <a:rect b="b" l="l" r="r" t="t"/>
            <a:pathLst>
              <a:path extrusionOk="0" h="2040668" w="1658816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81000">
                <a:schemeClr val="accent3"/>
              </a:gs>
              <a:gs pos="100000">
                <a:srgbClr val="297D53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36"/>
          <p:cNvSpPr/>
          <p:nvPr/>
        </p:nvSpPr>
        <p:spPr>
          <a:xfrm>
            <a:off x="0" y="3254605"/>
            <a:ext cx="3915498" cy="612000"/>
          </a:xfrm>
          <a:prstGeom prst="rect">
            <a:avLst/>
          </a:prstGeom>
          <a:gradFill>
            <a:gsLst>
              <a:gs pos="0">
                <a:schemeClr val="accent2"/>
              </a:gs>
              <a:gs pos="81000">
                <a:schemeClr val="accent2"/>
              </a:gs>
              <a:gs pos="100000">
                <a:srgbClr val="4A7B29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36"/>
          <p:cNvSpPr/>
          <p:nvPr/>
        </p:nvSpPr>
        <p:spPr>
          <a:xfrm rot="10800000">
            <a:off x="5672688" y="4802844"/>
            <a:ext cx="6519311" cy="612000"/>
          </a:xfrm>
          <a:prstGeom prst="rect">
            <a:avLst/>
          </a:prstGeom>
          <a:gradFill>
            <a:gsLst>
              <a:gs pos="0">
                <a:schemeClr val="accent2"/>
              </a:gs>
              <a:gs pos="90000">
                <a:schemeClr val="accent2"/>
              </a:gs>
              <a:gs pos="100000">
                <a:srgbClr val="4A7B29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36"/>
          <p:cNvSpPr/>
          <p:nvPr/>
        </p:nvSpPr>
        <p:spPr>
          <a:xfrm>
            <a:off x="3397938" y="3254605"/>
            <a:ext cx="2650922" cy="2160563"/>
          </a:xfrm>
          <a:custGeom>
            <a:rect b="b" l="l" r="r" t="t"/>
            <a:pathLst>
              <a:path extrusionOk="0" h="2040668" w="1658816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81000">
                <a:schemeClr val="accent2"/>
              </a:gs>
              <a:gs pos="100000">
                <a:srgbClr val="4A7B29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36"/>
          <p:cNvSpPr/>
          <p:nvPr/>
        </p:nvSpPr>
        <p:spPr>
          <a:xfrm>
            <a:off x="0" y="3963275"/>
            <a:ext cx="1504950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63000">
                <a:schemeClr val="accent1"/>
              </a:gs>
              <a:gs pos="100000">
                <a:srgbClr val="739A28"/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36"/>
          <p:cNvSpPr/>
          <p:nvPr/>
        </p:nvSpPr>
        <p:spPr>
          <a:xfrm rot="10800000">
            <a:off x="3340199" y="5511514"/>
            <a:ext cx="8851801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91000">
                <a:schemeClr val="accent1"/>
              </a:gs>
              <a:gs pos="100000">
                <a:srgbClr val="739A28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36"/>
          <p:cNvSpPr/>
          <p:nvPr/>
        </p:nvSpPr>
        <p:spPr>
          <a:xfrm>
            <a:off x="1059794" y="3963275"/>
            <a:ext cx="2650922" cy="2160563"/>
          </a:xfrm>
          <a:custGeom>
            <a:rect b="b" l="l" r="r" t="t"/>
            <a:pathLst>
              <a:path extrusionOk="0" h="2040668" w="1658816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81000">
                <a:schemeClr val="accent1"/>
              </a:gs>
              <a:gs pos="100000">
                <a:srgbClr val="739A28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1" name="Google Shape;1291;p36"/>
          <p:cNvGrpSpPr/>
          <p:nvPr/>
        </p:nvGrpSpPr>
        <p:grpSpPr>
          <a:xfrm>
            <a:off x="6341926" y="2714308"/>
            <a:ext cx="1630524" cy="1822824"/>
            <a:chOff x="3017859" y="4307149"/>
            <a:chExt cx="1870812" cy="1822824"/>
          </a:xfrm>
        </p:grpSpPr>
        <p:sp>
          <p:nvSpPr>
            <p:cNvPr id="1292" name="Google Shape;1292;p36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293" name="Google Shape;1293;p36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36"/>
          <p:cNvGrpSpPr/>
          <p:nvPr/>
        </p:nvGrpSpPr>
        <p:grpSpPr>
          <a:xfrm>
            <a:off x="8675526" y="2005390"/>
            <a:ext cx="1630524" cy="1822824"/>
            <a:chOff x="3017859" y="4307149"/>
            <a:chExt cx="1870812" cy="1822824"/>
          </a:xfrm>
        </p:grpSpPr>
        <p:sp>
          <p:nvSpPr>
            <p:cNvPr id="1295" name="Google Shape;1295;p36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296" name="Google Shape;1296;p36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36"/>
          <p:cNvGrpSpPr/>
          <p:nvPr/>
        </p:nvGrpSpPr>
        <p:grpSpPr>
          <a:xfrm>
            <a:off x="4008326" y="3423226"/>
            <a:ext cx="1630524" cy="1822824"/>
            <a:chOff x="3017859" y="4307149"/>
            <a:chExt cx="1870812" cy="1822824"/>
          </a:xfrm>
        </p:grpSpPr>
        <p:sp>
          <p:nvSpPr>
            <p:cNvPr id="1298" name="Google Shape;1298;p36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299" name="Google Shape;1299;p36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36"/>
          <p:cNvGrpSpPr/>
          <p:nvPr/>
        </p:nvGrpSpPr>
        <p:grpSpPr>
          <a:xfrm>
            <a:off x="1674726" y="4132143"/>
            <a:ext cx="1630524" cy="1822824"/>
            <a:chOff x="3017859" y="4307149"/>
            <a:chExt cx="1870812" cy="1822824"/>
          </a:xfrm>
        </p:grpSpPr>
        <p:sp>
          <p:nvSpPr>
            <p:cNvPr id="1301" name="Google Shape;1301;p36"/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1302" name="Google Shape;1302;p36"/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3" name="Google Shape;1303;p36"/>
          <p:cNvSpPr/>
          <p:nvPr/>
        </p:nvSpPr>
        <p:spPr>
          <a:xfrm>
            <a:off x="3152932" y="1981937"/>
            <a:ext cx="3762704" cy="322659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6"/>
          <p:cNvSpPr/>
          <p:nvPr/>
        </p:nvSpPr>
        <p:spPr>
          <a:xfrm>
            <a:off x="2371882" y="2677017"/>
            <a:ext cx="3762704" cy="322659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6"/>
          <p:cNvSpPr/>
          <p:nvPr/>
        </p:nvSpPr>
        <p:spPr>
          <a:xfrm>
            <a:off x="6048860" y="4922115"/>
            <a:ext cx="3762704" cy="322659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6"/>
          <p:cNvSpPr/>
          <p:nvPr/>
        </p:nvSpPr>
        <p:spPr>
          <a:xfrm>
            <a:off x="5229710" y="5648666"/>
            <a:ext cx="3762704" cy="322659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7"/>
          <p:cNvSpPr/>
          <p:nvPr>
            <p:ph idx="2" type="pic"/>
          </p:nvPr>
        </p:nvSpPr>
        <p:spPr>
          <a:xfrm>
            <a:off x="6734308" y="1617572"/>
            <a:ext cx="3622856" cy="362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12" name="Google Shape;1312;p37"/>
          <p:cNvSpPr/>
          <p:nvPr/>
        </p:nvSpPr>
        <p:spPr>
          <a:xfrm>
            <a:off x="5926323" y="945750"/>
            <a:ext cx="5291940" cy="5093246"/>
          </a:xfrm>
          <a:custGeom>
            <a:rect b="b" l="l" r="r" t="t"/>
            <a:pathLst>
              <a:path extrusionOk="0" h="5955635" w="6187971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>
            <a:gsLst>
              <a:gs pos="0">
                <a:srgbClr val="63A537">
                  <a:alpha val="0"/>
                </a:srgbClr>
              </a:gs>
              <a:gs pos="42000">
                <a:srgbClr val="9ED47A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 PowerPoint Presentation 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2113630" y="4654000"/>
            <a:ext cx="306112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2008 ~ 2015 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 ~ 2020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</a:t>
            </a:r>
            <a:endParaRPr/>
          </a:p>
        </p:txBody>
      </p:sp>
      <p:sp>
        <p:nvSpPr>
          <p:cNvPr id="1317" name="Google Shape;1317;p37"/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38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24" name="Google Shape;1324;p38"/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1325" name="Google Shape;1325;p38"/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8"/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38"/>
          <p:cNvSpPr/>
          <p:nvPr/>
        </p:nvSpPr>
        <p:spPr>
          <a:xfrm rot="2624939">
            <a:off x="6887885" y="4395688"/>
            <a:ext cx="218532" cy="216552"/>
          </a:xfrm>
          <a:custGeom>
            <a:rect b="b" l="l" r="r" t="t"/>
            <a:pathLst>
              <a:path extrusionOk="0" h="692934" w="699269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8"/>
          <p:cNvSpPr/>
          <p:nvPr/>
        </p:nvSpPr>
        <p:spPr>
          <a:xfrm flipH="1" rot="-2624939">
            <a:off x="5034626" y="4392016"/>
            <a:ext cx="218534" cy="216554"/>
          </a:xfrm>
          <a:custGeom>
            <a:rect b="b" l="l" r="r" t="t"/>
            <a:pathLst>
              <a:path extrusionOk="0" h="692934" w="699269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38"/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330" name="Google Shape;1330;p38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8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38"/>
          <p:cNvSpPr/>
          <p:nvPr/>
        </p:nvSpPr>
        <p:spPr>
          <a:xfrm rot="2624939">
            <a:off x="9215548" y="4395689"/>
            <a:ext cx="218532" cy="216552"/>
          </a:xfrm>
          <a:custGeom>
            <a:rect b="b" l="l" r="r" t="t"/>
            <a:pathLst>
              <a:path extrusionOk="0" h="692934" w="699269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3" name="Google Shape;1333;p38"/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334" name="Google Shape;1334;p38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38"/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337" name="Google Shape;1337;p38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p38"/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1340" name="Google Shape;1340;p38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8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2" name="Google Shape;1342;p38"/>
          <p:cNvSpPr/>
          <p:nvPr/>
        </p:nvSpPr>
        <p:spPr>
          <a:xfrm flipH="1" rot="-2624939">
            <a:off x="2706962" y="4410602"/>
            <a:ext cx="218534" cy="216554"/>
          </a:xfrm>
          <a:custGeom>
            <a:rect b="b" l="l" r="r" t="t"/>
            <a:pathLst>
              <a:path extrusionOk="0" h="692934" w="699269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38"/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38"/>
          <p:cNvSpPr/>
          <p:nvPr/>
        </p:nvSpPr>
        <p:spPr>
          <a:xfrm>
            <a:off x="3852980" y="3216295"/>
            <a:ext cx="254160" cy="336352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38"/>
          <p:cNvSpPr/>
          <p:nvPr/>
        </p:nvSpPr>
        <p:spPr>
          <a:xfrm>
            <a:off x="7986052" y="3250100"/>
            <a:ext cx="349863" cy="268742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38"/>
          <p:cNvSpPr/>
          <p:nvPr/>
        </p:nvSpPr>
        <p:spPr>
          <a:xfrm flipH="1">
            <a:off x="1456554" y="3222914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38"/>
          <p:cNvSpPr/>
          <p:nvPr/>
        </p:nvSpPr>
        <p:spPr>
          <a:xfrm rot="-2794009">
            <a:off x="10288398" y="3186315"/>
            <a:ext cx="400494" cy="396315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8" name="Google Shape;1348;p38"/>
          <p:cNvGrpSpPr/>
          <p:nvPr/>
        </p:nvGrpSpPr>
        <p:grpSpPr>
          <a:xfrm>
            <a:off x="5315838" y="3028232"/>
            <a:ext cx="1431201" cy="2274986"/>
            <a:chOff x="6231869" y="4161827"/>
            <a:chExt cx="1230777" cy="1956399"/>
          </a:xfrm>
        </p:grpSpPr>
        <p:sp>
          <p:nvSpPr>
            <p:cNvPr id="1349" name="Google Shape;1349;p38"/>
            <p:cNvSpPr/>
            <p:nvPr/>
          </p:nvSpPr>
          <p:spPr>
            <a:xfrm>
              <a:off x="7171552" y="4162018"/>
              <a:ext cx="15286" cy="1911"/>
            </a:xfrm>
            <a:custGeom>
              <a:rect b="b" l="l" r="r" t="t"/>
              <a:pathLst>
                <a:path extrusionOk="0" h="120000" w="53525">
                  <a:moveTo>
                    <a:pt x="58879" y="0"/>
                  </a:moveTo>
                  <a:cubicBezTo>
                    <a:pt x="40144" y="714223"/>
                    <a:pt x="20072" y="210047"/>
                    <a:pt x="669" y="336138"/>
                  </a:cubicBezTo>
                  <a:cubicBezTo>
                    <a:pt x="669" y="210047"/>
                    <a:pt x="0" y="84019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7192951" y="4162018"/>
              <a:ext cx="9554" cy="1911"/>
            </a:xfrm>
            <a:custGeom>
              <a:rect b="b" l="l" r="r" t="t"/>
              <a:pathLst>
                <a:path extrusionOk="0" h="120000" w="33453">
                  <a:moveTo>
                    <a:pt x="37468" y="0"/>
                  </a:moveTo>
                  <a:cubicBezTo>
                    <a:pt x="24756" y="588195"/>
                    <a:pt x="12712" y="504176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6646093" y="5254557"/>
              <a:ext cx="508246" cy="622888"/>
            </a:xfrm>
            <a:custGeom>
              <a:rect b="b" l="l" r="r" t="t"/>
              <a:pathLst>
                <a:path extrusionOk="0" h="2181178" w="1779734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6838883" y="5560850"/>
              <a:ext cx="188833" cy="557376"/>
            </a:xfrm>
            <a:custGeom>
              <a:rect b="b" l="l" r="r" t="t"/>
              <a:pathLst>
                <a:path extrusionOk="0" h="1951771" w="661238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rgbClr val="D5EA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6953099" y="4861334"/>
              <a:ext cx="1911" cy="1911"/>
            </a:xfrm>
            <a:custGeom>
              <a:rect b="b" l="l" r="r" t="t"/>
              <a:pathLst>
                <a:path extrusionOk="0" h="6690" w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7021203" y="5776560"/>
              <a:ext cx="1911" cy="3821"/>
            </a:xfrm>
            <a:custGeom>
              <a:rect b="b" l="l" r="r" t="t"/>
              <a:pathLst>
                <a:path extrusionOk="0" h="13381" w="6690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6231869" y="4435786"/>
              <a:ext cx="663013" cy="370676"/>
            </a:xfrm>
            <a:custGeom>
              <a:rect b="b" l="l" r="r" t="t"/>
              <a:pathLst>
                <a:path extrusionOk="0" h="1298001" w="2321683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6921823" y="4784907"/>
              <a:ext cx="3821" cy="3821"/>
            </a:xfrm>
            <a:custGeom>
              <a:rect b="b" l="l" r="r" t="t"/>
              <a:pathLst>
                <a:path extrusionOk="0" h="13381" w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6896411" y="4779366"/>
              <a:ext cx="1911" cy="1911"/>
            </a:xfrm>
            <a:custGeom>
              <a:rect b="b" l="l" r="r" t="t"/>
              <a:pathLst>
                <a:path extrusionOk="0" h="120000" w="120000">
                  <a:moveTo>
                    <a:pt x="42009" y="0"/>
                  </a:moveTo>
                  <a:cubicBezTo>
                    <a:pt x="42009" y="84019"/>
                    <a:pt x="42009" y="168038"/>
                    <a:pt x="0" y="252057"/>
                  </a:cubicBezTo>
                  <a:cubicBezTo>
                    <a:pt x="84019" y="210047"/>
                    <a:pt x="168038" y="210047"/>
                    <a:pt x="294129" y="168038"/>
                  </a:cubicBezTo>
                  <a:cubicBezTo>
                    <a:pt x="210047" y="84019"/>
                    <a:pt x="126028" y="42009"/>
                    <a:pt x="42009" y="0"/>
                  </a:cubicBezTo>
                  <a:close/>
                </a:path>
              </a:pathLst>
            </a:custGeom>
            <a:solidFill>
              <a:srgbClr val="2F9D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6879029" y="4161827"/>
              <a:ext cx="583617" cy="628048"/>
            </a:xfrm>
            <a:custGeom>
              <a:rect b="b" l="l" r="r" t="t"/>
              <a:pathLst>
                <a:path extrusionOk="0" h="2199245" w="2043660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6844416" y="4769430"/>
              <a:ext cx="120374" cy="491050"/>
            </a:xfrm>
            <a:custGeom>
              <a:rect b="b" l="l" r="r" t="t"/>
              <a:pathLst>
                <a:path extrusionOk="0" h="1719518" w="421516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9"/>
          <p:cNvGrpSpPr/>
          <p:nvPr/>
        </p:nvGrpSpPr>
        <p:grpSpPr>
          <a:xfrm flipH="1">
            <a:off x="3560794" y="851426"/>
            <a:ext cx="5024770" cy="4430455"/>
            <a:chOff x="2027268" y="1259074"/>
            <a:chExt cx="5024770" cy="4430455"/>
          </a:xfrm>
        </p:grpSpPr>
        <p:sp>
          <p:nvSpPr>
            <p:cNvPr id="1365" name="Google Shape;1365;p39"/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fmla="val 13310865" name="adj1"/>
                <a:gd fmla="val 0" name="adj2"/>
                <a:gd fmla="val 25000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fmla="val 16261930" name="adj1"/>
                <a:gd fmla="val 0" name="adj2"/>
                <a:gd fmla="val 25000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fmla="val 19038967" name="adj1"/>
                <a:gd fmla="val 0" name="adj2"/>
                <a:gd fmla="val 25000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4-1-FIVERR\01-PPT-TEMPLATE\COVER-PSD\05-cut-01.png" id="1369" name="Google Shape;1369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2027268" y="3359561"/>
              <a:ext cx="1687950" cy="333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002-KIMS BUSINESS\007-04-1-FIVERR\01-PPT-TEMPLATE\COVER-PSD\05-cut-01.png" id="1370" name="Google Shape;1370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5364088" y="3359562"/>
              <a:ext cx="1687950" cy="333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1" name="Google Shape;1371;p39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72" name="Google Shape;1372;p39"/>
          <p:cNvGrpSpPr/>
          <p:nvPr/>
        </p:nvGrpSpPr>
        <p:grpSpPr>
          <a:xfrm>
            <a:off x="2758066" y="1787528"/>
            <a:ext cx="2258963" cy="1107996"/>
            <a:chOff x="6210996" y="1433695"/>
            <a:chExt cx="1493001" cy="788254"/>
          </a:xfrm>
        </p:grpSpPr>
        <p:sp>
          <p:nvSpPr>
            <p:cNvPr id="1373" name="Google Shape;1373;p39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39"/>
          <p:cNvGrpSpPr/>
          <p:nvPr/>
        </p:nvGrpSpPr>
        <p:grpSpPr>
          <a:xfrm>
            <a:off x="7091746" y="1787528"/>
            <a:ext cx="2258963" cy="1107996"/>
            <a:chOff x="6210996" y="1433695"/>
            <a:chExt cx="1493001" cy="788254"/>
          </a:xfrm>
        </p:grpSpPr>
        <p:sp>
          <p:nvSpPr>
            <p:cNvPr id="1376" name="Google Shape;1376;p39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39"/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379" name="Google Shape;1379;p39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382" name="Google Shape;1382;p39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39"/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1385" name="Google Shape;1385;p39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7" name="Google Shape;1387;p39"/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1388" name="Google Shape;1388;p39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0" name="Google Shape;1390;p39"/>
          <p:cNvSpPr/>
          <p:nvPr/>
        </p:nvSpPr>
        <p:spPr>
          <a:xfrm flipH="1">
            <a:off x="7432175" y="3490037"/>
            <a:ext cx="351685" cy="352555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9"/>
          <p:cNvSpPr/>
          <p:nvPr/>
        </p:nvSpPr>
        <p:spPr>
          <a:xfrm rot="2700000">
            <a:off x="5210794" y="4342730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9"/>
          <p:cNvSpPr/>
          <p:nvPr/>
        </p:nvSpPr>
        <p:spPr>
          <a:xfrm>
            <a:off x="6581542" y="4426478"/>
            <a:ext cx="361277" cy="361277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9"/>
          <p:cNvSpPr/>
          <p:nvPr/>
        </p:nvSpPr>
        <p:spPr>
          <a:xfrm rot="9900000">
            <a:off x="4345097" y="3493552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4" name="Google Shape;1394;p39"/>
          <p:cNvGrpSpPr/>
          <p:nvPr/>
        </p:nvGrpSpPr>
        <p:grpSpPr>
          <a:xfrm>
            <a:off x="5199702" y="1738739"/>
            <a:ext cx="1907216" cy="1601462"/>
            <a:chOff x="146982" y="2897551"/>
            <a:chExt cx="2860201" cy="2401671"/>
          </a:xfrm>
        </p:grpSpPr>
        <p:sp>
          <p:nvSpPr>
            <p:cNvPr id="1395" name="Google Shape;1395;p39"/>
            <p:cNvSpPr/>
            <p:nvPr/>
          </p:nvSpPr>
          <p:spPr>
            <a:xfrm>
              <a:off x="1939417" y="3950200"/>
              <a:ext cx="1067307" cy="384780"/>
            </a:xfrm>
            <a:custGeom>
              <a:rect b="b" l="l" r="r" t="t"/>
              <a:pathLst>
                <a:path extrusionOk="0" h="384780" w="1067307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1266510" y="2897551"/>
              <a:ext cx="1740673" cy="2400296"/>
            </a:xfrm>
            <a:custGeom>
              <a:rect b="b" l="l" r="r" t="t"/>
              <a:pathLst>
                <a:path extrusionOk="0" h="2400296" w="1740672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46982" y="3619800"/>
              <a:ext cx="1268859" cy="1676543"/>
            </a:xfrm>
            <a:custGeom>
              <a:rect b="b" l="l" r="r" t="t"/>
              <a:pathLst>
                <a:path extrusionOk="0" h="1676542" w="1268858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24300" y="3621304"/>
              <a:ext cx="705431" cy="847433"/>
            </a:xfrm>
            <a:custGeom>
              <a:rect b="b" l="l" r="r" t="t"/>
              <a:pathLst>
                <a:path extrusionOk="0" h="847432" w="705430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424072" y="3306151"/>
              <a:ext cx="297747" cy="1094792"/>
            </a:xfrm>
            <a:custGeom>
              <a:rect b="b" l="l" r="r" t="t"/>
              <a:pathLst>
                <a:path extrusionOk="0" h="1094791" w="297746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146982" y="4626772"/>
              <a:ext cx="1081050" cy="348135"/>
            </a:xfrm>
            <a:custGeom>
              <a:rect b="b" l="l" r="r" t="t"/>
              <a:pathLst>
                <a:path extrusionOk="0" h="348134" w="1081049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780924" y="4414449"/>
              <a:ext cx="664204" cy="137422"/>
            </a:xfrm>
            <a:custGeom>
              <a:rect b="b" l="l" r="r" t="t"/>
              <a:pathLst>
                <a:path extrusionOk="0" h="137421" w="664204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43028" y="3771552"/>
              <a:ext cx="192390" cy="655043"/>
            </a:xfrm>
            <a:custGeom>
              <a:rect b="b" l="l" r="r" t="t"/>
              <a:pathLst>
                <a:path extrusionOk="0" h="655042" w="192390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796026" y="2903506"/>
              <a:ext cx="219874" cy="1103953"/>
            </a:xfrm>
            <a:custGeom>
              <a:rect b="b" l="l" r="r" t="t"/>
              <a:pathLst>
                <a:path extrusionOk="0" h="1103953" w="219874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359040" y="5294641"/>
              <a:ext cx="45807" cy="4581"/>
            </a:xfrm>
            <a:custGeom>
              <a:rect b="b" l="l" r="r" t="t"/>
              <a:pathLst>
                <a:path extrusionOk="0" h="120000" w="45807">
                  <a:moveTo>
                    <a:pt x="45807" y="11997"/>
                  </a:moveTo>
                  <a:cubicBezTo>
                    <a:pt x="30691" y="108003"/>
                    <a:pt x="15116" y="120000"/>
                    <a:pt x="0" y="0"/>
                  </a:cubicBezTo>
                  <a:cubicBezTo>
                    <a:pt x="15116" y="11997"/>
                    <a:pt x="30691" y="11997"/>
                    <a:pt x="45807" y="11997"/>
                  </a:cubicBezTo>
                  <a:close/>
                </a:path>
              </a:pathLst>
            </a:custGeom>
            <a:solidFill>
              <a:srgbClr val="C153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39"/>
          <p:cNvSpPr/>
          <p:nvPr/>
        </p:nvSpPr>
        <p:spPr>
          <a:xfrm>
            <a:off x="5328007" y="3319556"/>
            <a:ext cx="1454215" cy="475212"/>
          </a:xfrm>
          <a:custGeom>
            <a:rect b="b" l="l" r="r" t="t"/>
            <a:pathLst>
              <a:path extrusionOk="0" h="658186" w="1454215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rgbClr val="BBB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"/>
          <p:cNvSpPr/>
          <p:nvPr/>
        </p:nvSpPr>
        <p:spPr>
          <a:xfrm>
            <a:off x="3614008" y="1936964"/>
            <a:ext cx="2160000" cy="1144800"/>
          </a:xfrm>
          <a:custGeom>
            <a:rect b="b" l="l" r="r" t="t"/>
            <a:pathLst>
              <a:path extrusionOk="0" h="925285" w="1164771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 flipH="1">
            <a:off x="6427771" y="1936964"/>
            <a:ext cx="2160000" cy="1144800"/>
          </a:xfrm>
          <a:custGeom>
            <a:rect b="b" l="l" r="r" t="t"/>
            <a:pathLst>
              <a:path extrusionOk="0" h="925285" w="1164771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/>
          <p:nvPr/>
        </p:nvSpPr>
        <p:spPr>
          <a:xfrm>
            <a:off x="3614008" y="4789077"/>
            <a:ext cx="2160000" cy="1144800"/>
          </a:xfrm>
          <a:custGeom>
            <a:rect b="b" l="l" r="r" t="t"/>
            <a:pathLst>
              <a:path extrusionOk="0" h="1143000" w="1164772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"/>
          <p:cNvSpPr/>
          <p:nvPr/>
        </p:nvSpPr>
        <p:spPr>
          <a:xfrm flipH="1">
            <a:off x="6427771" y="4789077"/>
            <a:ext cx="2160000" cy="1144800"/>
          </a:xfrm>
          <a:custGeom>
            <a:rect b="b" l="l" r="r" t="t"/>
            <a:pathLst>
              <a:path extrusionOk="0" h="1143000" w="1164772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353" name="Google Shape;353;p4"/>
          <p:cNvSpPr/>
          <p:nvPr/>
        </p:nvSpPr>
        <p:spPr>
          <a:xfrm>
            <a:off x="1517438" y="1823676"/>
            <a:ext cx="1620000" cy="478972"/>
          </a:xfrm>
          <a:custGeom>
            <a:rect b="b" l="l" r="r" t="t"/>
            <a:pathLst>
              <a:path extrusionOk="0" h="478972" w="1382486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"/>
          <p:cNvSpPr/>
          <p:nvPr/>
        </p:nvSpPr>
        <p:spPr>
          <a:xfrm flipH="1">
            <a:off x="9054562" y="1823676"/>
            <a:ext cx="1620000" cy="478972"/>
          </a:xfrm>
          <a:custGeom>
            <a:rect b="b" l="l" r="r" t="t"/>
            <a:pathLst>
              <a:path extrusionOk="0" h="478972" w="1382486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"/>
          <p:cNvSpPr/>
          <p:nvPr/>
        </p:nvSpPr>
        <p:spPr>
          <a:xfrm flipH="1" rot="10800000">
            <a:off x="1517438" y="5568193"/>
            <a:ext cx="1620000" cy="478972"/>
          </a:xfrm>
          <a:custGeom>
            <a:rect b="b" l="l" r="r" t="t"/>
            <a:pathLst>
              <a:path extrusionOk="0" h="478972" w="1382486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"/>
          <p:cNvSpPr/>
          <p:nvPr/>
        </p:nvSpPr>
        <p:spPr>
          <a:xfrm rot="10800000">
            <a:off x="9054562" y="5568193"/>
            <a:ext cx="1620000" cy="478972"/>
          </a:xfrm>
          <a:custGeom>
            <a:rect b="b" l="l" r="r" t="t"/>
            <a:pathLst>
              <a:path extrusionOk="0" h="478972" w="1382486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4"/>
          <p:cNvCxnSpPr/>
          <p:nvPr/>
        </p:nvCxnSpPr>
        <p:spPr>
          <a:xfrm flipH="1">
            <a:off x="6089159" y="2180456"/>
            <a:ext cx="6843" cy="630108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58" name="Google Shape;358;p4"/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4"/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360" name="Google Shape;360;p4"/>
            <p:cNvSpPr txBox="1"/>
            <p:nvPr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HR HEAD</a:t>
              </a:r>
              <a:endParaRPr/>
            </a:p>
          </p:txBody>
        </p:sp>
        <p:sp>
          <p:nvSpPr>
            <p:cNvPr id="361" name="Google Shape;361;p4"/>
            <p:cNvSpPr txBox="1"/>
            <p:nvPr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362" name="Google Shape;362;p4"/>
            <p:cNvSpPr txBox="1"/>
            <p:nvPr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4"/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364" name="Google Shape;364;p4"/>
            <p:cNvSpPr txBox="1"/>
            <p:nvPr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PRODUCTION</a:t>
              </a:r>
              <a:endParaRPr/>
            </a:p>
          </p:txBody>
        </p:sp>
        <p:sp>
          <p:nvSpPr>
            <p:cNvPr id="365" name="Google Shape;365;p4"/>
            <p:cNvSpPr txBox="1"/>
            <p:nvPr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366" name="Google Shape;366;p4"/>
            <p:cNvSpPr txBox="1"/>
            <p:nvPr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4"/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368" name="Google Shape;368;p4"/>
            <p:cNvSpPr txBox="1"/>
            <p:nvPr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/>
            </a:p>
          </p:txBody>
        </p:sp>
        <p:sp>
          <p:nvSpPr>
            <p:cNvPr id="369" name="Google Shape;369;p4"/>
            <p:cNvSpPr txBox="1"/>
            <p:nvPr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370" name="Google Shape;370;p4"/>
            <p:cNvSpPr txBox="1"/>
            <p:nvPr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4"/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372" name="Google Shape;372;p4"/>
            <p:cNvSpPr txBox="1"/>
            <p:nvPr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SOCIAL MEDIA</a:t>
              </a:r>
              <a:endParaRPr/>
            </a:p>
          </p:txBody>
        </p:sp>
        <p:sp>
          <p:nvSpPr>
            <p:cNvPr id="373" name="Google Shape;373;p4"/>
            <p:cNvSpPr txBox="1"/>
            <p:nvPr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374" name="Google Shape;374;p4"/>
            <p:cNvSpPr txBox="1"/>
            <p:nvPr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4"/>
          <p:cNvSpPr/>
          <p:nvPr>
            <p:ph idx="4" type="pic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"/>
          <p:cNvSpPr/>
          <p:nvPr>
            <p:ph idx="6" type="pic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"/>
          <p:cNvSpPr/>
          <p:nvPr>
            <p:ph idx="5" type="pic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4"/>
          <p:cNvSpPr/>
          <p:nvPr>
            <p:ph idx="3" type="pic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4"/>
          <p:cNvSpPr/>
          <p:nvPr>
            <p:ph idx="2" type="pic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rgbClr val="F2F2F2"/>
          </a:solidFill>
          <a:ln cap="flat" cmpd="sng" w="19050">
            <a:solidFill>
              <a:schemeClr val="lt1">
                <a:alpha val="67843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0"/>
          <p:cNvSpPr txBox="1"/>
          <p:nvPr/>
        </p:nvSpPr>
        <p:spPr>
          <a:xfrm rot="-5400000">
            <a:off x="-2083117" y="2906913"/>
            <a:ext cx="6164031" cy="104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grpSp>
        <p:nvGrpSpPr>
          <p:cNvPr id="1411" name="Google Shape;1411;p40"/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1412" name="Google Shape;1412;p40"/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4" name="Google Shape;1414;p40"/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0"/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0"/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0"/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0"/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Portfolio Designed</a:t>
            </a:r>
            <a:endParaRPr/>
          </a:p>
        </p:txBody>
      </p:sp>
      <p:sp>
        <p:nvSpPr>
          <p:cNvPr id="1419" name="Google Shape;1419;p40"/>
          <p:cNvSpPr/>
          <p:nvPr>
            <p:ph idx="2" type="pic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1"/>
          <p:cNvSpPr/>
          <p:nvPr/>
        </p:nvSpPr>
        <p:spPr>
          <a:xfrm>
            <a:off x="924129" y="681868"/>
            <a:ext cx="9140352" cy="4912468"/>
          </a:xfrm>
          <a:custGeom>
            <a:rect b="b" l="l" r="r" t="t"/>
            <a:pathLst>
              <a:path extrusionOk="0" h="1012372" w="3747714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5" name="Google Shape;1425;p41"/>
          <p:cNvGrpSpPr/>
          <p:nvPr/>
        </p:nvGrpSpPr>
        <p:grpSpPr>
          <a:xfrm>
            <a:off x="3569676" y="943632"/>
            <a:ext cx="5732585" cy="4388939"/>
            <a:chOff x="2153463" y="1916832"/>
            <a:chExt cx="7911017" cy="4388939"/>
          </a:xfrm>
        </p:grpSpPr>
        <p:sp>
          <p:nvSpPr>
            <p:cNvPr id="1426" name="Google Shape;1426;p41"/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1"/>
            <p:cNvSpPr txBox="1"/>
            <p:nvPr/>
          </p:nvSpPr>
          <p:spPr>
            <a:xfrm>
              <a:off x="2153463" y="2520119"/>
              <a:ext cx="7911017" cy="3785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 </a:t>
              </a:r>
              <a:endParaRPr/>
            </a:p>
          </p:txBody>
        </p:sp>
      </p:grpSp>
      <p:sp>
        <p:nvSpPr>
          <p:cNvPr id="1428" name="Google Shape;1428;p41"/>
          <p:cNvSpPr txBox="1"/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Column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1"/>
          <p:cNvSpPr/>
          <p:nvPr/>
        </p:nvSpPr>
        <p:spPr>
          <a:xfrm>
            <a:off x="9148536" y="0"/>
            <a:ext cx="3043464" cy="6677266"/>
          </a:xfrm>
          <a:custGeom>
            <a:rect b="b" l="l" r="r" t="t"/>
            <a:pathLst>
              <a:path extrusionOk="0" h="6677266" w="3043464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rgbClr val="739A2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42"/>
          <p:cNvGrpSpPr/>
          <p:nvPr/>
        </p:nvGrpSpPr>
        <p:grpSpPr>
          <a:xfrm>
            <a:off x="191900" y="176885"/>
            <a:ext cx="11808201" cy="3126748"/>
            <a:chOff x="191900" y="176885"/>
            <a:chExt cx="11808201" cy="3126748"/>
          </a:xfrm>
        </p:grpSpPr>
        <p:sp>
          <p:nvSpPr>
            <p:cNvPr id="1435" name="Google Shape;1435;p42"/>
            <p:cNvSpPr/>
            <p:nvPr/>
          </p:nvSpPr>
          <p:spPr>
            <a:xfrm rot="5400000">
              <a:off x="178454" y="190331"/>
              <a:ext cx="3126746" cy="3099854"/>
            </a:xfrm>
            <a:custGeom>
              <a:rect b="b" l="l" r="r" t="t"/>
              <a:pathLst>
                <a:path extrusionOk="0" h="2081735" w="2099794">
                  <a:moveTo>
                    <a:pt x="989322" y="1791611"/>
                  </a:moveTo>
                  <a:lnTo>
                    <a:pt x="991189" y="1792856"/>
                  </a:lnTo>
                  <a:cubicBezTo>
                    <a:pt x="992641" y="1793270"/>
                    <a:pt x="993056" y="1792441"/>
                    <a:pt x="992849" y="1791403"/>
                  </a:cubicBezTo>
                  <a:cubicBezTo>
                    <a:pt x="992641" y="1790989"/>
                    <a:pt x="991811" y="1790574"/>
                    <a:pt x="991189" y="1789952"/>
                  </a:cubicBezTo>
                  <a:cubicBezTo>
                    <a:pt x="990359" y="1790574"/>
                    <a:pt x="989945" y="1791196"/>
                    <a:pt x="989322" y="1791611"/>
                  </a:cubicBezTo>
                  <a:close/>
                  <a:moveTo>
                    <a:pt x="424025" y="1475460"/>
                  </a:moveTo>
                  <a:cubicBezTo>
                    <a:pt x="424233" y="1476290"/>
                    <a:pt x="424648" y="1476290"/>
                    <a:pt x="424855" y="1475460"/>
                  </a:cubicBezTo>
                  <a:cubicBezTo>
                    <a:pt x="425062" y="1475045"/>
                    <a:pt x="425270" y="1474630"/>
                    <a:pt x="425270" y="1474008"/>
                  </a:cubicBezTo>
                  <a:cubicBezTo>
                    <a:pt x="425477" y="1474008"/>
                    <a:pt x="424855" y="1473800"/>
                    <a:pt x="424025" y="1473385"/>
                  </a:cubicBezTo>
                  <a:cubicBezTo>
                    <a:pt x="424025" y="1474215"/>
                    <a:pt x="423818" y="1474837"/>
                    <a:pt x="424025" y="1475460"/>
                  </a:cubicBezTo>
                  <a:close/>
                  <a:moveTo>
                    <a:pt x="209514" y="1892936"/>
                  </a:moveTo>
                  <a:lnTo>
                    <a:pt x="231210" y="1867225"/>
                  </a:lnTo>
                  <a:lnTo>
                    <a:pt x="227571" y="1872516"/>
                  </a:lnTo>
                  <a:lnTo>
                    <a:pt x="209514" y="1892936"/>
                  </a:lnTo>
                  <a:close/>
                  <a:moveTo>
                    <a:pt x="197595" y="1927954"/>
                  </a:moveTo>
                  <a:lnTo>
                    <a:pt x="294784" y="1861470"/>
                  </a:lnTo>
                  <a:cubicBezTo>
                    <a:pt x="328806" y="1841088"/>
                    <a:pt x="364072" y="1822728"/>
                    <a:pt x="400583" y="1806340"/>
                  </a:cubicBezTo>
                  <a:cubicBezTo>
                    <a:pt x="423402" y="1796175"/>
                    <a:pt x="446637" y="1787255"/>
                    <a:pt x="470078" y="1778749"/>
                  </a:cubicBezTo>
                  <a:cubicBezTo>
                    <a:pt x="488749" y="1772111"/>
                    <a:pt x="507626" y="1766302"/>
                    <a:pt x="526919" y="1761531"/>
                  </a:cubicBezTo>
                  <a:cubicBezTo>
                    <a:pt x="538951" y="1758627"/>
                    <a:pt x="550776" y="1753233"/>
                    <a:pt x="563015" y="1751988"/>
                  </a:cubicBezTo>
                  <a:cubicBezTo>
                    <a:pt x="583345" y="1749706"/>
                    <a:pt x="603260" y="1744313"/>
                    <a:pt x="623590" y="1742446"/>
                  </a:cubicBezTo>
                  <a:cubicBezTo>
                    <a:pt x="624420" y="1742446"/>
                    <a:pt x="625042" y="1741823"/>
                    <a:pt x="625872" y="1741616"/>
                  </a:cubicBezTo>
                  <a:cubicBezTo>
                    <a:pt x="626909" y="1741616"/>
                    <a:pt x="628154" y="1741409"/>
                    <a:pt x="629191" y="1741409"/>
                  </a:cubicBezTo>
                  <a:cubicBezTo>
                    <a:pt x="637489" y="1740579"/>
                    <a:pt x="645787" y="1740371"/>
                    <a:pt x="653878" y="1738297"/>
                  </a:cubicBezTo>
                  <a:cubicBezTo>
                    <a:pt x="656160" y="1738297"/>
                    <a:pt x="658234" y="1738089"/>
                    <a:pt x="660516" y="1738089"/>
                  </a:cubicBezTo>
                  <a:lnTo>
                    <a:pt x="709889" y="1734978"/>
                  </a:lnTo>
                  <a:lnTo>
                    <a:pt x="741214" y="1734978"/>
                  </a:lnTo>
                  <a:lnTo>
                    <a:pt x="790586" y="1738089"/>
                  </a:lnTo>
                  <a:cubicBezTo>
                    <a:pt x="792246" y="1738089"/>
                    <a:pt x="793906" y="1738089"/>
                    <a:pt x="795565" y="1738297"/>
                  </a:cubicBezTo>
                  <a:lnTo>
                    <a:pt x="844316" y="1745142"/>
                  </a:lnTo>
                  <a:lnTo>
                    <a:pt x="882690" y="1751332"/>
                  </a:lnTo>
                  <a:lnTo>
                    <a:pt x="882901" y="1751573"/>
                  </a:lnTo>
                  <a:lnTo>
                    <a:pt x="882901" y="1752403"/>
                  </a:lnTo>
                  <a:cubicBezTo>
                    <a:pt x="883316" y="1752403"/>
                    <a:pt x="883523" y="1752196"/>
                    <a:pt x="883938" y="1752196"/>
                  </a:cubicBezTo>
                  <a:cubicBezTo>
                    <a:pt x="883523" y="1751988"/>
                    <a:pt x="883109" y="1751781"/>
                    <a:pt x="882901" y="1751573"/>
                  </a:cubicBezTo>
                  <a:lnTo>
                    <a:pt x="882901" y="1751366"/>
                  </a:lnTo>
                  <a:lnTo>
                    <a:pt x="882690" y="1751332"/>
                  </a:lnTo>
                  <a:lnTo>
                    <a:pt x="877092" y="1744935"/>
                  </a:lnTo>
                  <a:cubicBezTo>
                    <a:pt x="873566" y="1740579"/>
                    <a:pt x="869624" y="1736222"/>
                    <a:pt x="868587" y="1730829"/>
                  </a:cubicBezTo>
                  <a:cubicBezTo>
                    <a:pt x="866305" y="1719834"/>
                    <a:pt x="867757" y="1709047"/>
                    <a:pt x="874188" y="1699504"/>
                  </a:cubicBezTo>
                  <a:cubicBezTo>
                    <a:pt x="883523" y="1685605"/>
                    <a:pt x="894311" y="1673573"/>
                    <a:pt x="909869" y="1665897"/>
                  </a:cubicBezTo>
                  <a:cubicBezTo>
                    <a:pt x="923353" y="1659259"/>
                    <a:pt x="937252" y="1653450"/>
                    <a:pt x="951359" y="1650753"/>
                  </a:cubicBezTo>
                  <a:cubicBezTo>
                    <a:pt x="972934" y="1646605"/>
                    <a:pt x="995338" y="1644945"/>
                    <a:pt x="1017535" y="1644322"/>
                  </a:cubicBezTo>
                  <a:lnTo>
                    <a:pt x="1027493" y="1644322"/>
                  </a:lnTo>
                  <a:cubicBezTo>
                    <a:pt x="1031849" y="1644322"/>
                    <a:pt x="1036206" y="1644530"/>
                    <a:pt x="1040562" y="1644530"/>
                  </a:cubicBezTo>
                  <a:cubicBezTo>
                    <a:pt x="1038487" y="1694318"/>
                    <a:pt x="1028945" y="1741823"/>
                    <a:pt x="997620" y="1783935"/>
                  </a:cubicBezTo>
                  <a:cubicBezTo>
                    <a:pt x="1010067" y="1786840"/>
                    <a:pt x="1021477" y="1791611"/>
                    <a:pt x="1033301" y="1795760"/>
                  </a:cubicBezTo>
                  <a:cubicBezTo>
                    <a:pt x="1067945" y="1808414"/>
                    <a:pt x="1102174" y="1821691"/>
                    <a:pt x="1137025" y="1833723"/>
                  </a:cubicBezTo>
                  <a:cubicBezTo>
                    <a:pt x="1151962" y="1838909"/>
                    <a:pt x="1166276" y="1846377"/>
                    <a:pt x="1181627" y="1850112"/>
                  </a:cubicBezTo>
                  <a:cubicBezTo>
                    <a:pt x="1183079" y="1851563"/>
                    <a:pt x="1184946" y="1852601"/>
                    <a:pt x="1186191" y="1850734"/>
                  </a:cubicBezTo>
                  <a:cubicBezTo>
                    <a:pt x="1186813" y="1849904"/>
                    <a:pt x="1184738" y="1848867"/>
                    <a:pt x="1183494" y="1848452"/>
                  </a:cubicBezTo>
                  <a:cubicBezTo>
                    <a:pt x="1165238" y="1832063"/>
                    <a:pt x="1170425" y="1811941"/>
                    <a:pt x="1186813" y="1797627"/>
                  </a:cubicBezTo>
                  <a:cubicBezTo>
                    <a:pt x="1205483" y="1781446"/>
                    <a:pt x="1228096" y="1777919"/>
                    <a:pt x="1250915" y="1774393"/>
                  </a:cubicBezTo>
                  <a:cubicBezTo>
                    <a:pt x="1262739" y="1772526"/>
                    <a:pt x="1274771" y="1773978"/>
                    <a:pt x="1286596" y="1771903"/>
                  </a:cubicBezTo>
                  <a:cubicBezTo>
                    <a:pt x="1289708" y="1771281"/>
                    <a:pt x="1294271" y="1772733"/>
                    <a:pt x="1293649" y="1778957"/>
                  </a:cubicBezTo>
                  <a:cubicBezTo>
                    <a:pt x="1291989" y="1794308"/>
                    <a:pt x="1289500" y="1809452"/>
                    <a:pt x="1285766" y="1824595"/>
                  </a:cubicBezTo>
                  <a:cubicBezTo>
                    <a:pt x="1280995" y="1844303"/>
                    <a:pt x="1271660" y="1861314"/>
                    <a:pt x="1258175" y="1876043"/>
                  </a:cubicBezTo>
                  <a:cubicBezTo>
                    <a:pt x="1257553" y="1878739"/>
                    <a:pt x="1259628" y="1877702"/>
                    <a:pt x="1260665" y="1877910"/>
                  </a:cubicBezTo>
                  <a:cubicBezTo>
                    <a:pt x="1278090" y="1883926"/>
                    <a:pt x="1295309" y="1889942"/>
                    <a:pt x="1313564" y="1893261"/>
                  </a:cubicBezTo>
                  <a:cubicBezTo>
                    <a:pt x="1320825" y="1894713"/>
                    <a:pt x="1328085" y="1898239"/>
                    <a:pt x="1335761" y="1899692"/>
                  </a:cubicBezTo>
                  <a:cubicBezTo>
                    <a:pt x="1356299" y="1903633"/>
                    <a:pt x="1376421" y="1909235"/>
                    <a:pt x="1397166" y="1911724"/>
                  </a:cubicBezTo>
                  <a:cubicBezTo>
                    <a:pt x="1435751" y="1916288"/>
                    <a:pt x="1474337" y="1919607"/>
                    <a:pt x="1512922" y="1912761"/>
                  </a:cubicBezTo>
                  <a:cubicBezTo>
                    <a:pt x="1546736" y="1906745"/>
                    <a:pt x="1578683" y="1895750"/>
                    <a:pt x="1608971" y="1879777"/>
                  </a:cubicBezTo>
                  <a:cubicBezTo>
                    <a:pt x="1612290" y="1877910"/>
                    <a:pt x="1614157" y="1876043"/>
                    <a:pt x="1614987" y="1871894"/>
                  </a:cubicBezTo>
                  <a:cubicBezTo>
                    <a:pt x="1616232" y="1865670"/>
                    <a:pt x="1619136" y="1859862"/>
                    <a:pt x="1625774" y="1856542"/>
                  </a:cubicBezTo>
                  <a:cubicBezTo>
                    <a:pt x="1629301" y="1854883"/>
                    <a:pt x="1630961" y="1850941"/>
                    <a:pt x="1633035" y="1847622"/>
                  </a:cubicBezTo>
                  <a:cubicBezTo>
                    <a:pt x="1643200" y="1832063"/>
                    <a:pt x="1652328" y="1828330"/>
                    <a:pt x="1670791" y="1831856"/>
                  </a:cubicBezTo>
                  <a:cubicBezTo>
                    <a:pt x="1674732" y="1832686"/>
                    <a:pt x="1678259" y="1831441"/>
                    <a:pt x="1681163" y="1828952"/>
                  </a:cubicBezTo>
                  <a:cubicBezTo>
                    <a:pt x="1709376" y="1804265"/>
                    <a:pt x="1734477" y="1776675"/>
                    <a:pt x="1756674" y="1746387"/>
                  </a:cubicBezTo>
                  <a:cubicBezTo>
                    <a:pt x="1763728" y="1736637"/>
                    <a:pt x="1770366" y="1726680"/>
                    <a:pt x="1777212" y="1716722"/>
                  </a:cubicBezTo>
                  <a:cubicBezTo>
                    <a:pt x="1778249" y="1717344"/>
                    <a:pt x="1779079" y="1717967"/>
                    <a:pt x="1780116" y="1718589"/>
                  </a:cubicBezTo>
                  <a:cubicBezTo>
                    <a:pt x="1761861" y="1753233"/>
                    <a:pt x="1737797" y="1783520"/>
                    <a:pt x="1711243" y="1811941"/>
                  </a:cubicBezTo>
                  <a:cubicBezTo>
                    <a:pt x="1703568" y="1820031"/>
                    <a:pt x="1695477" y="1827292"/>
                    <a:pt x="1687179" y="1834760"/>
                  </a:cubicBezTo>
                  <a:cubicBezTo>
                    <a:pt x="1683860" y="1837665"/>
                    <a:pt x="1682823" y="1839532"/>
                    <a:pt x="1686142" y="1843888"/>
                  </a:cubicBezTo>
                  <a:cubicBezTo>
                    <a:pt x="1701493" y="1864010"/>
                    <a:pt x="1705850" y="1887867"/>
                    <a:pt x="1707924" y="1912346"/>
                  </a:cubicBezTo>
                  <a:cubicBezTo>
                    <a:pt x="1708131" y="1915250"/>
                    <a:pt x="1707094" y="1916288"/>
                    <a:pt x="1704397" y="1916288"/>
                  </a:cubicBezTo>
                  <a:cubicBezTo>
                    <a:pt x="1681786" y="1916495"/>
                    <a:pt x="1659588" y="1915458"/>
                    <a:pt x="1638636" y="1905708"/>
                  </a:cubicBezTo>
                  <a:cubicBezTo>
                    <a:pt x="1630961" y="1902181"/>
                    <a:pt x="1624322" y="1897617"/>
                    <a:pt x="1620381" y="1889734"/>
                  </a:cubicBezTo>
                  <a:cubicBezTo>
                    <a:pt x="1618721" y="1886208"/>
                    <a:pt x="1616647" y="1884963"/>
                    <a:pt x="1612705" y="1887452"/>
                  </a:cubicBezTo>
                  <a:cubicBezTo>
                    <a:pt x="1594242" y="1898447"/>
                    <a:pt x="1573705" y="1905085"/>
                    <a:pt x="1554205" y="1913383"/>
                  </a:cubicBezTo>
                  <a:cubicBezTo>
                    <a:pt x="1545699" y="1916910"/>
                    <a:pt x="1535949" y="1917325"/>
                    <a:pt x="1526821" y="1919192"/>
                  </a:cubicBezTo>
                  <a:cubicBezTo>
                    <a:pt x="1479523" y="1929357"/>
                    <a:pt x="1432432" y="1925830"/>
                    <a:pt x="1385341" y="1918155"/>
                  </a:cubicBezTo>
                  <a:cubicBezTo>
                    <a:pt x="1366464" y="1915043"/>
                    <a:pt x="1347171" y="1913591"/>
                    <a:pt x="1328915" y="1907367"/>
                  </a:cubicBezTo>
                  <a:cubicBezTo>
                    <a:pt x="1307756" y="1900107"/>
                    <a:pt x="1285766" y="1895958"/>
                    <a:pt x="1264814" y="1888075"/>
                  </a:cubicBezTo>
                  <a:cubicBezTo>
                    <a:pt x="1256308" y="1884963"/>
                    <a:pt x="1247803" y="1883096"/>
                    <a:pt x="1237846" y="1887037"/>
                  </a:cubicBezTo>
                  <a:cubicBezTo>
                    <a:pt x="1230170" y="1890149"/>
                    <a:pt x="1220420" y="1886830"/>
                    <a:pt x="1214819" y="1880814"/>
                  </a:cubicBezTo>
                  <a:cubicBezTo>
                    <a:pt x="1196771" y="1861521"/>
                    <a:pt x="1172706" y="1855505"/>
                    <a:pt x="1149265" y="1847830"/>
                  </a:cubicBezTo>
                  <a:cubicBezTo>
                    <a:pt x="1138270" y="1844303"/>
                    <a:pt x="1128105" y="1838494"/>
                    <a:pt x="1117110" y="1834553"/>
                  </a:cubicBezTo>
                  <a:cubicBezTo>
                    <a:pt x="1080599" y="1821691"/>
                    <a:pt x="1044711" y="1806547"/>
                    <a:pt x="1007785" y="1794723"/>
                  </a:cubicBezTo>
                  <a:cubicBezTo>
                    <a:pt x="1005295" y="1793893"/>
                    <a:pt x="1002599" y="1793270"/>
                    <a:pt x="999902" y="1792648"/>
                  </a:cubicBezTo>
                  <a:cubicBezTo>
                    <a:pt x="999280" y="1792441"/>
                    <a:pt x="998865" y="1792441"/>
                    <a:pt x="998242" y="1792233"/>
                  </a:cubicBezTo>
                  <a:cubicBezTo>
                    <a:pt x="997205" y="1791403"/>
                    <a:pt x="996168" y="1790781"/>
                    <a:pt x="994923" y="1791403"/>
                  </a:cubicBezTo>
                  <a:cubicBezTo>
                    <a:pt x="993886" y="1792026"/>
                    <a:pt x="994093" y="1793063"/>
                    <a:pt x="994508" y="1793893"/>
                  </a:cubicBezTo>
                  <a:cubicBezTo>
                    <a:pt x="996168" y="1794723"/>
                    <a:pt x="998035" y="1795552"/>
                    <a:pt x="999695" y="1796382"/>
                  </a:cubicBezTo>
                  <a:lnTo>
                    <a:pt x="1057573" y="1823558"/>
                  </a:lnTo>
                  <a:cubicBezTo>
                    <a:pt x="1081014" y="1834968"/>
                    <a:pt x="1104249" y="1847000"/>
                    <a:pt x="1127690" y="1858617"/>
                  </a:cubicBezTo>
                  <a:cubicBezTo>
                    <a:pt x="1152999" y="1871271"/>
                    <a:pt x="1178308" y="1883926"/>
                    <a:pt x="1204031" y="1895958"/>
                  </a:cubicBezTo>
                  <a:cubicBezTo>
                    <a:pt x="1239505" y="1912761"/>
                    <a:pt x="1275186" y="1929149"/>
                    <a:pt x="1312112" y="1942634"/>
                  </a:cubicBezTo>
                  <a:cubicBezTo>
                    <a:pt x="1326011" y="1947820"/>
                    <a:pt x="1340118" y="1953421"/>
                    <a:pt x="1354432" y="1956948"/>
                  </a:cubicBezTo>
                  <a:cubicBezTo>
                    <a:pt x="1375591" y="1962134"/>
                    <a:pt x="1395921" y="1970846"/>
                    <a:pt x="1417911" y="1973543"/>
                  </a:cubicBezTo>
                  <a:cubicBezTo>
                    <a:pt x="1419570" y="1974996"/>
                    <a:pt x="1420815" y="1975203"/>
                    <a:pt x="1421852" y="1972921"/>
                  </a:cubicBezTo>
                  <a:cubicBezTo>
                    <a:pt x="1428283" y="1966698"/>
                    <a:pt x="1431602" y="1958400"/>
                    <a:pt x="1439486" y="1953214"/>
                  </a:cubicBezTo>
                  <a:cubicBezTo>
                    <a:pt x="1457741" y="1941182"/>
                    <a:pt x="1474752" y="1941182"/>
                    <a:pt x="1491763" y="1954458"/>
                  </a:cubicBezTo>
                  <a:cubicBezTo>
                    <a:pt x="1501720" y="1962134"/>
                    <a:pt x="1509396" y="1971676"/>
                    <a:pt x="1514997" y="1982671"/>
                  </a:cubicBezTo>
                  <a:cubicBezTo>
                    <a:pt x="1517486" y="1987442"/>
                    <a:pt x="1520183" y="1989102"/>
                    <a:pt x="1525577" y="1989517"/>
                  </a:cubicBezTo>
                  <a:cubicBezTo>
                    <a:pt x="1603577" y="1994081"/>
                    <a:pt x="1680956" y="1987650"/>
                    <a:pt x="1758126" y="1976033"/>
                  </a:cubicBezTo>
                  <a:cubicBezTo>
                    <a:pt x="1761446" y="1975618"/>
                    <a:pt x="1764557" y="1974788"/>
                    <a:pt x="1766217" y="1971261"/>
                  </a:cubicBezTo>
                  <a:cubicBezTo>
                    <a:pt x="1768706" y="1966283"/>
                    <a:pt x="1773270" y="1964001"/>
                    <a:pt x="1778041" y="1964001"/>
                  </a:cubicBezTo>
                  <a:cubicBezTo>
                    <a:pt x="1787377" y="1964208"/>
                    <a:pt x="1794845" y="1959852"/>
                    <a:pt x="1802935" y="1956533"/>
                  </a:cubicBezTo>
                  <a:cubicBezTo>
                    <a:pt x="1814553" y="1951761"/>
                    <a:pt x="1826170" y="1950517"/>
                    <a:pt x="1837164" y="1958400"/>
                  </a:cubicBezTo>
                  <a:cubicBezTo>
                    <a:pt x="1839446" y="1960059"/>
                    <a:pt x="1842558" y="1960474"/>
                    <a:pt x="1844633" y="1959644"/>
                  </a:cubicBezTo>
                  <a:cubicBezTo>
                    <a:pt x="1851686" y="1956533"/>
                    <a:pt x="1859361" y="1956325"/>
                    <a:pt x="1866829" y="1954666"/>
                  </a:cubicBezTo>
                  <a:cubicBezTo>
                    <a:pt x="1879069" y="1951554"/>
                    <a:pt x="1890893" y="1948027"/>
                    <a:pt x="1903340" y="1945538"/>
                  </a:cubicBezTo>
                  <a:cubicBezTo>
                    <a:pt x="1917862" y="1942426"/>
                    <a:pt x="1931968" y="1938070"/>
                    <a:pt x="1946282" y="1934336"/>
                  </a:cubicBezTo>
                  <a:cubicBezTo>
                    <a:pt x="1958314" y="1931017"/>
                    <a:pt x="1970554" y="1927697"/>
                    <a:pt x="1982586" y="1923963"/>
                  </a:cubicBezTo>
                  <a:cubicBezTo>
                    <a:pt x="2000219" y="1918570"/>
                    <a:pt x="2018059" y="1913591"/>
                    <a:pt x="2035278" y="1907160"/>
                  </a:cubicBezTo>
                  <a:cubicBezTo>
                    <a:pt x="2050629" y="1901351"/>
                    <a:pt x="2066810" y="1897202"/>
                    <a:pt x="2081954" y="1890356"/>
                  </a:cubicBezTo>
                  <a:cubicBezTo>
                    <a:pt x="2086725" y="1888075"/>
                    <a:pt x="2092741" y="1883511"/>
                    <a:pt x="2099794" y="1886623"/>
                  </a:cubicBezTo>
                  <a:cubicBezTo>
                    <a:pt x="2098550" y="1889527"/>
                    <a:pt x="2095230" y="1889942"/>
                    <a:pt x="2092741" y="1890979"/>
                  </a:cubicBezTo>
                  <a:cubicBezTo>
                    <a:pt x="2044820" y="1912968"/>
                    <a:pt x="1994825" y="1928735"/>
                    <a:pt x="1944415" y="1943256"/>
                  </a:cubicBezTo>
                  <a:cubicBezTo>
                    <a:pt x="1913920" y="1951969"/>
                    <a:pt x="1883218" y="1959852"/>
                    <a:pt x="1852100" y="1966698"/>
                  </a:cubicBezTo>
                  <a:cubicBezTo>
                    <a:pt x="1847744" y="1967735"/>
                    <a:pt x="1845462" y="1968565"/>
                    <a:pt x="1847744" y="1973958"/>
                  </a:cubicBezTo>
                  <a:cubicBezTo>
                    <a:pt x="1852308" y="1984953"/>
                    <a:pt x="1851478" y="1996570"/>
                    <a:pt x="1850026" y="2007980"/>
                  </a:cubicBezTo>
                  <a:cubicBezTo>
                    <a:pt x="1847537" y="2026028"/>
                    <a:pt x="1841521" y="2043039"/>
                    <a:pt x="1833430" y="2059220"/>
                  </a:cubicBezTo>
                  <a:cubicBezTo>
                    <a:pt x="1831771" y="2062539"/>
                    <a:pt x="1830526" y="2064613"/>
                    <a:pt x="1826170" y="2061917"/>
                  </a:cubicBezTo>
                  <a:cubicBezTo>
                    <a:pt x="1809159" y="2051959"/>
                    <a:pt x="1792770" y="2041172"/>
                    <a:pt x="1779286" y="2026236"/>
                  </a:cubicBezTo>
                  <a:cubicBezTo>
                    <a:pt x="1769536" y="2015241"/>
                    <a:pt x="1762483" y="2003209"/>
                    <a:pt x="1761861" y="1988272"/>
                  </a:cubicBezTo>
                  <a:cubicBezTo>
                    <a:pt x="1761653" y="1982049"/>
                    <a:pt x="1757711" y="1984538"/>
                    <a:pt x="1755015" y="1984953"/>
                  </a:cubicBezTo>
                  <a:cubicBezTo>
                    <a:pt x="1702945" y="1993044"/>
                    <a:pt x="1650668" y="1997815"/>
                    <a:pt x="1597976" y="1998852"/>
                  </a:cubicBezTo>
                  <a:lnTo>
                    <a:pt x="1535534" y="1997815"/>
                  </a:lnTo>
                  <a:cubicBezTo>
                    <a:pt x="1531593" y="1997607"/>
                    <a:pt x="1527444" y="1997815"/>
                    <a:pt x="1522880" y="1997815"/>
                  </a:cubicBezTo>
                  <a:cubicBezTo>
                    <a:pt x="1533045" y="2024991"/>
                    <a:pt x="1538439" y="2052789"/>
                    <a:pt x="1539476" y="2081417"/>
                  </a:cubicBezTo>
                  <a:cubicBezTo>
                    <a:pt x="1507943" y="2082454"/>
                    <a:pt x="1476411" y="2081417"/>
                    <a:pt x="1446124" y="2071252"/>
                  </a:cubicBezTo>
                  <a:cubicBezTo>
                    <a:pt x="1429321" y="2065651"/>
                    <a:pt x="1413969" y="2057353"/>
                    <a:pt x="1402352" y="2043454"/>
                  </a:cubicBezTo>
                  <a:cubicBezTo>
                    <a:pt x="1383474" y="2020634"/>
                    <a:pt x="1388246" y="1998437"/>
                    <a:pt x="1414799" y="1985368"/>
                  </a:cubicBezTo>
                  <a:cubicBezTo>
                    <a:pt x="1415421" y="1984953"/>
                    <a:pt x="1415836" y="1984331"/>
                    <a:pt x="1416251" y="1983708"/>
                  </a:cubicBezTo>
                  <a:cubicBezTo>
                    <a:pt x="1416251" y="1982256"/>
                    <a:pt x="1415214" y="1981634"/>
                    <a:pt x="1414177" y="1981427"/>
                  </a:cubicBezTo>
                  <a:cubicBezTo>
                    <a:pt x="1333064" y="1962964"/>
                    <a:pt x="1257346" y="1930394"/>
                    <a:pt x="1183079" y="1894091"/>
                  </a:cubicBezTo>
                  <a:cubicBezTo>
                    <a:pt x="1118770" y="1862559"/>
                    <a:pt x="1055913" y="1828122"/>
                    <a:pt x="989945" y="1799702"/>
                  </a:cubicBezTo>
                  <a:cubicBezTo>
                    <a:pt x="985173" y="1797627"/>
                    <a:pt x="981439" y="1797212"/>
                    <a:pt x="976460" y="1799909"/>
                  </a:cubicBezTo>
                  <a:cubicBezTo>
                    <a:pt x="960279" y="1808829"/>
                    <a:pt x="944306" y="1807170"/>
                    <a:pt x="929162" y="1797212"/>
                  </a:cubicBezTo>
                  <a:cubicBezTo>
                    <a:pt x="920034" y="1791196"/>
                    <a:pt x="912566" y="1783520"/>
                    <a:pt x="906965" y="1774393"/>
                  </a:cubicBezTo>
                  <a:cubicBezTo>
                    <a:pt x="903231" y="1768169"/>
                    <a:pt x="898252" y="1765473"/>
                    <a:pt x="891614" y="1763605"/>
                  </a:cubicBezTo>
                  <a:cubicBezTo>
                    <a:pt x="826267" y="1744727"/>
                    <a:pt x="759469" y="1739127"/>
                    <a:pt x="691634" y="1742238"/>
                  </a:cubicBezTo>
                  <a:cubicBezTo>
                    <a:pt x="512813" y="1750536"/>
                    <a:pt x="356397" y="1816090"/>
                    <a:pt x="213257" y="1918155"/>
                  </a:cubicBezTo>
                  <a:cubicBezTo>
                    <a:pt x="210560" y="1920022"/>
                    <a:pt x="208175" y="1922511"/>
                    <a:pt x="205530" y="1924586"/>
                  </a:cubicBezTo>
                  <a:lnTo>
                    <a:pt x="197595" y="1927954"/>
                  </a:lnTo>
                  <a:close/>
                  <a:moveTo>
                    <a:pt x="196246" y="1928527"/>
                  </a:moveTo>
                  <a:lnTo>
                    <a:pt x="197595" y="1927954"/>
                  </a:lnTo>
                  <a:lnTo>
                    <a:pt x="196454" y="1928735"/>
                  </a:lnTo>
                  <a:lnTo>
                    <a:pt x="196246" y="1928527"/>
                  </a:lnTo>
                  <a:close/>
                  <a:moveTo>
                    <a:pt x="170523" y="1937032"/>
                  </a:moveTo>
                  <a:lnTo>
                    <a:pt x="209514" y="1892936"/>
                  </a:lnTo>
                  <a:lnTo>
                    <a:pt x="176331" y="1932261"/>
                  </a:lnTo>
                  <a:cubicBezTo>
                    <a:pt x="174879" y="1934751"/>
                    <a:pt x="174050" y="1938277"/>
                    <a:pt x="170523" y="1937032"/>
                  </a:cubicBezTo>
                  <a:close/>
                  <a:moveTo>
                    <a:pt x="154965" y="1967736"/>
                  </a:moveTo>
                  <a:cubicBezTo>
                    <a:pt x="169071" y="1958608"/>
                    <a:pt x="183178" y="1949065"/>
                    <a:pt x="197492" y="1940352"/>
                  </a:cubicBezTo>
                  <a:cubicBezTo>
                    <a:pt x="306402" y="1873762"/>
                    <a:pt x="424233" y="1832272"/>
                    <a:pt x="550569" y="1815054"/>
                  </a:cubicBezTo>
                  <a:cubicBezTo>
                    <a:pt x="605335" y="1807585"/>
                    <a:pt x="660309" y="1805718"/>
                    <a:pt x="715283" y="1807793"/>
                  </a:cubicBezTo>
                  <a:cubicBezTo>
                    <a:pt x="720054" y="1808000"/>
                    <a:pt x="722959" y="1806963"/>
                    <a:pt x="725863" y="1802607"/>
                  </a:cubicBezTo>
                  <a:cubicBezTo>
                    <a:pt x="746193" y="1770452"/>
                    <a:pt x="776273" y="1769415"/>
                    <a:pt x="796810" y="1801570"/>
                  </a:cubicBezTo>
                  <a:cubicBezTo>
                    <a:pt x="804278" y="1813394"/>
                    <a:pt x="812576" y="1817543"/>
                    <a:pt x="825646" y="1819617"/>
                  </a:cubicBezTo>
                  <a:cubicBezTo>
                    <a:pt x="853858" y="1823767"/>
                    <a:pt x="881449" y="1830197"/>
                    <a:pt x="907588" y="1842229"/>
                  </a:cubicBezTo>
                  <a:cubicBezTo>
                    <a:pt x="915263" y="1845756"/>
                    <a:pt x="922732" y="1849905"/>
                    <a:pt x="929370" y="1855299"/>
                  </a:cubicBezTo>
                  <a:cubicBezTo>
                    <a:pt x="948248" y="1870650"/>
                    <a:pt x="948663" y="1888905"/>
                    <a:pt x="930407" y="1905294"/>
                  </a:cubicBezTo>
                  <a:cubicBezTo>
                    <a:pt x="924806" y="1910273"/>
                    <a:pt x="918790" y="1914421"/>
                    <a:pt x="912152" y="1917948"/>
                  </a:cubicBezTo>
                  <a:cubicBezTo>
                    <a:pt x="862779" y="1943257"/>
                    <a:pt x="809257" y="1951762"/>
                    <a:pt x="753661" y="1959230"/>
                  </a:cubicBezTo>
                  <a:cubicBezTo>
                    <a:pt x="757395" y="1954667"/>
                    <a:pt x="761337" y="1954459"/>
                    <a:pt x="764863" y="1953629"/>
                  </a:cubicBezTo>
                  <a:cubicBezTo>
                    <a:pt x="795566" y="1945954"/>
                    <a:pt x="826890" y="1940352"/>
                    <a:pt x="857178" y="1930810"/>
                  </a:cubicBezTo>
                  <a:cubicBezTo>
                    <a:pt x="877923" y="1924379"/>
                    <a:pt x="898253" y="1917326"/>
                    <a:pt x="916508" y="1905086"/>
                  </a:cubicBezTo>
                  <a:cubicBezTo>
                    <a:pt x="941609" y="1888076"/>
                    <a:pt x="941402" y="1871480"/>
                    <a:pt x="915471" y="1855921"/>
                  </a:cubicBezTo>
                  <a:cubicBezTo>
                    <a:pt x="889955" y="1840777"/>
                    <a:pt x="861119" y="1834554"/>
                    <a:pt x="832491" y="1828745"/>
                  </a:cubicBezTo>
                  <a:cubicBezTo>
                    <a:pt x="825231" y="1827293"/>
                    <a:pt x="817970" y="1826256"/>
                    <a:pt x="809672" y="1824804"/>
                  </a:cubicBezTo>
                  <a:cubicBezTo>
                    <a:pt x="815896" y="1843681"/>
                    <a:pt x="820252" y="1861937"/>
                    <a:pt x="821497" y="1880607"/>
                  </a:cubicBezTo>
                  <a:cubicBezTo>
                    <a:pt x="822326" y="1891187"/>
                    <a:pt x="822326" y="1891187"/>
                    <a:pt x="811747" y="1891187"/>
                  </a:cubicBezTo>
                  <a:cubicBezTo>
                    <a:pt x="788305" y="1891395"/>
                    <a:pt x="765278" y="1889320"/>
                    <a:pt x="743081" y="1881437"/>
                  </a:cubicBezTo>
                  <a:cubicBezTo>
                    <a:pt x="732086" y="1877496"/>
                    <a:pt x="722129" y="1872102"/>
                    <a:pt x="713831" y="1863804"/>
                  </a:cubicBezTo>
                  <a:cubicBezTo>
                    <a:pt x="697442" y="1847416"/>
                    <a:pt x="696613" y="1833517"/>
                    <a:pt x="711549" y="1815469"/>
                  </a:cubicBezTo>
                  <a:cubicBezTo>
                    <a:pt x="687485" y="1814017"/>
                    <a:pt x="663836" y="1814017"/>
                    <a:pt x="639979" y="1814639"/>
                  </a:cubicBezTo>
                  <a:cubicBezTo>
                    <a:pt x="492898" y="1819410"/>
                    <a:pt x="354945" y="1856958"/>
                    <a:pt x="225497" y="1926661"/>
                  </a:cubicBezTo>
                  <a:cubicBezTo>
                    <a:pt x="203923" y="1938278"/>
                    <a:pt x="182970" y="1951140"/>
                    <a:pt x="162225" y="1964624"/>
                  </a:cubicBezTo>
                  <a:cubicBezTo>
                    <a:pt x="160151" y="1966284"/>
                    <a:pt x="158076" y="1968566"/>
                    <a:pt x="154965" y="1967736"/>
                  </a:cubicBezTo>
                  <a:close/>
                  <a:moveTo>
                    <a:pt x="0" y="774906"/>
                  </a:moveTo>
                  <a:lnTo>
                    <a:pt x="0" y="756858"/>
                  </a:lnTo>
                  <a:cubicBezTo>
                    <a:pt x="3527" y="753954"/>
                    <a:pt x="2489" y="749597"/>
                    <a:pt x="3319" y="745863"/>
                  </a:cubicBezTo>
                  <a:cubicBezTo>
                    <a:pt x="8713" y="715783"/>
                    <a:pt x="17011" y="686740"/>
                    <a:pt x="38378" y="663299"/>
                  </a:cubicBezTo>
                  <a:cubicBezTo>
                    <a:pt x="43772" y="659565"/>
                    <a:pt x="49165" y="655623"/>
                    <a:pt x="54559" y="651889"/>
                  </a:cubicBezTo>
                  <a:lnTo>
                    <a:pt x="64517" y="648777"/>
                  </a:lnTo>
                  <a:cubicBezTo>
                    <a:pt x="67836" y="648570"/>
                    <a:pt x="70947" y="648362"/>
                    <a:pt x="74267" y="648362"/>
                  </a:cubicBezTo>
                  <a:cubicBezTo>
                    <a:pt x="78001" y="649400"/>
                    <a:pt x="81942" y="650437"/>
                    <a:pt x="85676" y="651682"/>
                  </a:cubicBezTo>
                  <a:cubicBezTo>
                    <a:pt x="89411" y="653964"/>
                    <a:pt x="92937" y="656245"/>
                    <a:pt x="96671" y="658527"/>
                  </a:cubicBezTo>
                  <a:cubicBezTo>
                    <a:pt x="100613" y="662054"/>
                    <a:pt x="104554" y="665581"/>
                    <a:pt x="108911" y="669315"/>
                  </a:cubicBezTo>
                  <a:cubicBezTo>
                    <a:pt x="107458" y="650852"/>
                    <a:pt x="108081" y="632389"/>
                    <a:pt x="107873" y="613926"/>
                  </a:cubicBezTo>
                  <a:cubicBezTo>
                    <a:pt x="107873" y="584883"/>
                    <a:pt x="107251" y="556048"/>
                    <a:pt x="106836" y="527005"/>
                  </a:cubicBezTo>
                  <a:lnTo>
                    <a:pt x="106836" y="522026"/>
                  </a:lnTo>
                  <a:cubicBezTo>
                    <a:pt x="107043" y="507297"/>
                    <a:pt x="107458" y="492361"/>
                    <a:pt x="105591" y="477632"/>
                  </a:cubicBezTo>
                  <a:cubicBezTo>
                    <a:pt x="105384" y="468919"/>
                    <a:pt x="105177" y="459999"/>
                    <a:pt x="104969" y="451286"/>
                  </a:cubicBezTo>
                  <a:cubicBezTo>
                    <a:pt x="105177" y="448797"/>
                    <a:pt x="105799" y="446100"/>
                    <a:pt x="103932" y="443196"/>
                  </a:cubicBezTo>
                  <a:cubicBezTo>
                    <a:pt x="96256" y="447552"/>
                    <a:pt x="87543" y="448382"/>
                    <a:pt x="79038" y="449834"/>
                  </a:cubicBezTo>
                  <a:lnTo>
                    <a:pt x="69081" y="449834"/>
                  </a:lnTo>
                  <a:cubicBezTo>
                    <a:pt x="49788" y="448175"/>
                    <a:pt x="31325" y="442781"/>
                    <a:pt x="13277" y="436558"/>
                  </a:cubicBezTo>
                  <a:cubicBezTo>
                    <a:pt x="12239" y="434690"/>
                    <a:pt x="8091" y="435520"/>
                    <a:pt x="9128" y="431786"/>
                  </a:cubicBezTo>
                  <a:cubicBezTo>
                    <a:pt x="11202" y="427637"/>
                    <a:pt x="13069" y="423281"/>
                    <a:pt x="15351" y="419339"/>
                  </a:cubicBezTo>
                  <a:cubicBezTo>
                    <a:pt x="28628" y="395690"/>
                    <a:pt x="43150" y="373286"/>
                    <a:pt x="70947" y="364158"/>
                  </a:cubicBezTo>
                  <a:cubicBezTo>
                    <a:pt x="77586" y="363743"/>
                    <a:pt x="84224" y="363743"/>
                    <a:pt x="90448" y="366233"/>
                  </a:cubicBezTo>
                  <a:cubicBezTo>
                    <a:pt x="93767" y="368722"/>
                    <a:pt x="96878" y="371418"/>
                    <a:pt x="101235" y="374738"/>
                  </a:cubicBezTo>
                  <a:cubicBezTo>
                    <a:pt x="100198" y="366440"/>
                    <a:pt x="101028" y="359386"/>
                    <a:pt x="98953" y="352333"/>
                  </a:cubicBezTo>
                  <a:cubicBezTo>
                    <a:pt x="98746" y="349014"/>
                    <a:pt x="98538" y="345695"/>
                    <a:pt x="98331" y="342376"/>
                  </a:cubicBezTo>
                  <a:cubicBezTo>
                    <a:pt x="97708" y="334700"/>
                    <a:pt x="97708" y="326817"/>
                    <a:pt x="95634" y="319349"/>
                  </a:cubicBezTo>
                  <a:cubicBezTo>
                    <a:pt x="95426" y="316652"/>
                    <a:pt x="95219" y="313955"/>
                    <a:pt x="94804" y="311051"/>
                  </a:cubicBezTo>
                  <a:cubicBezTo>
                    <a:pt x="93974" y="304413"/>
                    <a:pt x="93974" y="297774"/>
                    <a:pt x="91900" y="291344"/>
                  </a:cubicBezTo>
                  <a:cubicBezTo>
                    <a:pt x="91900" y="290721"/>
                    <a:pt x="91693" y="290306"/>
                    <a:pt x="91693" y="289684"/>
                  </a:cubicBezTo>
                  <a:cubicBezTo>
                    <a:pt x="89203" y="270599"/>
                    <a:pt x="85676" y="251721"/>
                    <a:pt x="78001" y="234088"/>
                  </a:cubicBezTo>
                  <a:cubicBezTo>
                    <a:pt x="69703" y="214795"/>
                    <a:pt x="60575" y="213965"/>
                    <a:pt x="48543" y="231183"/>
                  </a:cubicBezTo>
                  <a:cubicBezTo>
                    <a:pt x="35681" y="249439"/>
                    <a:pt x="27591" y="269976"/>
                    <a:pt x="20538" y="291136"/>
                  </a:cubicBezTo>
                  <a:cubicBezTo>
                    <a:pt x="19915" y="292796"/>
                    <a:pt x="19293" y="294455"/>
                    <a:pt x="18671" y="295907"/>
                  </a:cubicBezTo>
                  <a:cubicBezTo>
                    <a:pt x="18256" y="297152"/>
                    <a:pt x="18048" y="298189"/>
                    <a:pt x="17633" y="299434"/>
                  </a:cubicBezTo>
                  <a:cubicBezTo>
                    <a:pt x="16181" y="300679"/>
                    <a:pt x="15974" y="302546"/>
                    <a:pt x="15766" y="304413"/>
                  </a:cubicBezTo>
                  <a:cubicBezTo>
                    <a:pt x="13899" y="310014"/>
                    <a:pt x="11825" y="315408"/>
                    <a:pt x="9958" y="321009"/>
                  </a:cubicBezTo>
                  <a:lnTo>
                    <a:pt x="7883" y="321009"/>
                  </a:lnTo>
                  <a:cubicBezTo>
                    <a:pt x="8298" y="318312"/>
                    <a:pt x="8713" y="315822"/>
                    <a:pt x="9128" y="313126"/>
                  </a:cubicBezTo>
                  <a:cubicBezTo>
                    <a:pt x="9335" y="311881"/>
                    <a:pt x="9543" y="310636"/>
                    <a:pt x="9543" y="309599"/>
                  </a:cubicBezTo>
                  <a:cubicBezTo>
                    <a:pt x="11617" y="302131"/>
                    <a:pt x="13692" y="294455"/>
                    <a:pt x="15766" y="286987"/>
                  </a:cubicBezTo>
                  <a:cubicBezTo>
                    <a:pt x="15974" y="286365"/>
                    <a:pt x="15974" y="285742"/>
                    <a:pt x="16181" y="285120"/>
                  </a:cubicBezTo>
                  <a:cubicBezTo>
                    <a:pt x="16803" y="283668"/>
                    <a:pt x="17633" y="282216"/>
                    <a:pt x="18048" y="280764"/>
                  </a:cubicBezTo>
                  <a:cubicBezTo>
                    <a:pt x="25724" y="259189"/>
                    <a:pt x="33607" y="237614"/>
                    <a:pt x="48336" y="219566"/>
                  </a:cubicBezTo>
                  <a:cubicBezTo>
                    <a:pt x="48958" y="219566"/>
                    <a:pt x="49165" y="219151"/>
                    <a:pt x="49373" y="218529"/>
                  </a:cubicBezTo>
                  <a:cubicBezTo>
                    <a:pt x="55596" y="213550"/>
                    <a:pt x="62027" y="209816"/>
                    <a:pt x="70533" y="212513"/>
                  </a:cubicBezTo>
                  <a:lnTo>
                    <a:pt x="70740" y="212928"/>
                  </a:lnTo>
                  <a:lnTo>
                    <a:pt x="71155" y="212928"/>
                  </a:lnTo>
                  <a:lnTo>
                    <a:pt x="80075" y="221226"/>
                  </a:lnTo>
                  <a:cubicBezTo>
                    <a:pt x="82979" y="227034"/>
                    <a:pt x="85884" y="233051"/>
                    <a:pt x="88996" y="238859"/>
                  </a:cubicBezTo>
                  <a:cubicBezTo>
                    <a:pt x="89203" y="239481"/>
                    <a:pt x="89203" y="240104"/>
                    <a:pt x="89411" y="240933"/>
                  </a:cubicBezTo>
                  <a:cubicBezTo>
                    <a:pt x="91278" y="246950"/>
                    <a:pt x="92937" y="252965"/>
                    <a:pt x="94804" y="258982"/>
                  </a:cubicBezTo>
                  <a:cubicBezTo>
                    <a:pt x="95219" y="260641"/>
                    <a:pt x="95426" y="262093"/>
                    <a:pt x="95841" y="263753"/>
                  </a:cubicBezTo>
                  <a:cubicBezTo>
                    <a:pt x="96671" y="267694"/>
                    <a:pt x="97501" y="271428"/>
                    <a:pt x="98538" y="275370"/>
                  </a:cubicBezTo>
                  <a:cubicBezTo>
                    <a:pt x="98746" y="276407"/>
                    <a:pt x="98953" y="277652"/>
                    <a:pt x="98953" y="278689"/>
                  </a:cubicBezTo>
                  <a:cubicBezTo>
                    <a:pt x="99990" y="284083"/>
                    <a:pt x="100820" y="289684"/>
                    <a:pt x="101857" y="295078"/>
                  </a:cubicBezTo>
                  <a:cubicBezTo>
                    <a:pt x="102065" y="296737"/>
                    <a:pt x="102272" y="298397"/>
                    <a:pt x="102272" y="300056"/>
                  </a:cubicBezTo>
                  <a:cubicBezTo>
                    <a:pt x="103102" y="306695"/>
                    <a:pt x="104139" y="313126"/>
                    <a:pt x="104969" y="319764"/>
                  </a:cubicBezTo>
                  <a:cubicBezTo>
                    <a:pt x="105177" y="322461"/>
                    <a:pt x="105384" y="325158"/>
                    <a:pt x="105591" y="328062"/>
                  </a:cubicBezTo>
                  <a:cubicBezTo>
                    <a:pt x="106421" y="336360"/>
                    <a:pt x="106214" y="344658"/>
                    <a:pt x="108288" y="352748"/>
                  </a:cubicBezTo>
                  <a:cubicBezTo>
                    <a:pt x="108496" y="356482"/>
                    <a:pt x="108703" y="360424"/>
                    <a:pt x="108911" y="364158"/>
                  </a:cubicBezTo>
                  <a:cubicBezTo>
                    <a:pt x="109740" y="375153"/>
                    <a:pt x="110570" y="386147"/>
                    <a:pt x="111400" y="397142"/>
                  </a:cubicBezTo>
                  <a:cubicBezTo>
                    <a:pt x="110155" y="402121"/>
                    <a:pt x="112230" y="405855"/>
                    <a:pt x="115964" y="408967"/>
                  </a:cubicBezTo>
                  <a:cubicBezTo>
                    <a:pt x="120528" y="418094"/>
                    <a:pt x="121980" y="427222"/>
                    <a:pt x="114304" y="435520"/>
                  </a:cubicBezTo>
                  <a:cubicBezTo>
                    <a:pt x="113060" y="436765"/>
                    <a:pt x="113060" y="438425"/>
                    <a:pt x="113267" y="440084"/>
                  </a:cubicBezTo>
                  <a:cubicBezTo>
                    <a:pt x="114097" y="467467"/>
                    <a:pt x="114927" y="494851"/>
                    <a:pt x="115757" y="522026"/>
                  </a:cubicBezTo>
                  <a:cubicBezTo>
                    <a:pt x="120528" y="496303"/>
                    <a:pt x="126129" y="470579"/>
                    <a:pt x="130485" y="444855"/>
                  </a:cubicBezTo>
                  <a:cubicBezTo>
                    <a:pt x="131522" y="443196"/>
                    <a:pt x="131730" y="441536"/>
                    <a:pt x="131522" y="439669"/>
                  </a:cubicBezTo>
                  <a:lnTo>
                    <a:pt x="137746" y="413531"/>
                  </a:lnTo>
                  <a:cubicBezTo>
                    <a:pt x="137746" y="412908"/>
                    <a:pt x="137954" y="412494"/>
                    <a:pt x="137954" y="411871"/>
                  </a:cubicBezTo>
                  <a:lnTo>
                    <a:pt x="144177" y="386977"/>
                  </a:lnTo>
                  <a:cubicBezTo>
                    <a:pt x="144384" y="385940"/>
                    <a:pt x="144592" y="384695"/>
                    <a:pt x="144799" y="383658"/>
                  </a:cubicBezTo>
                  <a:cubicBezTo>
                    <a:pt x="146666" y="376605"/>
                    <a:pt x="148741" y="369551"/>
                    <a:pt x="150608" y="362706"/>
                  </a:cubicBezTo>
                  <a:lnTo>
                    <a:pt x="151853" y="357727"/>
                  </a:lnTo>
                  <a:cubicBezTo>
                    <a:pt x="154342" y="352126"/>
                    <a:pt x="155586" y="346732"/>
                    <a:pt x="151853" y="340924"/>
                  </a:cubicBezTo>
                  <a:cubicBezTo>
                    <a:pt x="149778" y="337812"/>
                    <a:pt x="150400" y="333663"/>
                    <a:pt x="150608" y="329929"/>
                  </a:cubicBezTo>
                  <a:cubicBezTo>
                    <a:pt x="150815" y="328684"/>
                    <a:pt x="151230" y="327647"/>
                    <a:pt x="151438" y="326402"/>
                  </a:cubicBezTo>
                  <a:cubicBezTo>
                    <a:pt x="152060" y="325365"/>
                    <a:pt x="152475" y="324328"/>
                    <a:pt x="153097" y="323290"/>
                  </a:cubicBezTo>
                  <a:cubicBezTo>
                    <a:pt x="154342" y="321838"/>
                    <a:pt x="155586" y="320179"/>
                    <a:pt x="156831" y="318727"/>
                  </a:cubicBezTo>
                  <a:cubicBezTo>
                    <a:pt x="159943" y="315615"/>
                    <a:pt x="164714" y="314578"/>
                    <a:pt x="166374" y="309391"/>
                  </a:cubicBezTo>
                  <a:cubicBezTo>
                    <a:pt x="177369" y="276200"/>
                    <a:pt x="188571" y="243008"/>
                    <a:pt x="199773" y="209816"/>
                  </a:cubicBezTo>
                  <a:cubicBezTo>
                    <a:pt x="200188" y="208572"/>
                    <a:pt x="200396" y="207534"/>
                    <a:pt x="200810" y="206290"/>
                  </a:cubicBezTo>
                  <a:cubicBezTo>
                    <a:pt x="206619" y="191561"/>
                    <a:pt x="212427" y="176832"/>
                    <a:pt x="218651" y="160858"/>
                  </a:cubicBezTo>
                  <a:cubicBezTo>
                    <a:pt x="204544" y="162726"/>
                    <a:pt x="191890" y="162311"/>
                    <a:pt x="179443" y="160858"/>
                  </a:cubicBezTo>
                  <a:cubicBezTo>
                    <a:pt x="177161" y="160651"/>
                    <a:pt x="174879" y="160236"/>
                    <a:pt x="172598" y="160029"/>
                  </a:cubicBezTo>
                  <a:cubicBezTo>
                    <a:pt x="170523" y="158369"/>
                    <a:pt x="168241" y="158576"/>
                    <a:pt x="165959" y="158576"/>
                  </a:cubicBezTo>
                  <a:cubicBezTo>
                    <a:pt x="163055" y="156709"/>
                    <a:pt x="165544" y="154220"/>
                    <a:pt x="165129" y="152146"/>
                  </a:cubicBezTo>
                  <a:cubicBezTo>
                    <a:pt x="170730" y="133475"/>
                    <a:pt x="177784" y="115635"/>
                    <a:pt x="189608" y="99869"/>
                  </a:cubicBezTo>
                  <a:cubicBezTo>
                    <a:pt x="193965" y="96134"/>
                    <a:pt x="198321" y="92193"/>
                    <a:pt x="202677" y="88459"/>
                  </a:cubicBezTo>
                  <a:cubicBezTo>
                    <a:pt x="205374" y="87422"/>
                    <a:pt x="207864" y="86384"/>
                    <a:pt x="210561" y="85140"/>
                  </a:cubicBezTo>
                  <a:cubicBezTo>
                    <a:pt x="213672" y="85140"/>
                    <a:pt x="216991" y="84932"/>
                    <a:pt x="220103" y="84932"/>
                  </a:cubicBezTo>
                  <a:cubicBezTo>
                    <a:pt x="221555" y="85555"/>
                    <a:pt x="223215" y="86177"/>
                    <a:pt x="224667" y="86592"/>
                  </a:cubicBezTo>
                  <a:cubicBezTo>
                    <a:pt x="226327" y="87837"/>
                    <a:pt x="227986" y="89081"/>
                    <a:pt x="229853" y="90533"/>
                  </a:cubicBezTo>
                  <a:cubicBezTo>
                    <a:pt x="229853" y="91156"/>
                    <a:pt x="230268" y="91363"/>
                    <a:pt x="230683" y="91571"/>
                  </a:cubicBezTo>
                  <a:cubicBezTo>
                    <a:pt x="234002" y="96757"/>
                    <a:pt x="237114" y="101736"/>
                    <a:pt x="240848" y="107337"/>
                  </a:cubicBezTo>
                  <a:cubicBezTo>
                    <a:pt x="255370" y="72278"/>
                    <a:pt x="271343" y="38879"/>
                    <a:pt x="287731" y="5687"/>
                  </a:cubicBezTo>
                  <a:cubicBezTo>
                    <a:pt x="294922" y="-8281"/>
                    <a:pt x="290912" y="5721"/>
                    <a:pt x="283997" y="23527"/>
                  </a:cubicBezTo>
                  <a:cubicBezTo>
                    <a:pt x="271550" y="53193"/>
                    <a:pt x="258896" y="82858"/>
                    <a:pt x="246242" y="112523"/>
                  </a:cubicBezTo>
                  <a:cubicBezTo>
                    <a:pt x="245412" y="114390"/>
                    <a:pt x="244997" y="115635"/>
                    <a:pt x="246034" y="117709"/>
                  </a:cubicBezTo>
                  <a:cubicBezTo>
                    <a:pt x="254332" y="134305"/>
                    <a:pt x="252465" y="143847"/>
                    <a:pt x="237114" y="152560"/>
                  </a:cubicBezTo>
                  <a:cubicBezTo>
                    <a:pt x="229231" y="157124"/>
                    <a:pt x="225704" y="163348"/>
                    <a:pt x="222800" y="171023"/>
                  </a:cubicBezTo>
                  <a:cubicBezTo>
                    <a:pt x="208901" y="207949"/>
                    <a:pt x="195417" y="244875"/>
                    <a:pt x="183592" y="282423"/>
                  </a:cubicBezTo>
                  <a:cubicBezTo>
                    <a:pt x="182970" y="284290"/>
                    <a:pt x="182555" y="285950"/>
                    <a:pt x="181518" y="289476"/>
                  </a:cubicBezTo>
                  <a:cubicBezTo>
                    <a:pt x="192512" y="282838"/>
                    <a:pt x="202677" y="280971"/>
                    <a:pt x="213257" y="286780"/>
                  </a:cubicBezTo>
                  <a:cubicBezTo>
                    <a:pt x="223215" y="292173"/>
                    <a:pt x="230476" y="300264"/>
                    <a:pt x="236077" y="309806"/>
                  </a:cubicBezTo>
                  <a:cubicBezTo>
                    <a:pt x="246242" y="327440"/>
                    <a:pt x="251428" y="346525"/>
                    <a:pt x="254332" y="366440"/>
                  </a:cubicBezTo>
                  <a:cubicBezTo>
                    <a:pt x="254747" y="368929"/>
                    <a:pt x="255162" y="371418"/>
                    <a:pt x="251220" y="371626"/>
                  </a:cubicBezTo>
                  <a:cubicBezTo>
                    <a:pt x="224252" y="373078"/>
                    <a:pt x="197491" y="374323"/>
                    <a:pt x="172390" y="361668"/>
                  </a:cubicBezTo>
                  <a:cubicBezTo>
                    <a:pt x="169071" y="360009"/>
                    <a:pt x="165959" y="357727"/>
                    <a:pt x="161603" y="355030"/>
                  </a:cubicBezTo>
                  <a:cubicBezTo>
                    <a:pt x="156624" y="374323"/>
                    <a:pt x="151645" y="392786"/>
                    <a:pt x="147081" y="411456"/>
                  </a:cubicBezTo>
                  <a:cubicBezTo>
                    <a:pt x="131107" y="477632"/>
                    <a:pt x="119490" y="544431"/>
                    <a:pt x="116586" y="612474"/>
                  </a:cubicBezTo>
                  <a:cubicBezTo>
                    <a:pt x="115757" y="634878"/>
                    <a:pt x="115549" y="657282"/>
                    <a:pt x="117831" y="679687"/>
                  </a:cubicBezTo>
                  <a:cubicBezTo>
                    <a:pt x="118246" y="683836"/>
                    <a:pt x="119283" y="686326"/>
                    <a:pt x="123225" y="688608"/>
                  </a:cubicBezTo>
                  <a:cubicBezTo>
                    <a:pt x="142102" y="699810"/>
                    <a:pt x="145629" y="717235"/>
                    <a:pt x="132560" y="735076"/>
                  </a:cubicBezTo>
                  <a:cubicBezTo>
                    <a:pt x="129655" y="739017"/>
                    <a:pt x="129241" y="742336"/>
                    <a:pt x="130693" y="747108"/>
                  </a:cubicBezTo>
                  <a:cubicBezTo>
                    <a:pt x="147081" y="804986"/>
                    <a:pt x="174672" y="857678"/>
                    <a:pt x="206619" y="908295"/>
                  </a:cubicBezTo>
                  <a:cubicBezTo>
                    <a:pt x="244375" y="968040"/>
                    <a:pt x="287731" y="1023844"/>
                    <a:pt x="327769" y="1081930"/>
                  </a:cubicBezTo>
                  <a:cubicBezTo>
                    <a:pt x="344987" y="1107031"/>
                    <a:pt x="361376" y="1132547"/>
                    <a:pt x="376934" y="1158686"/>
                  </a:cubicBezTo>
                  <a:cubicBezTo>
                    <a:pt x="377557" y="1159723"/>
                    <a:pt x="377972" y="1160760"/>
                    <a:pt x="378594" y="1161590"/>
                  </a:cubicBezTo>
                  <a:cubicBezTo>
                    <a:pt x="379631" y="1162627"/>
                    <a:pt x="379424" y="1165739"/>
                    <a:pt x="380668" y="1165117"/>
                  </a:cubicBezTo>
                  <a:cubicBezTo>
                    <a:pt x="382535" y="1164080"/>
                    <a:pt x="381498" y="1161797"/>
                    <a:pt x="380046" y="1160345"/>
                  </a:cubicBezTo>
                  <a:lnTo>
                    <a:pt x="378801" y="1156611"/>
                  </a:lnTo>
                  <a:cubicBezTo>
                    <a:pt x="362620" y="1115536"/>
                    <a:pt x="343120" y="1076121"/>
                    <a:pt x="324865" y="1036084"/>
                  </a:cubicBezTo>
                  <a:cubicBezTo>
                    <a:pt x="324450" y="1035046"/>
                    <a:pt x="323827" y="1034217"/>
                    <a:pt x="323413" y="1033179"/>
                  </a:cubicBezTo>
                  <a:cubicBezTo>
                    <a:pt x="318434" y="1019280"/>
                    <a:pt x="312210" y="1007041"/>
                    <a:pt x="294370" y="1006211"/>
                  </a:cubicBezTo>
                  <a:cubicBezTo>
                    <a:pt x="288561" y="1006004"/>
                    <a:pt x="283167" y="1001855"/>
                    <a:pt x="278396" y="998328"/>
                  </a:cubicBezTo>
                  <a:cubicBezTo>
                    <a:pt x="262008" y="986711"/>
                    <a:pt x="259518" y="967626"/>
                    <a:pt x="272588" y="952689"/>
                  </a:cubicBezTo>
                  <a:cubicBezTo>
                    <a:pt x="279641" y="944599"/>
                    <a:pt x="280056" y="936301"/>
                    <a:pt x="276529" y="927173"/>
                  </a:cubicBezTo>
                  <a:cubicBezTo>
                    <a:pt x="265327" y="898338"/>
                    <a:pt x="255370" y="869088"/>
                    <a:pt x="250805" y="838385"/>
                  </a:cubicBezTo>
                  <a:cubicBezTo>
                    <a:pt x="249768" y="831332"/>
                    <a:pt x="248938" y="824279"/>
                    <a:pt x="248109" y="817226"/>
                  </a:cubicBezTo>
                  <a:cubicBezTo>
                    <a:pt x="241263" y="818470"/>
                    <a:pt x="234417" y="820130"/>
                    <a:pt x="227364" y="820960"/>
                  </a:cubicBezTo>
                  <a:cubicBezTo>
                    <a:pt x="213672" y="822619"/>
                    <a:pt x="199981" y="820545"/>
                    <a:pt x="186497" y="818055"/>
                  </a:cubicBezTo>
                  <a:cubicBezTo>
                    <a:pt x="182762" y="817433"/>
                    <a:pt x="181518" y="815981"/>
                    <a:pt x="182555" y="812039"/>
                  </a:cubicBezTo>
                  <a:cubicBezTo>
                    <a:pt x="187741" y="793369"/>
                    <a:pt x="194380" y="775528"/>
                    <a:pt x="206619" y="760385"/>
                  </a:cubicBezTo>
                  <a:cubicBezTo>
                    <a:pt x="209316" y="757065"/>
                    <a:pt x="212427" y="753746"/>
                    <a:pt x="215954" y="751257"/>
                  </a:cubicBezTo>
                  <a:cubicBezTo>
                    <a:pt x="230683" y="739847"/>
                    <a:pt x="244375" y="742751"/>
                    <a:pt x="253502" y="758932"/>
                  </a:cubicBezTo>
                  <a:cubicBezTo>
                    <a:pt x="254747" y="761214"/>
                    <a:pt x="255992" y="763704"/>
                    <a:pt x="257444" y="766815"/>
                  </a:cubicBezTo>
                  <a:cubicBezTo>
                    <a:pt x="280263" y="725948"/>
                    <a:pt x="319056" y="715991"/>
                    <a:pt x="360338" y="710804"/>
                  </a:cubicBezTo>
                  <a:cubicBezTo>
                    <a:pt x="360546" y="711427"/>
                    <a:pt x="360961" y="712049"/>
                    <a:pt x="361168" y="712879"/>
                  </a:cubicBezTo>
                  <a:lnTo>
                    <a:pt x="335652" y="720140"/>
                  </a:lnTo>
                  <a:cubicBezTo>
                    <a:pt x="318019" y="725326"/>
                    <a:pt x="301008" y="731964"/>
                    <a:pt x="286279" y="743581"/>
                  </a:cubicBezTo>
                  <a:cubicBezTo>
                    <a:pt x="279434" y="749182"/>
                    <a:pt x="273625" y="755613"/>
                    <a:pt x="268854" y="763081"/>
                  </a:cubicBezTo>
                  <a:cubicBezTo>
                    <a:pt x="264912" y="769512"/>
                    <a:pt x="261385" y="775321"/>
                    <a:pt x="266987" y="783619"/>
                  </a:cubicBezTo>
                  <a:cubicBezTo>
                    <a:pt x="272173" y="791502"/>
                    <a:pt x="268231" y="800007"/>
                    <a:pt x="261800" y="806438"/>
                  </a:cubicBezTo>
                  <a:cubicBezTo>
                    <a:pt x="259103" y="809135"/>
                    <a:pt x="256614" y="811624"/>
                    <a:pt x="256822" y="816188"/>
                  </a:cubicBezTo>
                  <a:cubicBezTo>
                    <a:pt x="258896" y="852077"/>
                    <a:pt x="270098" y="885891"/>
                    <a:pt x="282960" y="919705"/>
                  </a:cubicBezTo>
                  <a:cubicBezTo>
                    <a:pt x="284205" y="918253"/>
                    <a:pt x="284827" y="917423"/>
                    <a:pt x="285449" y="916593"/>
                  </a:cubicBezTo>
                  <a:cubicBezTo>
                    <a:pt x="299763" y="893359"/>
                    <a:pt x="317811" y="887758"/>
                    <a:pt x="342705" y="898545"/>
                  </a:cubicBezTo>
                  <a:cubicBezTo>
                    <a:pt x="354530" y="903524"/>
                    <a:pt x="364488" y="911200"/>
                    <a:pt x="373408" y="920120"/>
                  </a:cubicBezTo>
                  <a:cubicBezTo>
                    <a:pt x="391248" y="938168"/>
                    <a:pt x="405355" y="958913"/>
                    <a:pt x="415934" y="981940"/>
                  </a:cubicBezTo>
                  <a:cubicBezTo>
                    <a:pt x="416764" y="983599"/>
                    <a:pt x="417802" y="985259"/>
                    <a:pt x="417387" y="987333"/>
                  </a:cubicBezTo>
                  <a:cubicBezTo>
                    <a:pt x="399961" y="993142"/>
                    <a:pt x="383365" y="1000817"/>
                    <a:pt x="365525" y="1004966"/>
                  </a:cubicBezTo>
                  <a:cubicBezTo>
                    <a:pt x="353700" y="1007663"/>
                    <a:pt x="341876" y="1010360"/>
                    <a:pt x="329844" y="1010360"/>
                  </a:cubicBezTo>
                  <a:cubicBezTo>
                    <a:pt x="322998" y="1010360"/>
                    <a:pt x="322998" y="1012227"/>
                    <a:pt x="325487" y="1017621"/>
                  </a:cubicBezTo>
                  <a:cubicBezTo>
                    <a:pt x="345609" y="1060355"/>
                    <a:pt x="365732" y="1103090"/>
                    <a:pt x="383988" y="1146861"/>
                  </a:cubicBezTo>
                  <a:cubicBezTo>
                    <a:pt x="404525" y="1196441"/>
                    <a:pt x="422781" y="1246851"/>
                    <a:pt x="431286" y="1300166"/>
                  </a:cubicBezTo>
                  <a:cubicBezTo>
                    <a:pt x="436680" y="1333772"/>
                    <a:pt x="435850" y="1367172"/>
                    <a:pt x="433153" y="1400986"/>
                  </a:cubicBezTo>
                  <a:cubicBezTo>
                    <a:pt x="431493" y="1422560"/>
                    <a:pt x="428796" y="1443927"/>
                    <a:pt x="425477" y="1465295"/>
                  </a:cubicBezTo>
                  <a:cubicBezTo>
                    <a:pt x="425270" y="1467162"/>
                    <a:pt x="424025" y="1469444"/>
                    <a:pt x="425685" y="1471518"/>
                  </a:cubicBezTo>
                  <a:cubicBezTo>
                    <a:pt x="428381" y="1471518"/>
                    <a:pt x="429004" y="1468821"/>
                    <a:pt x="430041" y="1467369"/>
                  </a:cubicBezTo>
                  <a:cubicBezTo>
                    <a:pt x="445807" y="1445587"/>
                    <a:pt x="467382" y="1438741"/>
                    <a:pt x="493106" y="1443927"/>
                  </a:cubicBezTo>
                  <a:cubicBezTo>
                    <a:pt x="514265" y="1448284"/>
                    <a:pt x="532313" y="1458864"/>
                    <a:pt x="548494" y="1472970"/>
                  </a:cubicBezTo>
                  <a:cubicBezTo>
                    <a:pt x="583138" y="1503465"/>
                    <a:pt x="608447" y="1540806"/>
                    <a:pt x="627740" y="1582296"/>
                  </a:cubicBezTo>
                  <a:cubicBezTo>
                    <a:pt x="629814" y="1586652"/>
                    <a:pt x="628155" y="1587689"/>
                    <a:pt x="624420" y="1589556"/>
                  </a:cubicBezTo>
                  <a:cubicBezTo>
                    <a:pt x="604920" y="1599306"/>
                    <a:pt x="584175" y="1607190"/>
                    <a:pt x="563431" y="1612583"/>
                  </a:cubicBezTo>
                  <a:cubicBezTo>
                    <a:pt x="532313" y="1620881"/>
                    <a:pt x="500781" y="1626897"/>
                    <a:pt x="468004" y="1624615"/>
                  </a:cubicBezTo>
                  <a:cubicBezTo>
                    <a:pt x="448297" y="1623163"/>
                    <a:pt x="430456" y="1617354"/>
                    <a:pt x="413653" y="1607397"/>
                  </a:cubicBezTo>
                  <a:cubicBezTo>
                    <a:pt x="405562" y="1602626"/>
                    <a:pt x="401413" y="1594535"/>
                    <a:pt x="394982" y="1587897"/>
                  </a:cubicBezTo>
                  <a:cubicBezTo>
                    <a:pt x="393323" y="1589141"/>
                    <a:pt x="392908" y="1591216"/>
                    <a:pt x="392285" y="1593083"/>
                  </a:cubicBezTo>
                  <a:cubicBezTo>
                    <a:pt x="381913" y="1622541"/>
                    <a:pt x="369881" y="1651168"/>
                    <a:pt x="356397" y="1679382"/>
                  </a:cubicBezTo>
                  <a:cubicBezTo>
                    <a:pt x="333578" y="1726576"/>
                    <a:pt x="306920" y="1771125"/>
                    <a:pt x="276788" y="1813212"/>
                  </a:cubicBezTo>
                  <a:lnTo>
                    <a:pt x="231210" y="1867225"/>
                  </a:lnTo>
                  <a:lnTo>
                    <a:pt x="320404" y="1737545"/>
                  </a:lnTo>
                  <a:cubicBezTo>
                    <a:pt x="347321" y="1690272"/>
                    <a:pt x="369985" y="1640588"/>
                    <a:pt x="387722" y="1588104"/>
                  </a:cubicBezTo>
                  <a:cubicBezTo>
                    <a:pt x="389589" y="1582296"/>
                    <a:pt x="391248" y="1576694"/>
                    <a:pt x="390626" y="1570471"/>
                  </a:cubicBezTo>
                  <a:cubicBezTo>
                    <a:pt x="389796" y="1561758"/>
                    <a:pt x="391456" y="1553045"/>
                    <a:pt x="396227" y="1545992"/>
                  </a:cubicBezTo>
                  <a:cubicBezTo>
                    <a:pt x="406184" y="1531886"/>
                    <a:pt x="408259" y="1515705"/>
                    <a:pt x="411786" y="1499731"/>
                  </a:cubicBezTo>
                  <a:cubicBezTo>
                    <a:pt x="421743" y="1452226"/>
                    <a:pt x="426929" y="1404097"/>
                    <a:pt x="427552" y="1355554"/>
                  </a:cubicBezTo>
                  <a:cubicBezTo>
                    <a:pt x="427759" y="1341655"/>
                    <a:pt x="422781" y="1329208"/>
                    <a:pt x="416764" y="1317176"/>
                  </a:cubicBezTo>
                  <a:cubicBezTo>
                    <a:pt x="394360" y="1271745"/>
                    <a:pt x="363035" y="1232745"/>
                    <a:pt x="328599" y="1196026"/>
                  </a:cubicBezTo>
                  <a:cubicBezTo>
                    <a:pt x="297274" y="1162835"/>
                    <a:pt x="263460" y="1132547"/>
                    <a:pt x="223007" y="1110765"/>
                  </a:cubicBezTo>
                  <a:cubicBezTo>
                    <a:pt x="208694" y="1103090"/>
                    <a:pt x="193757" y="1097074"/>
                    <a:pt x="177784" y="1094377"/>
                  </a:cubicBezTo>
                  <a:cubicBezTo>
                    <a:pt x="151023" y="1089813"/>
                    <a:pt x="129033" y="1099563"/>
                    <a:pt x="114927" y="1122797"/>
                  </a:cubicBezTo>
                  <a:cubicBezTo>
                    <a:pt x="103517" y="1141675"/>
                    <a:pt x="95011" y="1175074"/>
                    <a:pt x="94597" y="1203495"/>
                  </a:cubicBezTo>
                  <a:cubicBezTo>
                    <a:pt x="97916" y="1203495"/>
                    <a:pt x="98746" y="1200383"/>
                    <a:pt x="100198" y="1198516"/>
                  </a:cubicBezTo>
                  <a:cubicBezTo>
                    <a:pt x="121980" y="1174037"/>
                    <a:pt x="148326" y="1173830"/>
                    <a:pt x="170108" y="1198308"/>
                  </a:cubicBezTo>
                  <a:cubicBezTo>
                    <a:pt x="187326" y="1217808"/>
                    <a:pt x="194794" y="1241873"/>
                    <a:pt x="200188" y="1266766"/>
                  </a:cubicBezTo>
                  <a:cubicBezTo>
                    <a:pt x="202470" y="1277554"/>
                    <a:pt x="203715" y="1288341"/>
                    <a:pt x="204544" y="1299336"/>
                  </a:cubicBezTo>
                  <a:cubicBezTo>
                    <a:pt x="204959" y="1304522"/>
                    <a:pt x="203715" y="1305767"/>
                    <a:pt x="198529" y="1305767"/>
                  </a:cubicBezTo>
                  <a:cubicBezTo>
                    <a:pt x="163262" y="1306182"/>
                    <a:pt x="128411" y="1303692"/>
                    <a:pt x="95011" y="1287096"/>
                  </a:cubicBezTo>
                  <a:cubicBezTo>
                    <a:pt x="97086" y="1305974"/>
                    <a:pt x="98538" y="1323815"/>
                    <a:pt x="100820" y="1341655"/>
                  </a:cubicBezTo>
                  <a:cubicBezTo>
                    <a:pt x="105384" y="1377129"/>
                    <a:pt x="111400" y="1412603"/>
                    <a:pt x="118246" y="1447869"/>
                  </a:cubicBezTo>
                  <a:cubicBezTo>
                    <a:pt x="119075" y="1452640"/>
                    <a:pt x="120943" y="1455960"/>
                    <a:pt x="125507" y="1458656"/>
                  </a:cubicBezTo>
                  <a:cubicBezTo>
                    <a:pt x="140443" y="1467784"/>
                    <a:pt x="143762" y="1483342"/>
                    <a:pt x="134012" y="1498279"/>
                  </a:cubicBezTo>
                  <a:cubicBezTo>
                    <a:pt x="130900" y="1502843"/>
                    <a:pt x="130278" y="1506577"/>
                    <a:pt x="131522" y="1511763"/>
                  </a:cubicBezTo>
                  <a:cubicBezTo>
                    <a:pt x="138368" y="1540806"/>
                    <a:pt x="144799" y="1569849"/>
                    <a:pt x="150400" y="1599099"/>
                  </a:cubicBezTo>
                  <a:cubicBezTo>
                    <a:pt x="137746" y="1571093"/>
                    <a:pt x="131937" y="1541013"/>
                    <a:pt x="123639" y="1510933"/>
                  </a:cubicBezTo>
                  <a:cubicBezTo>
                    <a:pt x="93974" y="1532715"/>
                    <a:pt x="59953" y="1534790"/>
                    <a:pt x="25724" y="1535412"/>
                  </a:cubicBezTo>
                  <a:cubicBezTo>
                    <a:pt x="20123" y="1535412"/>
                    <a:pt x="17426" y="1534582"/>
                    <a:pt x="18048" y="1527737"/>
                  </a:cubicBezTo>
                  <a:cubicBezTo>
                    <a:pt x="20538" y="1501598"/>
                    <a:pt x="25516" y="1476290"/>
                    <a:pt x="37963" y="1452848"/>
                  </a:cubicBezTo>
                  <a:cubicBezTo>
                    <a:pt x="42735" y="1444135"/>
                    <a:pt x="48543" y="1436252"/>
                    <a:pt x="56634" y="1430236"/>
                  </a:cubicBezTo>
                  <a:cubicBezTo>
                    <a:pt x="71362" y="1419034"/>
                    <a:pt x="86714" y="1419034"/>
                    <a:pt x="100820" y="1430651"/>
                  </a:cubicBezTo>
                  <a:cubicBezTo>
                    <a:pt x="102687" y="1432103"/>
                    <a:pt x="104554" y="1433762"/>
                    <a:pt x="107666" y="1436459"/>
                  </a:cubicBezTo>
                  <a:cubicBezTo>
                    <a:pt x="104762" y="1419863"/>
                    <a:pt x="102065" y="1405135"/>
                    <a:pt x="99575" y="1390198"/>
                  </a:cubicBezTo>
                  <a:cubicBezTo>
                    <a:pt x="93974" y="1356177"/>
                    <a:pt x="89203" y="1321948"/>
                    <a:pt x="86921" y="1287512"/>
                  </a:cubicBezTo>
                  <a:cubicBezTo>
                    <a:pt x="86714" y="1283155"/>
                    <a:pt x="85261" y="1279836"/>
                    <a:pt x="81942" y="1276931"/>
                  </a:cubicBezTo>
                  <a:cubicBezTo>
                    <a:pt x="78208" y="1273612"/>
                    <a:pt x="74889" y="1269878"/>
                    <a:pt x="72192" y="1265936"/>
                  </a:cubicBezTo>
                  <a:cubicBezTo>
                    <a:pt x="60368" y="1249133"/>
                    <a:pt x="63479" y="1232745"/>
                    <a:pt x="80490" y="1221542"/>
                  </a:cubicBezTo>
                  <a:cubicBezTo>
                    <a:pt x="84639" y="1218846"/>
                    <a:pt x="85469" y="1215942"/>
                    <a:pt x="85676" y="1211585"/>
                  </a:cubicBezTo>
                  <a:cubicBezTo>
                    <a:pt x="87128" y="1185239"/>
                    <a:pt x="90240" y="1159100"/>
                    <a:pt x="100405" y="1134622"/>
                  </a:cubicBezTo>
                  <a:cubicBezTo>
                    <a:pt x="110985" y="1108898"/>
                    <a:pt x="127581" y="1089605"/>
                    <a:pt x="157246" y="1086078"/>
                  </a:cubicBezTo>
                  <a:cubicBezTo>
                    <a:pt x="173427" y="1084004"/>
                    <a:pt x="188778" y="1087738"/>
                    <a:pt x="203922" y="1093547"/>
                  </a:cubicBezTo>
                  <a:cubicBezTo>
                    <a:pt x="235869" y="1105786"/>
                    <a:pt x="263252" y="1125286"/>
                    <a:pt x="288769" y="1147483"/>
                  </a:cubicBezTo>
                  <a:cubicBezTo>
                    <a:pt x="341046" y="1192915"/>
                    <a:pt x="385647" y="1244777"/>
                    <a:pt x="419254" y="1305767"/>
                  </a:cubicBezTo>
                  <a:cubicBezTo>
                    <a:pt x="421121" y="1309294"/>
                    <a:pt x="422988" y="1313027"/>
                    <a:pt x="425270" y="1316346"/>
                  </a:cubicBezTo>
                  <a:cubicBezTo>
                    <a:pt x="423818" y="1297676"/>
                    <a:pt x="420084" y="1279421"/>
                    <a:pt x="414690" y="1261580"/>
                  </a:cubicBezTo>
                  <a:cubicBezTo>
                    <a:pt x="398509" y="1208473"/>
                    <a:pt x="371333" y="1160760"/>
                    <a:pt x="340838" y="1114707"/>
                  </a:cubicBezTo>
                  <a:cubicBezTo>
                    <a:pt x="304742" y="1060148"/>
                    <a:pt x="264497" y="1008493"/>
                    <a:pt x="227571" y="954556"/>
                  </a:cubicBezTo>
                  <a:cubicBezTo>
                    <a:pt x="190645" y="901035"/>
                    <a:pt x="156831" y="845853"/>
                    <a:pt x="134219" y="784449"/>
                  </a:cubicBezTo>
                  <a:cubicBezTo>
                    <a:pt x="130278" y="773869"/>
                    <a:pt x="127166" y="763289"/>
                    <a:pt x="123639" y="752501"/>
                  </a:cubicBezTo>
                  <a:cubicBezTo>
                    <a:pt x="122810" y="749805"/>
                    <a:pt x="123017" y="746693"/>
                    <a:pt x="118661" y="749805"/>
                  </a:cubicBezTo>
                  <a:cubicBezTo>
                    <a:pt x="90240" y="769720"/>
                    <a:pt x="57256" y="772832"/>
                    <a:pt x="23857" y="774491"/>
                  </a:cubicBezTo>
                  <a:cubicBezTo>
                    <a:pt x="15974" y="774906"/>
                    <a:pt x="7883" y="774699"/>
                    <a:pt x="0" y="77490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rgbClr val="6F94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2"/>
            <p:cNvSpPr/>
            <p:nvPr/>
          </p:nvSpPr>
          <p:spPr>
            <a:xfrm flipH="1" rot="-5400000">
              <a:off x="8889180" y="192712"/>
              <a:ext cx="3126748" cy="3095094"/>
            </a:xfrm>
            <a:custGeom>
              <a:rect b="b" l="l" r="r" t="t"/>
              <a:pathLst>
                <a:path extrusionOk="0" h="2078537" w="2099794">
                  <a:moveTo>
                    <a:pt x="989322" y="1788413"/>
                  </a:moveTo>
                  <a:lnTo>
                    <a:pt x="991189" y="1789658"/>
                  </a:lnTo>
                  <a:cubicBezTo>
                    <a:pt x="992641" y="1790072"/>
                    <a:pt x="993056" y="1789243"/>
                    <a:pt x="992849" y="1788205"/>
                  </a:cubicBezTo>
                  <a:cubicBezTo>
                    <a:pt x="992641" y="1787791"/>
                    <a:pt x="991811" y="1787376"/>
                    <a:pt x="991189" y="1786754"/>
                  </a:cubicBezTo>
                  <a:cubicBezTo>
                    <a:pt x="990359" y="1787376"/>
                    <a:pt x="989945" y="1787998"/>
                    <a:pt x="989322" y="1788413"/>
                  </a:cubicBezTo>
                  <a:close/>
                  <a:moveTo>
                    <a:pt x="424025" y="1472262"/>
                  </a:moveTo>
                  <a:cubicBezTo>
                    <a:pt x="424233" y="1473092"/>
                    <a:pt x="424648" y="1473092"/>
                    <a:pt x="424855" y="1472262"/>
                  </a:cubicBezTo>
                  <a:cubicBezTo>
                    <a:pt x="425062" y="1471847"/>
                    <a:pt x="425270" y="1471432"/>
                    <a:pt x="425270" y="1470810"/>
                  </a:cubicBezTo>
                  <a:cubicBezTo>
                    <a:pt x="425477" y="1470810"/>
                    <a:pt x="424855" y="1470602"/>
                    <a:pt x="424025" y="1470187"/>
                  </a:cubicBezTo>
                  <a:cubicBezTo>
                    <a:pt x="424025" y="1471017"/>
                    <a:pt x="423818" y="1471639"/>
                    <a:pt x="424025" y="1472262"/>
                  </a:cubicBezTo>
                  <a:close/>
                  <a:moveTo>
                    <a:pt x="209514" y="1889738"/>
                  </a:moveTo>
                  <a:lnTo>
                    <a:pt x="231210" y="1864027"/>
                  </a:lnTo>
                  <a:lnTo>
                    <a:pt x="227571" y="1869318"/>
                  </a:lnTo>
                  <a:lnTo>
                    <a:pt x="209514" y="1889738"/>
                  </a:lnTo>
                  <a:close/>
                  <a:moveTo>
                    <a:pt x="197595" y="1924756"/>
                  </a:moveTo>
                  <a:lnTo>
                    <a:pt x="294784" y="1858272"/>
                  </a:lnTo>
                  <a:cubicBezTo>
                    <a:pt x="328806" y="1837890"/>
                    <a:pt x="364072" y="1819530"/>
                    <a:pt x="400583" y="1803142"/>
                  </a:cubicBezTo>
                  <a:cubicBezTo>
                    <a:pt x="423402" y="1792977"/>
                    <a:pt x="446637" y="1784057"/>
                    <a:pt x="470078" y="1775551"/>
                  </a:cubicBezTo>
                  <a:cubicBezTo>
                    <a:pt x="488749" y="1768913"/>
                    <a:pt x="507626" y="1763104"/>
                    <a:pt x="526919" y="1758333"/>
                  </a:cubicBezTo>
                  <a:cubicBezTo>
                    <a:pt x="538951" y="1755429"/>
                    <a:pt x="550776" y="1750035"/>
                    <a:pt x="563015" y="1748790"/>
                  </a:cubicBezTo>
                  <a:cubicBezTo>
                    <a:pt x="583345" y="1746508"/>
                    <a:pt x="603260" y="1741115"/>
                    <a:pt x="623590" y="1739248"/>
                  </a:cubicBezTo>
                  <a:cubicBezTo>
                    <a:pt x="624420" y="1739248"/>
                    <a:pt x="625042" y="1738625"/>
                    <a:pt x="625872" y="1738418"/>
                  </a:cubicBezTo>
                  <a:cubicBezTo>
                    <a:pt x="626909" y="1738418"/>
                    <a:pt x="628154" y="1738211"/>
                    <a:pt x="629191" y="1738211"/>
                  </a:cubicBezTo>
                  <a:cubicBezTo>
                    <a:pt x="637489" y="1737381"/>
                    <a:pt x="645787" y="1737173"/>
                    <a:pt x="653878" y="1735099"/>
                  </a:cubicBezTo>
                  <a:cubicBezTo>
                    <a:pt x="656160" y="1735099"/>
                    <a:pt x="658234" y="1734891"/>
                    <a:pt x="660516" y="1734891"/>
                  </a:cubicBezTo>
                  <a:lnTo>
                    <a:pt x="709889" y="1731780"/>
                  </a:lnTo>
                  <a:lnTo>
                    <a:pt x="741214" y="1731780"/>
                  </a:lnTo>
                  <a:lnTo>
                    <a:pt x="790586" y="1734891"/>
                  </a:lnTo>
                  <a:cubicBezTo>
                    <a:pt x="792246" y="1734891"/>
                    <a:pt x="793906" y="1734891"/>
                    <a:pt x="795565" y="1735099"/>
                  </a:cubicBezTo>
                  <a:lnTo>
                    <a:pt x="844316" y="1741944"/>
                  </a:lnTo>
                  <a:lnTo>
                    <a:pt x="882690" y="1748134"/>
                  </a:lnTo>
                  <a:lnTo>
                    <a:pt x="882901" y="1748375"/>
                  </a:lnTo>
                  <a:lnTo>
                    <a:pt x="882901" y="1749205"/>
                  </a:lnTo>
                  <a:cubicBezTo>
                    <a:pt x="883316" y="1749205"/>
                    <a:pt x="883523" y="1748998"/>
                    <a:pt x="883938" y="1748998"/>
                  </a:cubicBezTo>
                  <a:cubicBezTo>
                    <a:pt x="883523" y="1748790"/>
                    <a:pt x="883109" y="1748583"/>
                    <a:pt x="882901" y="1748375"/>
                  </a:cubicBezTo>
                  <a:lnTo>
                    <a:pt x="882901" y="1748168"/>
                  </a:lnTo>
                  <a:lnTo>
                    <a:pt x="882690" y="1748134"/>
                  </a:lnTo>
                  <a:lnTo>
                    <a:pt x="877092" y="1741737"/>
                  </a:lnTo>
                  <a:cubicBezTo>
                    <a:pt x="873566" y="1737381"/>
                    <a:pt x="869624" y="1733024"/>
                    <a:pt x="868587" y="1727631"/>
                  </a:cubicBezTo>
                  <a:cubicBezTo>
                    <a:pt x="866305" y="1716636"/>
                    <a:pt x="867757" y="1705849"/>
                    <a:pt x="874188" y="1696306"/>
                  </a:cubicBezTo>
                  <a:cubicBezTo>
                    <a:pt x="883523" y="1682407"/>
                    <a:pt x="894311" y="1670375"/>
                    <a:pt x="909869" y="1662699"/>
                  </a:cubicBezTo>
                  <a:cubicBezTo>
                    <a:pt x="923353" y="1656061"/>
                    <a:pt x="937252" y="1650252"/>
                    <a:pt x="951359" y="1647555"/>
                  </a:cubicBezTo>
                  <a:cubicBezTo>
                    <a:pt x="972934" y="1643407"/>
                    <a:pt x="995338" y="1641747"/>
                    <a:pt x="1017535" y="1641124"/>
                  </a:cubicBezTo>
                  <a:lnTo>
                    <a:pt x="1027493" y="1641124"/>
                  </a:lnTo>
                  <a:cubicBezTo>
                    <a:pt x="1031849" y="1641124"/>
                    <a:pt x="1036206" y="1641332"/>
                    <a:pt x="1040562" y="1641332"/>
                  </a:cubicBezTo>
                  <a:cubicBezTo>
                    <a:pt x="1038487" y="1691120"/>
                    <a:pt x="1028945" y="1738625"/>
                    <a:pt x="997620" y="1780737"/>
                  </a:cubicBezTo>
                  <a:cubicBezTo>
                    <a:pt x="1010067" y="1783642"/>
                    <a:pt x="1021477" y="1788413"/>
                    <a:pt x="1033301" y="1792562"/>
                  </a:cubicBezTo>
                  <a:cubicBezTo>
                    <a:pt x="1067945" y="1805216"/>
                    <a:pt x="1102174" y="1818493"/>
                    <a:pt x="1137025" y="1830525"/>
                  </a:cubicBezTo>
                  <a:cubicBezTo>
                    <a:pt x="1151962" y="1835711"/>
                    <a:pt x="1166276" y="1843179"/>
                    <a:pt x="1181627" y="1846914"/>
                  </a:cubicBezTo>
                  <a:cubicBezTo>
                    <a:pt x="1183079" y="1848365"/>
                    <a:pt x="1184946" y="1849403"/>
                    <a:pt x="1186191" y="1847536"/>
                  </a:cubicBezTo>
                  <a:cubicBezTo>
                    <a:pt x="1186813" y="1846706"/>
                    <a:pt x="1184738" y="1845669"/>
                    <a:pt x="1183494" y="1845254"/>
                  </a:cubicBezTo>
                  <a:cubicBezTo>
                    <a:pt x="1165238" y="1828865"/>
                    <a:pt x="1170425" y="1808743"/>
                    <a:pt x="1186813" y="1794429"/>
                  </a:cubicBezTo>
                  <a:cubicBezTo>
                    <a:pt x="1205483" y="1778248"/>
                    <a:pt x="1228096" y="1774721"/>
                    <a:pt x="1250915" y="1771195"/>
                  </a:cubicBezTo>
                  <a:cubicBezTo>
                    <a:pt x="1262739" y="1769328"/>
                    <a:pt x="1274771" y="1770780"/>
                    <a:pt x="1286596" y="1768705"/>
                  </a:cubicBezTo>
                  <a:cubicBezTo>
                    <a:pt x="1289708" y="1768083"/>
                    <a:pt x="1294271" y="1769535"/>
                    <a:pt x="1293649" y="1775759"/>
                  </a:cubicBezTo>
                  <a:cubicBezTo>
                    <a:pt x="1291989" y="1791110"/>
                    <a:pt x="1289500" y="1806254"/>
                    <a:pt x="1285766" y="1821397"/>
                  </a:cubicBezTo>
                  <a:cubicBezTo>
                    <a:pt x="1280995" y="1841105"/>
                    <a:pt x="1271660" y="1858116"/>
                    <a:pt x="1258175" y="1872845"/>
                  </a:cubicBezTo>
                  <a:cubicBezTo>
                    <a:pt x="1257553" y="1875541"/>
                    <a:pt x="1259628" y="1874504"/>
                    <a:pt x="1260665" y="1874712"/>
                  </a:cubicBezTo>
                  <a:cubicBezTo>
                    <a:pt x="1278090" y="1880728"/>
                    <a:pt x="1295309" y="1886744"/>
                    <a:pt x="1313564" y="1890063"/>
                  </a:cubicBezTo>
                  <a:cubicBezTo>
                    <a:pt x="1320825" y="1891515"/>
                    <a:pt x="1328085" y="1895041"/>
                    <a:pt x="1335761" y="1896494"/>
                  </a:cubicBezTo>
                  <a:cubicBezTo>
                    <a:pt x="1356299" y="1900435"/>
                    <a:pt x="1376421" y="1906037"/>
                    <a:pt x="1397166" y="1908526"/>
                  </a:cubicBezTo>
                  <a:cubicBezTo>
                    <a:pt x="1435751" y="1913090"/>
                    <a:pt x="1474337" y="1916409"/>
                    <a:pt x="1512922" y="1909563"/>
                  </a:cubicBezTo>
                  <a:cubicBezTo>
                    <a:pt x="1546736" y="1903547"/>
                    <a:pt x="1578683" y="1892552"/>
                    <a:pt x="1608971" y="1876579"/>
                  </a:cubicBezTo>
                  <a:cubicBezTo>
                    <a:pt x="1612290" y="1874712"/>
                    <a:pt x="1614157" y="1872845"/>
                    <a:pt x="1614987" y="1868696"/>
                  </a:cubicBezTo>
                  <a:cubicBezTo>
                    <a:pt x="1616232" y="1862472"/>
                    <a:pt x="1619136" y="1856664"/>
                    <a:pt x="1625774" y="1853344"/>
                  </a:cubicBezTo>
                  <a:cubicBezTo>
                    <a:pt x="1629301" y="1851685"/>
                    <a:pt x="1630961" y="1847743"/>
                    <a:pt x="1633035" y="1844424"/>
                  </a:cubicBezTo>
                  <a:cubicBezTo>
                    <a:pt x="1643200" y="1828865"/>
                    <a:pt x="1652328" y="1825132"/>
                    <a:pt x="1670791" y="1828658"/>
                  </a:cubicBezTo>
                  <a:cubicBezTo>
                    <a:pt x="1674732" y="1829488"/>
                    <a:pt x="1678259" y="1828243"/>
                    <a:pt x="1681163" y="1825754"/>
                  </a:cubicBezTo>
                  <a:cubicBezTo>
                    <a:pt x="1709376" y="1801067"/>
                    <a:pt x="1734477" y="1773477"/>
                    <a:pt x="1756674" y="1743189"/>
                  </a:cubicBezTo>
                  <a:cubicBezTo>
                    <a:pt x="1763728" y="1733439"/>
                    <a:pt x="1770366" y="1723482"/>
                    <a:pt x="1777212" y="1713524"/>
                  </a:cubicBezTo>
                  <a:cubicBezTo>
                    <a:pt x="1778249" y="1714146"/>
                    <a:pt x="1779079" y="1714769"/>
                    <a:pt x="1780116" y="1715391"/>
                  </a:cubicBezTo>
                  <a:cubicBezTo>
                    <a:pt x="1761861" y="1750035"/>
                    <a:pt x="1737797" y="1780322"/>
                    <a:pt x="1711243" y="1808743"/>
                  </a:cubicBezTo>
                  <a:cubicBezTo>
                    <a:pt x="1703568" y="1816833"/>
                    <a:pt x="1695477" y="1824094"/>
                    <a:pt x="1687179" y="1831562"/>
                  </a:cubicBezTo>
                  <a:cubicBezTo>
                    <a:pt x="1683860" y="1834467"/>
                    <a:pt x="1682823" y="1836334"/>
                    <a:pt x="1686142" y="1840690"/>
                  </a:cubicBezTo>
                  <a:cubicBezTo>
                    <a:pt x="1701493" y="1860812"/>
                    <a:pt x="1705850" y="1884669"/>
                    <a:pt x="1707924" y="1909148"/>
                  </a:cubicBezTo>
                  <a:cubicBezTo>
                    <a:pt x="1708131" y="1912052"/>
                    <a:pt x="1707094" y="1913090"/>
                    <a:pt x="1704397" y="1913090"/>
                  </a:cubicBezTo>
                  <a:cubicBezTo>
                    <a:pt x="1681786" y="1913297"/>
                    <a:pt x="1659588" y="1912260"/>
                    <a:pt x="1638636" y="1902510"/>
                  </a:cubicBezTo>
                  <a:cubicBezTo>
                    <a:pt x="1630961" y="1898983"/>
                    <a:pt x="1624322" y="1894419"/>
                    <a:pt x="1620381" y="1886536"/>
                  </a:cubicBezTo>
                  <a:cubicBezTo>
                    <a:pt x="1618721" y="1883010"/>
                    <a:pt x="1616647" y="1881765"/>
                    <a:pt x="1612705" y="1884254"/>
                  </a:cubicBezTo>
                  <a:cubicBezTo>
                    <a:pt x="1594242" y="1895249"/>
                    <a:pt x="1573705" y="1901887"/>
                    <a:pt x="1554205" y="1910185"/>
                  </a:cubicBezTo>
                  <a:cubicBezTo>
                    <a:pt x="1545699" y="1913712"/>
                    <a:pt x="1535949" y="1914127"/>
                    <a:pt x="1526821" y="1915994"/>
                  </a:cubicBezTo>
                  <a:cubicBezTo>
                    <a:pt x="1479523" y="1926159"/>
                    <a:pt x="1432432" y="1922632"/>
                    <a:pt x="1385341" y="1914957"/>
                  </a:cubicBezTo>
                  <a:cubicBezTo>
                    <a:pt x="1366464" y="1911845"/>
                    <a:pt x="1347171" y="1910393"/>
                    <a:pt x="1328915" y="1904169"/>
                  </a:cubicBezTo>
                  <a:cubicBezTo>
                    <a:pt x="1307756" y="1896909"/>
                    <a:pt x="1285766" y="1892760"/>
                    <a:pt x="1264814" y="1884877"/>
                  </a:cubicBezTo>
                  <a:cubicBezTo>
                    <a:pt x="1256308" y="1881765"/>
                    <a:pt x="1247803" y="1879898"/>
                    <a:pt x="1237846" y="1883839"/>
                  </a:cubicBezTo>
                  <a:cubicBezTo>
                    <a:pt x="1230170" y="1886951"/>
                    <a:pt x="1220420" y="1883632"/>
                    <a:pt x="1214819" y="1877616"/>
                  </a:cubicBezTo>
                  <a:cubicBezTo>
                    <a:pt x="1196771" y="1858323"/>
                    <a:pt x="1172706" y="1852307"/>
                    <a:pt x="1149265" y="1844632"/>
                  </a:cubicBezTo>
                  <a:cubicBezTo>
                    <a:pt x="1138270" y="1841105"/>
                    <a:pt x="1128105" y="1835296"/>
                    <a:pt x="1117110" y="1831355"/>
                  </a:cubicBezTo>
                  <a:cubicBezTo>
                    <a:pt x="1080599" y="1818493"/>
                    <a:pt x="1044711" y="1803349"/>
                    <a:pt x="1007785" y="1791525"/>
                  </a:cubicBezTo>
                  <a:cubicBezTo>
                    <a:pt x="1005295" y="1790695"/>
                    <a:pt x="1002599" y="1790072"/>
                    <a:pt x="999902" y="1789450"/>
                  </a:cubicBezTo>
                  <a:cubicBezTo>
                    <a:pt x="999280" y="1789243"/>
                    <a:pt x="998865" y="1789243"/>
                    <a:pt x="998242" y="1789035"/>
                  </a:cubicBezTo>
                  <a:cubicBezTo>
                    <a:pt x="997205" y="1788205"/>
                    <a:pt x="996168" y="1787583"/>
                    <a:pt x="994923" y="1788205"/>
                  </a:cubicBezTo>
                  <a:cubicBezTo>
                    <a:pt x="993886" y="1788828"/>
                    <a:pt x="994093" y="1789865"/>
                    <a:pt x="994508" y="1790695"/>
                  </a:cubicBezTo>
                  <a:cubicBezTo>
                    <a:pt x="996168" y="1791525"/>
                    <a:pt x="998035" y="1792354"/>
                    <a:pt x="999695" y="1793184"/>
                  </a:cubicBezTo>
                  <a:lnTo>
                    <a:pt x="1057573" y="1820360"/>
                  </a:lnTo>
                  <a:cubicBezTo>
                    <a:pt x="1081014" y="1831770"/>
                    <a:pt x="1104249" y="1843802"/>
                    <a:pt x="1127690" y="1855419"/>
                  </a:cubicBezTo>
                  <a:cubicBezTo>
                    <a:pt x="1152999" y="1868073"/>
                    <a:pt x="1178308" y="1880728"/>
                    <a:pt x="1204031" y="1892760"/>
                  </a:cubicBezTo>
                  <a:cubicBezTo>
                    <a:pt x="1239505" y="1909563"/>
                    <a:pt x="1275186" y="1925951"/>
                    <a:pt x="1312112" y="1939436"/>
                  </a:cubicBezTo>
                  <a:cubicBezTo>
                    <a:pt x="1326011" y="1944622"/>
                    <a:pt x="1340118" y="1950223"/>
                    <a:pt x="1354432" y="1953750"/>
                  </a:cubicBezTo>
                  <a:cubicBezTo>
                    <a:pt x="1375591" y="1958936"/>
                    <a:pt x="1395921" y="1967648"/>
                    <a:pt x="1417911" y="1970345"/>
                  </a:cubicBezTo>
                  <a:cubicBezTo>
                    <a:pt x="1419570" y="1971798"/>
                    <a:pt x="1420815" y="1972005"/>
                    <a:pt x="1421852" y="1969723"/>
                  </a:cubicBezTo>
                  <a:cubicBezTo>
                    <a:pt x="1428283" y="1963500"/>
                    <a:pt x="1431602" y="1955202"/>
                    <a:pt x="1439486" y="1950016"/>
                  </a:cubicBezTo>
                  <a:cubicBezTo>
                    <a:pt x="1457741" y="1937984"/>
                    <a:pt x="1474752" y="1937984"/>
                    <a:pt x="1491763" y="1951260"/>
                  </a:cubicBezTo>
                  <a:cubicBezTo>
                    <a:pt x="1501720" y="1958936"/>
                    <a:pt x="1509396" y="1968478"/>
                    <a:pt x="1514997" y="1979473"/>
                  </a:cubicBezTo>
                  <a:cubicBezTo>
                    <a:pt x="1517486" y="1984244"/>
                    <a:pt x="1520183" y="1985904"/>
                    <a:pt x="1525577" y="1986319"/>
                  </a:cubicBezTo>
                  <a:cubicBezTo>
                    <a:pt x="1603577" y="1990883"/>
                    <a:pt x="1680956" y="1984452"/>
                    <a:pt x="1758126" y="1972835"/>
                  </a:cubicBezTo>
                  <a:cubicBezTo>
                    <a:pt x="1761446" y="1972420"/>
                    <a:pt x="1764557" y="1971590"/>
                    <a:pt x="1766217" y="1968063"/>
                  </a:cubicBezTo>
                  <a:cubicBezTo>
                    <a:pt x="1768706" y="1963085"/>
                    <a:pt x="1773270" y="1960803"/>
                    <a:pt x="1778041" y="1960803"/>
                  </a:cubicBezTo>
                  <a:cubicBezTo>
                    <a:pt x="1787377" y="1961010"/>
                    <a:pt x="1794845" y="1956654"/>
                    <a:pt x="1802935" y="1953335"/>
                  </a:cubicBezTo>
                  <a:cubicBezTo>
                    <a:pt x="1814553" y="1948563"/>
                    <a:pt x="1826170" y="1947319"/>
                    <a:pt x="1837164" y="1955202"/>
                  </a:cubicBezTo>
                  <a:cubicBezTo>
                    <a:pt x="1839446" y="1956861"/>
                    <a:pt x="1842558" y="1957276"/>
                    <a:pt x="1844633" y="1956446"/>
                  </a:cubicBezTo>
                  <a:cubicBezTo>
                    <a:pt x="1851686" y="1953335"/>
                    <a:pt x="1859361" y="1953127"/>
                    <a:pt x="1866829" y="1951468"/>
                  </a:cubicBezTo>
                  <a:cubicBezTo>
                    <a:pt x="1879069" y="1948356"/>
                    <a:pt x="1890893" y="1944829"/>
                    <a:pt x="1903340" y="1942340"/>
                  </a:cubicBezTo>
                  <a:cubicBezTo>
                    <a:pt x="1917862" y="1939228"/>
                    <a:pt x="1931968" y="1934872"/>
                    <a:pt x="1946282" y="1931138"/>
                  </a:cubicBezTo>
                  <a:cubicBezTo>
                    <a:pt x="1958314" y="1927819"/>
                    <a:pt x="1970554" y="1924499"/>
                    <a:pt x="1982586" y="1920765"/>
                  </a:cubicBezTo>
                  <a:cubicBezTo>
                    <a:pt x="2000219" y="1915372"/>
                    <a:pt x="2018059" y="1910393"/>
                    <a:pt x="2035278" y="1903962"/>
                  </a:cubicBezTo>
                  <a:cubicBezTo>
                    <a:pt x="2050629" y="1898153"/>
                    <a:pt x="2066810" y="1894004"/>
                    <a:pt x="2081954" y="1887158"/>
                  </a:cubicBezTo>
                  <a:cubicBezTo>
                    <a:pt x="2086725" y="1884877"/>
                    <a:pt x="2092741" y="1880313"/>
                    <a:pt x="2099794" y="1883425"/>
                  </a:cubicBezTo>
                  <a:cubicBezTo>
                    <a:pt x="2098550" y="1886329"/>
                    <a:pt x="2095230" y="1886744"/>
                    <a:pt x="2092741" y="1887781"/>
                  </a:cubicBezTo>
                  <a:cubicBezTo>
                    <a:pt x="2044820" y="1909770"/>
                    <a:pt x="1994825" y="1925537"/>
                    <a:pt x="1944415" y="1940058"/>
                  </a:cubicBezTo>
                  <a:cubicBezTo>
                    <a:pt x="1913920" y="1948771"/>
                    <a:pt x="1883218" y="1956654"/>
                    <a:pt x="1852100" y="1963500"/>
                  </a:cubicBezTo>
                  <a:cubicBezTo>
                    <a:pt x="1847744" y="1964537"/>
                    <a:pt x="1845462" y="1965367"/>
                    <a:pt x="1847744" y="1970760"/>
                  </a:cubicBezTo>
                  <a:cubicBezTo>
                    <a:pt x="1852308" y="1981755"/>
                    <a:pt x="1851478" y="1993372"/>
                    <a:pt x="1850026" y="2004782"/>
                  </a:cubicBezTo>
                  <a:cubicBezTo>
                    <a:pt x="1847537" y="2022830"/>
                    <a:pt x="1841521" y="2039841"/>
                    <a:pt x="1833430" y="2056022"/>
                  </a:cubicBezTo>
                  <a:cubicBezTo>
                    <a:pt x="1831771" y="2059341"/>
                    <a:pt x="1830526" y="2061415"/>
                    <a:pt x="1826170" y="2058719"/>
                  </a:cubicBezTo>
                  <a:cubicBezTo>
                    <a:pt x="1809159" y="2048761"/>
                    <a:pt x="1792770" y="2037974"/>
                    <a:pt x="1779286" y="2023038"/>
                  </a:cubicBezTo>
                  <a:cubicBezTo>
                    <a:pt x="1769536" y="2012043"/>
                    <a:pt x="1762483" y="2000011"/>
                    <a:pt x="1761861" y="1985074"/>
                  </a:cubicBezTo>
                  <a:cubicBezTo>
                    <a:pt x="1761653" y="1978851"/>
                    <a:pt x="1757711" y="1981340"/>
                    <a:pt x="1755015" y="1981755"/>
                  </a:cubicBezTo>
                  <a:cubicBezTo>
                    <a:pt x="1702945" y="1989846"/>
                    <a:pt x="1650668" y="1994617"/>
                    <a:pt x="1597976" y="1995654"/>
                  </a:cubicBezTo>
                  <a:lnTo>
                    <a:pt x="1535534" y="1994617"/>
                  </a:lnTo>
                  <a:cubicBezTo>
                    <a:pt x="1531593" y="1994409"/>
                    <a:pt x="1527444" y="1994617"/>
                    <a:pt x="1522880" y="1994617"/>
                  </a:cubicBezTo>
                  <a:cubicBezTo>
                    <a:pt x="1533045" y="2021793"/>
                    <a:pt x="1538439" y="2049591"/>
                    <a:pt x="1539476" y="2078219"/>
                  </a:cubicBezTo>
                  <a:cubicBezTo>
                    <a:pt x="1507943" y="2079256"/>
                    <a:pt x="1476411" y="2078219"/>
                    <a:pt x="1446124" y="2068054"/>
                  </a:cubicBezTo>
                  <a:cubicBezTo>
                    <a:pt x="1429321" y="2062453"/>
                    <a:pt x="1413969" y="2054155"/>
                    <a:pt x="1402352" y="2040256"/>
                  </a:cubicBezTo>
                  <a:cubicBezTo>
                    <a:pt x="1383474" y="2017436"/>
                    <a:pt x="1388246" y="1995239"/>
                    <a:pt x="1414799" y="1982170"/>
                  </a:cubicBezTo>
                  <a:cubicBezTo>
                    <a:pt x="1415421" y="1981755"/>
                    <a:pt x="1415836" y="1981133"/>
                    <a:pt x="1416251" y="1980510"/>
                  </a:cubicBezTo>
                  <a:cubicBezTo>
                    <a:pt x="1416251" y="1979058"/>
                    <a:pt x="1415214" y="1978436"/>
                    <a:pt x="1414177" y="1978229"/>
                  </a:cubicBezTo>
                  <a:cubicBezTo>
                    <a:pt x="1333064" y="1959766"/>
                    <a:pt x="1257346" y="1927196"/>
                    <a:pt x="1183079" y="1890893"/>
                  </a:cubicBezTo>
                  <a:cubicBezTo>
                    <a:pt x="1118770" y="1859361"/>
                    <a:pt x="1055913" y="1824924"/>
                    <a:pt x="989945" y="1796504"/>
                  </a:cubicBezTo>
                  <a:cubicBezTo>
                    <a:pt x="985173" y="1794429"/>
                    <a:pt x="981439" y="1794014"/>
                    <a:pt x="976460" y="1796711"/>
                  </a:cubicBezTo>
                  <a:cubicBezTo>
                    <a:pt x="960279" y="1805631"/>
                    <a:pt x="944306" y="1803972"/>
                    <a:pt x="929162" y="1794014"/>
                  </a:cubicBezTo>
                  <a:cubicBezTo>
                    <a:pt x="920034" y="1787998"/>
                    <a:pt x="912566" y="1780322"/>
                    <a:pt x="906965" y="1771195"/>
                  </a:cubicBezTo>
                  <a:cubicBezTo>
                    <a:pt x="903231" y="1764971"/>
                    <a:pt x="898252" y="1762275"/>
                    <a:pt x="891614" y="1760407"/>
                  </a:cubicBezTo>
                  <a:cubicBezTo>
                    <a:pt x="826267" y="1741529"/>
                    <a:pt x="759469" y="1735929"/>
                    <a:pt x="691634" y="1739040"/>
                  </a:cubicBezTo>
                  <a:cubicBezTo>
                    <a:pt x="512813" y="1747338"/>
                    <a:pt x="356397" y="1812892"/>
                    <a:pt x="213257" y="1914957"/>
                  </a:cubicBezTo>
                  <a:cubicBezTo>
                    <a:pt x="210560" y="1916824"/>
                    <a:pt x="208175" y="1919313"/>
                    <a:pt x="205530" y="1921388"/>
                  </a:cubicBezTo>
                  <a:lnTo>
                    <a:pt x="197595" y="1924756"/>
                  </a:lnTo>
                  <a:close/>
                  <a:moveTo>
                    <a:pt x="196246" y="1925329"/>
                  </a:moveTo>
                  <a:lnTo>
                    <a:pt x="197595" y="1924756"/>
                  </a:lnTo>
                  <a:lnTo>
                    <a:pt x="196454" y="1925537"/>
                  </a:lnTo>
                  <a:lnTo>
                    <a:pt x="196246" y="1925329"/>
                  </a:lnTo>
                  <a:close/>
                  <a:moveTo>
                    <a:pt x="170523" y="1933834"/>
                  </a:moveTo>
                  <a:lnTo>
                    <a:pt x="209514" y="1889738"/>
                  </a:lnTo>
                  <a:lnTo>
                    <a:pt x="176331" y="1929063"/>
                  </a:lnTo>
                  <a:cubicBezTo>
                    <a:pt x="174879" y="1931553"/>
                    <a:pt x="174050" y="1935079"/>
                    <a:pt x="170523" y="1933834"/>
                  </a:cubicBezTo>
                  <a:close/>
                  <a:moveTo>
                    <a:pt x="154965" y="1964538"/>
                  </a:moveTo>
                  <a:cubicBezTo>
                    <a:pt x="169071" y="1955410"/>
                    <a:pt x="183178" y="1945867"/>
                    <a:pt x="197492" y="1937154"/>
                  </a:cubicBezTo>
                  <a:cubicBezTo>
                    <a:pt x="306402" y="1870564"/>
                    <a:pt x="424233" y="1829074"/>
                    <a:pt x="550569" y="1811856"/>
                  </a:cubicBezTo>
                  <a:cubicBezTo>
                    <a:pt x="605335" y="1804387"/>
                    <a:pt x="660309" y="1802520"/>
                    <a:pt x="715283" y="1804595"/>
                  </a:cubicBezTo>
                  <a:cubicBezTo>
                    <a:pt x="720054" y="1804802"/>
                    <a:pt x="722959" y="1803765"/>
                    <a:pt x="725863" y="1799409"/>
                  </a:cubicBezTo>
                  <a:cubicBezTo>
                    <a:pt x="746193" y="1767254"/>
                    <a:pt x="776273" y="1766217"/>
                    <a:pt x="796810" y="1798372"/>
                  </a:cubicBezTo>
                  <a:cubicBezTo>
                    <a:pt x="804278" y="1810196"/>
                    <a:pt x="812576" y="1814345"/>
                    <a:pt x="825646" y="1816419"/>
                  </a:cubicBezTo>
                  <a:cubicBezTo>
                    <a:pt x="853858" y="1820569"/>
                    <a:pt x="881449" y="1826999"/>
                    <a:pt x="907588" y="1839031"/>
                  </a:cubicBezTo>
                  <a:cubicBezTo>
                    <a:pt x="915263" y="1842558"/>
                    <a:pt x="922732" y="1846707"/>
                    <a:pt x="929370" y="1852101"/>
                  </a:cubicBezTo>
                  <a:cubicBezTo>
                    <a:pt x="948248" y="1867452"/>
                    <a:pt x="948663" y="1885707"/>
                    <a:pt x="930407" y="1902096"/>
                  </a:cubicBezTo>
                  <a:cubicBezTo>
                    <a:pt x="924806" y="1907075"/>
                    <a:pt x="918790" y="1911223"/>
                    <a:pt x="912152" y="1914750"/>
                  </a:cubicBezTo>
                  <a:cubicBezTo>
                    <a:pt x="862779" y="1940059"/>
                    <a:pt x="809257" y="1948564"/>
                    <a:pt x="753661" y="1956032"/>
                  </a:cubicBezTo>
                  <a:cubicBezTo>
                    <a:pt x="757395" y="1951469"/>
                    <a:pt x="761337" y="1951261"/>
                    <a:pt x="764863" y="1950431"/>
                  </a:cubicBezTo>
                  <a:cubicBezTo>
                    <a:pt x="795566" y="1942756"/>
                    <a:pt x="826890" y="1937154"/>
                    <a:pt x="857178" y="1927612"/>
                  </a:cubicBezTo>
                  <a:cubicBezTo>
                    <a:pt x="877923" y="1921181"/>
                    <a:pt x="898253" y="1914128"/>
                    <a:pt x="916508" y="1901888"/>
                  </a:cubicBezTo>
                  <a:cubicBezTo>
                    <a:pt x="941609" y="1884878"/>
                    <a:pt x="941402" y="1868282"/>
                    <a:pt x="915471" y="1852723"/>
                  </a:cubicBezTo>
                  <a:cubicBezTo>
                    <a:pt x="889955" y="1837579"/>
                    <a:pt x="861119" y="1831356"/>
                    <a:pt x="832491" y="1825547"/>
                  </a:cubicBezTo>
                  <a:cubicBezTo>
                    <a:pt x="825231" y="1824095"/>
                    <a:pt x="817970" y="1823058"/>
                    <a:pt x="809672" y="1821606"/>
                  </a:cubicBezTo>
                  <a:cubicBezTo>
                    <a:pt x="815896" y="1840483"/>
                    <a:pt x="820252" y="1858739"/>
                    <a:pt x="821497" y="1877409"/>
                  </a:cubicBezTo>
                  <a:cubicBezTo>
                    <a:pt x="822326" y="1887989"/>
                    <a:pt x="822326" y="1887989"/>
                    <a:pt x="811747" y="1887989"/>
                  </a:cubicBezTo>
                  <a:cubicBezTo>
                    <a:pt x="788305" y="1888197"/>
                    <a:pt x="765278" y="1886122"/>
                    <a:pt x="743081" y="1878239"/>
                  </a:cubicBezTo>
                  <a:cubicBezTo>
                    <a:pt x="732086" y="1874298"/>
                    <a:pt x="722129" y="1868904"/>
                    <a:pt x="713831" y="1860606"/>
                  </a:cubicBezTo>
                  <a:cubicBezTo>
                    <a:pt x="697442" y="1844218"/>
                    <a:pt x="696613" y="1830319"/>
                    <a:pt x="711549" y="1812271"/>
                  </a:cubicBezTo>
                  <a:cubicBezTo>
                    <a:pt x="687485" y="1810819"/>
                    <a:pt x="663836" y="1810819"/>
                    <a:pt x="639979" y="1811441"/>
                  </a:cubicBezTo>
                  <a:cubicBezTo>
                    <a:pt x="492898" y="1816212"/>
                    <a:pt x="354945" y="1853760"/>
                    <a:pt x="225497" y="1923463"/>
                  </a:cubicBezTo>
                  <a:cubicBezTo>
                    <a:pt x="203923" y="1935080"/>
                    <a:pt x="182970" y="1947942"/>
                    <a:pt x="162225" y="1961426"/>
                  </a:cubicBezTo>
                  <a:cubicBezTo>
                    <a:pt x="160151" y="1963086"/>
                    <a:pt x="158076" y="1965368"/>
                    <a:pt x="154965" y="1964538"/>
                  </a:cubicBezTo>
                  <a:close/>
                  <a:moveTo>
                    <a:pt x="0" y="771708"/>
                  </a:moveTo>
                  <a:lnTo>
                    <a:pt x="0" y="753660"/>
                  </a:lnTo>
                  <a:cubicBezTo>
                    <a:pt x="3527" y="750756"/>
                    <a:pt x="2489" y="746399"/>
                    <a:pt x="3319" y="742665"/>
                  </a:cubicBezTo>
                  <a:cubicBezTo>
                    <a:pt x="8713" y="712585"/>
                    <a:pt x="17011" y="683542"/>
                    <a:pt x="38378" y="660101"/>
                  </a:cubicBezTo>
                  <a:cubicBezTo>
                    <a:pt x="43772" y="656367"/>
                    <a:pt x="49165" y="652425"/>
                    <a:pt x="54559" y="648691"/>
                  </a:cubicBezTo>
                  <a:lnTo>
                    <a:pt x="64517" y="645579"/>
                  </a:lnTo>
                  <a:cubicBezTo>
                    <a:pt x="67836" y="645372"/>
                    <a:pt x="70947" y="645164"/>
                    <a:pt x="74267" y="645164"/>
                  </a:cubicBezTo>
                  <a:cubicBezTo>
                    <a:pt x="78001" y="646202"/>
                    <a:pt x="81942" y="647239"/>
                    <a:pt x="85676" y="648484"/>
                  </a:cubicBezTo>
                  <a:cubicBezTo>
                    <a:pt x="89411" y="650766"/>
                    <a:pt x="92937" y="653047"/>
                    <a:pt x="96671" y="655329"/>
                  </a:cubicBezTo>
                  <a:cubicBezTo>
                    <a:pt x="100613" y="658856"/>
                    <a:pt x="104554" y="662383"/>
                    <a:pt x="108911" y="666117"/>
                  </a:cubicBezTo>
                  <a:cubicBezTo>
                    <a:pt x="107458" y="647654"/>
                    <a:pt x="108081" y="629191"/>
                    <a:pt x="107873" y="610728"/>
                  </a:cubicBezTo>
                  <a:cubicBezTo>
                    <a:pt x="107873" y="581685"/>
                    <a:pt x="107251" y="552850"/>
                    <a:pt x="106836" y="523807"/>
                  </a:cubicBezTo>
                  <a:lnTo>
                    <a:pt x="106836" y="518828"/>
                  </a:lnTo>
                  <a:cubicBezTo>
                    <a:pt x="107043" y="504099"/>
                    <a:pt x="107458" y="489163"/>
                    <a:pt x="105591" y="474434"/>
                  </a:cubicBezTo>
                  <a:cubicBezTo>
                    <a:pt x="105384" y="465721"/>
                    <a:pt x="105177" y="456801"/>
                    <a:pt x="104969" y="448088"/>
                  </a:cubicBezTo>
                  <a:cubicBezTo>
                    <a:pt x="105177" y="445599"/>
                    <a:pt x="105799" y="442902"/>
                    <a:pt x="103932" y="439998"/>
                  </a:cubicBezTo>
                  <a:cubicBezTo>
                    <a:pt x="96256" y="444354"/>
                    <a:pt x="87543" y="445184"/>
                    <a:pt x="79038" y="446636"/>
                  </a:cubicBezTo>
                  <a:lnTo>
                    <a:pt x="69081" y="446636"/>
                  </a:lnTo>
                  <a:cubicBezTo>
                    <a:pt x="49788" y="444977"/>
                    <a:pt x="31325" y="439583"/>
                    <a:pt x="13277" y="433360"/>
                  </a:cubicBezTo>
                  <a:cubicBezTo>
                    <a:pt x="12239" y="431492"/>
                    <a:pt x="8091" y="432322"/>
                    <a:pt x="9128" y="428588"/>
                  </a:cubicBezTo>
                  <a:cubicBezTo>
                    <a:pt x="11202" y="424439"/>
                    <a:pt x="13069" y="420083"/>
                    <a:pt x="15351" y="416141"/>
                  </a:cubicBezTo>
                  <a:cubicBezTo>
                    <a:pt x="28628" y="392492"/>
                    <a:pt x="43150" y="370088"/>
                    <a:pt x="70947" y="360960"/>
                  </a:cubicBezTo>
                  <a:cubicBezTo>
                    <a:pt x="77586" y="360545"/>
                    <a:pt x="84224" y="360545"/>
                    <a:pt x="90448" y="363035"/>
                  </a:cubicBezTo>
                  <a:cubicBezTo>
                    <a:pt x="93767" y="365524"/>
                    <a:pt x="96878" y="368220"/>
                    <a:pt x="101235" y="371540"/>
                  </a:cubicBezTo>
                  <a:cubicBezTo>
                    <a:pt x="100198" y="363242"/>
                    <a:pt x="101028" y="356188"/>
                    <a:pt x="98953" y="349135"/>
                  </a:cubicBezTo>
                  <a:cubicBezTo>
                    <a:pt x="98746" y="345816"/>
                    <a:pt x="98538" y="342497"/>
                    <a:pt x="98331" y="339178"/>
                  </a:cubicBezTo>
                  <a:cubicBezTo>
                    <a:pt x="97708" y="331502"/>
                    <a:pt x="97708" y="323619"/>
                    <a:pt x="95634" y="316151"/>
                  </a:cubicBezTo>
                  <a:cubicBezTo>
                    <a:pt x="95426" y="313454"/>
                    <a:pt x="95219" y="310757"/>
                    <a:pt x="94804" y="307853"/>
                  </a:cubicBezTo>
                  <a:cubicBezTo>
                    <a:pt x="93974" y="301215"/>
                    <a:pt x="93974" y="294576"/>
                    <a:pt x="91900" y="288146"/>
                  </a:cubicBezTo>
                  <a:cubicBezTo>
                    <a:pt x="91900" y="287523"/>
                    <a:pt x="91693" y="287108"/>
                    <a:pt x="91693" y="286486"/>
                  </a:cubicBezTo>
                  <a:cubicBezTo>
                    <a:pt x="89203" y="267401"/>
                    <a:pt x="85676" y="248523"/>
                    <a:pt x="78001" y="230890"/>
                  </a:cubicBezTo>
                  <a:cubicBezTo>
                    <a:pt x="69703" y="211597"/>
                    <a:pt x="60575" y="210767"/>
                    <a:pt x="48543" y="227985"/>
                  </a:cubicBezTo>
                  <a:cubicBezTo>
                    <a:pt x="35681" y="246241"/>
                    <a:pt x="27591" y="266778"/>
                    <a:pt x="20538" y="287938"/>
                  </a:cubicBezTo>
                  <a:cubicBezTo>
                    <a:pt x="19915" y="289598"/>
                    <a:pt x="19293" y="291257"/>
                    <a:pt x="18671" y="292709"/>
                  </a:cubicBezTo>
                  <a:cubicBezTo>
                    <a:pt x="18256" y="293954"/>
                    <a:pt x="18048" y="294991"/>
                    <a:pt x="17633" y="296236"/>
                  </a:cubicBezTo>
                  <a:cubicBezTo>
                    <a:pt x="16181" y="297481"/>
                    <a:pt x="15974" y="299348"/>
                    <a:pt x="15766" y="301215"/>
                  </a:cubicBezTo>
                  <a:cubicBezTo>
                    <a:pt x="13899" y="306816"/>
                    <a:pt x="11825" y="312210"/>
                    <a:pt x="9958" y="317811"/>
                  </a:cubicBezTo>
                  <a:lnTo>
                    <a:pt x="7883" y="317811"/>
                  </a:lnTo>
                  <a:cubicBezTo>
                    <a:pt x="8298" y="315114"/>
                    <a:pt x="8713" y="312624"/>
                    <a:pt x="9128" y="309928"/>
                  </a:cubicBezTo>
                  <a:cubicBezTo>
                    <a:pt x="9335" y="308683"/>
                    <a:pt x="9543" y="307438"/>
                    <a:pt x="9543" y="306401"/>
                  </a:cubicBezTo>
                  <a:cubicBezTo>
                    <a:pt x="11617" y="298933"/>
                    <a:pt x="13692" y="291257"/>
                    <a:pt x="15766" y="283789"/>
                  </a:cubicBezTo>
                  <a:cubicBezTo>
                    <a:pt x="15974" y="283167"/>
                    <a:pt x="15974" y="282544"/>
                    <a:pt x="16181" y="281922"/>
                  </a:cubicBezTo>
                  <a:cubicBezTo>
                    <a:pt x="16803" y="280470"/>
                    <a:pt x="17633" y="279018"/>
                    <a:pt x="18048" y="277566"/>
                  </a:cubicBezTo>
                  <a:cubicBezTo>
                    <a:pt x="25724" y="255991"/>
                    <a:pt x="33607" y="234416"/>
                    <a:pt x="48336" y="216368"/>
                  </a:cubicBezTo>
                  <a:cubicBezTo>
                    <a:pt x="48958" y="216368"/>
                    <a:pt x="49165" y="215953"/>
                    <a:pt x="49373" y="215331"/>
                  </a:cubicBezTo>
                  <a:cubicBezTo>
                    <a:pt x="55596" y="210352"/>
                    <a:pt x="62027" y="206618"/>
                    <a:pt x="70533" y="209315"/>
                  </a:cubicBezTo>
                  <a:lnTo>
                    <a:pt x="70740" y="209730"/>
                  </a:lnTo>
                  <a:lnTo>
                    <a:pt x="71155" y="209730"/>
                  </a:lnTo>
                  <a:lnTo>
                    <a:pt x="80075" y="218028"/>
                  </a:lnTo>
                  <a:cubicBezTo>
                    <a:pt x="82979" y="223836"/>
                    <a:pt x="85884" y="229853"/>
                    <a:pt x="88996" y="235661"/>
                  </a:cubicBezTo>
                  <a:cubicBezTo>
                    <a:pt x="89203" y="236283"/>
                    <a:pt x="89203" y="236906"/>
                    <a:pt x="89411" y="237735"/>
                  </a:cubicBezTo>
                  <a:cubicBezTo>
                    <a:pt x="91278" y="243752"/>
                    <a:pt x="92937" y="249767"/>
                    <a:pt x="94804" y="255784"/>
                  </a:cubicBezTo>
                  <a:cubicBezTo>
                    <a:pt x="95219" y="257443"/>
                    <a:pt x="95426" y="258895"/>
                    <a:pt x="95841" y="260555"/>
                  </a:cubicBezTo>
                  <a:cubicBezTo>
                    <a:pt x="96671" y="264496"/>
                    <a:pt x="97501" y="268230"/>
                    <a:pt x="98538" y="272172"/>
                  </a:cubicBezTo>
                  <a:cubicBezTo>
                    <a:pt x="98746" y="273209"/>
                    <a:pt x="98953" y="274454"/>
                    <a:pt x="98953" y="275491"/>
                  </a:cubicBezTo>
                  <a:cubicBezTo>
                    <a:pt x="99990" y="280885"/>
                    <a:pt x="100820" y="286486"/>
                    <a:pt x="101857" y="291880"/>
                  </a:cubicBezTo>
                  <a:cubicBezTo>
                    <a:pt x="102065" y="293539"/>
                    <a:pt x="102272" y="295199"/>
                    <a:pt x="102272" y="296858"/>
                  </a:cubicBezTo>
                  <a:cubicBezTo>
                    <a:pt x="103102" y="303497"/>
                    <a:pt x="104139" y="309928"/>
                    <a:pt x="104969" y="316566"/>
                  </a:cubicBezTo>
                  <a:cubicBezTo>
                    <a:pt x="105177" y="319263"/>
                    <a:pt x="105384" y="321960"/>
                    <a:pt x="105591" y="324864"/>
                  </a:cubicBezTo>
                  <a:cubicBezTo>
                    <a:pt x="106421" y="333162"/>
                    <a:pt x="106214" y="341460"/>
                    <a:pt x="108288" y="349550"/>
                  </a:cubicBezTo>
                  <a:cubicBezTo>
                    <a:pt x="108496" y="353284"/>
                    <a:pt x="108703" y="357226"/>
                    <a:pt x="108911" y="360960"/>
                  </a:cubicBezTo>
                  <a:cubicBezTo>
                    <a:pt x="109740" y="371955"/>
                    <a:pt x="110570" y="382949"/>
                    <a:pt x="111400" y="393944"/>
                  </a:cubicBezTo>
                  <a:cubicBezTo>
                    <a:pt x="110155" y="398923"/>
                    <a:pt x="112230" y="402657"/>
                    <a:pt x="115964" y="405769"/>
                  </a:cubicBezTo>
                  <a:cubicBezTo>
                    <a:pt x="120528" y="414896"/>
                    <a:pt x="121980" y="424024"/>
                    <a:pt x="114304" y="432322"/>
                  </a:cubicBezTo>
                  <a:cubicBezTo>
                    <a:pt x="113060" y="433567"/>
                    <a:pt x="113060" y="435227"/>
                    <a:pt x="113267" y="436886"/>
                  </a:cubicBezTo>
                  <a:cubicBezTo>
                    <a:pt x="114097" y="464269"/>
                    <a:pt x="114927" y="491653"/>
                    <a:pt x="115757" y="518828"/>
                  </a:cubicBezTo>
                  <a:cubicBezTo>
                    <a:pt x="120528" y="493105"/>
                    <a:pt x="126129" y="467381"/>
                    <a:pt x="130485" y="441657"/>
                  </a:cubicBezTo>
                  <a:cubicBezTo>
                    <a:pt x="131522" y="439998"/>
                    <a:pt x="131730" y="438338"/>
                    <a:pt x="131522" y="436471"/>
                  </a:cubicBezTo>
                  <a:lnTo>
                    <a:pt x="137746" y="410333"/>
                  </a:lnTo>
                  <a:cubicBezTo>
                    <a:pt x="137746" y="409710"/>
                    <a:pt x="137954" y="409296"/>
                    <a:pt x="137954" y="408673"/>
                  </a:cubicBezTo>
                  <a:lnTo>
                    <a:pt x="144177" y="383779"/>
                  </a:lnTo>
                  <a:cubicBezTo>
                    <a:pt x="144384" y="382742"/>
                    <a:pt x="144592" y="381497"/>
                    <a:pt x="144799" y="380460"/>
                  </a:cubicBezTo>
                  <a:cubicBezTo>
                    <a:pt x="146666" y="373407"/>
                    <a:pt x="148741" y="366353"/>
                    <a:pt x="150608" y="359508"/>
                  </a:cubicBezTo>
                  <a:lnTo>
                    <a:pt x="151853" y="354529"/>
                  </a:lnTo>
                  <a:cubicBezTo>
                    <a:pt x="154342" y="348928"/>
                    <a:pt x="155586" y="343534"/>
                    <a:pt x="151853" y="337726"/>
                  </a:cubicBezTo>
                  <a:cubicBezTo>
                    <a:pt x="149778" y="334614"/>
                    <a:pt x="150400" y="330465"/>
                    <a:pt x="150608" y="326731"/>
                  </a:cubicBezTo>
                  <a:cubicBezTo>
                    <a:pt x="150815" y="325486"/>
                    <a:pt x="151230" y="324449"/>
                    <a:pt x="151438" y="323204"/>
                  </a:cubicBezTo>
                  <a:cubicBezTo>
                    <a:pt x="152060" y="322167"/>
                    <a:pt x="152475" y="321130"/>
                    <a:pt x="153097" y="320092"/>
                  </a:cubicBezTo>
                  <a:cubicBezTo>
                    <a:pt x="154342" y="318640"/>
                    <a:pt x="155586" y="316981"/>
                    <a:pt x="156831" y="315529"/>
                  </a:cubicBezTo>
                  <a:cubicBezTo>
                    <a:pt x="159943" y="312417"/>
                    <a:pt x="164714" y="311380"/>
                    <a:pt x="166374" y="306193"/>
                  </a:cubicBezTo>
                  <a:cubicBezTo>
                    <a:pt x="177369" y="273002"/>
                    <a:pt x="188571" y="239810"/>
                    <a:pt x="199773" y="206618"/>
                  </a:cubicBezTo>
                  <a:cubicBezTo>
                    <a:pt x="200188" y="205374"/>
                    <a:pt x="200396" y="204336"/>
                    <a:pt x="200810" y="203092"/>
                  </a:cubicBezTo>
                  <a:cubicBezTo>
                    <a:pt x="206619" y="188363"/>
                    <a:pt x="212427" y="173634"/>
                    <a:pt x="218651" y="157660"/>
                  </a:cubicBezTo>
                  <a:cubicBezTo>
                    <a:pt x="204544" y="159528"/>
                    <a:pt x="191890" y="159113"/>
                    <a:pt x="179443" y="157660"/>
                  </a:cubicBezTo>
                  <a:cubicBezTo>
                    <a:pt x="177161" y="157453"/>
                    <a:pt x="174879" y="157038"/>
                    <a:pt x="172598" y="156831"/>
                  </a:cubicBezTo>
                  <a:cubicBezTo>
                    <a:pt x="170523" y="155171"/>
                    <a:pt x="168241" y="155378"/>
                    <a:pt x="165959" y="155378"/>
                  </a:cubicBezTo>
                  <a:cubicBezTo>
                    <a:pt x="163055" y="153511"/>
                    <a:pt x="165544" y="151022"/>
                    <a:pt x="165129" y="148948"/>
                  </a:cubicBezTo>
                  <a:cubicBezTo>
                    <a:pt x="170730" y="130277"/>
                    <a:pt x="177784" y="112437"/>
                    <a:pt x="189608" y="96671"/>
                  </a:cubicBezTo>
                  <a:cubicBezTo>
                    <a:pt x="193965" y="92936"/>
                    <a:pt x="198321" y="88995"/>
                    <a:pt x="202677" y="85261"/>
                  </a:cubicBezTo>
                  <a:cubicBezTo>
                    <a:pt x="205374" y="84224"/>
                    <a:pt x="207864" y="83186"/>
                    <a:pt x="210561" y="81942"/>
                  </a:cubicBezTo>
                  <a:cubicBezTo>
                    <a:pt x="213672" y="81942"/>
                    <a:pt x="216991" y="81734"/>
                    <a:pt x="220103" y="81734"/>
                  </a:cubicBezTo>
                  <a:cubicBezTo>
                    <a:pt x="221555" y="82357"/>
                    <a:pt x="223215" y="82979"/>
                    <a:pt x="224667" y="83394"/>
                  </a:cubicBezTo>
                  <a:cubicBezTo>
                    <a:pt x="226327" y="84639"/>
                    <a:pt x="227986" y="85883"/>
                    <a:pt x="229853" y="87335"/>
                  </a:cubicBezTo>
                  <a:cubicBezTo>
                    <a:pt x="229853" y="87958"/>
                    <a:pt x="230268" y="88165"/>
                    <a:pt x="230683" y="88373"/>
                  </a:cubicBezTo>
                  <a:cubicBezTo>
                    <a:pt x="234002" y="93559"/>
                    <a:pt x="237114" y="98538"/>
                    <a:pt x="240848" y="104139"/>
                  </a:cubicBezTo>
                  <a:cubicBezTo>
                    <a:pt x="255370" y="69080"/>
                    <a:pt x="271343" y="35681"/>
                    <a:pt x="287731" y="2489"/>
                  </a:cubicBezTo>
                  <a:lnTo>
                    <a:pt x="289598" y="0"/>
                  </a:lnTo>
                  <a:cubicBezTo>
                    <a:pt x="292088" y="1867"/>
                    <a:pt x="287939" y="4771"/>
                    <a:pt x="290428" y="6638"/>
                  </a:cubicBezTo>
                  <a:cubicBezTo>
                    <a:pt x="289495" y="10026"/>
                    <a:pt x="291361" y="3215"/>
                    <a:pt x="283997" y="20329"/>
                  </a:cubicBezTo>
                  <a:cubicBezTo>
                    <a:pt x="271550" y="49995"/>
                    <a:pt x="258896" y="79660"/>
                    <a:pt x="246242" y="109325"/>
                  </a:cubicBezTo>
                  <a:cubicBezTo>
                    <a:pt x="245412" y="111192"/>
                    <a:pt x="244997" y="112437"/>
                    <a:pt x="246034" y="114511"/>
                  </a:cubicBezTo>
                  <a:cubicBezTo>
                    <a:pt x="254332" y="131107"/>
                    <a:pt x="252465" y="140649"/>
                    <a:pt x="237114" y="149362"/>
                  </a:cubicBezTo>
                  <a:cubicBezTo>
                    <a:pt x="229231" y="153926"/>
                    <a:pt x="225704" y="160150"/>
                    <a:pt x="222800" y="167825"/>
                  </a:cubicBezTo>
                  <a:cubicBezTo>
                    <a:pt x="208901" y="204751"/>
                    <a:pt x="195417" y="241677"/>
                    <a:pt x="183592" y="279225"/>
                  </a:cubicBezTo>
                  <a:cubicBezTo>
                    <a:pt x="182970" y="281092"/>
                    <a:pt x="182555" y="282752"/>
                    <a:pt x="181518" y="286278"/>
                  </a:cubicBezTo>
                  <a:cubicBezTo>
                    <a:pt x="192512" y="279640"/>
                    <a:pt x="202677" y="277773"/>
                    <a:pt x="213257" y="283582"/>
                  </a:cubicBezTo>
                  <a:cubicBezTo>
                    <a:pt x="223215" y="288975"/>
                    <a:pt x="230476" y="297066"/>
                    <a:pt x="236077" y="306608"/>
                  </a:cubicBezTo>
                  <a:cubicBezTo>
                    <a:pt x="246242" y="324242"/>
                    <a:pt x="251428" y="343327"/>
                    <a:pt x="254332" y="363242"/>
                  </a:cubicBezTo>
                  <a:cubicBezTo>
                    <a:pt x="254747" y="365731"/>
                    <a:pt x="255162" y="368220"/>
                    <a:pt x="251220" y="368428"/>
                  </a:cubicBezTo>
                  <a:cubicBezTo>
                    <a:pt x="224252" y="369880"/>
                    <a:pt x="197491" y="371125"/>
                    <a:pt x="172390" y="358470"/>
                  </a:cubicBezTo>
                  <a:cubicBezTo>
                    <a:pt x="169071" y="356811"/>
                    <a:pt x="165959" y="354529"/>
                    <a:pt x="161603" y="351832"/>
                  </a:cubicBezTo>
                  <a:cubicBezTo>
                    <a:pt x="156624" y="371125"/>
                    <a:pt x="151645" y="389588"/>
                    <a:pt x="147081" y="408258"/>
                  </a:cubicBezTo>
                  <a:cubicBezTo>
                    <a:pt x="131107" y="474434"/>
                    <a:pt x="119490" y="541233"/>
                    <a:pt x="116586" y="609276"/>
                  </a:cubicBezTo>
                  <a:cubicBezTo>
                    <a:pt x="115757" y="631680"/>
                    <a:pt x="115549" y="654084"/>
                    <a:pt x="117831" y="676489"/>
                  </a:cubicBezTo>
                  <a:cubicBezTo>
                    <a:pt x="118246" y="680638"/>
                    <a:pt x="119283" y="683128"/>
                    <a:pt x="123225" y="685410"/>
                  </a:cubicBezTo>
                  <a:cubicBezTo>
                    <a:pt x="142102" y="696612"/>
                    <a:pt x="145629" y="714037"/>
                    <a:pt x="132560" y="731878"/>
                  </a:cubicBezTo>
                  <a:cubicBezTo>
                    <a:pt x="129655" y="735819"/>
                    <a:pt x="129241" y="739138"/>
                    <a:pt x="130693" y="743910"/>
                  </a:cubicBezTo>
                  <a:cubicBezTo>
                    <a:pt x="147081" y="801788"/>
                    <a:pt x="174672" y="854480"/>
                    <a:pt x="206619" y="905097"/>
                  </a:cubicBezTo>
                  <a:cubicBezTo>
                    <a:pt x="244375" y="964842"/>
                    <a:pt x="287731" y="1020646"/>
                    <a:pt x="327769" y="1078732"/>
                  </a:cubicBezTo>
                  <a:cubicBezTo>
                    <a:pt x="344987" y="1103833"/>
                    <a:pt x="361376" y="1129349"/>
                    <a:pt x="376934" y="1155488"/>
                  </a:cubicBezTo>
                  <a:cubicBezTo>
                    <a:pt x="377557" y="1156525"/>
                    <a:pt x="377972" y="1157562"/>
                    <a:pt x="378594" y="1158392"/>
                  </a:cubicBezTo>
                  <a:cubicBezTo>
                    <a:pt x="379631" y="1159429"/>
                    <a:pt x="379424" y="1162541"/>
                    <a:pt x="380668" y="1161919"/>
                  </a:cubicBezTo>
                  <a:cubicBezTo>
                    <a:pt x="382535" y="1160882"/>
                    <a:pt x="381498" y="1158599"/>
                    <a:pt x="380046" y="1157147"/>
                  </a:cubicBezTo>
                  <a:lnTo>
                    <a:pt x="378801" y="1153413"/>
                  </a:lnTo>
                  <a:cubicBezTo>
                    <a:pt x="362620" y="1112338"/>
                    <a:pt x="343120" y="1072923"/>
                    <a:pt x="324865" y="1032886"/>
                  </a:cubicBezTo>
                  <a:cubicBezTo>
                    <a:pt x="324450" y="1031848"/>
                    <a:pt x="323827" y="1031019"/>
                    <a:pt x="323413" y="1029981"/>
                  </a:cubicBezTo>
                  <a:cubicBezTo>
                    <a:pt x="318434" y="1016082"/>
                    <a:pt x="312210" y="1003843"/>
                    <a:pt x="294370" y="1003013"/>
                  </a:cubicBezTo>
                  <a:cubicBezTo>
                    <a:pt x="288561" y="1002806"/>
                    <a:pt x="283167" y="998657"/>
                    <a:pt x="278396" y="995130"/>
                  </a:cubicBezTo>
                  <a:cubicBezTo>
                    <a:pt x="262008" y="983513"/>
                    <a:pt x="259518" y="964428"/>
                    <a:pt x="272588" y="949491"/>
                  </a:cubicBezTo>
                  <a:cubicBezTo>
                    <a:pt x="279641" y="941401"/>
                    <a:pt x="280056" y="933103"/>
                    <a:pt x="276529" y="923975"/>
                  </a:cubicBezTo>
                  <a:cubicBezTo>
                    <a:pt x="265327" y="895140"/>
                    <a:pt x="255370" y="865890"/>
                    <a:pt x="250805" y="835187"/>
                  </a:cubicBezTo>
                  <a:cubicBezTo>
                    <a:pt x="249768" y="828134"/>
                    <a:pt x="248938" y="821081"/>
                    <a:pt x="248109" y="814028"/>
                  </a:cubicBezTo>
                  <a:cubicBezTo>
                    <a:pt x="241263" y="815272"/>
                    <a:pt x="234417" y="816932"/>
                    <a:pt x="227364" y="817762"/>
                  </a:cubicBezTo>
                  <a:cubicBezTo>
                    <a:pt x="213672" y="819421"/>
                    <a:pt x="199981" y="817347"/>
                    <a:pt x="186497" y="814857"/>
                  </a:cubicBezTo>
                  <a:cubicBezTo>
                    <a:pt x="182762" y="814235"/>
                    <a:pt x="181518" y="812783"/>
                    <a:pt x="182555" y="808841"/>
                  </a:cubicBezTo>
                  <a:cubicBezTo>
                    <a:pt x="187741" y="790171"/>
                    <a:pt x="194380" y="772330"/>
                    <a:pt x="206619" y="757187"/>
                  </a:cubicBezTo>
                  <a:cubicBezTo>
                    <a:pt x="209316" y="753867"/>
                    <a:pt x="212427" y="750548"/>
                    <a:pt x="215954" y="748059"/>
                  </a:cubicBezTo>
                  <a:cubicBezTo>
                    <a:pt x="230683" y="736649"/>
                    <a:pt x="244375" y="739553"/>
                    <a:pt x="253502" y="755734"/>
                  </a:cubicBezTo>
                  <a:cubicBezTo>
                    <a:pt x="254747" y="758016"/>
                    <a:pt x="255992" y="760506"/>
                    <a:pt x="257444" y="763617"/>
                  </a:cubicBezTo>
                  <a:cubicBezTo>
                    <a:pt x="280263" y="722750"/>
                    <a:pt x="319056" y="712793"/>
                    <a:pt x="360338" y="707606"/>
                  </a:cubicBezTo>
                  <a:cubicBezTo>
                    <a:pt x="360546" y="708229"/>
                    <a:pt x="360961" y="708851"/>
                    <a:pt x="361168" y="709681"/>
                  </a:cubicBezTo>
                  <a:lnTo>
                    <a:pt x="335652" y="716942"/>
                  </a:lnTo>
                  <a:cubicBezTo>
                    <a:pt x="318019" y="722128"/>
                    <a:pt x="301008" y="728766"/>
                    <a:pt x="286279" y="740383"/>
                  </a:cubicBezTo>
                  <a:cubicBezTo>
                    <a:pt x="279434" y="745984"/>
                    <a:pt x="273625" y="752415"/>
                    <a:pt x="268854" y="759883"/>
                  </a:cubicBezTo>
                  <a:cubicBezTo>
                    <a:pt x="264912" y="766314"/>
                    <a:pt x="261385" y="772123"/>
                    <a:pt x="266987" y="780421"/>
                  </a:cubicBezTo>
                  <a:cubicBezTo>
                    <a:pt x="272173" y="788304"/>
                    <a:pt x="268231" y="796809"/>
                    <a:pt x="261800" y="803240"/>
                  </a:cubicBezTo>
                  <a:cubicBezTo>
                    <a:pt x="259103" y="805937"/>
                    <a:pt x="256614" y="808426"/>
                    <a:pt x="256822" y="812990"/>
                  </a:cubicBezTo>
                  <a:cubicBezTo>
                    <a:pt x="258896" y="848879"/>
                    <a:pt x="270098" y="882693"/>
                    <a:pt x="282960" y="916507"/>
                  </a:cubicBezTo>
                  <a:cubicBezTo>
                    <a:pt x="284205" y="915055"/>
                    <a:pt x="284827" y="914225"/>
                    <a:pt x="285449" y="913395"/>
                  </a:cubicBezTo>
                  <a:cubicBezTo>
                    <a:pt x="299763" y="890161"/>
                    <a:pt x="317811" y="884560"/>
                    <a:pt x="342705" y="895347"/>
                  </a:cubicBezTo>
                  <a:cubicBezTo>
                    <a:pt x="354530" y="900326"/>
                    <a:pt x="364488" y="908002"/>
                    <a:pt x="373408" y="916922"/>
                  </a:cubicBezTo>
                  <a:cubicBezTo>
                    <a:pt x="391248" y="934970"/>
                    <a:pt x="405355" y="955715"/>
                    <a:pt x="415934" y="978742"/>
                  </a:cubicBezTo>
                  <a:cubicBezTo>
                    <a:pt x="416764" y="980401"/>
                    <a:pt x="417802" y="982061"/>
                    <a:pt x="417387" y="984135"/>
                  </a:cubicBezTo>
                  <a:cubicBezTo>
                    <a:pt x="399961" y="989944"/>
                    <a:pt x="383365" y="997619"/>
                    <a:pt x="365525" y="1001768"/>
                  </a:cubicBezTo>
                  <a:cubicBezTo>
                    <a:pt x="353700" y="1004465"/>
                    <a:pt x="341876" y="1007162"/>
                    <a:pt x="329844" y="1007162"/>
                  </a:cubicBezTo>
                  <a:cubicBezTo>
                    <a:pt x="322998" y="1007162"/>
                    <a:pt x="322998" y="1009029"/>
                    <a:pt x="325487" y="1014423"/>
                  </a:cubicBezTo>
                  <a:cubicBezTo>
                    <a:pt x="345609" y="1057157"/>
                    <a:pt x="365732" y="1099892"/>
                    <a:pt x="383988" y="1143663"/>
                  </a:cubicBezTo>
                  <a:cubicBezTo>
                    <a:pt x="404525" y="1193243"/>
                    <a:pt x="422781" y="1243653"/>
                    <a:pt x="431286" y="1296968"/>
                  </a:cubicBezTo>
                  <a:cubicBezTo>
                    <a:pt x="436680" y="1330574"/>
                    <a:pt x="435850" y="1363974"/>
                    <a:pt x="433153" y="1397788"/>
                  </a:cubicBezTo>
                  <a:cubicBezTo>
                    <a:pt x="431493" y="1419362"/>
                    <a:pt x="428796" y="1440729"/>
                    <a:pt x="425477" y="1462097"/>
                  </a:cubicBezTo>
                  <a:cubicBezTo>
                    <a:pt x="425270" y="1463964"/>
                    <a:pt x="424025" y="1466246"/>
                    <a:pt x="425685" y="1468320"/>
                  </a:cubicBezTo>
                  <a:cubicBezTo>
                    <a:pt x="428381" y="1468320"/>
                    <a:pt x="429004" y="1465623"/>
                    <a:pt x="430041" y="1464171"/>
                  </a:cubicBezTo>
                  <a:cubicBezTo>
                    <a:pt x="445807" y="1442389"/>
                    <a:pt x="467382" y="1435543"/>
                    <a:pt x="493106" y="1440729"/>
                  </a:cubicBezTo>
                  <a:cubicBezTo>
                    <a:pt x="514265" y="1445086"/>
                    <a:pt x="532313" y="1455666"/>
                    <a:pt x="548494" y="1469772"/>
                  </a:cubicBezTo>
                  <a:cubicBezTo>
                    <a:pt x="583138" y="1500267"/>
                    <a:pt x="608447" y="1537608"/>
                    <a:pt x="627740" y="1579098"/>
                  </a:cubicBezTo>
                  <a:cubicBezTo>
                    <a:pt x="629814" y="1583454"/>
                    <a:pt x="628155" y="1584491"/>
                    <a:pt x="624420" y="1586358"/>
                  </a:cubicBezTo>
                  <a:cubicBezTo>
                    <a:pt x="604920" y="1596108"/>
                    <a:pt x="584175" y="1603992"/>
                    <a:pt x="563431" y="1609385"/>
                  </a:cubicBezTo>
                  <a:cubicBezTo>
                    <a:pt x="532313" y="1617683"/>
                    <a:pt x="500781" y="1623699"/>
                    <a:pt x="468004" y="1621417"/>
                  </a:cubicBezTo>
                  <a:cubicBezTo>
                    <a:pt x="448297" y="1619965"/>
                    <a:pt x="430456" y="1614156"/>
                    <a:pt x="413653" y="1604199"/>
                  </a:cubicBezTo>
                  <a:cubicBezTo>
                    <a:pt x="405562" y="1599428"/>
                    <a:pt x="401413" y="1591337"/>
                    <a:pt x="394982" y="1584699"/>
                  </a:cubicBezTo>
                  <a:cubicBezTo>
                    <a:pt x="393323" y="1585943"/>
                    <a:pt x="392908" y="1588018"/>
                    <a:pt x="392285" y="1589885"/>
                  </a:cubicBezTo>
                  <a:cubicBezTo>
                    <a:pt x="381913" y="1619343"/>
                    <a:pt x="369881" y="1647970"/>
                    <a:pt x="356397" y="1676184"/>
                  </a:cubicBezTo>
                  <a:cubicBezTo>
                    <a:pt x="333578" y="1723378"/>
                    <a:pt x="306920" y="1767927"/>
                    <a:pt x="276788" y="1810014"/>
                  </a:cubicBezTo>
                  <a:lnTo>
                    <a:pt x="231210" y="1864027"/>
                  </a:lnTo>
                  <a:lnTo>
                    <a:pt x="320404" y="1734347"/>
                  </a:lnTo>
                  <a:cubicBezTo>
                    <a:pt x="347321" y="1687074"/>
                    <a:pt x="369985" y="1637390"/>
                    <a:pt x="387722" y="1584906"/>
                  </a:cubicBezTo>
                  <a:cubicBezTo>
                    <a:pt x="389589" y="1579098"/>
                    <a:pt x="391248" y="1573496"/>
                    <a:pt x="390626" y="1567273"/>
                  </a:cubicBezTo>
                  <a:cubicBezTo>
                    <a:pt x="389796" y="1558560"/>
                    <a:pt x="391456" y="1549847"/>
                    <a:pt x="396227" y="1542794"/>
                  </a:cubicBezTo>
                  <a:cubicBezTo>
                    <a:pt x="406184" y="1528688"/>
                    <a:pt x="408259" y="1512507"/>
                    <a:pt x="411786" y="1496533"/>
                  </a:cubicBezTo>
                  <a:cubicBezTo>
                    <a:pt x="421743" y="1449028"/>
                    <a:pt x="426929" y="1400899"/>
                    <a:pt x="427552" y="1352356"/>
                  </a:cubicBezTo>
                  <a:cubicBezTo>
                    <a:pt x="427759" y="1338457"/>
                    <a:pt x="422781" y="1326010"/>
                    <a:pt x="416764" y="1313978"/>
                  </a:cubicBezTo>
                  <a:cubicBezTo>
                    <a:pt x="394360" y="1268547"/>
                    <a:pt x="363035" y="1229547"/>
                    <a:pt x="328599" y="1192828"/>
                  </a:cubicBezTo>
                  <a:cubicBezTo>
                    <a:pt x="297274" y="1159637"/>
                    <a:pt x="263460" y="1129349"/>
                    <a:pt x="223007" y="1107567"/>
                  </a:cubicBezTo>
                  <a:cubicBezTo>
                    <a:pt x="208694" y="1099892"/>
                    <a:pt x="193757" y="1093876"/>
                    <a:pt x="177784" y="1091179"/>
                  </a:cubicBezTo>
                  <a:cubicBezTo>
                    <a:pt x="151023" y="1086615"/>
                    <a:pt x="129033" y="1096365"/>
                    <a:pt x="114927" y="1119599"/>
                  </a:cubicBezTo>
                  <a:cubicBezTo>
                    <a:pt x="103517" y="1138477"/>
                    <a:pt x="95011" y="1171876"/>
                    <a:pt x="94597" y="1200297"/>
                  </a:cubicBezTo>
                  <a:cubicBezTo>
                    <a:pt x="97916" y="1200297"/>
                    <a:pt x="98746" y="1197185"/>
                    <a:pt x="100198" y="1195318"/>
                  </a:cubicBezTo>
                  <a:cubicBezTo>
                    <a:pt x="121980" y="1170839"/>
                    <a:pt x="148326" y="1170632"/>
                    <a:pt x="170108" y="1195110"/>
                  </a:cubicBezTo>
                  <a:cubicBezTo>
                    <a:pt x="187326" y="1214610"/>
                    <a:pt x="194794" y="1238675"/>
                    <a:pt x="200188" y="1263568"/>
                  </a:cubicBezTo>
                  <a:cubicBezTo>
                    <a:pt x="202470" y="1274356"/>
                    <a:pt x="203715" y="1285143"/>
                    <a:pt x="204544" y="1296138"/>
                  </a:cubicBezTo>
                  <a:cubicBezTo>
                    <a:pt x="204959" y="1301324"/>
                    <a:pt x="203715" y="1302569"/>
                    <a:pt x="198529" y="1302569"/>
                  </a:cubicBezTo>
                  <a:cubicBezTo>
                    <a:pt x="163262" y="1302984"/>
                    <a:pt x="128411" y="1300494"/>
                    <a:pt x="95011" y="1283898"/>
                  </a:cubicBezTo>
                  <a:cubicBezTo>
                    <a:pt x="97086" y="1302776"/>
                    <a:pt x="98538" y="1320617"/>
                    <a:pt x="100820" y="1338457"/>
                  </a:cubicBezTo>
                  <a:cubicBezTo>
                    <a:pt x="105384" y="1373931"/>
                    <a:pt x="111400" y="1409405"/>
                    <a:pt x="118246" y="1444671"/>
                  </a:cubicBezTo>
                  <a:cubicBezTo>
                    <a:pt x="119075" y="1449442"/>
                    <a:pt x="120943" y="1452762"/>
                    <a:pt x="125507" y="1455458"/>
                  </a:cubicBezTo>
                  <a:cubicBezTo>
                    <a:pt x="140443" y="1464586"/>
                    <a:pt x="143762" y="1480144"/>
                    <a:pt x="134012" y="1495081"/>
                  </a:cubicBezTo>
                  <a:cubicBezTo>
                    <a:pt x="130900" y="1499645"/>
                    <a:pt x="130278" y="1503379"/>
                    <a:pt x="131522" y="1508565"/>
                  </a:cubicBezTo>
                  <a:cubicBezTo>
                    <a:pt x="138368" y="1537608"/>
                    <a:pt x="144799" y="1566651"/>
                    <a:pt x="150400" y="1595901"/>
                  </a:cubicBezTo>
                  <a:cubicBezTo>
                    <a:pt x="137746" y="1567895"/>
                    <a:pt x="131937" y="1537815"/>
                    <a:pt x="123639" y="1507735"/>
                  </a:cubicBezTo>
                  <a:cubicBezTo>
                    <a:pt x="93974" y="1529517"/>
                    <a:pt x="59953" y="1531592"/>
                    <a:pt x="25724" y="1532214"/>
                  </a:cubicBezTo>
                  <a:cubicBezTo>
                    <a:pt x="20123" y="1532214"/>
                    <a:pt x="17426" y="1531384"/>
                    <a:pt x="18048" y="1524539"/>
                  </a:cubicBezTo>
                  <a:cubicBezTo>
                    <a:pt x="20538" y="1498400"/>
                    <a:pt x="25516" y="1473092"/>
                    <a:pt x="37963" y="1449650"/>
                  </a:cubicBezTo>
                  <a:cubicBezTo>
                    <a:pt x="42735" y="1440937"/>
                    <a:pt x="48543" y="1433054"/>
                    <a:pt x="56634" y="1427038"/>
                  </a:cubicBezTo>
                  <a:cubicBezTo>
                    <a:pt x="71362" y="1415836"/>
                    <a:pt x="86714" y="1415836"/>
                    <a:pt x="100820" y="1427453"/>
                  </a:cubicBezTo>
                  <a:cubicBezTo>
                    <a:pt x="102687" y="1428905"/>
                    <a:pt x="104554" y="1430564"/>
                    <a:pt x="107666" y="1433261"/>
                  </a:cubicBezTo>
                  <a:cubicBezTo>
                    <a:pt x="104762" y="1416665"/>
                    <a:pt x="102065" y="1401937"/>
                    <a:pt x="99575" y="1387000"/>
                  </a:cubicBezTo>
                  <a:cubicBezTo>
                    <a:pt x="93974" y="1352979"/>
                    <a:pt x="89203" y="1318750"/>
                    <a:pt x="86921" y="1284314"/>
                  </a:cubicBezTo>
                  <a:cubicBezTo>
                    <a:pt x="86714" y="1279957"/>
                    <a:pt x="85261" y="1276638"/>
                    <a:pt x="81942" y="1273733"/>
                  </a:cubicBezTo>
                  <a:cubicBezTo>
                    <a:pt x="78208" y="1270414"/>
                    <a:pt x="74889" y="1266680"/>
                    <a:pt x="72192" y="1262738"/>
                  </a:cubicBezTo>
                  <a:cubicBezTo>
                    <a:pt x="60368" y="1245935"/>
                    <a:pt x="63479" y="1229547"/>
                    <a:pt x="80490" y="1218344"/>
                  </a:cubicBezTo>
                  <a:cubicBezTo>
                    <a:pt x="84639" y="1215648"/>
                    <a:pt x="85469" y="1212744"/>
                    <a:pt x="85676" y="1208387"/>
                  </a:cubicBezTo>
                  <a:cubicBezTo>
                    <a:pt x="87128" y="1182041"/>
                    <a:pt x="90240" y="1155902"/>
                    <a:pt x="100405" y="1131424"/>
                  </a:cubicBezTo>
                  <a:cubicBezTo>
                    <a:pt x="110985" y="1105700"/>
                    <a:pt x="127581" y="1086407"/>
                    <a:pt x="157246" y="1082880"/>
                  </a:cubicBezTo>
                  <a:cubicBezTo>
                    <a:pt x="173427" y="1080806"/>
                    <a:pt x="188778" y="1084540"/>
                    <a:pt x="203922" y="1090349"/>
                  </a:cubicBezTo>
                  <a:cubicBezTo>
                    <a:pt x="235869" y="1102588"/>
                    <a:pt x="263252" y="1122088"/>
                    <a:pt x="288769" y="1144285"/>
                  </a:cubicBezTo>
                  <a:cubicBezTo>
                    <a:pt x="341046" y="1189717"/>
                    <a:pt x="385647" y="1241579"/>
                    <a:pt x="419254" y="1302569"/>
                  </a:cubicBezTo>
                  <a:cubicBezTo>
                    <a:pt x="421121" y="1306096"/>
                    <a:pt x="422988" y="1309829"/>
                    <a:pt x="425270" y="1313148"/>
                  </a:cubicBezTo>
                  <a:cubicBezTo>
                    <a:pt x="423818" y="1294478"/>
                    <a:pt x="420084" y="1276223"/>
                    <a:pt x="414690" y="1258382"/>
                  </a:cubicBezTo>
                  <a:cubicBezTo>
                    <a:pt x="398509" y="1205275"/>
                    <a:pt x="371333" y="1157562"/>
                    <a:pt x="340838" y="1111509"/>
                  </a:cubicBezTo>
                  <a:cubicBezTo>
                    <a:pt x="304742" y="1056950"/>
                    <a:pt x="264497" y="1005295"/>
                    <a:pt x="227571" y="951358"/>
                  </a:cubicBezTo>
                  <a:cubicBezTo>
                    <a:pt x="190645" y="897837"/>
                    <a:pt x="156831" y="842655"/>
                    <a:pt x="134219" y="781251"/>
                  </a:cubicBezTo>
                  <a:cubicBezTo>
                    <a:pt x="130278" y="770671"/>
                    <a:pt x="127166" y="760091"/>
                    <a:pt x="123639" y="749303"/>
                  </a:cubicBezTo>
                  <a:cubicBezTo>
                    <a:pt x="122810" y="746607"/>
                    <a:pt x="123017" y="743495"/>
                    <a:pt x="118661" y="746607"/>
                  </a:cubicBezTo>
                  <a:cubicBezTo>
                    <a:pt x="90240" y="766522"/>
                    <a:pt x="57256" y="769634"/>
                    <a:pt x="23857" y="771293"/>
                  </a:cubicBezTo>
                  <a:cubicBezTo>
                    <a:pt x="15974" y="771708"/>
                    <a:pt x="7883" y="771501"/>
                    <a:pt x="0" y="77170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rgbClr val="6F94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3275763" y="391880"/>
              <a:ext cx="5637125" cy="444346"/>
            </a:xfrm>
            <a:custGeom>
              <a:rect b="b" l="l" r="r" t="t"/>
              <a:pathLst>
                <a:path extrusionOk="0" h="444346" w="5637125">
                  <a:moveTo>
                    <a:pt x="0" y="211020"/>
                  </a:moveTo>
                  <a:cubicBezTo>
                    <a:pt x="327408" y="339974"/>
                    <a:pt x="544285" y="437107"/>
                    <a:pt x="1014883" y="432084"/>
                  </a:cubicBezTo>
                  <a:cubicBezTo>
                    <a:pt x="1485481" y="427061"/>
                    <a:pt x="2215661" y="-1670"/>
                    <a:pt x="2823586" y="5"/>
                  </a:cubicBezTo>
                  <a:cubicBezTo>
                    <a:pt x="3431511" y="1680"/>
                    <a:pt x="4193512" y="423710"/>
                    <a:pt x="4662435" y="442132"/>
                  </a:cubicBezTo>
                  <a:cubicBezTo>
                    <a:pt x="5131358" y="460554"/>
                    <a:pt x="5178250" y="361745"/>
                    <a:pt x="5637125" y="231117"/>
                  </a:cubicBezTo>
                </a:path>
              </a:pathLst>
            </a:custGeom>
            <a:noFill/>
            <a:ln cap="flat" cmpd="sng" w="158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269281" y="431424"/>
              <a:ext cx="293283" cy="317722"/>
            </a:xfrm>
            <a:custGeom>
              <a:rect b="b" l="l" r="r" t="t"/>
              <a:pathLst>
                <a:path extrusionOk="0" h="400242" w="369454">
                  <a:moveTo>
                    <a:pt x="284468" y="142742"/>
                  </a:moveTo>
                  <a:cubicBezTo>
                    <a:pt x="265226" y="147360"/>
                    <a:pt x="256759" y="161214"/>
                    <a:pt x="249062" y="181226"/>
                  </a:cubicBezTo>
                  <a:cubicBezTo>
                    <a:pt x="271383" y="169681"/>
                    <a:pt x="287547" y="155826"/>
                    <a:pt x="309868" y="151208"/>
                  </a:cubicBezTo>
                  <a:cubicBezTo>
                    <a:pt x="342965" y="144281"/>
                    <a:pt x="372983" y="168911"/>
                    <a:pt x="371444" y="202778"/>
                  </a:cubicBezTo>
                  <a:cubicBezTo>
                    <a:pt x="367595" y="262814"/>
                    <a:pt x="322953" y="288214"/>
                    <a:pt x="268304" y="261275"/>
                  </a:cubicBezTo>
                  <a:cubicBezTo>
                    <a:pt x="260607" y="257426"/>
                    <a:pt x="252910" y="254348"/>
                    <a:pt x="244444" y="251269"/>
                  </a:cubicBezTo>
                  <a:cubicBezTo>
                    <a:pt x="263686" y="272051"/>
                    <a:pt x="276771" y="295911"/>
                    <a:pt x="282929" y="322851"/>
                  </a:cubicBezTo>
                  <a:cubicBezTo>
                    <a:pt x="286007" y="336705"/>
                    <a:pt x="302171" y="328239"/>
                    <a:pt x="307559" y="337475"/>
                  </a:cubicBezTo>
                  <a:cubicBezTo>
                    <a:pt x="295244" y="342093"/>
                    <a:pt x="286777" y="350560"/>
                    <a:pt x="281389" y="362875"/>
                  </a:cubicBezTo>
                  <a:cubicBezTo>
                    <a:pt x="274462" y="379039"/>
                    <a:pt x="261377" y="391354"/>
                    <a:pt x="245213" y="398281"/>
                  </a:cubicBezTo>
                  <a:cubicBezTo>
                    <a:pt x="227511" y="401360"/>
                    <a:pt x="209807" y="404439"/>
                    <a:pt x="193644" y="394433"/>
                  </a:cubicBezTo>
                  <a:cubicBezTo>
                    <a:pt x="171323" y="377499"/>
                    <a:pt x="169783" y="354408"/>
                    <a:pt x="172092" y="329778"/>
                  </a:cubicBezTo>
                  <a:cubicBezTo>
                    <a:pt x="172862" y="322081"/>
                    <a:pt x="175171" y="314384"/>
                    <a:pt x="175941" y="305917"/>
                  </a:cubicBezTo>
                  <a:cubicBezTo>
                    <a:pt x="180559" y="295142"/>
                    <a:pt x="176710" y="282057"/>
                    <a:pt x="183638" y="275129"/>
                  </a:cubicBezTo>
                  <a:cubicBezTo>
                    <a:pt x="186716" y="270511"/>
                    <a:pt x="181329" y="271281"/>
                    <a:pt x="184407" y="272051"/>
                  </a:cubicBezTo>
                  <a:cubicBezTo>
                    <a:pt x="185177" y="272051"/>
                    <a:pt x="185177" y="272820"/>
                    <a:pt x="184407" y="274360"/>
                  </a:cubicBezTo>
                  <a:cubicBezTo>
                    <a:pt x="180559" y="279748"/>
                    <a:pt x="178250" y="286675"/>
                    <a:pt x="171323" y="288214"/>
                  </a:cubicBezTo>
                  <a:cubicBezTo>
                    <a:pt x="148232" y="314384"/>
                    <a:pt x="123601" y="337475"/>
                    <a:pt x="87426" y="344402"/>
                  </a:cubicBezTo>
                  <a:cubicBezTo>
                    <a:pt x="72801" y="347481"/>
                    <a:pt x="58177" y="347481"/>
                    <a:pt x="44323" y="342093"/>
                  </a:cubicBezTo>
                  <a:cubicBezTo>
                    <a:pt x="21232" y="333626"/>
                    <a:pt x="4298" y="318232"/>
                    <a:pt x="1219" y="293602"/>
                  </a:cubicBezTo>
                  <a:cubicBezTo>
                    <a:pt x="-1090" y="270511"/>
                    <a:pt x="14304" y="255117"/>
                    <a:pt x="32777" y="242032"/>
                  </a:cubicBezTo>
                  <a:cubicBezTo>
                    <a:pt x="60486" y="223560"/>
                    <a:pt x="92814" y="224329"/>
                    <a:pt x="122832" y="217402"/>
                  </a:cubicBezTo>
                  <a:cubicBezTo>
                    <a:pt x="128219" y="211245"/>
                    <a:pt x="135147" y="216632"/>
                    <a:pt x="145923" y="214323"/>
                  </a:cubicBezTo>
                  <a:cubicBezTo>
                    <a:pt x="134377" y="215093"/>
                    <a:pt x="127450" y="213554"/>
                    <a:pt x="122062" y="208935"/>
                  </a:cubicBezTo>
                  <a:cubicBezTo>
                    <a:pt x="87426" y="197390"/>
                    <a:pt x="54329" y="184305"/>
                    <a:pt x="25850" y="159675"/>
                  </a:cubicBezTo>
                  <a:cubicBezTo>
                    <a:pt x="-1090" y="136584"/>
                    <a:pt x="-6478" y="94251"/>
                    <a:pt x="7377" y="75778"/>
                  </a:cubicBezTo>
                  <a:cubicBezTo>
                    <a:pt x="23541" y="52687"/>
                    <a:pt x="55098" y="47299"/>
                    <a:pt x="88195" y="62693"/>
                  </a:cubicBezTo>
                  <a:cubicBezTo>
                    <a:pt x="92044" y="64232"/>
                    <a:pt x="95892" y="65772"/>
                    <a:pt x="100511" y="67311"/>
                  </a:cubicBezTo>
                  <a:cubicBezTo>
                    <a:pt x="104359" y="71160"/>
                    <a:pt x="110517" y="71160"/>
                    <a:pt x="113595" y="76548"/>
                  </a:cubicBezTo>
                  <a:cubicBezTo>
                    <a:pt x="134377" y="94251"/>
                    <a:pt x="152080" y="115032"/>
                    <a:pt x="167474" y="137354"/>
                  </a:cubicBezTo>
                  <a:cubicBezTo>
                    <a:pt x="175941" y="141972"/>
                    <a:pt x="179789" y="149669"/>
                    <a:pt x="183638" y="158136"/>
                  </a:cubicBezTo>
                  <a:cubicBezTo>
                    <a:pt x="185177" y="160445"/>
                    <a:pt x="185177" y="164293"/>
                    <a:pt x="187486" y="165833"/>
                  </a:cubicBezTo>
                  <a:cubicBezTo>
                    <a:pt x="185947" y="161984"/>
                    <a:pt x="184407" y="158136"/>
                    <a:pt x="182098" y="154287"/>
                  </a:cubicBezTo>
                  <a:cubicBezTo>
                    <a:pt x="178250" y="145820"/>
                    <a:pt x="179789" y="136584"/>
                    <a:pt x="175941" y="128117"/>
                  </a:cubicBezTo>
                  <a:cubicBezTo>
                    <a:pt x="174401" y="102717"/>
                    <a:pt x="163626" y="78087"/>
                    <a:pt x="169783" y="51917"/>
                  </a:cubicBezTo>
                  <a:cubicBezTo>
                    <a:pt x="176710" y="20360"/>
                    <a:pt x="188256" y="3426"/>
                    <a:pt x="209807" y="348"/>
                  </a:cubicBezTo>
                  <a:cubicBezTo>
                    <a:pt x="232898" y="-2731"/>
                    <a:pt x="260607" y="14972"/>
                    <a:pt x="272153" y="40372"/>
                  </a:cubicBezTo>
                  <a:cubicBezTo>
                    <a:pt x="275232" y="46529"/>
                    <a:pt x="277541" y="51917"/>
                    <a:pt x="280620" y="58075"/>
                  </a:cubicBezTo>
                  <a:cubicBezTo>
                    <a:pt x="290626" y="72699"/>
                    <a:pt x="284468" y="89632"/>
                    <a:pt x="286777" y="105026"/>
                  </a:cubicBezTo>
                  <a:cubicBezTo>
                    <a:pt x="285238" y="111954"/>
                    <a:pt x="282159" y="118881"/>
                    <a:pt x="279080" y="125039"/>
                  </a:cubicBezTo>
                  <a:cubicBezTo>
                    <a:pt x="272923" y="135814"/>
                    <a:pt x="278310" y="138893"/>
                    <a:pt x="284468" y="142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5888551" y="431424"/>
              <a:ext cx="272654" cy="262167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6468072" y="409978"/>
              <a:ext cx="226423" cy="245291"/>
            </a:xfrm>
            <a:custGeom>
              <a:rect b="b" l="l" r="r" t="t"/>
              <a:pathLst>
                <a:path extrusionOk="0" h="400242" w="369454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982534" y="461306"/>
              <a:ext cx="210497" cy="202401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3226806" y="647945"/>
              <a:ext cx="210497" cy="202401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7241926" y="753350"/>
              <a:ext cx="210497" cy="202401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2"/>
            <p:cNvSpPr/>
            <p:nvPr/>
          </p:nvSpPr>
          <p:spPr>
            <a:xfrm>
              <a:off x="5950066" y="431424"/>
              <a:ext cx="109981" cy="91651"/>
            </a:xfrm>
            <a:custGeom>
              <a:rect b="b" l="l" r="r" t="t"/>
              <a:pathLst>
                <a:path extrusionOk="0" h="115454" w="138545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2"/>
            <p:cNvSpPr/>
            <p:nvPr/>
          </p:nvSpPr>
          <p:spPr>
            <a:xfrm>
              <a:off x="3502656" y="431424"/>
              <a:ext cx="122201" cy="103871"/>
            </a:xfrm>
            <a:custGeom>
              <a:rect b="b" l="l" r="r" t="t"/>
              <a:pathLst>
                <a:path extrusionOk="0" h="130848" w="153939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8242399" y="608980"/>
              <a:ext cx="134421" cy="128311"/>
            </a:xfrm>
            <a:custGeom>
              <a:rect b="b" l="l" r="r" t="t"/>
              <a:pathLst>
                <a:path extrusionOk="0" h="161636" w="169333">
                  <a:moveTo>
                    <a:pt x="125952" y="1880"/>
                  </a:moveTo>
                  <a:cubicBezTo>
                    <a:pt x="124412" y="21892"/>
                    <a:pt x="139806" y="18813"/>
                    <a:pt x="151352" y="20353"/>
                  </a:cubicBezTo>
                  <a:cubicBezTo>
                    <a:pt x="151352" y="21892"/>
                    <a:pt x="151352" y="22662"/>
                    <a:pt x="152121" y="23431"/>
                  </a:cubicBezTo>
                  <a:cubicBezTo>
                    <a:pt x="155200" y="28050"/>
                    <a:pt x="154431" y="34207"/>
                    <a:pt x="160589" y="36516"/>
                  </a:cubicBezTo>
                  <a:cubicBezTo>
                    <a:pt x="165976" y="54989"/>
                    <a:pt x="176752" y="72692"/>
                    <a:pt x="169055" y="92704"/>
                  </a:cubicBezTo>
                  <a:cubicBezTo>
                    <a:pt x="163667" y="102710"/>
                    <a:pt x="168286" y="115025"/>
                    <a:pt x="160589" y="124262"/>
                  </a:cubicBezTo>
                  <a:cubicBezTo>
                    <a:pt x="145195" y="136577"/>
                    <a:pt x="128261" y="145813"/>
                    <a:pt x="114407" y="160437"/>
                  </a:cubicBezTo>
                  <a:cubicBezTo>
                    <a:pt x="109788" y="165825"/>
                    <a:pt x="87467" y="166595"/>
                    <a:pt x="72843" y="165056"/>
                  </a:cubicBezTo>
                  <a:cubicBezTo>
                    <a:pt x="57449" y="163516"/>
                    <a:pt x="42825" y="160437"/>
                    <a:pt x="28970" y="155050"/>
                  </a:cubicBezTo>
                  <a:cubicBezTo>
                    <a:pt x="22043" y="151971"/>
                    <a:pt x="15116" y="152740"/>
                    <a:pt x="8958" y="155819"/>
                  </a:cubicBezTo>
                  <a:cubicBezTo>
                    <a:pt x="6649" y="145813"/>
                    <a:pt x="29740" y="130419"/>
                    <a:pt x="2031" y="128880"/>
                  </a:cubicBezTo>
                  <a:cubicBezTo>
                    <a:pt x="-1048" y="125801"/>
                    <a:pt x="-278" y="122722"/>
                    <a:pt x="2031" y="119643"/>
                  </a:cubicBezTo>
                  <a:cubicBezTo>
                    <a:pt x="2800" y="101171"/>
                    <a:pt x="-1048" y="81928"/>
                    <a:pt x="2800" y="63455"/>
                  </a:cubicBezTo>
                  <a:cubicBezTo>
                    <a:pt x="16655" y="58067"/>
                    <a:pt x="-1048" y="54219"/>
                    <a:pt x="2031" y="49601"/>
                  </a:cubicBezTo>
                  <a:cubicBezTo>
                    <a:pt x="4340" y="46522"/>
                    <a:pt x="7419" y="46522"/>
                    <a:pt x="10497" y="48831"/>
                  </a:cubicBezTo>
                  <a:cubicBezTo>
                    <a:pt x="21273" y="26510"/>
                    <a:pt x="45134" y="18813"/>
                    <a:pt x="63606" y="5728"/>
                  </a:cubicBezTo>
                  <a:cubicBezTo>
                    <a:pt x="85158" y="-1969"/>
                    <a:pt x="105170" y="-429"/>
                    <a:pt x="125952" y="1880"/>
                  </a:cubicBezTo>
                  <a:lnTo>
                    <a:pt x="125952" y="1880"/>
                  </a:lnTo>
                  <a:close/>
                </a:path>
              </a:pathLst>
            </a:custGeom>
            <a:solidFill>
              <a:srgbClr val="84AF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7687327" y="534347"/>
              <a:ext cx="293283" cy="317722"/>
            </a:xfrm>
            <a:custGeom>
              <a:rect b="b" l="l" r="r" t="t"/>
              <a:pathLst>
                <a:path extrusionOk="0" h="400242" w="369454">
                  <a:moveTo>
                    <a:pt x="284468" y="142742"/>
                  </a:moveTo>
                  <a:cubicBezTo>
                    <a:pt x="265226" y="147360"/>
                    <a:pt x="256759" y="161214"/>
                    <a:pt x="249062" y="181226"/>
                  </a:cubicBezTo>
                  <a:cubicBezTo>
                    <a:pt x="271383" y="169681"/>
                    <a:pt x="287547" y="155826"/>
                    <a:pt x="309868" y="151208"/>
                  </a:cubicBezTo>
                  <a:cubicBezTo>
                    <a:pt x="342965" y="144281"/>
                    <a:pt x="372983" y="168911"/>
                    <a:pt x="371444" y="202778"/>
                  </a:cubicBezTo>
                  <a:cubicBezTo>
                    <a:pt x="367595" y="262814"/>
                    <a:pt x="322953" y="288214"/>
                    <a:pt x="268304" y="261275"/>
                  </a:cubicBezTo>
                  <a:cubicBezTo>
                    <a:pt x="260607" y="257426"/>
                    <a:pt x="252910" y="254348"/>
                    <a:pt x="244444" y="251269"/>
                  </a:cubicBezTo>
                  <a:cubicBezTo>
                    <a:pt x="263686" y="272051"/>
                    <a:pt x="276771" y="295911"/>
                    <a:pt x="282929" y="322851"/>
                  </a:cubicBezTo>
                  <a:cubicBezTo>
                    <a:pt x="286007" y="336705"/>
                    <a:pt x="302171" y="328239"/>
                    <a:pt x="307559" y="337475"/>
                  </a:cubicBezTo>
                  <a:cubicBezTo>
                    <a:pt x="295244" y="342093"/>
                    <a:pt x="286777" y="350560"/>
                    <a:pt x="281389" y="362875"/>
                  </a:cubicBezTo>
                  <a:cubicBezTo>
                    <a:pt x="274462" y="379039"/>
                    <a:pt x="261377" y="391354"/>
                    <a:pt x="245213" y="398281"/>
                  </a:cubicBezTo>
                  <a:cubicBezTo>
                    <a:pt x="227511" y="401360"/>
                    <a:pt x="209807" y="404439"/>
                    <a:pt x="193644" y="394433"/>
                  </a:cubicBezTo>
                  <a:cubicBezTo>
                    <a:pt x="171323" y="377499"/>
                    <a:pt x="169783" y="354408"/>
                    <a:pt x="172092" y="329778"/>
                  </a:cubicBezTo>
                  <a:cubicBezTo>
                    <a:pt x="172862" y="322081"/>
                    <a:pt x="175171" y="314384"/>
                    <a:pt x="175941" y="305917"/>
                  </a:cubicBezTo>
                  <a:cubicBezTo>
                    <a:pt x="180559" y="295142"/>
                    <a:pt x="176710" y="282057"/>
                    <a:pt x="183638" y="275129"/>
                  </a:cubicBezTo>
                  <a:cubicBezTo>
                    <a:pt x="186716" y="270511"/>
                    <a:pt x="181329" y="271281"/>
                    <a:pt x="184407" y="272051"/>
                  </a:cubicBezTo>
                  <a:cubicBezTo>
                    <a:pt x="185177" y="272051"/>
                    <a:pt x="185177" y="272820"/>
                    <a:pt x="184407" y="274360"/>
                  </a:cubicBezTo>
                  <a:cubicBezTo>
                    <a:pt x="180559" y="279748"/>
                    <a:pt x="178250" y="286675"/>
                    <a:pt x="171323" y="288214"/>
                  </a:cubicBezTo>
                  <a:cubicBezTo>
                    <a:pt x="148232" y="314384"/>
                    <a:pt x="123601" y="337475"/>
                    <a:pt x="87426" y="344402"/>
                  </a:cubicBezTo>
                  <a:cubicBezTo>
                    <a:pt x="72801" y="347481"/>
                    <a:pt x="58177" y="347481"/>
                    <a:pt x="44323" y="342093"/>
                  </a:cubicBezTo>
                  <a:cubicBezTo>
                    <a:pt x="21232" y="333626"/>
                    <a:pt x="4298" y="318232"/>
                    <a:pt x="1219" y="293602"/>
                  </a:cubicBezTo>
                  <a:cubicBezTo>
                    <a:pt x="-1090" y="270511"/>
                    <a:pt x="14304" y="255117"/>
                    <a:pt x="32777" y="242032"/>
                  </a:cubicBezTo>
                  <a:cubicBezTo>
                    <a:pt x="60486" y="223560"/>
                    <a:pt x="92814" y="224329"/>
                    <a:pt x="122832" y="217402"/>
                  </a:cubicBezTo>
                  <a:cubicBezTo>
                    <a:pt x="128219" y="211245"/>
                    <a:pt x="135147" y="216632"/>
                    <a:pt x="145923" y="214323"/>
                  </a:cubicBezTo>
                  <a:cubicBezTo>
                    <a:pt x="134377" y="215093"/>
                    <a:pt x="127450" y="213554"/>
                    <a:pt x="122062" y="208935"/>
                  </a:cubicBezTo>
                  <a:cubicBezTo>
                    <a:pt x="87426" y="197390"/>
                    <a:pt x="54329" y="184305"/>
                    <a:pt x="25850" y="159675"/>
                  </a:cubicBezTo>
                  <a:cubicBezTo>
                    <a:pt x="-1090" y="136584"/>
                    <a:pt x="-6478" y="94251"/>
                    <a:pt x="7377" y="75778"/>
                  </a:cubicBezTo>
                  <a:cubicBezTo>
                    <a:pt x="23541" y="52687"/>
                    <a:pt x="55098" y="47299"/>
                    <a:pt x="88195" y="62693"/>
                  </a:cubicBezTo>
                  <a:cubicBezTo>
                    <a:pt x="92044" y="64232"/>
                    <a:pt x="95892" y="65772"/>
                    <a:pt x="100511" y="67311"/>
                  </a:cubicBezTo>
                  <a:cubicBezTo>
                    <a:pt x="104359" y="71160"/>
                    <a:pt x="110517" y="71160"/>
                    <a:pt x="113595" y="76548"/>
                  </a:cubicBezTo>
                  <a:cubicBezTo>
                    <a:pt x="134377" y="94251"/>
                    <a:pt x="152080" y="115032"/>
                    <a:pt x="167474" y="137354"/>
                  </a:cubicBezTo>
                  <a:cubicBezTo>
                    <a:pt x="175941" y="141972"/>
                    <a:pt x="179789" y="149669"/>
                    <a:pt x="183638" y="158136"/>
                  </a:cubicBezTo>
                  <a:cubicBezTo>
                    <a:pt x="185177" y="160445"/>
                    <a:pt x="185177" y="164293"/>
                    <a:pt x="187486" y="165833"/>
                  </a:cubicBezTo>
                  <a:cubicBezTo>
                    <a:pt x="185947" y="161984"/>
                    <a:pt x="184407" y="158136"/>
                    <a:pt x="182098" y="154287"/>
                  </a:cubicBezTo>
                  <a:cubicBezTo>
                    <a:pt x="178250" y="145820"/>
                    <a:pt x="179789" y="136584"/>
                    <a:pt x="175941" y="128117"/>
                  </a:cubicBezTo>
                  <a:cubicBezTo>
                    <a:pt x="174401" y="102717"/>
                    <a:pt x="163626" y="78087"/>
                    <a:pt x="169783" y="51917"/>
                  </a:cubicBezTo>
                  <a:cubicBezTo>
                    <a:pt x="176710" y="20360"/>
                    <a:pt x="188256" y="3426"/>
                    <a:pt x="209807" y="348"/>
                  </a:cubicBezTo>
                  <a:cubicBezTo>
                    <a:pt x="232898" y="-2731"/>
                    <a:pt x="260607" y="14972"/>
                    <a:pt x="272153" y="40372"/>
                  </a:cubicBezTo>
                  <a:cubicBezTo>
                    <a:pt x="275232" y="46529"/>
                    <a:pt x="277541" y="51917"/>
                    <a:pt x="280620" y="58075"/>
                  </a:cubicBezTo>
                  <a:cubicBezTo>
                    <a:pt x="290626" y="72699"/>
                    <a:pt x="284468" y="89632"/>
                    <a:pt x="286777" y="105026"/>
                  </a:cubicBezTo>
                  <a:cubicBezTo>
                    <a:pt x="285238" y="111954"/>
                    <a:pt x="282159" y="118881"/>
                    <a:pt x="279080" y="125039"/>
                  </a:cubicBezTo>
                  <a:cubicBezTo>
                    <a:pt x="272923" y="135814"/>
                    <a:pt x="278310" y="138893"/>
                    <a:pt x="284468" y="142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8772015" y="591145"/>
              <a:ext cx="226423" cy="245291"/>
            </a:xfrm>
            <a:custGeom>
              <a:rect b="b" l="l" r="r" t="t"/>
              <a:pathLst>
                <a:path extrusionOk="0" h="400242" w="369454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9" name="Google Shape;1449;p42"/>
          <p:cNvSpPr txBox="1"/>
          <p:nvPr/>
        </p:nvSpPr>
        <p:spPr>
          <a:xfrm>
            <a:off x="1150683" y="2872979"/>
            <a:ext cx="16528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42"/>
          <p:cNvSpPr txBox="1"/>
          <p:nvPr/>
        </p:nvSpPr>
        <p:spPr>
          <a:xfrm>
            <a:off x="1150683" y="1124318"/>
            <a:ext cx="28202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Columns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4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1" name="Google Shape;1451;p42"/>
          <p:cNvGrpSpPr/>
          <p:nvPr/>
        </p:nvGrpSpPr>
        <p:grpSpPr>
          <a:xfrm>
            <a:off x="4049811" y="1409449"/>
            <a:ext cx="3325679" cy="4508755"/>
            <a:chOff x="886442" y="1591192"/>
            <a:chExt cx="3397525" cy="5184023"/>
          </a:xfrm>
        </p:grpSpPr>
        <p:sp>
          <p:nvSpPr>
            <p:cNvPr id="1452" name="Google Shape;1452;p42"/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2"/>
            <p:cNvSpPr txBox="1"/>
            <p:nvPr/>
          </p:nvSpPr>
          <p:spPr>
            <a:xfrm>
              <a:off x="886442" y="2104109"/>
              <a:ext cx="3397525" cy="4671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4" name="Google Shape;1454;p42"/>
          <p:cNvGrpSpPr/>
          <p:nvPr/>
        </p:nvGrpSpPr>
        <p:grpSpPr>
          <a:xfrm>
            <a:off x="7715638" y="1409449"/>
            <a:ext cx="3325679" cy="4508755"/>
            <a:chOff x="886442" y="1591192"/>
            <a:chExt cx="3397525" cy="5184023"/>
          </a:xfrm>
        </p:grpSpPr>
        <p:sp>
          <p:nvSpPr>
            <p:cNvPr id="1455" name="Google Shape;1455;p42"/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2"/>
            <p:cNvSpPr txBox="1"/>
            <p:nvPr/>
          </p:nvSpPr>
          <p:spPr>
            <a:xfrm>
              <a:off x="886442" y="2104109"/>
              <a:ext cx="3397525" cy="4671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7" name="Google Shape;1457;p42"/>
          <p:cNvSpPr/>
          <p:nvPr/>
        </p:nvSpPr>
        <p:spPr>
          <a:xfrm flipH="1" rot="-6323263">
            <a:off x="3741239" y="541157"/>
            <a:ext cx="571570" cy="576142"/>
          </a:xfrm>
          <a:custGeom>
            <a:rect b="b" l="l" r="r" t="t"/>
            <a:pathLst>
              <a:path extrusionOk="0" h="969818" w="962121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rgbClr val="B8E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42"/>
          <p:cNvSpPr/>
          <p:nvPr/>
        </p:nvSpPr>
        <p:spPr>
          <a:xfrm flipH="1" rot="4500000">
            <a:off x="9417841" y="574440"/>
            <a:ext cx="528021" cy="532245"/>
          </a:xfrm>
          <a:custGeom>
            <a:rect b="b" l="l" r="r" t="t"/>
            <a:pathLst>
              <a:path extrusionOk="0" h="969818" w="962121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rgbClr val="B8E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42"/>
          <p:cNvSpPr/>
          <p:nvPr/>
        </p:nvSpPr>
        <p:spPr>
          <a:xfrm flipH="1" rot="5400000">
            <a:off x="1272366" y="932757"/>
            <a:ext cx="459717" cy="463394"/>
          </a:xfrm>
          <a:custGeom>
            <a:rect b="b" l="l" r="r" t="t"/>
            <a:pathLst>
              <a:path extrusionOk="0" h="969818" w="962121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rgbClr val="B8E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42"/>
          <p:cNvSpPr/>
          <p:nvPr/>
        </p:nvSpPr>
        <p:spPr>
          <a:xfrm flipH="1" rot="-393492">
            <a:off x="6811921" y="100951"/>
            <a:ext cx="459717" cy="463394"/>
          </a:xfrm>
          <a:custGeom>
            <a:rect b="b" l="l" r="r" t="t"/>
            <a:pathLst>
              <a:path extrusionOk="0" h="969818" w="962121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rgbClr val="B8E7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43"/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43"/>
          <p:cNvSpPr txBox="1"/>
          <p:nvPr/>
        </p:nvSpPr>
        <p:spPr>
          <a:xfrm>
            <a:off x="0" y="5481396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7" name="Google Shape;1467;p43"/>
          <p:cNvGrpSpPr/>
          <p:nvPr/>
        </p:nvGrpSpPr>
        <p:grpSpPr>
          <a:xfrm>
            <a:off x="4000630" y="1177865"/>
            <a:ext cx="4550203" cy="3904610"/>
            <a:chOff x="3964928" y="1172605"/>
            <a:chExt cx="4550203" cy="3904610"/>
          </a:xfrm>
        </p:grpSpPr>
        <p:sp>
          <p:nvSpPr>
            <p:cNvPr id="1468" name="Google Shape;1468;p43"/>
            <p:cNvSpPr/>
            <p:nvPr/>
          </p:nvSpPr>
          <p:spPr>
            <a:xfrm rot="900000">
              <a:off x="4402106" y="1562717"/>
              <a:ext cx="3425888" cy="3124386"/>
            </a:xfrm>
            <a:custGeom>
              <a:rect b="b" l="l" r="r" t="t"/>
              <a:pathLst>
                <a:path extrusionOk="0" h="3686004" w="40417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3"/>
            <p:cNvSpPr/>
            <p:nvPr/>
          </p:nvSpPr>
          <p:spPr>
            <a:xfrm rot="-1844312">
              <a:off x="7546561" y="2173018"/>
              <a:ext cx="1008159" cy="122201"/>
            </a:xfrm>
            <a:custGeom>
              <a:rect b="b" l="l" r="r" t="t"/>
              <a:pathLst>
                <a:path extrusionOk="0" h="153939" w="1270000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4316175" y="1486475"/>
              <a:ext cx="627162" cy="377529"/>
            </a:xfrm>
            <a:custGeom>
              <a:rect b="b" l="l" r="r" t="t"/>
              <a:pathLst>
                <a:path extrusionOk="0" h="475582" w="790050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269662" y="3393335"/>
              <a:ext cx="317722" cy="305502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7512692" y="3600560"/>
              <a:ext cx="293283" cy="317722"/>
            </a:xfrm>
            <a:custGeom>
              <a:rect b="b" l="l" r="r" t="t"/>
              <a:pathLst>
                <a:path extrusionOk="0" h="400242" w="369454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6618181" y="4448958"/>
              <a:ext cx="148734" cy="161128"/>
            </a:xfrm>
            <a:custGeom>
              <a:rect b="b" l="l" r="r" t="t"/>
              <a:pathLst>
                <a:path extrusionOk="0" h="400242" w="369454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5798783" y="1436344"/>
              <a:ext cx="210497" cy="202401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8063833" y="3698838"/>
              <a:ext cx="317722" cy="305502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5177865" y="4287830"/>
              <a:ext cx="148734" cy="161128"/>
            </a:xfrm>
            <a:custGeom>
              <a:rect b="b" l="l" r="r" t="t"/>
              <a:pathLst>
                <a:path extrusionOk="0" h="400242" w="369454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6305577" y="4199334"/>
              <a:ext cx="210497" cy="202401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6441262" y="4690774"/>
              <a:ext cx="109981" cy="91651"/>
            </a:xfrm>
            <a:custGeom>
              <a:rect b="b" l="l" r="r" t="t"/>
              <a:pathLst>
                <a:path extrusionOk="0" h="115454" w="138545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8299510" y="2703528"/>
              <a:ext cx="103871" cy="134421"/>
            </a:xfrm>
            <a:custGeom>
              <a:rect b="b" l="l" r="r" t="t"/>
              <a:pathLst>
                <a:path extrusionOk="0" h="169333" w="130848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3964928" y="2412651"/>
              <a:ext cx="116091" cy="103871"/>
            </a:xfrm>
            <a:custGeom>
              <a:rect b="b" l="l" r="r" t="t"/>
              <a:pathLst>
                <a:path extrusionOk="0" h="130848" w="146242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4058641" y="2453136"/>
              <a:ext cx="122201" cy="103871"/>
            </a:xfrm>
            <a:custGeom>
              <a:rect b="b" l="l" r="r" t="t"/>
              <a:pathLst>
                <a:path extrusionOk="0" h="130848" w="153939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5965135" y="1238153"/>
              <a:ext cx="134421" cy="128311"/>
            </a:xfrm>
            <a:custGeom>
              <a:rect b="b" l="l" r="r" t="t"/>
              <a:pathLst>
                <a:path extrusionOk="0" h="161636" w="169333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7116801" y="1465377"/>
              <a:ext cx="272654" cy="262167"/>
            </a:xfrm>
            <a:custGeom>
              <a:rect b="b" l="l" r="r" t="t"/>
              <a:pathLst>
                <a:path extrusionOk="0" h="384848" w="400242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7288565" y="1871796"/>
              <a:ext cx="226423" cy="245291"/>
            </a:xfrm>
            <a:custGeom>
              <a:rect b="b" l="l" r="r" t="t"/>
              <a:pathLst>
                <a:path extrusionOk="0" h="400242" w="369454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4605851" y="2177875"/>
              <a:ext cx="148734" cy="161128"/>
            </a:xfrm>
            <a:custGeom>
              <a:rect b="b" l="l" r="r" t="t"/>
              <a:pathLst>
                <a:path extrusionOk="0" h="400242" w="369454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4850424" y="4349799"/>
              <a:ext cx="116091" cy="103871"/>
            </a:xfrm>
            <a:custGeom>
              <a:rect b="b" l="l" r="r" t="t"/>
              <a:pathLst>
                <a:path extrusionOk="0" h="130848" w="146242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4821136" y="2984695"/>
              <a:ext cx="122201" cy="103871"/>
            </a:xfrm>
            <a:custGeom>
              <a:rect b="b" l="l" r="r" t="t"/>
              <a:pathLst>
                <a:path extrusionOk="0" h="130848" w="153939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3"/>
          <p:cNvGrpSpPr/>
          <p:nvPr/>
        </p:nvGrpSpPr>
        <p:grpSpPr>
          <a:xfrm>
            <a:off x="4610374" y="2428773"/>
            <a:ext cx="2766646" cy="1285257"/>
            <a:chOff x="4546430" y="2298157"/>
            <a:chExt cx="2766646" cy="1285257"/>
          </a:xfrm>
        </p:grpSpPr>
        <p:sp>
          <p:nvSpPr>
            <p:cNvPr id="1489" name="Google Shape;1489;p43"/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Natural</a:t>
              </a:r>
              <a:endPara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3"/>
            <p:cNvSpPr/>
            <p:nvPr/>
          </p:nvSpPr>
          <p:spPr>
            <a:xfrm flipH="1" rot="9899570">
              <a:off x="6795542" y="3110152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3"/>
            <p:cNvSpPr/>
            <p:nvPr/>
          </p:nvSpPr>
          <p:spPr>
            <a:xfrm flipH="1" rot="-9231766">
              <a:off x="6552204" y="3214907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3"/>
            <p:cNvSpPr/>
            <p:nvPr/>
          </p:nvSpPr>
          <p:spPr>
            <a:xfrm flipH="1" rot="2020309">
              <a:off x="5055005" y="2364737"/>
              <a:ext cx="370727" cy="431438"/>
            </a:xfrm>
            <a:custGeom>
              <a:rect b="b" l="l" r="r" t="t"/>
              <a:pathLst>
                <a:path extrusionOk="0" h="3181350" w="2733675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3"/>
            <p:cNvSpPr/>
            <p:nvPr/>
          </p:nvSpPr>
          <p:spPr>
            <a:xfrm flipH="1" rot="4488973">
              <a:off x="5392735" y="2614791"/>
              <a:ext cx="210609" cy="339475"/>
            </a:xfrm>
            <a:custGeom>
              <a:rect b="b" l="l" r="r" t="t"/>
              <a:pathLst>
                <a:path extrusionOk="0" h="3362325" w="208597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4" name="Google Shape;1494;p43"/>
          <p:cNvSpPr/>
          <p:nvPr/>
        </p:nvSpPr>
        <p:spPr>
          <a:xfrm flipH="1">
            <a:off x="6258955" y="1852249"/>
            <a:ext cx="763756" cy="769867"/>
          </a:xfrm>
          <a:custGeom>
            <a:rect b="b" l="l" r="r" t="t"/>
            <a:pathLst>
              <a:path extrusionOk="0" h="969818" w="962121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44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500" name="Google Shape;1500;p44"/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</p:grpSpPr>
        <p:grpSp>
          <p:nvGrpSpPr>
            <p:cNvPr id="1501" name="Google Shape;1501;p44"/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</p:grpSpPr>
          <p:sp>
            <p:nvSpPr>
              <p:cNvPr id="1502" name="Google Shape;1502;p44"/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rect b="b" l="l" r="r" t="t"/>
                <a:pathLst>
                  <a:path extrusionOk="0" h="1594046" w="1679245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44"/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rect b="b" l="l" r="r" t="t"/>
                <a:pathLst>
                  <a:path extrusionOk="0" h="1591297" w="1684741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44"/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rect b="b" l="l" r="r" t="t"/>
                <a:pathLst>
                  <a:path extrusionOk="0" h="901460" w="967421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44"/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rect b="b" l="l" r="r" t="t"/>
                <a:pathLst>
                  <a:path extrusionOk="0" h="895963" w="961924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44"/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rect b="b" l="l" r="r" t="t"/>
                <a:pathLst>
                  <a:path extrusionOk="0" h="824506" w="96192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44"/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rect b="b" l="l" r="r" t="t"/>
                <a:pathLst>
                  <a:path extrusionOk="0" h="65960" w="76953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44"/>
            <p:cNvGrpSpPr/>
            <p:nvPr/>
          </p:nvGrpSpPr>
          <p:grpSpPr>
            <a:xfrm>
              <a:off x="4320043" y="1957426"/>
              <a:ext cx="1224412" cy="840448"/>
              <a:chOff x="4311270" y="1957426"/>
              <a:chExt cx="1224412" cy="840448"/>
            </a:xfrm>
          </p:grpSpPr>
          <p:sp>
            <p:nvSpPr>
              <p:cNvPr id="1509" name="Google Shape;1509;p44"/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rect b="b" l="l" r="r" t="t"/>
                <a:pathLst>
                  <a:path extrusionOk="0" h="1838325" w="14954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44"/>
              <p:cNvSpPr/>
              <p:nvPr/>
            </p:nvSpPr>
            <p:spPr>
              <a:xfrm flipH="1" rot="-635483">
                <a:off x="4868920" y="2006585"/>
                <a:ext cx="603701" cy="742129"/>
              </a:xfrm>
              <a:custGeom>
                <a:rect b="b" l="l" r="r" t="t"/>
                <a:pathLst>
                  <a:path extrusionOk="0" h="1838325" w="14954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11" name="Google Shape;1511;p44"/>
          <p:cNvGrpSpPr/>
          <p:nvPr/>
        </p:nvGrpSpPr>
        <p:grpSpPr>
          <a:xfrm>
            <a:off x="-143117" y="2274628"/>
            <a:ext cx="5136583" cy="5233002"/>
            <a:chOff x="2997179" y="-43482"/>
            <a:chExt cx="6066025" cy="6179890"/>
          </a:xfrm>
        </p:grpSpPr>
        <p:sp>
          <p:nvSpPr>
            <p:cNvPr id="1512" name="Google Shape;1512;p44"/>
            <p:cNvSpPr/>
            <p:nvPr/>
          </p:nvSpPr>
          <p:spPr>
            <a:xfrm rot="3516856">
              <a:off x="3693353" y="925497"/>
              <a:ext cx="4651277" cy="4241931"/>
            </a:xfrm>
            <a:custGeom>
              <a:rect b="b" l="l" r="r" t="t"/>
              <a:pathLst>
                <a:path extrusionOk="0" h="4241931" w="4651277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3" name="Google Shape;1513;p44"/>
            <p:cNvGrpSpPr/>
            <p:nvPr/>
          </p:nvGrpSpPr>
          <p:grpSpPr>
            <a:xfrm>
              <a:off x="3261506" y="356519"/>
              <a:ext cx="5801698" cy="5062766"/>
              <a:chOff x="3261506" y="356519"/>
              <a:chExt cx="5801698" cy="5062766"/>
            </a:xfrm>
          </p:grpSpPr>
          <p:sp>
            <p:nvSpPr>
              <p:cNvPr id="1514" name="Google Shape;1514;p44"/>
              <p:cNvSpPr/>
              <p:nvPr/>
            </p:nvSpPr>
            <p:spPr>
              <a:xfrm rot="-1844312">
                <a:off x="7256856" y="1721755"/>
                <a:ext cx="1008159" cy="122201"/>
              </a:xfrm>
              <a:custGeom>
                <a:rect b="b" l="l" r="r" t="t"/>
                <a:pathLst>
                  <a:path extrusionOk="0" h="153939" w="1270000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44"/>
              <p:cNvSpPr/>
              <p:nvPr/>
            </p:nvSpPr>
            <p:spPr>
              <a:xfrm rot="-613183">
                <a:off x="3803252" y="3918155"/>
                <a:ext cx="818747" cy="470474"/>
              </a:xfrm>
              <a:custGeom>
                <a:rect b="b" l="l" r="r" t="t"/>
                <a:pathLst>
                  <a:path extrusionOk="0" h="592666" w="1031393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44"/>
              <p:cNvSpPr/>
              <p:nvPr/>
            </p:nvSpPr>
            <p:spPr>
              <a:xfrm rot="3516856">
                <a:off x="5178412" y="1286217"/>
                <a:ext cx="2075805" cy="2907237"/>
              </a:xfrm>
              <a:custGeom>
                <a:rect b="b" l="l" r="r" t="t"/>
                <a:pathLst>
                  <a:path extrusionOk="0" h="3245984" w="2317676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44"/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rect b="b" l="l" r="r" t="t"/>
                <a:pathLst>
                  <a:path extrusionOk="0" h="2465114" w="1552416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44"/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rect b="b" l="l" r="r" t="t"/>
                <a:pathLst>
                  <a:path extrusionOk="0" h="2176287" w="2181928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4"/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44"/>
              <p:cNvSpPr/>
              <p:nvPr/>
            </p:nvSpPr>
            <p:spPr>
              <a:xfrm rot="-5400000">
                <a:off x="6082131" y="1612875"/>
                <a:ext cx="1546554" cy="1293408"/>
              </a:xfrm>
              <a:custGeom>
                <a:rect b="b" l="l" r="r" t="t"/>
                <a:pathLst>
                  <a:path extrusionOk="0" h="1565309" w="1871671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4"/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44"/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rect b="b" l="l" r="r" t="t"/>
                <a:pathLst>
                  <a:path extrusionOk="0" h="1185333" w="300181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44"/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rect b="b" l="l" r="r" t="t"/>
                <a:pathLst>
                  <a:path extrusionOk="0" h="475582" w="790050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44"/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44"/>
              <p:cNvSpPr/>
              <p:nvPr/>
            </p:nvSpPr>
            <p:spPr>
              <a:xfrm rot="-8080291">
                <a:off x="6549278" y="4872275"/>
                <a:ext cx="440010" cy="4586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DBF3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44"/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4"/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4"/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44"/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44"/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44"/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44"/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4"/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44"/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44"/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44"/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44"/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44"/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44"/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44"/>
              <p:cNvSpPr/>
              <p:nvPr/>
            </p:nvSpPr>
            <p:spPr>
              <a:xfrm flipH="1" rot="-2334896">
                <a:off x="8317322" y="2987853"/>
                <a:ext cx="613172" cy="6391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44"/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44"/>
              <p:cNvSpPr/>
              <p:nvPr/>
            </p:nvSpPr>
            <p:spPr>
              <a:xfrm flipH="1" rot="-2925135">
                <a:off x="4883176" y="473250"/>
                <a:ext cx="571570" cy="576142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 rot="-8080291">
                <a:off x="6639752" y="3486844"/>
                <a:ext cx="440010" cy="4586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rect b="b" l="l" r="r" t="t"/>
                <a:pathLst>
                  <a:path extrusionOk="0" h="169333" w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rect b="b" l="l" r="r" t="t"/>
                <a:pathLst>
                  <a:path extrusionOk="0" h="115454" w="138545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rect b="b" l="l" r="r" t="t"/>
                <a:pathLst>
                  <a:path extrusionOk="0" h="184727" w="153939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rect b="b" l="l" r="r" t="t"/>
                <a:pathLst>
                  <a:path extrusionOk="0" h="169333" w="130848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rect b="b" l="l" r="r" t="t"/>
                <a:pathLst>
                  <a:path extrusionOk="0" h="130848" w="146242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rect b="b" l="l" r="r" t="t"/>
                <a:pathLst>
                  <a:path extrusionOk="0" h="130848" w="153939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rect b="b" l="l" r="r" t="t"/>
                <a:pathLst>
                  <a:path extrusionOk="0" h="130848" w="146242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rect b="b" l="l" r="r" t="t"/>
                <a:pathLst>
                  <a:path extrusionOk="0" h="130848" w="161636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rect b="b" l="l" r="r" t="t"/>
                <a:pathLst>
                  <a:path extrusionOk="0" h="153939" w="184727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 rot="900000">
                <a:off x="4451574" y="1548551"/>
                <a:ext cx="3271787" cy="2983845"/>
              </a:xfrm>
              <a:custGeom>
                <a:rect b="b" l="l" r="r" t="t"/>
                <a:pathLst>
                  <a:path extrusionOk="0" h="3686004" w="40417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 flipH="1" rot="10800000">
                <a:off x="3261506" y="4061665"/>
                <a:ext cx="603449" cy="608276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 rot="-2068666">
                <a:off x="3446748" y="2985754"/>
                <a:ext cx="441381" cy="444912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 flipH="1" rot="9900000">
                <a:off x="5408448" y="3596944"/>
                <a:ext cx="660342" cy="665626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1" name="Google Shape;1561;p44"/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1562" name="Google Shape;1562;p44"/>
            <p:cNvSpPr/>
            <p:nvPr/>
          </p:nvSpPr>
          <p:spPr>
            <a:xfrm>
              <a:off x="1939417" y="3950200"/>
              <a:ext cx="1067307" cy="384780"/>
            </a:xfrm>
            <a:custGeom>
              <a:rect b="b" l="l" r="r" t="t"/>
              <a:pathLst>
                <a:path extrusionOk="0" h="384780" w="1067307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1266510" y="2897551"/>
              <a:ext cx="1740673" cy="2400296"/>
            </a:xfrm>
            <a:custGeom>
              <a:rect b="b" l="l" r="r" t="t"/>
              <a:pathLst>
                <a:path extrusionOk="0" h="2400296" w="1740672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146982" y="3619800"/>
              <a:ext cx="1268859" cy="1676543"/>
            </a:xfrm>
            <a:custGeom>
              <a:rect b="b" l="l" r="r" t="t"/>
              <a:pathLst>
                <a:path extrusionOk="0" h="1676542" w="1268858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324300" y="3621304"/>
              <a:ext cx="705431" cy="847433"/>
            </a:xfrm>
            <a:custGeom>
              <a:rect b="b" l="l" r="r" t="t"/>
              <a:pathLst>
                <a:path extrusionOk="0" h="847432" w="705430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1424072" y="3306151"/>
              <a:ext cx="297747" cy="1094792"/>
            </a:xfrm>
            <a:custGeom>
              <a:rect b="b" l="l" r="r" t="t"/>
              <a:pathLst>
                <a:path extrusionOk="0" h="1094791" w="297746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146982" y="4626772"/>
              <a:ext cx="1081050" cy="348135"/>
            </a:xfrm>
            <a:custGeom>
              <a:rect b="b" l="l" r="r" t="t"/>
              <a:pathLst>
                <a:path extrusionOk="0" h="348134" w="1081049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1780924" y="4414449"/>
              <a:ext cx="664204" cy="137422"/>
            </a:xfrm>
            <a:custGeom>
              <a:rect b="b" l="l" r="r" t="t"/>
              <a:pathLst>
                <a:path extrusionOk="0" h="137421" w="664204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1143028" y="3771552"/>
              <a:ext cx="192390" cy="655043"/>
            </a:xfrm>
            <a:custGeom>
              <a:rect b="b" l="l" r="r" t="t"/>
              <a:pathLst>
                <a:path extrusionOk="0" h="655042" w="192390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1796026" y="2903506"/>
              <a:ext cx="219874" cy="1103953"/>
            </a:xfrm>
            <a:custGeom>
              <a:rect b="b" l="l" r="r" t="t"/>
              <a:pathLst>
                <a:path extrusionOk="0" h="1103953" w="219874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1359040" y="5294641"/>
              <a:ext cx="45807" cy="4581"/>
            </a:xfrm>
            <a:custGeom>
              <a:rect b="b" l="l" r="r" t="t"/>
              <a:pathLst>
                <a:path extrusionOk="0" h="120000" w="45807">
                  <a:moveTo>
                    <a:pt x="45807" y="11997"/>
                  </a:moveTo>
                  <a:cubicBezTo>
                    <a:pt x="30691" y="108003"/>
                    <a:pt x="15116" y="120000"/>
                    <a:pt x="0" y="0"/>
                  </a:cubicBezTo>
                  <a:cubicBezTo>
                    <a:pt x="15116" y="11997"/>
                    <a:pt x="30691" y="11997"/>
                    <a:pt x="45807" y="11997"/>
                  </a:cubicBezTo>
                  <a:close/>
                </a:path>
              </a:pathLst>
            </a:custGeom>
            <a:solidFill>
              <a:srgbClr val="C153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2" name="Google Shape;1572;p44"/>
          <p:cNvSpPr/>
          <p:nvPr/>
        </p:nvSpPr>
        <p:spPr>
          <a:xfrm>
            <a:off x="5295570" y="5887159"/>
            <a:ext cx="1454215" cy="475212"/>
          </a:xfrm>
          <a:custGeom>
            <a:rect b="b" l="l" r="r" t="t"/>
            <a:pathLst>
              <a:path extrusionOk="0" h="658186" w="1454215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rgbClr val="BBB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3" name="Google Shape;1573;p44"/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1574" name="Google Shape;1574;p44"/>
            <p:cNvSpPr/>
            <p:nvPr/>
          </p:nvSpPr>
          <p:spPr>
            <a:xfrm>
              <a:off x="7171552" y="4162018"/>
              <a:ext cx="15286" cy="1911"/>
            </a:xfrm>
            <a:custGeom>
              <a:rect b="b" l="l" r="r" t="t"/>
              <a:pathLst>
                <a:path extrusionOk="0" h="120000" w="53525">
                  <a:moveTo>
                    <a:pt x="58879" y="0"/>
                  </a:moveTo>
                  <a:cubicBezTo>
                    <a:pt x="40144" y="714223"/>
                    <a:pt x="20072" y="210047"/>
                    <a:pt x="669" y="336138"/>
                  </a:cubicBezTo>
                  <a:cubicBezTo>
                    <a:pt x="669" y="210047"/>
                    <a:pt x="0" y="84019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7192951" y="4162018"/>
              <a:ext cx="9554" cy="1911"/>
            </a:xfrm>
            <a:custGeom>
              <a:rect b="b" l="l" r="r" t="t"/>
              <a:pathLst>
                <a:path extrusionOk="0" h="120000" w="33453">
                  <a:moveTo>
                    <a:pt x="37468" y="0"/>
                  </a:moveTo>
                  <a:cubicBezTo>
                    <a:pt x="24756" y="588195"/>
                    <a:pt x="12712" y="504176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646093" y="5254557"/>
              <a:ext cx="508246" cy="622888"/>
            </a:xfrm>
            <a:custGeom>
              <a:rect b="b" l="l" r="r" t="t"/>
              <a:pathLst>
                <a:path extrusionOk="0" h="2181178" w="1779734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838883" y="5560850"/>
              <a:ext cx="188833" cy="557376"/>
            </a:xfrm>
            <a:custGeom>
              <a:rect b="b" l="l" r="r" t="t"/>
              <a:pathLst>
                <a:path extrusionOk="0" h="1951771" w="661238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rgbClr val="D5EA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953099" y="4861334"/>
              <a:ext cx="1911" cy="1911"/>
            </a:xfrm>
            <a:custGeom>
              <a:rect b="b" l="l" r="r" t="t"/>
              <a:pathLst>
                <a:path extrusionOk="0" h="6690" w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7021203" y="5776560"/>
              <a:ext cx="1911" cy="3821"/>
            </a:xfrm>
            <a:custGeom>
              <a:rect b="b" l="l" r="r" t="t"/>
              <a:pathLst>
                <a:path extrusionOk="0" h="13381" w="6690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231869" y="4435786"/>
              <a:ext cx="663013" cy="370676"/>
            </a:xfrm>
            <a:custGeom>
              <a:rect b="b" l="l" r="r" t="t"/>
              <a:pathLst>
                <a:path extrusionOk="0" h="1298001" w="2321683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921823" y="4784907"/>
              <a:ext cx="3821" cy="3821"/>
            </a:xfrm>
            <a:custGeom>
              <a:rect b="b" l="l" r="r" t="t"/>
              <a:pathLst>
                <a:path extrusionOk="0" h="13381" w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896411" y="4779366"/>
              <a:ext cx="1911" cy="1911"/>
            </a:xfrm>
            <a:custGeom>
              <a:rect b="b" l="l" r="r" t="t"/>
              <a:pathLst>
                <a:path extrusionOk="0" h="120000" w="120000">
                  <a:moveTo>
                    <a:pt x="42009" y="0"/>
                  </a:moveTo>
                  <a:cubicBezTo>
                    <a:pt x="42009" y="84019"/>
                    <a:pt x="42009" y="168038"/>
                    <a:pt x="0" y="252057"/>
                  </a:cubicBezTo>
                  <a:cubicBezTo>
                    <a:pt x="84019" y="210047"/>
                    <a:pt x="168038" y="210047"/>
                    <a:pt x="294129" y="168038"/>
                  </a:cubicBezTo>
                  <a:cubicBezTo>
                    <a:pt x="210047" y="84019"/>
                    <a:pt x="126028" y="42009"/>
                    <a:pt x="42009" y="0"/>
                  </a:cubicBezTo>
                  <a:close/>
                </a:path>
              </a:pathLst>
            </a:custGeom>
            <a:solidFill>
              <a:srgbClr val="2F9D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879029" y="4161827"/>
              <a:ext cx="583617" cy="628048"/>
            </a:xfrm>
            <a:custGeom>
              <a:rect b="b" l="l" r="r" t="t"/>
              <a:pathLst>
                <a:path extrusionOk="0" h="2199245" w="2043660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6844416" y="4769430"/>
              <a:ext cx="120374" cy="491050"/>
            </a:xfrm>
            <a:custGeom>
              <a:rect b="b" l="l" r="r" t="t"/>
              <a:pathLst>
                <a:path extrusionOk="0" h="1719518" w="421516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5" name="Google Shape;1585;p44"/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586" name="Google Shape;1586;p44"/>
            <p:cNvSpPr/>
            <p:nvPr/>
          </p:nvSpPr>
          <p:spPr>
            <a:xfrm>
              <a:off x="6105685" y="2122042"/>
              <a:ext cx="1164169" cy="1565269"/>
            </a:xfrm>
            <a:custGeom>
              <a:rect b="b" l="l" r="r" t="t"/>
              <a:pathLst>
                <a:path extrusionOk="0" h="1524000" w="1133475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5093994" y="2025828"/>
              <a:ext cx="929379" cy="1672882"/>
            </a:xfrm>
            <a:custGeom>
              <a:rect b="b" l="l" r="r" t="t"/>
              <a:pathLst>
                <a:path extrusionOk="0" h="1628775" w="9048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917602" y="4013286"/>
              <a:ext cx="1164169" cy="1575052"/>
            </a:xfrm>
            <a:custGeom>
              <a:rect b="b" l="l" r="r" t="t"/>
              <a:pathLst>
                <a:path extrusionOk="0" h="1533525" w="113347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035985" y="3407222"/>
              <a:ext cx="1868541" cy="851115"/>
            </a:xfrm>
            <a:custGeom>
              <a:rect b="b" l="l" r="r" t="t"/>
              <a:pathLst>
                <a:path extrusionOk="0" h="828675" w="18192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6280897" y="3451054"/>
              <a:ext cx="1868541" cy="851115"/>
            </a:xfrm>
            <a:custGeom>
              <a:rect b="b" l="l" r="r" t="t"/>
              <a:pathLst>
                <a:path extrusionOk="0" h="828675" w="18192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6164426" y="4017487"/>
              <a:ext cx="919596" cy="1663099"/>
            </a:xfrm>
            <a:custGeom>
              <a:rect b="b" l="l" r="r" t="t"/>
              <a:pathLst>
                <a:path extrusionOk="0" h="1619250" w="8953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p44"/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593" name="Google Shape;1593;p44"/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594" name="Google Shape;1594;p44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6" name="Google Shape;1596;p44"/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597" name="Google Shape;1597;p44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44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9" name="Google Shape;1599;p44"/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00" name="Google Shape;1600;p44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rect b="b" l="l" r="r" t="t"/>
                <a:pathLst>
                  <a:path extrusionOk="0" h="541846" w="339665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44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rect b="b" l="l" r="r" t="t"/>
                <a:pathLst>
                  <a:path extrusionOk="0" h="137483" w="64698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2" name="Google Shape;1602;p44"/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</p:grpSpPr>
        <p:sp>
          <p:nvSpPr>
            <p:cNvPr id="1603" name="Google Shape;1603;p44"/>
            <p:cNvSpPr/>
            <p:nvPr/>
          </p:nvSpPr>
          <p:spPr>
            <a:xfrm>
              <a:off x="2138953" y="2174068"/>
              <a:ext cx="972430" cy="1533782"/>
            </a:xfrm>
            <a:custGeom>
              <a:rect b="b" l="l" r="r" t="t"/>
              <a:pathLst>
                <a:path extrusionOk="0" h="5919712" w="3753143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1863942" y="2840320"/>
              <a:ext cx="550021" cy="867530"/>
            </a:xfrm>
            <a:custGeom>
              <a:rect b="b" l="l" r="r" t="t"/>
              <a:pathLst>
                <a:path extrusionOk="0" h="5919712" w="3753143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2729684" y="2970448"/>
              <a:ext cx="467519" cy="737402"/>
            </a:xfrm>
            <a:custGeom>
              <a:rect b="b" l="l" r="r" t="t"/>
              <a:pathLst>
                <a:path extrusionOk="0" h="5919712" w="3753143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44"/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607" name="Google Shape;1607;p44"/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>
                <a:gd fmla="val 16667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8" name="Google Shape;1608;p44"/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</p:grpSpPr>
          <p:sp>
            <p:nvSpPr>
              <p:cNvPr id="1609" name="Google Shape;1609;p44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BF3E"/>
                  </a:gs>
                  <a:gs pos="100000">
                    <a:srgbClr val="6F9E33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7000">
                    <a:schemeClr val="accent1"/>
                  </a:gs>
                  <a:gs pos="100000">
                    <a:srgbClr val="465E18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ctr" dir="5400000" dist="50800">
                  <a:schemeClr val="accent1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1" name="Google Shape;1611;p44"/>
            <p:cNvSpPr/>
            <p:nvPr/>
          </p:nvSpPr>
          <p:spPr>
            <a:xfrm flipH="1">
              <a:off x="6096165" y="4199632"/>
              <a:ext cx="1635489" cy="1376904"/>
            </a:xfrm>
            <a:custGeom>
              <a:rect b="b" l="l" r="r" t="t"/>
              <a:pathLst>
                <a:path extrusionOk="0" h="583" w="798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77000">
                  <a:schemeClr val="accent6"/>
                </a:gs>
                <a:gs pos="100000">
                  <a:srgbClr val="079ADF"/>
                </a:gs>
              </a:gsLst>
              <a:lin ang="0" scaled="0"/>
            </a:gradFill>
            <a:ln>
              <a:noFill/>
            </a:ln>
            <a:effectLst>
              <a:outerShdw blurRad="50800" rotWithShape="0" algn="ctr" dir="5400000" dist="50800">
                <a:schemeClr val="accent6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2" name="Google Shape;1612;p44"/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</p:grpSpPr>
          <p:sp>
            <p:nvSpPr>
              <p:cNvPr id="1613" name="Google Shape;1613;p44"/>
              <p:cNvSpPr/>
              <p:nvPr/>
            </p:nvSpPr>
            <p:spPr>
              <a:xfrm>
                <a:off x="2860082" y="2310778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25715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7000">
                    <a:schemeClr val="accent4"/>
                  </a:gs>
                  <a:gs pos="100000">
                    <a:srgbClr val="194C40"/>
                  </a:gs>
                </a:gsLst>
                <a:lin ang="0" scaled="0"/>
              </a:gradFill>
              <a:ln>
                <a:noFill/>
              </a:ln>
              <a:effectLst>
                <a:outerShdw blurRad="63500" rotWithShape="0" algn="ctr" dir="600000" dist="50800">
                  <a:schemeClr val="accent4"/>
                </a:outerShdw>
                <a:reflection blurRad="0" dir="0" dist="0" endA="0" endPos="0" fadeDir="5400000" kx="0" rotWithShape="0" algn="bl" stPos="0" sy="-100000" ky="0"/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44"/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</p:grpSpPr>
          <p:sp>
            <p:nvSpPr>
              <p:cNvPr id="1616" name="Google Shape;1616;p44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C68A"/>
                  </a:gs>
                  <a:gs pos="77000">
                    <a:srgbClr val="4FC68A"/>
                  </a:gs>
                  <a:gs pos="100000">
                    <a:srgbClr val="2B8558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44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7000">
                    <a:schemeClr val="accent3"/>
                  </a:gs>
                  <a:gs pos="100000">
                    <a:srgbClr val="206442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8" name="Google Shape;1618;p44"/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</p:grpSpPr>
          <p:sp>
            <p:nvSpPr>
              <p:cNvPr id="1619" name="Google Shape;1619;p44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44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9AAC9"/>
                  </a:gs>
                  <a:gs pos="77000">
                    <a:srgbClr val="39AAC9"/>
                  </a:gs>
                  <a:gs pos="100000">
                    <a:srgbClr val="277A91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ctr" dir="5400000" dist="50800">
                  <a:schemeClr val="accent5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44"/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</p:grpSpPr>
          <p:sp>
            <p:nvSpPr>
              <p:cNvPr id="1622" name="Google Shape;1622;p44"/>
              <p:cNvSpPr/>
              <p:nvPr/>
            </p:nvSpPr>
            <p:spPr>
              <a:xfrm>
                <a:off x="2860082" y="2310779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BC5DD"/>
                  </a:gs>
                  <a:gs pos="100000">
                    <a:srgbClr val="27A3B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rect b="b" l="l" r="r" t="t"/>
                <a:pathLst>
                  <a:path extrusionOk="0" h="583" w="798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77000">
                    <a:schemeClr val="accent2"/>
                  </a:gs>
                  <a:gs pos="100000">
                    <a:srgbClr val="3B6320"/>
                  </a:gs>
                </a:gsLst>
                <a:lin ang="0" scaled="0"/>
              </a:gradFill>
              <a:ln>
                <a:noFill/>
              </a:ln>
              <a:effectLst>
                <a:outerShdw blurRad="50800" rotWithShape="0" algn="ctr" dir="5400000" dist="50800">
                  <a:schemeClr val="accent2"/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24" name="Google Shape;1624;p44"/>
          <p:cNvSpPr/>
          <p:nvPr/>
        </p:nvSpPr>
        <p:spPr>
          <a:xfrm rot="5400000">
            <a:off x="344850" y="214227"/>
            <a:ext cx="2559979" cy="2534063"/>
          </a:xfrm>
          <a:custGeom>
            <a:rect b="b" l="l" r="r" t="t"/>
            <a:pathLst>
              <a:path extrusionOk="0" h="2078537" w="2099794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rgbClr val="6F94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5" name="Google Shape;1625;p44"/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626" name="Google Shape;1626;p44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45"/>
          <p:cNvGrpSpPr/>
          <p:nvPr/>
        </p:nvGrpSpPr>
        <p:grpSpPr>
          <a:xfrm>
            <a:off x="-589249" y="806346"/>
            <a:ext cx="5254140" cy="6339726"/>
            <a:chOff x="-773891" y="-370214"/>
            <a:chExt cx="6618382" cy="7985841"/>
          </a:xfrm>
        </p:grpSpPr>
        <p:sp>
          <p:nvSpPr>
            <p:cNvPr id="1639" name="Google Shape;1639;p45"/>
            <p:cNvSpPr/>
            <p:nvPr/>
          </p:nvSpPr>
          <p:spPr>
            <a:xfrm rot="244704">
              <a:off x="-17584" y="1202832"/>
              <a:ext cx="4714957" cy="6253045"/>
            </a:xfrm>
            <a:custGeom>
              <a:rect b="b" l="l" r="r" t="t"/>
              <a:pathLst>
                <a:path extrusionOk="0" h="4611053" w="3476854">
                  <a:moveTo>
                    <a:pt x="0" y="0"/>
                  </a:moveTo>
                  <a:cubicBezTo>
                    <a:pt x="21907" y="5715"/>
                    <a:pt x="42862" y="9525"/>
                    <a:pt x="63817" y="14287"/>
                  </a:cubicBezTo>
                  <a:cubicBezTo>
                    <a:pt x="146685" y="202882"/>
                    <a:pt x="228600" y="373380"/>
                    <a:pt x="381952" y="514350"/>
                  </a:cubicBezTo>
                  <a:cubicBezTo>
                    <a:pt x="323850" y="369570"/>
                    <a:pt x="345757" y="214312"/>
                    <a:pt x="345757" y="60960"/>
                  </a:cubicBezTo>
                  <a:lnTo>
                    <a:pt x="398145" y="101917"/>
                  </a:lnTo>
                  <a:cubicBezTo>
                    <a:pt x="402907" y="391477"/>
                    <a:pt x="473392" y="551497"/>
                    <a:pt x="575310" y="815340"/>
                  </a:cubicBezTo>
                  <a:cubicBezTo>
                    <a:pt x="661035" y="1036320"/>
                    <a:pt x="751522" y="1261110"/>
                    <a:pt x="869632" y="1465897"/>
                  </a:cubicBezTo>
                  <a:cubicBezTo>
                    <a:pt x="905827" y="970597"/>
                    <a:pt x="842011" y="442037"/>
                    <a:pt x="753736" y="162877"/>
                  </a:cubicBezTo>
                  <a:cubicBezTo>
                    <a:pt x="862885" y="322150"/>
                    <a:pt x="891129" y="686716"/>
                    <a:pt x="930340" y="877375"/>
                  </a:cubicBezTo>
                  <a:cubicBezTo>
                    <a:pt x="969551" y="1068034"/>
                    <a:pt x="989288" y="1183502"/>
                    <a:pt x="1006792" y="1306830"/>
                  </a:cubicBezTo>
                  <a:cubicBezTo>
                    <a:pt x="1024296" y="1430158"/>
                    <a:pt x="1011555" y="1465897"/>
                    <a:pt x="1035367" y="1617345"/>
                  </a:cubicBezTo>
                  <a:cubicBezTo>
                    <a:pt x="1077011" y="1754846"/>
                    <a:pt x="1207601" y="2081830"/>
                    <a:pt x="1256655" y="2131836"/>
                  </a:cubicBezTo>
                  <a:cubicBezTo>
                    <a:pt x="1305709" y="2181842"/>
                    <a:pt x="1293070" y="2033452"/>
                    <a:pt x="1329690" y="1917382"/>
                  </a:cubicBezTo>
                  <a:cubicBezTo>
                    <a:pt x="1366310" y="1801312"/>
                    <a:pt x="1468755" y="1581150"/>
                    <a:pt x="1476375" y="1435417"/>
                  </a:cubicBezTo>
                  <a:cubicBezTo>
                    <a:pt x="1429861" y="1217930"/>
                    <a:pt x="1049972" y="635952"/>
                    <a:pt x="1050607" y="612457"/>
                  </a:cubicBezTo>
                  <a:cubicBezTo>
                    <a:pt x="1051242" y="588962"/>
                    <a:pt x="1362226" y="1102161"/>
                    <a:pt x="1480185" y="1294447"/>
                  </a:cubicBezTo>
                  <a:cubicBezTo>
                    <a:pt x="1407264" y="940929"/>
                    <a:pt x="1264612" y="428899"/>
                    <a:pt x="1203319" y="250477"/>
                  </a:cubicBezTo>
                  <a:cubicBezTo>
                    <a:pt x="1404759" y="569380"/>
                    <a:pt x="1476663" y="1028153"/>
                    <a:pt x="1511143" y="1115770"/>
                  </a:cubicBezTo>
                  <a:cubicBezTo>
                    <a:pt x="1599356" y="1180704"/>
                    <a:pt x="1741784" y="495916"/>
                    <a:pt x="1732597" y="640080"/>
                  </a:cubicBezTo>
                  <a:cubicBezTo>
                    <a:pt x="1723410" y="784244"/>
                    <a:pt x="1626870" y="1042035"/>
                    <a:pt x="1564005" y="1191577"/>
                  </a:cubicBezTo>
                  <a:cubicBezTo>
                    <a:pt x="1572577" y="1326832"/>
                    <a:pt x="1546860" y="1645920"/>
                    <a:pt x="1501140" y="1730692"/>
                  </a:cubicBezTo>
                  <a:cubicBezTo>
                    <a:pt x="1440180" y="1844040"/>
                    <a:pt x="1361122" y="2224087"/>
                    <a:pt x="1362075" y="2225040"/>
                  </a:cubicBezTo>
                  <a:cubicBezTo>
                    <a:pt x="1386522" y="2375535"/>
                    <a:pt x="1572326" y="2512099"/>
                    <a:pt x="1647825" y="2633662"/>
                  </a:cubicBezTo>
                  <a:cubicBezTo>
                    <a:pt x="1895475" y="2071687"/>
                    <a:pt x="1841182" y="2296477"/>
                    <a:pt x="1836420" y="1673542"/>
                  </a:cubicBezTo>
                  <a:cubicBezTo>
                    <a:pt x="1817369" y="1443711"/>
                    <a:pt x="1797608" y="1059122"/>
                    <a:pt x="1896427" y="827722"/>
                  </a:cubicBezTo>
                  <a:cubicBezTo>
                    <a:pt x="1860043" y="1147809"/>
                    <a:pt x="1878871" y="1643814"/>
                    <a:pt x="1938337" y="1715452"/>
                  </a:cubicBezTo>
                  <a:cubicBezTo>
                    <a:pt x="1997803" y="1787090"/>
                    <a:pt x="2296367" y="768421"/>
                    <a:pt x="2313708" y="834153"/>
                  </a:cubicBezTo>
                  <a:cubicBezTo>
                    <a:pt x="2331049" y="899885"/>
                    <a:pt x="1984652" y="1833910"/>
                    <a:pt x="1978342" y="2003107"/>
                  </a:cubicBezTo>
                  <a:cubicBezTo>
                    <a:pt x="1987867" y="2206942"/>
                    <a:pt x="1900237" y="2409825"/>
                    <a:pt x="1809750" y="2596515"/>
                  </a:cubicBezTo>
                  <a:cubicBezTo>
                    <a:pt x="1824990" y="2565082"/>
                    <a:pt x="1839277" y="2529840"/>
                    <a:pt x="1856422" y="2498407"/>
                  </a:cubicBezTo>
                  <a:cubicBezTo>
                    <a:pt x="1984057" y="2471737"/>
                    <a:pt x="2089785" y="2446020"/>
                    <a:pt x="2145030" y="2317432"/>
                  </a:cubicBezTo>
                  <a:cubicBezTo>
                    <a:pt x="2200275" y="2187892"/>
                    <a:pt x="2158761" y="2327205"/>
                    <a:pt x="2231707" y="2038350"/>
                  </a:cubicBezTo>
                  <a:cubicBezTo>
                    <a:pt x="2304653" y="1749495"/>
                    <a:pt x="2533931" y="879079"/>
                    <a:pt x="2582705" y="584301"/>
                  </a:cubicBezTo>
                  <a:cubicBezTo>
                    <a:pt x="2604116" y="843805"/>
                    <a:pt x="2477730" y="1192982"/>
                    <a:pt x="2420661" y="1442797"/>
                  </a:cubicBezTo>
                  <a:cubicBezTo>
                    <a:pt x="2445916" y="1391049"/>
                    <a:pt x="2709935" y="877267"/>
                    <a:pt x="2755582" y="508635"/>
                  </a:cubicBezTo>
                  <a:cubicBezTo>
                    <a:pt x="2769208" y="848040"/>
                    <a:pt x="2468959" y="1430180"/>
                    <a:pt x="2352982" y="1814094"/>
                  </a:cubicBezTo>
                  <a:cubicBezTo>
                    <a:pt x="2480380" y="1711214"/>
                    <a:pt x="2681422" y="1578523"/>
                    <a:pt x="2868862" y="1435521"/>
                  </a:cubicBezTo>
                  <a:cubicBezTo>
                    <a:pt x="2963793" y="1377910"/>
                    <a:pt x="2977686" y="1306226"/>
                    <a:pt x="3022198" y="1087721"/>
                  </a:cubicBezTo>
                  <a:cubicBezTo>
                    <a:pt x="3034937" y="1274880"/>
                    <a:pt x="3010638" y="1282952"/>
                    <a:pt x="2997180" y="1334200"/>
                  </a:cubicBezTo>
                  <a:cubicBezTo>
                    <a:pt x="3051608" y="1254079"/>
                    <a:pt x="3412149" y="965362"/>
                    <a:pt x="3476854" y="806240"/>
                  </a:cubicBezTo>
                  <a:cubicBezTo>
                    <a:pt x="3407795" y="1010777"/>
                    <a:pt x="3350225" y="1045062"/>
                    <a:pt x="3262398" y="1152465"/>
                  </a:cubicBezTo>
                  <a:cubicBezTo>
                    <a:pt x="3174571" y="1259868"/>
                    <a:pt x="3102148" y="1322060"/>
                    <a:pt x="2949892" y="1450657"/>
                  </a:cubicBezTo>
                  <a:cubicBezTo>
                    <a:pt x="2797637" y="1579255"/>
                    <a:pt x="2530792" y="1706880"/>
                    <a:pt x="2348865" y="1924050"/>
                  </a:cubicBezTo>
                  <a:cubicBezTo>
                    <a:pt x="2332672" y="2018347"/>
                    <a:pt x="2321242" y="2097405"/>
                    <a:pt x="2292667" y="2192655"/>
                  </a:cubicBezTo>
                  <a:cubicBezTo>
                    <a:pt x="2208847" y="2469832"/>
                    <a:pt x="2080260" y="2537460"/>
                    <a:pt x="1810702" y="2596515"/>
                  </a:cubicBezTo>
                  <a:cubicBezTo>
                    <a:pt x="1759267" y="2720340"/>
                    <a:pt x="1776720" y="2866465"/>
                    <a:pt x="1791652" y="3003373"/>
                  </a:cubicBezTo>
                  <a:cubicBezTo>
                    <a:pt x="1806081" y="3137172"/>
                    <a:pt x="1798863" y="3248294"/>
                    <a:pt x="1829978" y="3516241"/>
                  </a:cubicBezTo>
                  <a:cubicBezTo>
                    <a:pt x="1861093" y="3784188"/>
                    <a:pt x="1951002" y="4291969"/>
                    <a:pt x="1978342" y="4611053"/>
                  </a:cubicBezTo>
                  <a:cubicBezTo>
                    <a:pt x="1844040" y="4603432"/>
                    <a:pt x="1709737" y="4612957"/>
                    <a:pt x="1576387" y="4606290"/>
                  </a:cubicBezTo>
                  <a:cubicBezTo>
                    <a:pt x="1596390" y="4414837"/>
                    <a:pt x="1655445" y="4264343"/>
                    <a:pt x="1641157" y="4070985"/>
                  </a:cubicBezTo>
                  <a:cubicBezTo>
                    <a:pt x="1628656" y="3901797"/>
                    <a:pt x="1585525" y="3087216"/>
                    <a:pt x="1523890" y="2801985"/>
                  </a:cubicBezTo>
                  <a:lnTo>
                    <a:pt x="1511059" y="2751951"/>
                  </a:lnTo>
                  <a:lnTo>
                    <a:pt x="1378854" y="2657832"/>
                  </a:lnTo>
                  <a:cubicBezTo>
                    <a:pt x="1216035" y="2544539"/>
                    <a:pt x="1038983" y="2424072"/>
                    <a:pt x="896073" y="2286679"/>
                  </a:cubicBezTo>
                  <a:cubicBezTo>
                    <a:pt x="835556" y="2229465"/>
                    <a:pt x="636844" y="1857552"/>
                    <a:pt x="588790" y="1721848"/>
                  </a:cubicBezTo>
                  <a:cubicBezTo>
                    <a:pt x="334342" y="1586593"/>
                    <a:pt x="265505" y="1478346"/>
                    <a:pt x="86842" y="1304530"/>
                  </a:cubicBezTo>
                  <a:lnTo>
                    <a:pt x="146377" y="1298436"/>
                  </a:lnTo>
                  <a:cubicBezTo>
                    <a:pt x="269427" y="1429041"/>
                    <a:pt x="405673" y="1558130"/>
                    <a:pt x="542954" y="1640089"/>
                  </a:cubicBezTo>
                  <a:cubicBezTo>
                    <a:pt x="513769" y="1601404"/>
                    <a:pt x="456486" y="1425462"/>
                    <a:pt x="407443" y="1285446"/>
                  </a:cubicBezTo>
                  <a:lnTo>
                    <a:pt x="491139" y="1281375"/>
                  </a:lnTo>
                  <a:lnTo>
                    <a:pt x="465162" y="1300946"/>
                  </a:lnTo>
                  <a:cubicBezTo>
                    <a:pt x="526939" y="1474345"/>
                    <a:pt x="655046" y="1708162"/>
                    <a:pt x="725773" y="1868920"/>
                  </a:cubicBezTo>
                  <a:cubicBezTo>
                    <a:pt x="783804" y="2003849"/>
                    <a:pt x="920861" y="2225024"/>
                    <a:pt x="1062797" y="2334656"/>
                  </a:cubicBezTo>
                  <a:cubicBezTo>
                    <a:pt x="1129404" y="2401817"/>
                    <a:pt x="1182477" y="2398909"/>
                    <a:pt x="1222684" y="2400441"/>
                  </a:cubicBezTo>
                  <a:lnTo>
                    <a:pt x="1234957" y="2402411"/>
                  </a:lnTo>
                  <a:lnTo>
                    <a:pt x="1224976" y="2390133"/>
                  </a:lnTo>
                  <a:cubicBezTo>
                    <a:pt x="1207651" y="2367959"/>
                    <a:pt x="1189553" y="2343864"/>
                    <a:pt x="1170622" y="2317432"/>
                  </a:cubicBezTo>
                  <a:cubicBezTo>
                    <a:pt x="1019175" y="2105977"/>
                    <a:pt x="878205" y="1663065"/>
                    <a:pt x="699135" y="1329690"/>
                  </a:cubicBezTo>
                  <a:cubicBezTo>
                    <a:pt x="657225" y="1250632"/>
                    <a:pt x="458152" y="767715"/>
                    <a:pt x="428625" y="632460"/>
                  </a:cubicBezTo>
                  <a:cubicBezTo>
                    <a:pt x="167640" y="418147"/>
                    <a:pt x="136207" y="273367"/>
                    <a:pt x="0" y="0"/>
                  </a:cubicBezTo>
                  <a:close/>
                </a:path>
              </a:pathLst>
            </a:custGeom>
            <a:solidFill>
              <a:srgbClr val="4A7B29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0" name="Google Shape;1640;p45"/>
            <p:cNvGrpSpPr/>
            <p:nvPr/>
          </p:nvGrpSpPr>
          <p:grpSpPr>
            <a:xfrm>
              <a:off x="-773891" y="-370214"/>
              <a:ext cx="6618382" cy="5172277"/>
              <a:chOff x="-773891" y="-370214"/>
              <a:chExt cx="6618382" cy="5172277"/>
            </a:xfrm>
          </p:grpSpPr>
          <p:sp>
            <p:nvSpPr>
              <p:cNvPr id="1641" name="Google Shape;1641;p45"/>
              <p:cNvSpPr/>
              <p:nvPr/>
            </p:nvSpPr>
            <p:spPr>
              <a:xfrm rot="8100000">
                <a:off x="1948531" y="1733685"/>
                <a:ext cx="2186343" cy="2180691"/>
              </a:xfrm>
              <a:custGeom>
                <a:rect b="b" l="l" r="r" t="t"/>
                <a:pathLst>
                  <a:path extrusionOk="0" h="2176287" w="2181928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45"/>
              <p:cNvSpPr/>
              <p:nvPr/>
            </p:nvSpPr>
            <p:spPr>
              <a:xfrm rot="3516856">
                <a:off x="1130573" y="1483816"/>
                <a:ext cx="2130684" cy="1943168"/>
              </a:xfrm>
              <a:custGeom>
                <a:rect b="b" l="l" r="r" t="t"/>
                <a:pathLst>
                  <a:path extrusionOk="0" h="4241931" w="4651277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 rot="3516856">
                <a:off x="1277503" y="73662"/>
                <a:ext cx="2130684" cy="1943168"/>
              </a:xfrm>
              <a:custGeom>
                <a:rect b="b" l="l" r="r" t="t"/>
                <a:pathLst>
                  <a:path extrusionOk="0" h="4241931" w="4651277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 rot="3516856">
                <a:off x="2949119" y="563692"/>
                <a:ext cx="2130684" cy="1943168"/>
              </a:xfrm>
              <a:custGeom>
                <a:rect b="b" l="l" r="r" t="t"/>
                <a:pathLst>
                  <a:path extrusionOk="0" h="4241931" w="4651277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 rot="3516856">
                <a:off x="-408435" y="2000837"/>
                <a:ext cx="2441682" cy="2226796"/>
              </a:xfrm>
              <a:custGeom>
                <a:rect b="b" l="l" r="r" t="t"/>
                <a:pathLst>
                  <a:path extrusionOk="0" h="4241931" w="4651277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457805" y="1554504"/>
                <a:ext cx="2186343" cy="2180691"/>
              </a:xfrm>
              <a:custGeom>
                <a:rect b="b" l="l" r="r" t="t"/>
                <a:pathLst>
                  <a:path extrusionOk="0" h="2176287" w="2181928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1369014" y="2090465"/>
                <a:ext cx="1461533" cy="1426565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 rot="6300000">
                <a:off x="-286926" y="1615768"/>
                <a:ext cx="1449283" cy="1414607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 rot="900000">
                <a:off x="1679985" y="680362"/>
                <a:ext cx="2324975" cy="2120360"/>
              </a:xfrm>
              <a:custGeom>
                <a:rect b="b" l="l" r="r" t="t"/>
                <a:pathLst>
                  <a:path extrusionOk="0" h="3686004" w="40417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rgbClr val="C1DF8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843064" y="572701"/>
                <a:ext cx="1892960" cy="1847670"/>
              </a:xfrm>
              <a:custGeom>
                <a:rect b="b" l="l" r="r" t="t"/>
                <a:pathLst>
                  <a:path extrusionOk="0" h="1493763" w="1530379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 rot="3516856">
                <a:off x="-261744" y="335050"/>
                <a:ext cx="2130684" cy="1943168"/>
              </a:xfrm>
              <a:custGeom>
                <a:rect b="b" l="l" r="r" t="t"/>
                <a:pathLst>
                  <a:path extrusionOk="0" h="4241931" w="4651277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 rot="3494497">
                <a:off x="2863371" y="933396"/>
                <a:ext cx="1398052" cy="2219996"/>
              </a:xfrm>
              <a:custGeom>
                <a:rect b="b" l="l" r="r" t="t"/>
                <a:pathLst>
                  <a:path extrusionOk="0" h="2465114" w="1552416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 rot="3516856">
                <a:off x="3394900" y="1813556"/>
                <a:ext cx="2130684" cy="1943168"/>
              </a:xfrm>
              <a:custGeom>
                <a:rect b="b" l="l" r="r" t="t"/>
                <a:pathLst>
                  <a:path extrusionOk="0" h="4241931" w="4651277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 rot="-5400000">
                <a:off x="2929773" y="2468218"/>
                <a:ext cx="1635850" cy="1368088"/>
              </a:xfrm>
              <a:custGeom>
                <a:rect b="b" l="l" r="r" t="t"/>
                <a:pathLst>
                  <a:path extrusionOk="0" h="1565309" w="1871671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 rot="-8080291">
                <a:off x="3669016" y="4255054"/>
                <a:ext cx="440010" cy="4586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DBF3F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4407514" y="3306174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3513003" y="4154572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3274484" y="301900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4304354" y="505706"/>
                <a:ext cx="272654" cy="262167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4476118" y="912125"/>
                <a:ext cx="226423" cy="245291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3938994" y="149202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4958655" y="3404452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4944798" y="2446521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3200399" y="3904948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 flipH="1" rot="-2334896">
                <a:off x="4859060" y="178770"/>
                <a:ext cx="613172" cy="639154"/>
              </a:xfrm>
              <a:custGeom>
                <a:rect b="b" l="l" r="r" t="t"/>
                <a:pathLst>
                  <a:path extrusionOk="0" h="805156" w="772427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 flipH="1">
                <a:off x="5024390" y="1376781"/>
                <a:ext cx="763756" cy="769867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45"/>
              <p:cNvSpPr/>
              <p:nvPr/>
            </p:nvSpPr>
            <p:spPr>
              <a:xfrm flipH="1" rot="-2925135">
                <a:off x="1949389" y="-40217"/>
                <a:ext cx="571570" cy="576142"/>
              </a:xfrm>
              <a:custGeom>
                <a:rect b="b" l="l" r="r" t="t"/>
                <a:pathLst>
                  <a:path extrusionOk="0" h="969818" w="962121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45"/>
              <p:cNvSpPr/>
              <p:nvPr/>
            </p:nvSpPr>
            <p:spPr>
              <a:xfrm>
                <a:off x="3336084" y="4396388"/>
                <a:ext cx="109981" cy="91651"/>
              </a:xfrm>
              <a:custGeom>
                <a:rect b="b" l="l" r="r" t="t"/>
                <a:pathLst>
                  <a:path extrusionOk="0" h="115454" w="138545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5"/>
              <p:cNvSpPr/>
              <p:nvPr/>
            </p:nvSpPr>
            <p:spPr>
              <a:xfrm>
                <a:off x="3059413" y="132271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5"/>
              <p:cNvSpPr/>
              <p:nvPr/>
            </p:nvSpPr>
            <p:spPr>
              <a:xfrm>
                <a:off x="5398711" y="2987718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5"/>
              <p:cNvSpPr/>
              <p:nvPr/>
            </p:nvSpPr>
            <p:spPr>
              <a:xfrm>
                <a:off x="761627" y="4181419"/>
                <a:ext cx="293283" cy="317722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5"/>
              <p:cNvSpPr/>
              <p:nvPr/>
            </p:nvSpPr>
            <p:spPr>
              <a:xfrm>
                <a:off x="601123" y="3421873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5"/>
              <p:cNvSpPr/>
              <p:nvPr/>
            </p:nvSpPr>
            <p:spPr>
              <a:xfrm>
                <a:off x="45658" y="4241815"/>
                <a:ext cx="317722" cy="305502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5"/>
              <p:cNvSpPr/>
              <p:nvPr/>
            </p:nvSpPr>
            <p:spPr>
              <a:xfrm>
                <a:off x="1298911" y="3321766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5"/>
              <p:cNvSpPr/>
              <p:nvPr/>
            </p:nvSpPr>
            <p:spPr>
              <a:xfrm>
                <a:off x="12559" y="3125941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5"/>
              <p:cNvSpPr/>
              <p:nvPr/>
            </p:nvSpPr>
            <p:spPr>
              <a:xfrm>
                <a:off x="148244" y="3617381"/>
                <a:ext cx="109981" cy="91651"/>
              </a:xfrm>
              <a:custGeom>
                <a:rect b="b" l="l" r="r" t="t"/>
                <a:pathLst>
                  <a:path extrusionOk="0" h="115454" w="138545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5"/>
              <p:cNvSpPr/>
              <p:nvPr/>
            </p:nvSpPr>
            <p:spPr>
              <a:xfrm>
                <a:off x="2130593" y="3646205"/>
                <a:ext cx="134421" cy="128311"/>
              </a:xfrm>
              <a:custGeom>
                <a:rect b="b" l="l" r="r" t="t"/>
                <a:pathLst>
                  <a:path extrusionOk="0" h="161636" w="169333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5"/>
              <p:cNvSpPr/>
              <p:nvPr/>
            </p:nvSpPr>
            <p:spPr>
              <a:xfrm>
                <a:off x="1314724" y="384409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5"/>
              <p:cNvSpPr/>
              <p:nvPr/>
            </p:nvSpPr>
            <p:spPr>
              <a:xfrm>
                <a:off x="1002120" y="134785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5"/>
              <p:cNvSpPr/>
              <p:nvPr/>
            </p:nvSpPr>
            <p:spPr>
              <a:xfrm>
                <a:off x="1137805" y="626225"/>
                <a:ext cx="109981" cy="91651"/>
              </a:xfrm>
              <a:custGeom>
                <a:rect b="b" l="l" r="r" t="t"/>
                <a:pathLst>
                  <a:path extrusionOk="0" h="115454" w="138545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5"/>
              <p:cNvSpPr/>
              <p:nvPr/>
            </p:nvSpPr>
            <p:spPr>
              <a:xfrm>
                <a:off x="238363" y="233689"/>
                <a:ext cx="148734" cy="161128"/>
              </a:xfrm>
              <a:custGeom>
                <a:rect b="b" l="l" r="r" t="t"/>
                <a:pathLst>
                  <a:path extrusionOk="0" h="400242" w="369454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5"/>
              <p:cNvSpPr/>
              <p:nvPr/>
            </p:nvSpPr>
            <p:spPr>
              <a:xfrm>
                <a:off x="489204" y="-15935"/>
                <a:ext cx="210497" cy="202401"/>
              </a:xfrm>
              <a:custGeom>
                <a:rect b="b" l="l" r="r" t="t"/>
                <a:pathLst>
                  <a:path extrusionOk="0" h="384848" w="400242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5"/>
              <p:cNvSpPr/>
              <p:nvPr/>
            </p:nvSpPr>
            <p:spPr>
              <a:xfrm>
                <a:off x="12836" y="489454"/>
                <a:ext cx="109981" cy="91651"/>
              </a:xfrm>
              <a:custGeom>
                <a:rect b="b" l="l" r="r" t="t"/>
                <a:pathLst>
                  <a:path extrusionOk="0" h="115454" w="138545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84" name="Google Shape;1684;p45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1685" name="Google Shape;1685;p45"/>
          <p:cNvSpPr/>
          <p:nvPr/>
        </p:nvSpPr>
        <p:spPr>
          <a:xfrm>
            <a:off x="9148536" y="0"/>
            <a:ext cx="3043464" cy="6810510"/>
          </a:xfrm>
          <a:custGeom>
            <a:rect b="b" l="l" r="r" t="t"/>
            <a:pathLst>
              <a:path extrusionOk="0" h="6810510" w="3043464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rgbClr val="739A2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5"/>
          <p:cNvSpPr/>
          <p:nvPr/>
        </p:nvSpPr>
        <p:spPr>
          <a:xfrm>
            <a:off x="-17930" y="5896216"/>
            <a:ext cx="12304294" cy="979714"/>
          </a:xfrm>
          <a:custGeom>
            <a:rect b="b" l="l" r="r" t="t"/>
            <a:pathLst>
              <a:path extrusionOk="0" h="514350" w="640080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7" name="Google Shape;1687;p45"/>
          <p:cNvGrpSpPr/>
          <p:nvPr/>
        </p:nvGrpSpPr>
        <p:grpSpPr>
          <a:xfrm>
            <a:off x="6096000" y="2469937"/>
            <a:ext cx="3515092" cy="3876261"/>
            <a:chOff x="3738889" y="1759234"/>
            <a:chExt cx="4623692" cy="5098767"/>
          </a:xfrm>
        </p:grpSpPr>
        <p:sp>
          <p:nvSpPr>
            <p:cNvPr id="1688" name="Google Shape;1688;p45"/>
            <p:cNvSpPr/>
            <p:nvPr/>
          </p:nvSpPr>
          <p:spPr>
            <a:xfrm>
              <a:off x="6230011" y="3855986"/>
              <a:ext cx="1384644" cy="3002014"/>
            </a:xfrm>
            <a:custGeom>
              <a:rect b="b" l="l" r="r" t="t"/>
              <a:pathLst>
                <a:path extrusionOk="0" h="2726447" w="1257542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4535359" y="3852840"/>
              <a:ext cx="1384277" cy="3005161"/>
            </a:xfrm>
            <a:custGeom>
              <a:rect b="b" l="l" r="r" t="t"/>
              <a:pathLst>
                <a:path extrusionOk="0" h="2729305" w="1257209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0" name="Google Shape;1690;p45"/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</p:grpSpPr>
          <p:sp>
            <p:nvSpPr>
              <p:cNvPr id="1691" name="Google Shape;1691;p45"/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rect b="b" l="l" r="r" t="t"/>
                <a:pathLst>
                  <a:path extrusionOk="0" h="115854" w="250396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45"/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rect b="b" l="l" r="r" t="t"/>
                <a:pathLst>
                  <a:path extrusionOk="0" h="601698" w="261607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45"/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rect b="b" l="l" r="r" t="t"/>
                <a:pathLst>
                  <a:path extrusionOk="0" h="601698" w="261607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45"/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rect b="b" l="l" r="r" t="t"/>
                <a:pathLst>
                  <a:path extrusionOk="0" h="373725" w="504529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45"/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rect b="b" l="l" r="r" t="t"/>
                <a:pathLst>
                  <a:path extrusionOk="0" h="369988" w="504529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45"/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rect b="b" l="l" r="r" t="t"/>
                <a:pathLst>
                  <a:path extrusionOk="0" h="601698" w="261607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rect b="b" l="l" r="r" t="t"/>
                <a:pathLst>
                  <a:path extrusionOk="0" h="583011" w="280294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rect b="b" l="l" r="r" t="t"/>
                <a:pathLst>
                  <a:path extrusionOk="0" h="583011" w="280294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rect b="b" l="l" r="r" t="t"/>
                <a:pathLst>
                  <a:path extrusionOk="0" h="332615" w="336352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rect b="b" l="l" r="r" t="t"/>
                <a:pathLst>
                  <a:path extrusionOk="0" h="336353" w="340090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rect b="b" l="l" r="r" t="t"/>
                <a:pathLst>
                  <a:path extrusionOk="0" h="448470" w="231709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rect b="b" l="l" r="r" t="t"/>
                <a:pathLst>
                  <a:path extrusionOk="0" h="448470" w="231709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rect b="b" l="l" r="r" t="t"/>
                <a:pathLst>
                  <a:path extrusionOk="0" h="444733" w="235447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rect b="b" l="l" r="r" t="t"/>
                <a:pathLst>
                  <a:path extrusionOk="0" h="448470" w="235447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rect b="b" l="l" r="r" t="t"/>
                <a:pathLst>
                  <a:path extrusionOk="0" h="448470" w="235447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rect b="b" l="l" r="r" t="t"/>
                <a:pathLst>
                  <a:path extrusionOk="0" h="426047" w="216760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rect b="b" l="l" r="r" t="t"/>
                <a:pathLst>
                  <a:path extrusionOk="0" h="452207" w="186862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rect b="b" l="l" r="r" t="t"/>
                <a:pathLst>
                  <a:path extrusionOk="0" h="437258" w="179388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rect b="b" l="l" r="r" t="t"/>
                <a:pathLst>
                  <a:path extrusionOk="0" h="220498" w="411098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rect b="b" l="l" r="r" t="t"/>
                <a:pathLst>
                  <a:path extrusionOk="0" h="444733" w="175651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45"/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rect b="b" l="l" r="r" t="t"/>
                <a:pathLst>
                  <a:path extrusionOk="0" h="220498" w="411098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45"/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rect b="b" l="l" r="r" t="t"/>
                <a:pathLst>
                  <a:path extrusionOk="0" h="437258" w="183125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rect b="b" l="l" r="r" t="t"/>
                <a:pathLst>
                  <a:path extrusionOk="0" h="437258" w="183125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rect b="b" l="l" r="r" t="t"/>
                <a:pathLst>
                  <a:path extrusionOk="0" h="437258" w="183125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rect b="b" l="l" r="r" t="t"/>
                <a:pathLst>
                  <a:path extrusionOk="0" h="437258" w="183125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rect b="b" l="l" r="r" t="t"/>
                <a:pathLst>
                  <a:path extrusionOk="0" h="381200" w="171913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rect b="b" l="l" r="r" t="t"/>
                <a:pathLst>
                  <a:path extrusionOk="0" h="194337" w="336352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45"/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rect b="b" l="l" r="r" t="t"/>
                <a:pathLst>
                  <a:path extrusionOk="0" h="194337" w="328878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rect b="b" l="l" r="r" t="t"/>
                <a:pathLst>
                  <a:path extrusionOk="0" h="362513" w="168176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rect b="b" l="l" r="r" t="t"/>
                <a:pathLst>
                  <a:path extrusionOk="0" h="369988" w="164439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rect b="b" l="l" r="r" t="t"/>
                <a:pathLst>
                  <a:path extrusionOk="0" h="291505" w="198074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rect b="b" l="l" r="r" t="t"/>
                <a:pathLst>
                  <a:path extrusionOk="0" h="287768" w="198074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45"/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rect b="b" l="l" r="r" t="t"/>
                <a:pathLst>
                  <a:path extrusionOk="0" h="358776" w="156964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45"/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rect b="b" l="l" r="r" t="t"/>
                <a:pathLst>
                  <a:path extrusionOk="0" h="175651" w="257870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45"/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rect b="b" l="l" r="r" t="t"/>
                <a:pathLst>
                  <a:path extrusionOk="0" h="175651" w="257870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45"/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rect b="b" l="l" r="r" t="t"/>
                <a:pathLst>
                  <a:path extrusionOk="0" h="280294" w="160701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45"/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rect b="b" l="l" r="r" t="t"/>
                <a:pathLst>
                  <a:path extrusionOk="0" h="284031" w="156964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45"/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rect b="b" l="l" r="r" t="t"/>
                <a:pathLst>
                  <a:path extrusionOk="0" h="280294" w="160701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45"/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rect b="b" l="l" r="r" t="t"/>
                <a:pathLst>
                  <a:path extrusionOk="0" h="287768" w="156964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45"/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rect b="b" l="l" r="r" t="t"/>
                <a:pathLst>
                  <a:path extrusionOk="0" h="284031" w="160701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45"/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rect b="b" l="l" r="r" t="t"/>
                <a:pathLst>
                  <a:path extrusionOk="0" h="284031" w="160701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45"/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rect b="b" l="l" r="r" t="t"/>
                <a:pathLst>
                  <a:path extrusionOk="0" h="276556" w="160701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45"/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rect b="b" l="l" r="r" t="t"/>
                <a:pathLst>
                  <a:path extrusionOk="0" h="242921" w="164439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45"/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rect b="b" l="l" r="r" t="t"/>
                <a:pathLst>
                  <a:path extrusionOk="0" h="340090" w="242921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45"/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rect b="b" l="l" r="r" t="t"/>
                <a:pathLst>
                  <a:path extrusionOk="0" h="340090" w="242921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45"/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rect b="b" l="l" r="r" t="t"/>
                <a:pathLst>
                  <a:path extrusionOk="0" h="254133" w="115854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45"/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rect b="b" l="l" r="r" t="t"/>
                <a:pathLst>
                  <a:path extrusionOk="0" h="242921" w="119592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45"/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rect b="b" l="l" r="r" t="t"/>
                <a:pathLst>
                  <a:path extrusionOk="0" h="246658" w="119592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45"/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rect b="b" l="l" r="r" t="t"/>
                <a:pathLst>
                  <a:path extrusionOk="0" h="242921" w="119592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45"/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rect b="b" l="l" r="r" t="t"/>
                <a:pathLst>
                  <a:path extrusionOk="0" h="242921" w="119592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45"/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rect b="b" l="l" r="r" t="t"/>
                <a:pathLst>
                  <a:path extrusionOk="0" h="115854" w="250396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45"/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rect b="b" l="l" r="r" t="t"/>
                <a:pathLst>
                  <a:path extrusionOk="0" h="246658" w="119592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45"/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rect b="b" l="l" r="r" t="t"/>
                <a:pathLst>
                  <a:path extrusionOk="0" h="250396" w="224235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45"/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rect b="b" l="l" r="r" t="t"/>
                <a:pathLst>
                  <a:path extrusionOk="0" h="250396" w="227972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45"/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rect b="b" l="l" r="r" t="t"/>
                <a:pathLst>
                  <a:path extrusionOk="0" h="201811" w="115854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45"/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rect b="b" l="l" r="r" t="t"/>
                <a:pathLst>
                  <a:path extrusionOk="0" h="239184" w="100905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45"/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rect b="b" l="l" r="r" t="t"/>
                <a:pathLst>
                  <a:path extrusionOk="0" h="242921" w="100905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8" name="Google Shape;1748;p45"/>
          <p:cNvGrpSpPr/>
          <p:nvPr/>
        </p:nvGrpSpPr>
        <p:grpSpPr>
          <a:xfrm>
            <a:off x="3874827" y="3970549"/>
            <a:ext cx="2017724" cy="2016688"/>
            <a:chOff x="4574848" y="1897856"/>
            <a:chExt cx="3028217" cy="3026664"/>
          </a:xfrm>
        </p:grpSpPr>
        <p:sp>
          <p:nvSpPr>
            <p:cNvPr id="1749" name="Google Shape;1749;p45"/>
            <p:cNvSpPr/>
            <p:nvPr/>
          </p:nvSpPr>
          <p:spPr>
            <a:xfrm>
              <a:off x="4575624" y="1897856"/>
              <a:ext cx="3026664" cy="3026664"/>
            </a:xfrm>
            <a:custGeom>
              <a:rect b="b" l="l" r="r" t="t"/>
              <a:pathLst>
                <a:path extrusionOk="0" h="3057525" w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DBF3FD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4574848" y="1907000"/>
              <a:ext cx="3028217" cy="2962327"/>
            </a:xfrm>
            <a:custGeom>
              <a:rect b="b" l="l" r="r" t="t"/>
              <a:pathLst>
                <a:path extrusionOk="0" h="2962327" w="302821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B8E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756" name="Google Shape;1756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806" name="Google Shape;1806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6" name="Google Shape;1816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1817" name="Google Shape;1817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1" name="Google Shape;1821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4" name="Google Shape;1824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1825" name="Google Shape;1825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7" name="Google Shape;1827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862" name="Google Shape;1862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85" name="Google Shape;385;p5"/>
          <p:cNvSpPr/>
          <p:nvPr/>
        </p:nvSpPr>
        <p:spPr>
          <a:xfrm flipH="1" rot="10800000">
            <a:off x="914400" y="3812601"/>
            <a:ext cx="10425600" cy="45719"/>
          </a:xfrm>
          <a:custGeom>
            <a:rect b="b" l="l" r="r" t="t"/>
            <a:pathLst>
              <a:path extrusionOk="0" h="23854" w="7832035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noFill/>
          <a:ln cap="flat" cmpd="sng" w="635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chemeClr val="accent4"/>
          </a:solidFill>
          <a:ln cap="flat" cmpd="sng" w="50800">
            <a:solidFill>
              <a:srgbClr val="3093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chemeClr val="accent3"/>
          </a:solidFill>
          <a:ln cap="flat" cmpd="sng" w="50800">
            <a:solidFill>
              <a:srgbClr val="297D5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chemeClr val="accent2"/>
          </a:solidFill>
          <a:ln cap="flat" cmpd="sng" w="50800">
            <a:solidFill>
              <a:srgbClr val="4A7B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chemeClr val="accent1"/>
          </a:solidFill>
          <a:ln cap="flat" cmpd="sng" w="50800">
            <a:solidFill>
              <a:srgbClr val="739A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chemeClr val="accent4"/>
          </a:solidFill>
          <a:ln cap="flat" cmpd="sng" w="50800">
            <a:solidFill>
              <a:srgbClr val="3093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chemeClr val="accent3"/>
          </a:solidFill>
          <a:ln cap="flat" cmpd="sng" w="50800">
            <a:solidFill>
              <a:srgbClr val="297D5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5"/>
          <p:cNvCxnSpPr>
            <a:stCxn id="386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4" name="Google Shape;394;p5"/>
          <p:cNvCxnSpPr/>
          <p:nvPr/>
        </p:nvCxnSpPr>
        <p:spPr>
          <a:xfrm rot="10800000">
            <a:off x="8233363" y="3068718"/>
            <a:ext cx="0" cy="443452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5" name="Google Shape;395;p5"/>
          <p:cNvCxnSpPr/>
          <p:nvPr/>
        </p:nvCxnSpPr>
        <p:spPr>
          <a:xfrm flipH="1" rot="10800000">
            <a:off x="4976479" y="3073628"/>
            <a:ext cx="4625" cy="43854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6" name="Google Shape;396;p5"/>
          <p:cNvCxnSpPr/>
          <p:nvPr/>
        </p:nvCxnSpPr>
        <p:spPr>
          <a:xfrm rot="10800000">
            <a:off x="1833095" y="3075075"/>
            <a:ext cx="0" cy="547704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7" name="Google Shape;397;p5"/>
          <p:cNvCxnSpPr>
            <a:stCxn id="390" idx="4"/>
          </p:cNvCxnSpPr>
          <p:nvPr/>
        </p:nvCxnSpPr>
        <p:spPr>
          <a:xfrm flipH="1">
            <a:off x="3354673" y="4047555"/>
            <a:ext cx="300" cy="6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98" name="Google Shape;398;p5"/>
          <p:cNvCxnSpPr/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399" name="Google Shape;399;p5"/>
          <p:cNvGrpSpPr/>
          <p:nvPr/>
        </p:nvGrpSpPr>
        <p:grpSpPr>
          <a:xfrm>
            <a:off x="824491" y="2024858"/>
            <a:ext cx="2017208" cy="970859"/>
            <a:chOff x="539552" y="2060848"/>
            <a:chExt cx="1656184" cy="970859"/>
          </a:xfrm>
        </p:grpSpPr>
        <p:sp>
          <p:nvSpPr>
            <p:cNvPr id="400" name="Google Shape;400;p5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2014</a:t>
              </a:r>
              <a:endParaRPr b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5"/>
          <p:cNvGrpSpPr/>
          <p:nvPr/>
        </p:nvGrpSpPr>
        <p:grpSpPr>
          <a:xfrm>
            <a:off x="3967404" y="2024858"/>
            <a:ext cx="2017208" cy="970859"/>
            <a:chOff x="539552" y="2060848"/>
            <a:chExt cx="1656184" cy="970859"/>
          </a:xfrm>
        </p:grpSpPr>
        <p:sp>
          <p:nvSpPr>
            <p:cNvPr id="403" name="Google Shape;403;p5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b="1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5"/>
          <p:cNvGrpSpPr/>
          <p:nvPr/>
        </p:nvGrpSpPr>
        <p:grpSpPr>
          <a:xfrm>
            <a:off x="7218945" y="2024858"/>
            <a:ext cx="2017208" cy="970859"/>
            <a:chOff x="539552" y="2060848"/>
            <a:chExt cx="1656184" cy="970859"/>
          </a:xfrm>
        </p:grpSpPr>
        <p:sp>
          <p:nvSpPr>
            <p:cNvPr id="406" name="Google Shape;406;p5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b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2355209" y="4689911"/>
            <a:ext cx="2017208" cy="970859"/>
            <a:chOff x="539552" y="2060848"/>
            <a:chExt cx="1656184" cy="970859"/>
          </a:xfrm>
        </p:grpSpPr>
        <p:sp>
          <p:nvSpPr>
            <p:cNvPr id="409" name="Google Shape;409;p5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b="1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5"/>
          <p:cNvGrpSpPr/>
          <p:nvPr/>
        </p:nvGrpSpPr>
        <p:grpSpPr>
          <a:xfrm>
            <a:off x="5602401" y="4689911"/>
            <a:ext cx="2017208" cy="970859"/>
            <a:chOff x="539552" y="2060848"/>
            <a:chExt cx="1656184" cy="970859"/>
          </a:xfrm>
        </p:grpSpPr>
        <p:sp>
          <p:nvSpPr>
            <p:cNvPr id="412" name="Google Shape;412;p5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b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5"/>
          <p:cNvGrpSpPr/>
          <p:nvPr/>
        </p:nvGrpSpPr>
        <p:grpSpPr>
          <a:xfrm>
            <a:off x="9111791" y="4689911"/>
            <a:ext cx="2017208" cy="970859"/>
            <a:chOff x="539552" y="2060848"/>
            <a:chExt cx="1656184" cy="970859"/>
          </a:xfrm>
        </p:grpSpPr>
        <p:sp>
          <p:nvSpPr>
            <p:cNvPr id="415" name="Google Shape;415;p5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b="1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22" name="Google Shape;422;p6"/>
          <p:cNvSpPr/>
          <p:nvPr/>
        </p:nvSpPr>
        <p:spPr>
          <a:xfrm>
            <a:off x="3327233" y="2092348"/>
            <a:ext cx="2644394" cy="2510227"/>
          </a:xfrm>
          <a:custGeom>
            <a:rect b="b" l="l" r="r" t="t"/>
            <a:pathLst>
              <a:path extrusionOk="0" h="1594046" w="1679245">
                <a:moveTo>
                  <a:pt x="0" y="0"/>
                </a:moveTo>
                <a:cubicBezTo>
                  <a:pt x="36553" y="24460"/>
                  <a:pt x="72557" y="49470"/>
                  <a:pt x="109385" y="73656"/>
                </a:cubicBezTo>
                <a:cubicBezTo>
                  <a:pt x="179742" y="120103"/>
                  <a:pt x="258620" y="146487"/>
                  <a:pt x="338323" y="171223"/>
                </a:cubicBezTo>
                <a:cubicBezTo>
                  <a:pt x="457876" y="208325"/>
                  <a:pt x="580728" y="230587"/>
                  <a:pt x="703579" y="253124"/>
                </a:cubicBezTo>
                <a:cubicBezTo>
                  <a:pt x="796199" y="270163"/>
                  <a:pt x="889093" y="286653"/>
                  <a:pt x="981163" y="306167"/>
                </a:cubicBezTo>
                <a:cubicBezTo>
                  <a:pt x="1105938" y="332276"/>
                  <a:pt x="1211200" y="396588"/>
                  <a:pt x="1305469" y="479863"/>
                </a:cubicBezTo>
                <a:cubicBezTo>
                  <a:pt x="1473943" y="628549"/>
                  <a:pt x="1581404" y="814887"/>
                  <a:pt x="1639944" y="1030358"/>
                </a:cubicBezTo>
                <a:cubicBezTo>
                  <a:pt x="1680619" y="1179594"/>
                  <a:pt x="1691338" y="1331303"/>
                  <a:pt x="1670176" y="1484936"/>
                </a:cubicBezTo>
                <a:cubicBezTo>
                  <a:pt x="1664954" y="1522314"/>
                  <a:pt x="1656709" y="1559417"/>
                  <a:pt x="1646815" y="1596245"/>
                </a:cubicBezTo>
                <a:cubicBezTo>
                  <a:pt x="1636371" y="1556119"/>
                  <a:pt x="1626752" y="1515443"/>
                  <a:pt x="1615483" y="1475592"/>
                </a:cubicBezTo>
                <a:cubicBezTo>
                  <a:pt x="1592397" y="1393966"/>
                  <a:pt x="1561341" y="1315913"/>
                  <a:pt x="1508572" y="1248578"/>
                </a:cubicBezTo>
                <a:cubicBezTo>
                  <a:pt x="1448383" y="1171624"/>
                  <a:pt x="1372254" y="1118856"/>
                  <a:pt x="1273863" y="1103190"/>
                </a:cubicBezTo>
                <a:cubicBezTo>
                  <a:pt x="1219445" y="1094395"/>
                  <a:pt x="1165303" y="1100167"/>
                  <a:pt x="1111160" y="1108687"/>
                </a:cubicBezTo>
                <a:cubicBezTo>
                  <a:pt x="1038329" y="1119955"/>
                  <a:pt x="966047" y="1134521"/>
                  <a:pt x="891567" y="1131773"/>
                </a:cubicBezTo>
                <a:cubicBezTo>
                  <a:pt x="810765" y="1128750"/>
                  <a:pt x="739857" y="1103465"/>
                  <a:pt x="685165" y="1041627"/>
                </a:cubicBezTo>
                <a:cubicBezTo>
                  <a:pt x="651910" y="1003974"/>
                  <a:pt x="634046" y="961100"/>
                  <a:pt x="645864" y="910255"/>
                </a:cubicBezTo>
                <a:cubicBezTo>
                  <a:pt x="652734" y="879749"/>
                  <a:pt x="644764" y="853090"/>
                  <a:pt x="626900" y="828904"/>
                </a:cubicBezTo>
                <a:cubicBezTo>
                  <a:pt x="606562" y="801420"/>
                  <a:pt x="587049" y="772563"/>
                  <a:pt x="563688" y="747828"/>
                </a:cubicBezTo>
                <a:cubicBezTo>
                  <a:pt x="480413" y="659056"/>
                  <a:pt x="395763" y="571383"/>
                  <a:pt x="311389" y="483436"/>
                </a:cubicBezTo>
                <a:cubicBezTo>
                  <a:pt x="233885" y="401810"/>
                  <a:pt x="154732" y="321558"/>
                  <a:pt x="87398" y="230862"/>
                </a:cubicBezTo>
                <a:cubicBezTo>
                  <a:pt x="42050" y="169848"/>
                  <a:pt x="10169" y="103613"/>
                  <a:pt x="2199" y="26934"/>
                </a:cubicBezTo>
                <a:cubicBezTo>
                  <a:pt x="1924" y="25285"/>
                  <a:pt x="825" y="23636"/>
                  <a:pt x="0" y="21987"/>
                </a:cubicBezTo>
                <a:cubicBezTo>
                  <a:pt x="0" y="14566"/>
                  <a:pt x="0" y="742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"/>
          <p:cNvSpPr/>
          <p:nvPr/>
        </p:nvSpPr>
        <p:spPr>
          <a:xfrm>
            <a:off x="6211717" y="2093213"/>
            <a:ext cx="2653050" cy="2505899"/>
          </a:xfrm>
          <a:custGeom>
            <a:rect b="b" l="l" r="r" t="t"/>
            <a:pathLst>
              <a:path extrusionOk="0" h="1591297" w="1684741">
                <a:moveTo>
                  <a:pt x="1686188" y="46172"/>
                </a:moveTo>
                <a:cubicBezTo>
                  <a:pt x="1667224" y="123951"/>
                  <a:pt x="1627648" y="191560"/>
                  <a:pt x="1580376" y="255322"/>
                </a:cubicBezTo>
                <a:cubicBezTo>
                  <a:pt x="1526783" y="327604"/>
                  <a:pt x="1462747" y="390816"/>
                  <a:pt x="1398435" y="453479"/>
                </a:cubicBezTo>
                <a:cubicBezTo>
                  <a:pt x="1301143" y="548297"/>
                  <a:pt x="1203852" y="643665"/>
                  <a:pt x="1118653" y="750026"/>
                </a:cubicBezTo>
                <a:cubicBezTo>
                  <a:pt x="1095841" y="778609"/>
                  <a:pt x="1073580" y="807742"/>
                  <a:pt x="1051318" y="836874"/>
                </a:cubicBezTo>
                <a:cubicBezTo>
                  <a:pt x="1040050" y="851441"/>
                  <a:pt x="1033454" y="867381"/>
                  <a:pt x="1037027" y="886619"/>
                </a:cubicBezTo>
                <a:cubicBezTo>
                  <a:pt x="1045821" y="933067"/>
                  <a:pt x="1043073" y="978140"/>
                  <a:pt x="1015314" y="1018266"/>
                </a:cubicBezTo>
                <a:cubicBezTo>
                  <a:pt x="982334" y="1066087"/>
                  <a:pt x="939185" y="1100716"/>
                  <a:pt x="882844" y="1118031"/>
                </a:cubicBezTo>
                <a:cubicBezTo>
                  <a:pt x="830350" y="1133971"/>
                  <a:pt x="776757" y="1131773"/>
                  <a:pt x="723439" y="1124627"/>
                </a:cubicBezTo>
                <a:cubicBezTo>
                  <a:pt x="663250" y="1116657"/>
                  <a:pt x="603061" y="1106488"/>
                  <a:pt x="542872" y="1098243"/>
                </a:cubicBezTo>
                <a:cubicBezTo>
                  <a:pt x="370825" y="1074607"/>
                  <a:pt x="242202" y="1144965"/>
                  <a:pt x="146284" y="1284032"/>
                </a:cubicBezTo>
                <a:cubicBezTo>
                  <a:pt x="99562" y="1351916"/>
                  <a:pt x="74827" y="1428870"/>
                  <a:pt x="56413" y="1508297"/>
                </a:cubicBezTo>
                <a:cubicBezTo>
                  <a:pt x="49817" y="1536056"/>
                  <a:pt x="44046" y="1564089"/>
                  <a:pt x="37999" y="1592122"/>
                </a:cubicBezTo>
                <a:cubicBezTo>
                  <a:pt x="36625" y="1592397"/>
                  <a:pt x="34976" y="1592397"/>
                  <a:pt x="33602" y="1592672"/>
                </a:cubicBezTo>
                <a:cubicBezTo>
                  <a:pt x="26731" y="1561341"/>
                  <a:pt x="18761" y="1530284"/>
                  <a:pt x="13264" y="1498678"/>
                </a:cubicBezTo>
                <a:cubicBezTo>
                  <a:pt x="-46100" y="1167776"/>
                  <a:pt x="99287" y="751400"/>
                  <a:pt x="339769" y="514492"/>
                </a:cubicBezTo>
                <a:cubicBezTo>
                  <a:pt x="462070" y="394114"/>
                  <a:pt x="606634" y="321008"/>
                  <a:pt x="775933" y="290776"/>
                </a:cubicBezTo>
                <a:cubicBezTo>
                  <a:pt x="958698" y="257796"/>
                  <a:pt x="1140639" y="219868"/>
                  <a:pt x="1322031" y="180842"/>
                </a:cubicBezTo>
                <a:cubicBezTo>
                  <a:pt x="1417674" y="160229"/>
                  <a:pt x="1509469" y="126974"/>
                  <a:pt x="1591919" y="72557"/>
                </a:cubicBezTo>
                <a:cubicBezTo>
                  <a:pt x="1614456" y="57715"/>
                  <a:pt x="1634794" y="39851"/>
                  <a:pt x="1655681" y="22811"/>
                </a:cubicBezTo>
                <a:cubicBezTo>
                  <a:pt x="1664201" y="15940"/>
                  <a:pt x="1671622" y="8245"/>
                  <a:pt x="1680417" y="0"/>
                </a:cubicBezTo>
                <a:cubicBezTo>
                  <a:pt x="1682615" y="5497"/>
                  <a:pt x="1684264" y="9619"/>
                  <a:pt x="1685913" y="13742"/>
                </a:cubicBezTo>
                <a:cubicBezTo>
                  <a:pt x="1686188" y="24186"/>
                  <a:pt x="1686188" y="35179"/>
                  <a:pt x="1686188" y="461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"/>
          <p:cNvSpPr/>
          <p:nvPr/>
        </p:nvSpPr>
        <p:spPr>
          <a:xfrm>
            <a:off x="4120824" y="4073267"/>
            <a:ext cx="1833030" cy="1708052"/>
          </a:xfrm>
          <a:custGeom>
            <a:rect b="b" l="l" r="r" t="t"/>
            <a:pathLst>
              <a:path extrusionOk="0" h="901460" w="967421">
                <a:moveTo>
                  <a:pt x="776207" y="903405"/>
                </a:moveTo>
                <a:cubicBezTo>
                  <a:pt x="769886" y="900931"/>
                  <a:pt x="763840" y="898458"/>
                  <a:pt x="757519" y="895984"/>
                </a:cubicBezTo>
                <a:cubicBezTo>
                  <a:pt x="825953" y="890213"/>
                  <a:pt x="870201" y="855308"/>
                  <a:pt x="889165" y="789073"/>
                </a:cubicBezTo>
                <a:cubicBezTo>
                  <a:pt x="903731" y="738229"/>
                  <a:pt x="902906" y="710470"/>
                  <a:pt x="883393" y="685735"/>
                </a:cubicBezTo>
                <a:cubicBezTo>
                  <a:pt x="774283" y="758566"/>
                  <a:pt x="673419" y="740977"/>
                  <a:pt x="583548" y="650006"/>
                </a:cubicBezTo>
                <a:cubicBezTo>
                  <a:pt x="545071" y="611255"/>
                  <a:pt x="519236" y="564807"/>
                  <a:pt x="530230" y="505718"/>
                </a:cubicBezTo>
                <a:cubicBezTo>
                  <a:pt x="533802" y="514512"/>
                  <a:pt x="537375" y="523582"/>
                  <a:pt x="541223" y="532377"/>
                </a:cubicBezTo>
                <a:cubicBezTo>
                  <a:pt x="558538" y="573052"/>
                  <a:pt x="586296" y="604384"/>
                  <a:pt x="623949" y="626645"/>
                </a:cubicBezTo>
                <a:cubicBezTo>
                  <a:pt x="678916" y="659076"/>
                  <a:pt x="729210" y="641212"/>
                  <a:pt x="752572" y="582122"/>
                </a:cubicBezTo>
                <a:cubicBezTo>
                  <a:pt x="772909" y="531277"/>
                  <a:pt x="763840" y="485655"/>
                  <a:pt x="726737" y="446353"/>
                </a:cubicBezTo>
                <a:cubicBezTo>
                  <a:pt x="681114" y="397982"/>
                  <a:pt x="622299" y="374621"/>
                  <a:pt x="557988" y="365002"/>
                </a:cubicBezTo>
                <a:cubicBezTo>
                  <a:pt x="494776" y="355658"/>
                  <a:pt x="432113" y="364727"/>
                  <a:pt x="369451" y="374072"/>
                </a:cubicBezTo>
                <a:cubicBezTo>
                  <a:pt x="327951" y="380393"/>
                  <a:pt x="286176" y="386714"/>
                  <a:pt x="244126" y="390562"/>
                </a:cubicBezTo>
                <a:cubicBezTo>
                  <a:pt x="182288" y="395783"/>
                  <a:pt x="123198" y="387813"/>
                  <a:pt x="75377" y="342190"/>
                </a:cubicBezTo>
                <a:cubicBezTo>
                  <a:pt x="45145" y="312783"/>
                  <a:pt x="25906" y="276780"/>
                  <a:pt x="14363" y="236379"/>
                </a:cubicBezTo>
                <a:cubicBezTo>
                  <a:pt x="-5700" y="167120"/>
                  <a:pt x="-4875" y="98137"/>
                  <a:pt x="17661" y="29703"/>
                </a:cubicBezTo>
                <a:cubicBezTo>
                  <a:pt x="19585" y="24206"/>
                  <a:pt x="21784" y="18709"/>
                  <a:pt x="24257" y="12938"/>
                </a:cubicBezTo>
                <a:cubicBezTo>
                  <a:pt x="122923" y="67355"/>
                  <a:pt x="226261" y="59934"/>
                  <a:pt x="330149" y="39322"/>
                </a:cubicBezTo>
                <a:cubicBezTo>
                  <a:pt x="382643" y="28878"/>
                  <a:pt x="434312" y="14587"/>
                  <a:pt x="487080" y="5517"/>
                </a:cubicBezTo>
                <a:cubicBezTo>
                  <a:pt x="587121" y="-11798"/>
                  <a:pt x="677816" y="11838"/>
                  <a:pt x="758343" y="73676"/>
                </a:cubicBezTo>
                <a:cubicBezTo>
                  <a:pt x="850413" y="144309"/>
                  <a:pt x="907854" y="238303"/>
                  <a:pt x="938910" y="348787"/>
                </a:cubicBezTo>
                <a:cubicBezTo>
                  <a:pt x="977387" y="485655"/>
                  <a:pt x="978212" y="622798"/>
                  <a:pt x="937536" y="759116"/>
                </a:cubicBezTo>
                <a:cubicBezTo>
                  <a:pt x="929566" y="785500"/>
                  <a:pt x="916923" y="811060"/>
                  <a:pt x="904281" y="835795"/>
                </a:cubicBezTo>
                <a:cubicBezTo>
                  <a:pt x="885867" y="872073"/>
                  <a:pt x="854261" y="891862"/>
                  <a:pt x="814959" y="899832"/>
                </a:cubicBezTo>
                <a:cubicBezTo>
                  <a:pt x="811112" y="900656"/>
                  <a:pt x="807264" y="902031"/>
                  <a:pt x="803416" y="903405"/>
                </a:cubicBezTo>
                <a:cubicBezTo>
                  <a:pt x="794621" y="903405"/>
                  <a:pt x="785277" y="903405"/>
                  <a:pt x="776207" y="9034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"/>
          <p:cNvSpPr/>
          <p:nvPr/>
        </p:nvSpPr>
        <p:spPr>
          <a:xfrm>
            <a:off x="6248563" y="4074428"/>
            <a:ext cx="1822614" cy="1697637"/>
          </a:xfrm>
          <a:custGeom>
            <a:rect b="b" l="l" r="r" t="t"/>
            <a:pathLst>
              <a:path extrusionOk="0" h="895963" w="961924">
                <a:moveTo>
                  <a:pt x="434658" y="502907"/>
                </a:moveTo>
                <a:cubicBezTo>
                  <a:pt x="443453" y="530115"/>
                  <a:pt x="439055" y="553751"/>
                  <a:pt x="429986" y="577112"/>
                </a:cubicBezTo>
                <a:cubicBezTo>
                  <a:pt x="393707" y="669457"/>
                  <a:pt x="280475" y="738716"/>
                  <a:pt x="182084" y="726348"/>
                </a:cubicBezTo>
                <a:cubicBezTo>
                  <a:pt x="159548" y="723600"/>
                  <a:pt x="137836" y="712881"/>
                  <a:pt x="116398" y="704361"/>
                </a:cubicBezTo>
                <a:cubicBezTo>
                  <a:pt x="103756" y="699414"/>
                  <a:pt x="92488" y="691719"/>
                  <a:pt x="79296" y="684573"/>
                </a:cubicBezTo>
                <a:cubicBezTo>
                  <a:pt x="56209" y="734043"/>
                  <a:pt x="65279" y="778842"/>
                  <a:pt x="89190" y="822540"/>
                </a:cubicBezTo>
                <a:cubicBezTo>
                  <a:pt x="114200" y="868163"/>
                  <a:pt x="156249" y="886027"/>
                  <a:pt x="208193" y="892623"/>
                </a:cubicBezTo>
                <a:cubicBezTo>
                  <a:pt x="145256" y="913236"/>
                  <a:pt x="68852" y="876408"/>
                  <a:pt x="43567" y="815670"/>
                </a:cubicBezTo>
                <a:cubicBezTo>
                  <a:pt x="20481" y="760153"/>
                  <a:pt x="8938" y="701888"/>
                  <a:pt x="3716" y="642523"/>
                </a:cubicBezTo>
                <a:cubicBezTo>
                  <a:pt x="-7278" y="518023"/>
                  <a:pt x="5365" y="396545"/>
                  <a:pt x="51812" y="279740"/>
                </a:cubicBezTo>
                <a:cubicBezTo>
                  <a:pt x="88915" y="186296"/>
                  <a:pt x="146355" y="109067"/>
                  <a:pt x="232654" y="54375"/>
                </a:cubicBezTo>
                <a:cubicBezTo>
                  <a:pt x="271131" y="30190"/>
                  <a:pt x="313730" y="20570"/>
                  <a:pt x="356879" y="9577"/>
                </a:cubicBezTo>
                <a:cubicBezTo>
                  <a:pt x="416794" y="-5814"/>
                  <a:pt x="474509" y="-1417"/>
                  <a:pt x="533049" y="13974"/>
                </a:cubicBezTo>
                <a:cubicBezTo>
                  <a:pt x="586642" y="27716"/>
                  <a:pt x="640235" y="41733"/>
                  <a:pt x="694652" y="51352"/>
                </a:cubicBezTo>
                <a:cubicBezTo>
                  <a:pt x="777928" y="65918"/>
                  <a:pt x="859004" y="58772"/>
                  <a:pt x="934034" y="15348"/>
                </a:cubicBezTo>
                <a:cubicBezTo>
                  <a:pt x="935958" y="14249"/>
                  <a:pt x="938157" y="13699"/>
                  <a:pt x="942279" y="12050"/>
                </a:cubicBezTo>
                <a:cubicBezTo>
                  <a:pt x="947226" y="38709"/>
                  <a:pt x="952448" y="64819"/>
                  <a:pt x="956846" y="90653"/>
                </a:cubicBezTo>
                <a:cubicBezTo>
                  <a:pt x="965640" y="142322"/>
                  <a:pt x="964541" y="193442"/>
                  <a:pt x="948051" y="244012"/>
                </a:cubicBezTo>
                <a:cubicBezTo>
                  <a:pt x="915345" y="343227"/>
                  <a:pt x="844163" y="398194"/>
                  <a:pt x="739726" y="395996"/>
                </a:cubicBezTo>
                <a:cubicBezTo>
                  <a:pt x="680911" y="394621"/>
                  <a:pt x="622371" y="384727"/>
                  <a:pt x="564106" y="376757"/>
                </a:cubicBezTo>
                <a:cubicBezTo>
                  <a:pt x="511887" y="369611"/>
                  <a:pt x="459943" y="359168"/>
                  <a:pt x="407174" y="364939"/>
                </a:cubicBezTo>
                <a:cubicBezTo>
                  <a:pt x="348634" y="371260"/>
                  <a:pt x="295041" y="391598"/>
                  <a:pt x="250793" y="431999"/>
                </a:cubicBezTo>
                <a:cubicBezTo>
                  <a:pt x="199399" y="478996"/>
                  <a:pt x="188955" y="540009"/>
                  <a:pt x="220836" y="598824"/>
                </a:cubicBezTo>
                <a:cubicBezTo>
                  <a:pt x="243098" y="639775"/>
                  <a:pt x="280200" y="653517"/>
                  <a:pt x="323075" y="634828"/>
                </a:cubicBezTo>
                <a:cubicBezTo>
                  <a:pt x="375019" y="612016"/>
                  <a:pt x="407449" y="570791"/>
                  <a:pt x="428612" y="519397"/>
                </a:cubicBezTo>
                <a:cubicBezTo>
                  <a:pt x="430261" y="514175"/>
                  <a:pt x="431910" y="509503"/>
                  <a:pt x="434658" y="5029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"/>
          <p:cNvSpPr/>
          <p:nvPr/>
        </p:nvSpPr>
        <p:spPr>
          <a:xfrm>
            <a:off x="10698551" y="4748694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6"/>
          <p:cNvGrpSpPr/>
          <p:nvPr/>
        </p:nvGrpSpPr>
        <p:grpSpPr>
          <a:xfrm>
            <a:off x="7205871" y="4755189"/>
            <a:ext cx="3492680" cy="1107996"/>
            <a:chOff x="5022053" y="5162692"/>
            <a:chExt cx="5676497" cy="1107996"/>
          </a:xfrm>
        </p:grpSpPr>
        <p:sp>
          <p:nvSpPr>
            <p:cNvPr id="428" name="Google Shape;428;p6"/>
            <p:cNvSpPr txBox="1"/>
            <p:nvPr/>
          </p:nvSpPr>
          <p:spPr>
            <a:xfrm>
              <a:off x="5022053" y="5439691"/>
              <a:ext cx="55450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"/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0" name="Google Shape;430;p6"/>
            <p:cNvCxnSpPr>
              <a:endCxn id="426" idx="2"/>
            </p:cNvCxnSpPr>
            <p:nvPr/>
          </p:nvCxnSpPr>
          <p:spPr>
            <a:xfrm>
              <a:off x="5120950" y="5426107"/>
              <a:ext cx="5577600" cy="3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</p:grpSp>
      <p:sp>
        <p:nvSpPr>
          <p:cNvPr id="431" name="Google Shape;431;p6"/>
          <p:cNvSpPr/>
          <p:nvPr/>
        </p:nvSpPr>
        <p:spPr>
          <a:xfrm flipH="1">
            <a:off x="10845782" y="4880003"/>
            <a:ext cx="276735" cy="27742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10698551" y="2886863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6"/>
          <p:cNvGrpSpPr/>
          <p:nvPr/>
        </p:nvGrpSpPr>
        <p:grpSpPr>
          <a:xfrm>
            <a:off x="8202553" y="2893359"/>
            <a:ext cx="2495998" cy="1661994"/>
            <a:chOff x="5479149" y="2893359"/>
            <a:chExt cx="5219400" cy="1661994"/>
          </a:xfrm>
        </p:grpSpPr>
        <p:sp>
          <p:nvSpPr>
            <p:cNvPr id="434" name="Google Shape;434;p6"/>
            <p:cNvSpPr txBox="1"/>
            <p:nvPr/>
          </p:nvSpPr>
          <p:spPr>
            <a:xfrm>
              <a:off x="5479252" y="3170358"/>
              <a:ext cx="5087883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"/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6" name="Google Shape;436;p6"/>
            <p:cNvCxnSpPr>
              <a:endCxn id="432" idx="2"/>
            </p:cNvCxnSpPr>
            <p:nvPr/>
          </p:nvCxnSpPr>
          <p:spPr>
            <a:xfrm flipH="1" rot="10800000">
              <a:off x="5479149" y="3160373"/>
              <a:ext cx="5219400" cy="9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</p:grpSp>
      <p:sp>
        <p:nvSpPr>
          <p:cNvPr id="437" name="Google Shape;437;p6"/>
          <p:cNvSpPr/>
          <p:nvPr/>
        </p:nvSpPr>
        <p:spPr>
          <a:xfrm>
            <a:off x="10840350" y="3036614"/>
            <a:ext cx="266279" cy="267488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6"/>
          <p:cNvGrpSpPr/>
          <p:nvPr/>
        </p:nvGrpSpPr>
        <p:grpSpPr>
          <a:xfrm>
            <a:off x="1493450" y="1758693"/>
            <a:ext cx="1833760" cy="1846659"/>
            <a:chOff x="1493450" y="1758693"/>
            <a:chExt cx="6869700" cy="1846659"/>
          </a:xfrm>
        </p:grpSpPr>
        <p:sp>
          <p:nvSpPr>
            <p:cNvPr id="440" name="Google Shape;440;p6"/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6"/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2" name="Google Shape;442;p6"/>
            <p:cNvCxnSpPr>
              <a:endCxn id="438" idx="2"/>
            </p:cNvCxnSpPr>
            <p:nvPr/>
          </p:nvCxnSpPr>
          <p:spPr>
            <a:xfrm rot="10800000">
              <a:off x="1493450" y="2025707"/>
              <a:ext cx="6869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</p:grpSp>
      <p:sp>
        <p:nvSpPr>
          <p:cNvPr id="443" name="Google Shape;443;p6"/>
          <p:cNvSpPr/>
          <p:nvPr/>
        </p:nvSpPr>
        <p:spPr>
          <a:xfrm flipH="1">
            <a:off x="1069485" y="1879670"/>
            <a:ext cx="292549" cy="292074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" name="Google Shape;445;p6"/>
          <p:cNvGrpSpPr/>
          <p:nvPr/>
        </p:nvGrpSpPr>
        <p:grpSpPr>
          <a:xfrm>
            <a:off x="1493450" y="4028025"/>
            <a:ext cx="2492141" cy="1477328"/>
            <a:chOff x="1493450" y="4028025"/>
            <a:chExt cx="5410197" cy="1477328"/>
          </a:xfrm>
        </p:grpSpPr>
        <p:sp>
          <p:nvSpPr>
            <p:cNvPr id="446" name="Google Shape;446;p6"/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"/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8" name="Google Shape;448;p6"/>
            <p:cNvCxnSpPr>
              <a:endCxn id="444" idx="2"/>
            </p:cNvCxnSpPr>
            <p:nvPr/>
          </p:nvCxnSpPr>
          <p:spPr>
            <a:xfrm rot="10800000">
              <a:off x="1493450" y="4295039"/>
              <a:ext cx="5324100" cy="159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</p:grpSp>
      <p:sp>
        <p:nvSpPr>
          <p:cNvPr id="449" name="Google Shape;449;p6"/>
          <p:cNvSpPr/>
          <p:nvPr/>
        </p:nvSpPr>
        <p:spPr>
          <a:xfrm flipH="1">
            <a:off x="1051768" y="4110790"/>
            <a:ext cx="336343" cy="27145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5339567" y="2344318"/>
            <a:ext cx="1512862" cy="2787569"/>
          </a:xfrm>
          <a:custGeom>
            <a:rect b="b" l="l" r="r" t="t"/>
            <a:pathLst>
              <a:path extrusionOk="0" h="2787569" w="1512862">
                <a:moveTo>
                  <a:pt x="760439" y="1489715"/>
                </a:moveTo>
                <a:cubicBezTo>
                  <a:pt x="766769" y="1493070"/>
                  <a:pt x="773049" y="1501510"/>
                  <a:pt x="775441" y="1513412"/>
                </a:cubicBezTo>
                <a:cubicBezTo>
                  <a:pt x="780825" y="1540677"/>
                  <a:pt x="785011" y="1570541"/>
                  <a:pt x="786606" y="1599971"/>
                </a:cubicBezTo>
                <a:cubicBezTo>
                  <a:pt x="789397" y="1653204"/>
                  <a:pt x="783615" y="1704708"/>
                  <a:pt x="776040" y="1754913"/>
                </a:cubicBezTo>
                <a:cubicBezTo>
                  <a:pt x="774644" y="1764001"/>
                  <a:pt x="773647" y="1773090"/>
                  <a:pt x="771853" y="1781314"/>
                </a:cubicBezTo>
                <a:cubicBezTo>
                  <a:pt x="766470" y="1804684"/>
                  <a:pt x="768464" y="1825026"/>
                  <a:pt x="773846" y="1847963"/>
                </a:cubicBezTo>
                <a:cubicBezTo>
                  <a:pt x="789198" y="1913750"/>
                  <a:pt x="792786" y="1986460"/>
                  <a:pt x="792188" y="2058736"/>
                </a:cubicBezTo>
                <a:cubicBezTo>
                  <a:pt x="791191" y="2172563"/>
                  <a:pt x="787802" y="2286389"/>
                  <a:pt x="783815" y="2399782"/>
                </a:cubicBezTo>
                <a:cubicBezTo>
                  <a:pt x="780027" y="2504519"/>
                  <a:pt x="774245" y="2609256"/>
                  <a:pt x="768663" y="2713562"/>
                </a:cubicBezTo>
                <a:cubicBezTo>
                  <a:pt x="767268" y="2738663"/>
                  <a:pt x="763480" y="2762900"/>
                  <a:pt x="760688" y="2787569"/>
                </a:cubicBezTo>
                <a:cubicBezTo>
                  <a:pt x="759094" y="2786704"/>
                  <a:pt x="757499" y="2785838"/>
                  <a:pt x="756103" y="2785405"/>
                </a:cubicBezTo>
                <a:cubicBezTo>
                  <a:pt x="751318" y="2720919"/>
                  <a:pt x="746334" y="2655998"/>
                  <a:pt x="741949" y="2591512"/>
                </a:cubicBezTo>
                <a:cubicBezTo>
                  <a:pt x="730385" y="2425317"/>
                  <a:pt x="720616" y="2258689"/>
                  <a:pt x="721614" y="2090331"/>
                </a:cubicBezTo>
                <a:cubicBezTo>
                  <a:pt x="722012" y="2018054"/>
                  <a:pt x="724604" y="1946209"/>
                  <a:pt x="734772" y="1876963"/>
                </a:cubicBezTo>
                <a:cubicBezTo>
                  <a:pt x="736366" y="1866574"/>
                  <a:pt x="737363" y="1855322"/>
                  <a:pt x="740154" y="1846666"/>
                </a:cubicBezTo>
                <a:cubicBezTo>
                  <a:pt x="748727" y="1821131"/>
                  <a:pt x="745935" y="1798625"/>
                  <a:pt x="740154" y="1771791"/>
                </a:cubicBezTo>
                <a:cubicBezTo>
                  <a:pt x="726398" y="1708602"/>
                  <a:pt x="719619" y="1641520"/>
                  <a:pt x="727196" y="1572271"/>
                </a:cubicBezTo>
                <a:cubicBezTo>
                  <a:pt x="730186" y="1545437"/>
                  <a:pt x="737762" y="1520336"/>
                  <a:pt x="745138" y="1496532"/>
                </a:cubicBezTo>
                <a:cubicBezTo>
                  <a:pt x="747730" y="1488092"/>
                  <a:pt x="754110" y="1486361"/>
                  <a:pt x="760439" y="1489715"/>
                </a:cubicBezTo>
                <a:close/>
                <a:moveTo>
                  <a:pt x="753650" y="1360201"/>
                </a:moveTo>
                <a:cubicBezTo>
                  <a:pt x="765880" y="1361932"/>
                  <a:pt x="779052" y="1387468"/>
                  <a:pt x="782251" y="1415167"/>
                </a:cubicBezTo>
                <a:cubicBezTo>
                  <a:pt x="785638" y="1445031"/>
                  <a:pt x="783003" y="1456284"/>
                  <a:pt x="770020" y="1463208"/>
                </a:cubicBezTo>
                <a:cubicBezTo>
                  <a:pt x="765692" y="1465805"/>
                  <a:pt x="761176" y="1466238"/>
                  <a:pt x="757413" y="1467536"/>
                </a:cubicBezTo>
                <a:cubicBezTo>
                  <a:pt x="752709" y="1466238"/>
                  <a:pt x="748758" y="1465372"/>
                  <a:pt x="744807" y="1463642"/>
                </a:cubicBezTo>
                <a:cubicBezTo>
                  <a:pt x="730506" y="1457149"/>
                  <a:pt x="728436" y="1450224"/>
                  <a:pt x="731071" y="1416899"/>
                </a:cubicBezTo>
                <a:cubicBezTo>
                  <a:pt x="732952" y="1393526"/>
                  <a:pt x="738973" y="1376648"/>
                  <a:pt x="747440" y="1363664"/>
                </a:cubicBezTo>
                <a:cubicBezTo>
                  <a:pt x="749134" y="1361067"/>
                  <a:pt x="751580" y="1359768"/>
                  <a:pt x="753650" y="1360201"/>
                </a:cubicBezTo>
                <a:close/>
                <a:moveTo>
                  <a:pt x="1442051" y="1584"/>
                </a:moveTo>
                <a:cubicBezTo>
                  <a:pt x="1469170" y="-1639"/>
                  <a:pt x="1495431" y="-2853"/>
                  <a:pt x="1512862" y="27768"/>
                </a:cubicBezTo>
                <a:cubicBezTo>
                  <a:pt x="1353829" y="56890"/>
                  <a:pt x="1281721" y="96247"/>
                  <a:pt x="1190634" y="228475"/>
                </a:cubicBezTo>
                <a:cubicBezTo>
                  <a:pt x="1134984" y="309724"/>
                  <a:pt x="1081042" y="396813"/>
                  <a:pt x="1047110" y="488785"/>
                </a:cubicBezTo>
                <a:cubicBezTo>
                  <a:pt x="972539" y="696161"/>
                  <a:pt x="909310" y="908191"/>
                  <a:pt x="843962" y="1118770"/>
                </a:cubicBezTo>
                <a:cubicBezTo>
                  <a:pt x="824403" y="1182182"/>
                  <a:pt x="812653" y="1247829"/>
                  <a:pt x="799863" y="1311207"/>
                </a:cubicBezTo>
                <a:lnTo>
                  <a:pt x="784799" y="1309712"/>
                </a:lnTo>
                <a:cubicBezTo>
                  <a:pt x="785805" y="1305211"/>
                  <a:pt x="785399" y="1299743"/>
                  <a:pt x="787000" y="1295132"/>
                </a:cubicBezTo>
                <a:cubicBezTo>
                  <a:pt x="846846" y="1002418"/>
                  <a:pt x="914614" y="712536"/>
                  <a:pt x="1036832" y="437113"/>
                </a:cubicBezTo>
                <a:cubicBezTo>
                  <a:pt x="1094998" y="306728"/>
                  <a:pt x="1164358" y="183491"/>
                  <a:pt x="1270940" y="84710"/>
                </a:cubicBezTo>
                <a:cubicBezTo>
                  <a:pt x="1319244" y="39948"/>
                  <a:pt x="1376728" y="11335"/>
                  <a:pt x="1442051" y="1584"/>
                </a:cubicBezTo>
                <a:close/>
                <a:moveTo>
                  <a:pt x="70811" y="1584"/>
                </a:moveTo>
                <a:cubicBezTo>
                  <a:pt x="136134" y="11335"/>
                  <a:pt x="193618" y="39948"/>
                  <a:pt x="241922" y="84710"/>
                </a:cubicBezTo>
                <a:cubicBezTo>
                  <a:pt x="348504" y="183491"/>
                  <a:pt x="417864" y="306728"/>
                  <a:pt x="476030" y="437113"/>
                </a:cubicBezTo>
                <a:cubicBezTo>
                  <a:pt x="598248" y="712536"/>
                  <a:pt x="666016" y="1002418"/>
                  <a:pt x="725862" y="1295132"/>
                </a:cubicBezTo>
                <a:cubicBezTo>
                  <a:pt x="727464" y="1299743"/>
                  <a:pt x="727057" y="1305211"/>
                  <a:pt x="728064" y="1309712"/>
                </a:cubicBezTo>
                <a:lnTo>
                  <a:pt x="712999" y="1311207"/>
                </a:lnTo>
                <a:cubicBezTo>
                  <a:pt x="700209" y="1247829"/>
                  <a:pt x="688459" y="1182182"/>
                  <a:pt x="668900" y="1118770"/>
                </a:cubicBezTo>
                <a:cubicBezTo>
                  <a:pt x="603552" y="908191"/>
                  <a:pt x="540323" y="696161"/>
                  <a:pt x="465752" y="488785"/>
                </a:cubicBezTo>
                <a:cubicBezTo>
                  <a:pt x="431820" y="396813"/>
                  <a:pt x="377878" y="309724"/>
                  <a:pt x="322228" y="228475"/>
                </a:cubicBezTo>
                <a:cubicBezTo>
                  <a:pt x="231141" y="96247"/>
                  <a:pt x="159033" y="56890"/>
                  <a:pt x="0" y="27768"/>
                </a:cubicBezTo>
                <a:cubicBezTo>
                  <a:pt x="17431" y="-2853"/>
                  <a:pt x="43692" y="-1639"/>
                  <a:pt x="70811" y="15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"/>
          <p:cNvSpPr txBox="1"/>
          <p:nvPr/>
        </p:nvSpPr>
        <p:spPr>
          <a:xfrm>
            <a:off x="4381687" y="3031587"/>
            <a:ext cx="11328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 txBox="1"/>
          <p:nvPr/>
        </p:nvSpPr>
        <p:spPr>
          <a:xfrm>
            <a:off x="6677427" y="3031587"/>
            <a:ext cx="11328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 txBox="1"/>
          <p:nvPr/>
        </p:nvSpPr>
        <p:spPr>
          <a:xfrm>
            <a:off x="4386246" y="4265550"/>
            <a:ext cx="11328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 txBox="1"/>
          <p:nvPr/>
        </p:nvSpPr>
        <p:spPr>
          <a:xfrm>
            <a:off x="6681986" y="4265550"/>
            <a:ext cx="11328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"/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7"/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"/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62" name="Google Shape;462;p7"/>
          <p:cNvSpPr txBox="1"/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"/>
          <p:cNvSpPr txBox="1"/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"/>
          <p:cNvSpPr txBox="1"/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"/>
          <p:cNvSpPr txBox="1"/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466" name="Google Shape;466;p7"/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"/>
          <p:cNvSpPr/>
          <p:nvPr>
            <p:ph idx="2" type="pic"/>
          </p:nvPr>
        </p:nvSpPr>
        <p:spPr>
          <a:xfrm>
            <a:off x="671667" y="230340"/>
            <a:ext cx="10828239" cy="35593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73" name="Google Shape;473;p8"/>
          <p:cNvGrpSpPr/>
          <p:nvPr/>
        </p:nvGrpSpPr>
        <p:grpSpPr>
          <a:xfrm>
            <a:off x="8004376" y="3296189"/>
            <a:ext cx="3348000" cy="1074409"/>
            <a:chOff x="5076057" y="1240057"/>
            <a:chExt cx="2137127" cy="464607"/>
          </a:xfrm>
        </p:grpSpPr>
        <p:sp>
          <p:nvSpPr>
            <p:cNvPr id="474" name="Google Shape;474;p8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476" name="Google Shape;476;p8"/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477" name="Google Shape;477;p8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480" name="Google Shape;480;p8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482" name="Google Shape;482;p8"/>
          <p:cNvGrpSpPr/>
          <p:nvPr/>
        </p:nvGrpSpPr>
        <p:grpSpPr>
          <a:xfrm>
            <a:off x="858275" y="3296189"/>
            <a:ext cx="3348000" cy="1074409"/>
            <a:chOff x="5076057" y="1240057"/>
            <a:chExt cx="2137127" cy="464607"/>
          </a:xfrm>
        </p:grpSpPr>
        <p:sp>
          <p:nvSpPr>
            <p:cNvPr id="483" name="Google Shape;483;p8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8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485" name="Google Shape;485;p8"/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486" name="Google Shape;486;p8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488" name="Google Shape;488;p8"/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9" name="Google Shape;489;p8"/>
          <p:cNvGrpSpPr/>
          <p:nvPr/>
        </p:nvGrpSpPr>
        <p:grpSpPr>
          <a:xfrm>
            <a:off x="4469532" y="2272417"/>
            <a:ext cx="3277174" cy="3152353"/>
            <a:chOff x="4469532" y="2292871"/>
            <a:chExt cx="3277174" cy="3152353"/>
          </a:xfrm>
        </p:grpSpPr>
        <p:sp>
          <p:nvSpPr>
            <p:cNvPr id="490" name="Google Shape;490;p8"/>
            <p:cNvSpPr/>
            <p:nvPr/>
          </p:nvSpPr>
          <p:spPr>
            <a:xfrm>
              <a:off x="5167087" y="2857167"/>
              <a:ext cx="1820905" cy="886002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4A7B2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297D53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 rot="-8682225">
              <a:off x="4775491" y="4111948"/>
              <a:ext cx="1820905" cy="886002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 rot="-4283856">
              <a:off x="4507978" y="3347307"/>
              <a:ext cx="1820905" cy="886002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rgbClr val="4A7B2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rgbClr val="297D53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5247438" y="3247950"/>
              <a:ext cx="1726387" cy="1631289"/>
            </a:xfrm>
            <a:custGeom>
              <a:rect b="b" l="l" r="r" t="t"/>
              <a:pathLst>
                <a:path extrusionOk="0" h="1631289" w="1726387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"/>
          <p:cNvSpPr txBox="1"/>
          <p:nvPr>
            <p:ph idx="1" type="body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16" name="Google Shape;516;p9"/>
          <p:cNvGrpSpPr/>
          <p:nvPr/>
        </p:nvGrpSpPr>
        <p:grpSpPr>
          <a:xfrm>
            <a:off x="1111480" y="2276257"/>
            <a:ext cx="2615694" cy="3363332"/>
            <a:chOff x="9228771" y="2192407"/>
            <a:chExt cx="1702026" cy="2188512"/>
          </a:xfrm>
        </p:grpSpPr>
        <p:sp>
          <p:nvSpPr>
            <p:cNvPr id="517" name="Google Shape;517;p9"/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9" name="Google Shape;519;p9"/>
            <p:cNvCxnSpPr/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cap="flat" cmpd="sng" w="31750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sp>
          <p:nvSpPr>
            <p:cNvPr id="520" name="Google Shape;520;p9"/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fmla="val 0" name="adj1"/>
                <a:gd fmla="val 50000" name="adj2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9"/>
          <p:cNvGrpSpPr/>
          <p:nvPr/>
        </p:nvGrpSpPr>
        <p:grpSpPr>
          <a:xfrm>
            <a:off x="4545007" y="2276257"/>
            <a:ext cx="2615694" cy="3363332"/>
            <a:chOff x="9228771" y="2192407"/>
            <a:chExt cx="1702026" cy="2188512"/>
          </a:xfrm>
        </p:grpSpPr>
        <p:sp>
          <p:nvSpPr>
            <p:cNvPr id="522" name="Google Shape;522;p9"/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4" name="Google Shape;524;p9"/>
            <p:cNvCxnSpPr/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cap="flat" cmpd="sng" w="31750">
              <a:solidFill>
                <a:schemeClr val="accent2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sp>
          <p:nvSpPr>
            <p:cNvPr id="525" name="Google Shape;525;p9"/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fmla="val 0" name="adj1"/>
                <a:gd fmla="val 50000" name="adj2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9"/>
          <p:cNvGrpSpPr/>
          <p:nvPr/>
        </p:nvGrpSpPr>
        <p:grpSpPr>
          <a:xfrm>
            <a:off x="7978534" y="2276257"/>
            <a:ext cx="2615694" cy="3363332"/>
            <a:chOff x="9228771" y="2192407"/>
            <a:chExt cx="1702026" cy="2188512"/>
          </a:xfrm>
        </p:grpSpPr>
        <p:sp>
          <p:nvSpPr>
            <p:cNvPr id="527" name="Google Shape;527;p9"/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9" name="Google Shape;529;p9"/>
            <p:cNvCxnSpPr/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cap="flat" cmpd="sng" w="31750">
              <a:solidFill>
                <a:schemeClr val="accent3"/>
              </a:solidFill>
              <a:prstDash val="solid"/>
              <a:miter lim="800000"/>
              <a:headEnd len="sm" w="sm" type="none"/>
              <a:tailEnd len="lg" w="lg" type="oval"/>
            </a:ln>
          </p:spPr>
        </p:cxnSp>
        <p:sp>
          <p:nvSpPr>
            <p:cNvPr id="530" name="Google Shape;530;p9"/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fmla="val 0" name="adj1"/>
                <a:gd fmla="val 50000" name="adj2"/>
              </a:avLst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9"/>
          <p:cNvGrpSpPr/>
          <p:nvPr/>
        </p:nvGrpSpPr>
        <p:grpSpPr>
          <a:xfrm>
            <a:off x="5768234" y="4499327"/>
            <a:ext cx="2364868" cy="1292662"/>
            <a:chOff x="2551705" y="4283314"/>
            <a:chExt cx="1509655" cy="1292662"/>
          </a:xfrm>
        </p:grpSpPr>
        <p:sp>
          <p:nvSpPr>
            <p:cNvPr id="532" name="Google Shape;532;p9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9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9"/>
          <p:cNvGrpSpPr/>
          <p:nvPr/>
        </p:nvGrpSpPr>
        <p:grpSpPr>
          <a:xfrm>
            <a:off x="2306740" y="4499327"/>
            <a:ext cx="2364868" cy="1292662"/>
            <a:chOff x="2551705" y="4283314"/>
            <a:chExt cx="1509655" cy="1292662"/>
          </a:xfrm>
        </p:grpSpPr>
        <p:sp>
          <p:nvSpPr>
            <p:cNvPr id="535" name="Google Shape;535;p9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9"/>
          <p:cNvGrpSpPr/>
          <p:nvPr/>
        </p:nvGrpSpPr>
        <p:grpSpPr>
          <a:xfrm>
            <a:off x="9229729" y="4499327"/>
            <a:ext cx="2364868" cy="1292662"/>
            <a:chOff x="2551705" y="4283314"/>
            <a:chExt cx="1509655" cy="1292662"/>
          </a:xfrm>
        </p:grpSpPr>
        <p:sp>
          <p:nvSpPr>
            <p:cNvPr id="538" name="Google Shape;538;p9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9"/>
          <p:cNvSpPr/>
          <p:nvPr/>
        </p:nvSpPr>
        <p:spPr>
          <a:xfrm flipH="1">
            <a:off x="4724935" y="3635457"/>
            <a:ext cx="349998" cy="288727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9"/>
          <p:cNvSpPr/>
          <p:nvPr/>
        </p:nvSpPr>
        <p:spPr>
          <a:xfrm rot="-2794009">
            <a:off x="8173651" y="3589048"/>
            <a:ext cx="357872" cy="354138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9"/>
          <p:cNvSpPr/>
          <p:nvPr/>
        </p:nvSpPr>
        <p:spPr>
          <a:xfrm>
            <a:off x="1322679" y="3592508"/>
            <a:ext cx="332216" cy="331676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 txBox="1"/>
          <p:nvPr/>
        </p:nvSpPr>
        <p:spPr>
          <a:xfrm>
            <a:off x="1923069" y="2996471"/>
            <a:ext cx="135595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 txBox="1"/>
          <p:nvPr/>
        </p:nvSpPr>
        <p:spPr>
          <a:xfrm>
            <a:off x="5347361" y="3019682"/>
            <a:ext cx="135595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9"/>
          <p:cNvSpPr txBox="1"/>
          <p:nvPr/>
        </p:nvSpPr>
        <p:spPr>
          <a:xfrm>
            <a:off x="8771653" y="3042893"/>
            <a:ext cx="135595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tion Break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and End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:creator>Allppt.com</dc:creator>
</cp:coreProperties>
</file>