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13716000" cx="24387025"/>
  <p:notesSz cx="13716000" cy="24387025"/>
  <p:embeddedFontLst>
    <p:embeddedFont>
      <p:font typeface="Poppins"/>
      <p:bold r:id="rId12"/>
      <p:boldItalic r:id="rId13"/>
    </p:embeddedFont>
    <p:embeddedFont>
      <p:font typeface="Indie Flower"/>
      <p:regular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5" roundtripDataSignature="AMtx7mibDKa1Qsa5iAUZrL8qD8YE7r+O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oppins-boldItalic.fntdata"/><Relationship Id="rId12" Type="http://schemas.openxmlformats.org/officeDocument/2006/relationships/font" Target="fonts/Poppins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IndieFlower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" name="Google Shape;2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" name="Google Shape;4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" name="Google Shape;7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17.png"/><Relationship Id="rId7" Type="http://schemas.openxmlformats.org/officeDocument/2006/relationships/image" Target="../media/image7.png"/><Relationship Id="rId8" Type="http://schemas.openxmlformats.org/officeDocument/2006/relationships/image" Target="../media/image5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10" Type="http://schemas.openxmlformats.org/officeDocument/2006/relationships/image" Target="../media/image4.png"/><Relationship Id="rId9" Type="http://schemas.openxmlformats.org/officeDocument/2006/relationships/image" Target="../media/image11.png"/><Relationship Id="rId5" Type="http://schemas.openxmlformats.org/officeDocument/2006/relationships/image" Target="../media/image7.png"/><Relationship Id="rId6" Type="http://schemas.openxmlformats.org/officeDocument/2006/relationships/image" Target="../media/image13.png"/><Relationship Id="rId7" Type="http://schemas.openxmlformats.org/officeDocument/2006/relationships/image" Target="../media/image25.png"/><Relationship Id="rId8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3.png"/><Relationship Id="rId7" Type="http://schemas.openxmlformats.org/officeDocument/2006/relationships/image" Target="../media/image2.png"/><Relationship Id="rId8" Type="http://schemas.openxmlformats.org/officeDocument/2006/relationships/image" Target="../media/image5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5.png"/><Relationship Id="rId10" Type="http://schemas.openxmlformats.org/officeDocument/2006/relationships/image" Target="../media/image32.png"/><Relationship Id="rId9" Type="http://schemas.openxmlformats.org/officeDocument/2006/relationships/image" Target="../media/image53.png"/><Relationship Id="rId5" Type="http://schemas.openxmlformats.org/officeDocument/2006/relationships/image" Target="../media/image7.png"/><Relationship Id="rId6" Type="http://schemas.openxmlformats.org/officeDocument/2006/relationships/image" Target="../media/image49.png"/><Relationship Id="rId7" Type="http://schemas.openxmlformats.org/officeDocument/2006/relationships/image" Target="../media/image26.png"/><Relationship Id="rId8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28.png"/><Relationship Id="rId5" Type="http://schemas.openxmlformats.org/officeDocument/2006/relationships/image" Target="../media/image7.png"/><Relationship Id="rId6" Type="http://schemas.openxmlformats.org/officeDocument/2006/relationships/image" Target="../media/image31.png"/><Relationship Id="rId7" Type="http://schemas.openxmlformats.org/officeDocument/2006/relationships/image" Target="../media/image29.png"/><Relationship Id="rId8" Type="http://schemas.openxmlformats.org/officeDocument/2006/relationships/image" Target="../media/image34.png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4.png"/><Relationship Id="rId10" Type="http://schemas.openxmlformats.org/officeDocument/2006/relationships/image" Target="../media/image37.png"/><Relationship Id="rId13" Type="http://schemas.openxmlformats.org/officeDocument/2006/relationships/image" Target="../media/image45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27.png"/><Relationship Id="rId9" Type="http://schemas.openxmlformats.org/officeDocument/2006/relationships/image" Target="../media/image35.png"/><Relationship Id="rId5" Type="http://schemas.openxmlformats.org/officeDocument/2006/relationships/image" Target="../media/image38.png"/><Relationship Id="rId6" Type="http://schemas.openxmlformats.org/officeDocument/2006/relationships/image" Target="../media/image40.png"/><Relationship Id="rId7" Type="http://schemas.openxmlformats.org/officeDocument/2006/relationships/image" Target="../media/image36.png"/><Relationship Id="rId8" Type="http://schemas.openxmlformats.org/officeDocument/2006/relationships/image" Target="../media/image3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2.png"/><Relationship Id="rId4" Type="http://schemas.openxmlformats.org/officeDocument/2006/relationships/image" Target="../media/image46.png"/><Relationship Id="rId5" Type="http://schemas.openxmlformats.org/officeDocument/2006/relationships/image" Target="../media/image7.png"/><Relationship Id="rId6" Type="http://schemas.openxmlformats.org/officeDocument/2006/relationships/image" Target="../media/image48.png"/><Relationship Id="rId7" Type="http://schemas.openxmlformats.org/officeDocument/2006/relationships/image" Target="../media/image52.png"/><Relationship Id="rId8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7" name="Google Shape;17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876" y="1409700"/>
            <a:ext cx="21567296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"/>
          <p:cNvSpPr/>
          <p:nvPr/>
        </p:nvSpPr>
        <p:spPr>
          <a:xfrm>
            <a:off x="4161887" y="4546600"/>
            <a:ext cx="16050573" cy="2916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Happy Birthday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5677610" y="7531100"/>
            <a:ext cx="13442513" cy="1490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3BA91"/>
              </a:buClr>
              <a:buSzPts val="6400"/>
              <a:buFont typeface="Poppins"/>
              <a:buNone/>
            </a:pPr>
            <a:r>
              <a:rPr b="1" i="0" lang="en-US" sz="6400" u="none" cap="none" strike="noStrike">
                <a:solidFill>
                  <a:srgbClr val="D3BA91"/>
                </a:solidFill>
                <a:latin typeface="Poppins"/>
                <a:ea typeface="Poppins"/>
                <a:cs typeface="Poppins"/>
                <a:sym typeface="Poppins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0" name="Google Shape;20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0" y="0"/>
            <a:ext cx="4924309" cy="35935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" name="Google Shape;21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576521" y="9661779"/>
            <a:ext cx="5672766" cy="405422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3" name="Google Shape;2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4" name="Google Shape;24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805169" y="614769"/>
            <a:ext cx="3146874" cy="37845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5" name="Google Shape;25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81676" y="8728151"/>
            <a:ext cx="3692018" cy="46461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31" name="Google Shape;3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2" name="Google Shape;3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876" y="1409700"/>
            <a:ext cx="21567296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4" name="Google Shape;34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"/>
          <p:cNvSpPr/>
          <p:nvPr/>
        </p:nvSpPr>
        <p:spPr>
          <a:xfrm>
            <a:off x="12866708" y="3873500"/>
            <a:ext cx="6854623" cy="529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Birthday 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Party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2866708" y="95504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7" name="Google Shape;37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995724" y="444500"/>
            <a:ext cx="3048381" cy="2959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8" name="Google Shape;38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984873" y="3022600"/>
            <a:ext cx="8891111" cy="816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9" name="Google Shape;39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9558207"/>
            <a:ext cx="4430587" cy="3801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0" name="Google Shape;40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7738" y="10499"/>
            <a:ext cx="5404429" cy="50547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1" name="Google Shape;41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9801775" y="9626600"/>
            <a:ext cx="3170147" cy="3785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47" name="Google Shape;4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8" name="Google Shape;4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876" y="1409700"/>
            <a:ext cx="21567296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0" name="Google Shape;50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1" name="Google Shape;51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0"/>
            <a:ext cx="4289236" cy="46970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2" name="Google Shape;52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751697" y="8976916"/>
            <a:ext cx="6635351" cy="47390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3" name="Google Shape;53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959470" y="2717800"/>
            <a:ext cx="18468108" cy="4343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3"/>
          <p:cNvSpPr/>
          <p:nvPr/>
        </p:nvSpPr>
        <p:spPr>
          <a:xfrm>
            <a:off x="5626803" y="7645400"/>
            <a:ext cx="13688077" cy="2916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3BA91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D3BA91"/>
                </a:solidFill>
                <a:latin typeface="Indie Flower"/>
                <a:ea typeface="Indie Flower"/>
                <a:cs typeface="Indie Flower"/>
                <a:sym typeface="Indie Flower"/>
              </a:rPr>
              <a:t>It’s Chloe’s Birthday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8713289" y="105664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61" name="Google Shape;6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2" name="Google Shape;6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876" y="1409700"/>
            <a:ext cx="21567296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4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4" name="Google Shape;64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5" name="Google Shape;65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183904" y="9755355"/>
            <a:ext cx="7906363" cy="339591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6" name="Google Shape;66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622300"/>
            <a:ext cx="7849255" cy="2018196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"/>
          <p:cNvSpPr/>
          <p:nvPr/>
        </p:nvSpPr>
        <p:spPr>
          <a:xfrm>
            <a:off x="5360070" y="7823200"/>
            <a:ext cx="14208843" cy="2916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Birthday Celebration 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8713289" y="107188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9" name="Google Shape;69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551594" y="2082800"/>
            <a:ext cx="5283860" cy="551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0" name="Google Shape;70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584848" y="0"/>
            <a:ext cx="8802200" cy="43752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" name="Google Shape;71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42943" y="8801100"/>
            <a:ext cx="3988295" cy="4608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77" name="Google Shape;77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24387048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" name="Google Shape;78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09876" y="1409700"/>
            <a:ext cx="21567296" cy="10896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80" name="Google Shape;80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1" name="Google Shape;81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020887" y="10563851"/>
            <a:ext cx="6210422" cy="2678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2" name="Google Shape;82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66811" y="383586"/>
            <a:ext cx="6184389" cy="3202508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5"/>
          <p:cNvSpPr/>
          <p:nvPr/>
        </p:nvSpPr>
        <p:spPr>
          <a:xfrm>
            <a:off x="4382048" y="3149600"/>
            <a:ext cx="6448173" cy="529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Happy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Birthday 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5"/>
          <p:cNvSpPr/>
          <p:nvPr/>
        </p:nvSpPr>
        <p:spPr>
          <a:xfrm>
            <a:off x="4382048" y="88265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85" name="Google Shape;85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1660057" y="2413000"/>
            <a:ext cx="8891111" cy="889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6" name="Google Shape;86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734842" y="609600"/>
            <a:ext cx="5499787" cy="621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93" name="Google Shape;9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4" name="Google Shape;9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51195" y="7782880"/>
            <a:ext cx="9280045" cy="6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5" name="Google Shape;9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51195" y="5704625"/>
            <a:ext cx="9280045" cy="6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6" name="Google Shape;9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3143" y="1143000"/>
            <a:ext cx="22100762" cy="1143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7" name="Google Shape;97;p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43143" y="1143000"/>
            <a:ext cx="22100762" cy="1143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8" name="Google Shape;98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286286" y="2286000"/>
            <a:ext cx="19814477" cy="9144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9" name="Google Shape;99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7251700"/>
            <a:ext cx="5217813" cy="64580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0" name="Google Shape;100;p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286861" y="2781300"/>
            <a:ext cx="4318540" cy="814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1" name="Google Shape;101;p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2739692" y="2781300"/>
            <a:ext cx="4318540" cy="814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2" name="Google Shape;102;p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762670" y="0"/>
            <a:ext cx="8116314" cy="4241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3" name="Google Shape;103;p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507143" y="9451913"/>
            <a:ext cx="7459144" cy="340609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6"/>
          <p:cNvSpPr/>
          <p:nvPr/>
        </p:nvSpPr>
        <p:spPr>
          <a:xfrm>
            <a:off x="5055232" y="3581400"/>
            <a:ext cx="9394941" cy="529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D3BA91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D3BA91"/>
                </a:solidFill>
                <a:latin typeface="Indie Flower"/>
                <a:ea typeface="Indie Flower"/>
                <a:cs typeface="Indie Flower"/>
                <a:sym typeface="Indie Flower"/>
              </a:rPr>
              <a:t>It’s Chloe’s Birthday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5055232" y="88265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AF6EE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11" name="Google Shape;11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79010" y="0"/>
            <a:ext cx="11698162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2" name="Google Shape;11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14477" y="4013200"/>
            <a:ext cx="3226746" cy="939742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7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4" name="Google Shape;11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5" name="Google Shape;11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44756" y="2870200"/>
            <a:ext cx="12701588" cy="797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6" name="Google Shape;116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776797" y="2070100"/>
            <a:ext cx="8649409" cy="1849016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7"/>
          <p:cNvSpPr/>
          <p:nvPr/>
        </p:nvSpPr>
        <p:spPr>
          <a:xfrm>
            <a:off x="15368921" y="3924300"/>
            <a:ext cx="4644547" cy="5291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Thank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12800"/>
              <a:buFont typeface="Indie Flower"/>
              <a:buNone/>
            </a:pPr>
            <a:r>
              <a:rPr b="0" i="0" lang="en-US" sz="12800" u="none" cap="none" strike="noStrike">
                <a:solidFill>
                  <a:srgbClr val="272727"/>
                </a:solidFill>
                <a:latin typeface="Indie Flower"/>
                <a:ea typeface="Indie Flower"/>
                <a:cs typeface="Indie Flower"/>
                <a:sym typeface="Indie Flower"/>
              </a:rPr>
              <a:t>You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7"/>
          <p:cNvSpPr/>
          <p:nvPr/>
        </p:nvSpPr>
        <p:spPr>
          <a:xfrm>
            <a:off x="15368921" y="9601200"/>
            <a:ext cx="6973172" cy="111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72727"/>
              </a:buClr>
              <a:buSzPts val="4800"/>
              <a:buFont typeface="Poppins"/>
              <a:buNone/>
            </a:pPr>
            <a:r>
              <a:rPr b="0" i="0" lang="en-US" sz="4800" u="none" cap="none" strike="noStrike">
                <a:solidFill>
                  <a:srgbClr val="272727"/>
                </a:solidFill>
                <a:latin typeface="Poppins"/>
                <a:ea typeface="Poppins"/>
                <a:cs typeface="Poppins"/>
                <a:sym typeface="Poppins"/>
              </a:rPr>
              <a:t>December 10th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19" name="Google Shape;119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9296400"/>
            <a:ext cx="3035679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2023-12-09T06:14:38Z</dcterms:created>
  <dc:creator>PptxGenJS</dc:creator>
</cp:coreProperties>
</file>