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793CAC1-9A28-47F2-8A63-8EB3544C48B9}">
  <a:tblStyle styleId="{2793CAC1-9A28-47F2-8A63-8EB3544C48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some sounds high and some low?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{2793CAC1-9A28-47F2-8A63-8EB3544C48B9}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amplitude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height of a wave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</a:t>
                      </a:r>
                      <a:r>
                        <a:rPr b="1" lang="en" sz="1200"/>
                        <a:t>requency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measure of how many waves go by you in a set amount of time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oscilloscope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device that can show what sound waves look like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pitch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high or how low a sound is when you hear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sound wave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way sounds travel in an up-and-down pattern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volume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loud a sound is, measured by the height of a sound wave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wavelength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distance between two points of a wave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are some sounds high and some sounds low?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