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f5b57ce0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0f5b57ce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17b6530375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17b653037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17b653037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17b65303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144fb5282e_0_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144fb5282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144fb5282e_0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144fb5282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144fb5282e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144fb5282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12d4e9f7f4_1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12d4e9f7f4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144fb5282e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144fb5282e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144fb5282e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144fb5282e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144fb5282e_0_1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144fb5282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144fb5282e_0_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144fb5282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019181da56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019181da56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144fb5282e_0_1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144fb5282e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144fb5282e_0_1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144fb5282e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144fb5282e_0_1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144fb5282e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144fb5282e_0_2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144fb5282e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144fb5282e_0_2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3144fb5282e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144fb5282e_0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144fb5282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018fc87ef7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3018fc87ef7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Geneviève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018fc87ef7_2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3018fc87ef7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Geneviève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17b653037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17b65303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018fc87ef7_2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3018fc87ef7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019181da56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019181da56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13ec1656f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13ec1656f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0f5b57ce0d_0_3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0f5b57ce0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018fc87ef7_2_4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018fc87ef7_2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144fb5282e_0_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144fb5282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12d4e9f7f4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12d4e9f7f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0f5b57ce0d_0_3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0f5b57ce0d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12d4e9f7f4_1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12d4e9f7f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 name="Google Shape;11;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3564B9"/>
        </a:solidFill>
      </p:bgPr>
    </p:bg>
    <p:spTree>
      <p:nvGrpSpPr>
        <p:cNvPr id="56" name="Shape 56"/>
        <p:cNvGrpSpPr/>
        <p:nvPr/>
      </p:nvGrpSpPr>
      <p:grpSpPr>
        <a:xfrm>
          <a:off x="0" y="0"/>
          <a:ext cx="0" cy="0"/>
          <a:chOff x="0" y="0"/>
          <a:chExt cx="0" cy="0"/>
        </a:xfrm>
      </p:grpSpPr>
      <p:sp>
        <p:nvSpPr>
          <p:cNvPr id="57" name="Google Shape;57;p11"/>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9" name="Google Shape;59;p11"/>
          <p:cNvSpPr/>
          <p:nvPr/>
        </p:nvSpPr>
        <p:spPr>
          <a:xfrm rot="10799980">
            <a:off x="-59" y="4202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0" name="Google Shape;60;p11"/>
          <p:cNvSpPr/>
          <p:nvPr/>
        </p:nvSpPr>
        <p:spPr>
          <a:xfrm rot="10799980">
            <a:off x="-59" y="5030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1">
  <p:cSld name="TITLE_ONLY_2_1">
    <p:bg>
      <p:bgPr>
        <a:solidFill>
          <a:srgbClr val="434343"/>
        </a:solidFill>
      </p:bgPr>
    </p:bg>
    <p:spTree>
      <p:nvGrpSpPr>
        <p:cNvPr id="61" name="Shape 61"/>
        <p:cNvGrpSpPr/>
        <p:nvPr/>
      </p:nvGrpSpPr>
      <p:grpSpPr>
        <a:xfrm>
          <a:off x="0" y="0"/>
          <a:ext cx="0" cy="0"/>
          <a:chOff x="0" y="0"/>
          <a:chExt cx="0" cy="0"/>
        </a:xfrm>
      </p:grpSpPr>
      <p:sp>
        <p:nvSpPr>
          <p:cNvPr id="62" name="Google Shape;62;p12"/>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p:nvPr/>
        </p:nvSpPr>
        <p:spPr>
          <a:xfrm rot="10799980">
            <a:off x="-59" y="1154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4" name="Google Shape;64;p12"/>
          <p:cNvSpPr/>
          <p:nvPr/>
        </p:nvSpPr>
        <p:spPr>
          <a:xfrm rot="10799980">
            <a:off x="-59" y="1982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 name="Shape 65"/>
        <p:cNvGrpSpPr/>
        <p:nvPr/>
      </p:nvGrpSpPr>
      <p:grpSpPr>
        <a:xfrm>
          <a:off x="0" y="0"/>
          <a:ext cx="0" cy="0"/>
          <a:chOff x="0" y="0"/>
          <a:chExt cx="0" cy="0"/>
        </a:xfrm>
      </p:grpSpPr>
      <p:sp>
        <p:nvSpPr>
          <p:cNvPr id="66" name="Google Shape;66;p13"/>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8" name="Google Shape;68;p13"/>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69" name="Google Shape;69;p13"/>
          <p:cNvSpPr/>
          <p:nvPr/>
        </p:nvSpPr>
        <p:spPr>
          <a:xfrm rot="5400000">
            <a:off x="891983" y="2107161"/>
            <a:ext cx="5143500" cy="929178"/>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0" name="Google Shape;70;p13"/>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2">
  <p:cSld name="ONE_COLUMN_TEXT_2">
    <p:spTree>
      <p:nvGrpSpPr>
        <p:cNvPr id="71" name="Shape 71"/>
        <p:cNvGrpSpPr/>
        <p:nvPr/>
      </p:nvGrpSpPr>
      <p:grpSpPr>
        <a:xfrm>
          <a:off x="0" y="0"/>
          <a:ext cx="0" cy="0"/>
          <a:chOff x="0" y="0"/>
          <a:chExt cx="0" cy="0"/>
        </a:xfrm>
      </p:grpSpPr>
      <p:sp>
        <p:nvSpPr>
          <p:cNvPr id="72" name="Google Shape;72;p14"/>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4" name="Google Shape;74;p1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75" name="Google Shape;75;p14"/>
          <p:cNvSpPr/>
          <p:nvPr/>
        </p:nvSpPr>
        <p:spPr>
          <a:xfrm rot="5400000">
            <a:off x="206183" y="2107161"/>
            <a:ext cx="5143500" cy="929178"/>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 name="Google Shape;76;p14"/>
          <p:cNvSpPr/>
          <p:nvPr/>
        </p:nvSpPr>
        <p:spPr>
          <a:xfrm rot="5400000">
            <a:off x="2889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FFD966"/>
        </a:solidFill>
      </p:bgPr>
    </p:bg>
    <p:spTree>
      <p:nvGrpSpPr>
        <p:cNvPr id="77" name="Shape 77"/>
        <p:cNvGrpSpPr/>
        <p:nvPr/>
      </p:nvGrpSpPr>
      <p:grpSpPr>
        <a:xfrm>
          <a:off x="0" y="0"/>
          <a:ext cx="0" cy="0"/>
          <a:chOff x="0" y="0"/>
          <a:chExt cx="0" cy="0"/>
        </a:xfrm>
      </p:grpSpPr>
      <p:sp>
        <p:nvSpPr>
          <p:cNvPr id="78" name="Google Shape;78;p15"/>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0" name="Google Shape;80;p15"/>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81" name="Google Shape;81;p15"/>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 name="Google Shape;82;p15"/>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83" name="Shape 83"/>
        <p:cNvGrpSpPr/>
        <p:nvPr/>
      </p:nvGrpSpPr>
      <p:grpSpPr>
        <a:xfrm>
          <a:off x="0" y="0"/>
          <a:ext cx="0" cy="0"/>
          <a:chOff x="0" y="0"/>
          <a:chExt cx="0" cy="0"/>
        </a:xfrm>
      </p:grpSpPr>
      <p:sp>
        <p:nvSpPr>
          <p:cNvPr id="84" name="Google Shape;84;p16"/>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rot="5400000">
            <a:off x="-1165417"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6" name="Google Shape;86;p16"/>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17"/>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89" name="Google Shape;89;p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18"/>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flipH="1" rot="-5400000">
            <a:off x="1736786" y="2107161"/>
            <a:ext cx="5143500" cy="929178"/>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3" name="Google Shape;93;p18"/>
          <p:cNvSpPr/>
          <p:nvPr/>
        </p:nvSpPr>
        <p:spPr>
          <a:xfrm flipH="1" rot="-5400000">
            <a:off x="16539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4" name="Google Shape;94;p1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Font typeface="Source Sans Pro"/>
              <a:buNone/>
              <a:defRPr b="1" sz="4200">
                <a:latin typeface="Source Sans Pro"/>
                <a:ea typeface="Source Sans Pro"/>
                <a:cs typeface="Source Sans Pro"/>
                <a:sym typeface="Source Sans Pro"/>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95" name="Google Shape;95;p18"/>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Source Sans Pro"/>
              <a:buNone/>
              <a:defRPr sz="2100">
                <a:latin typeface="Source Sans Pro"/>
                <a:ea typeface="Source Sans Pro"/>
                <a:cs typeface="Source Sans Pro"/>
                <a:sym typeface="Source Sans Pr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6" name="Google Shape;96;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Font typeface="Source Sans Pro"/>
              <a:buChar char="●"/>
              <a:defRPr>
                <a:latin typeface="Source Sans Pro"/>
                <a:ea typeface="Source Sans Pro"/>
                <a:cs typeface="Source Sans Pro"/>
                <a:sym typeface="Source Sans Pro"/>
              </a:defRPr>
            </a:lvl1pPr>
            <a:lvl2pPr indent="-317500" lvl="1" marL="914400">
              <a:spcBef>
                <a:spcPts val="1600"/>
              </a:spcBef>
              <a:spcAft>
                <a:spcPts val="0"/>
              </a:spcAft>
              <a:buSzPts val="1400"/>
              <a:buFont typeface="Source Sans Pro"/>
              <a:buChar char="○"/>
              <a:defRPr>
                <a:latin typeface="Source Sans Pro"/>
                <a:ea typeface="Source Sans Pro"/>
                <a:cs typeface="Source Sans Pro"/>
                <a:sym typeface="Source Sans Pro"/>
              </a:defRPr>
            </a:lvl2pPr>
            <a:lvl3pPr indent="-317500" lvl="2" marL="1371600">
              <a:spcBef>
                <a:spcPts val="1600"/>
              </a:spcBef>
              <a:spcAft>
                <a:spcPts val="0"/>
              </a:spcAft>
              <a:buSzPts val="1400"/>
              <a:buFont typeface="Source Sans Pro"/>
              <a:buChar char="■"/>
              <a:defRPr>
                <a:latin typeface="Source Sans Pro"/>
                <a:ea typeface="Source Sans Pro"/>
                <a:cs typeface="Source Sans Pro"/>
                <a:sym typeface="Source Sans Pro"/>
              </a:defRPr>
            </a:lvl3pPr>
            <a:lvl4pPr indent="-317500" lvl="3" marL="1828800">
              <a:spcBef>
                <a:spcPts val="1600"/>
              </a:spcBef>
              <a:spcAft>
                <a:spcPts val="0"/>
              </a:spcAft>
              <a:buSzPts val="1400"/>
              <a:buFont typeface="Source Sans Pro"/>
              <a:buChar char="●"/>
              <a:defRPr>
                <a:latin typeface="Source Sans Pro"/>
                <a:ea typeface="Source Sans Pro"/>
                <a:cs typeface="Source Sans Pro"/>
                <a:sym typeface="Source Sans Pro"/>
              </a:defRPr>
            </a:lvl4pPr>
            <a:lvl5pPr indent="-317500" lvl="4" marL="2286000">
              <a:spcBef>
                <a:spcPts val="1600"/>
              </a:spcBef>
              <a:spcAft>
                <a:spcPts val="0"/>
              </a:spcAft>
              <a:buSzPts val="1400"/>
              <a:buFont typeface="Source Sans Pro"/>
              <a:buChar char="○"/>
              <a:defRPr>
                <a:latin typeface="Source Sans Pro"/>
                <a:ea typeface="Source Sans Pro"/>
                <a:cs typeface="Source Sans Pro"/>
                <a:sym typeface="Source Sans Pro"/>
              </a:defRPr>
            </a:lvl5pPr>
            <a:lvl6pPr indent="-317500" lvl="5" marL="2743200">
              <a:spcBef>
                <a:spcPts val="1600"/>
              </a:spcBef>
              <a:spcAft>
                <a:spcPts val="0"/>
              </a:spcAft>
              <a:buSzPts val="1400"/>
              <a:buFont typeface="Source Sans Pro"/>
              <a:buChar char="■"/>
              <a:defRPr>
                <a:latin typeface="Source Sans Pro"/>
                <a:ea typeface="Source Sans Pro"/>
                <a:cs typeface="Source Sans Pro"/>
                <a:sym typeface="Source Sans Pro"/>
              </a:defRPr>
            </a:lvl6pPr>
            <a:lvl7pPr indent="-317500" lvl="6" marL="3200400">
              <a:spcBef>
                <a:spcPts val="1600"/>
              </a:spcBef>
              <a:spcAft>
                <a:spcPts val="0"/>
              </a:spcAft>
              <a:buSzPts val="1400"/>
              <a:buFont typeface="Source Sans Pro"/>
              <a:buChar char="●"/>
              <a:defRPr>
                <a:latin typeface="Source Sans Pro"/>
                <a:ea typeface="Source Sans Pro"/>
                <a:cs typeface="Source Sans Pro"/>
                <a:sym typeface="Source Sans Pro"/>
              </a:defRPr>
            </a:lvl7pPr>
            <a:lvl8pPr indent="-317500" lvl="7" marL="3657600">
              <a:spcBef>
                <a:spcPts val="1600"/>
              </a:spcBef>
              <a:spcAft>
                <a:spcPts val="0"/>
              </a:spcAft>
              <a:buSzPts val="1400"/>
              <a:buFont typeface="Source Sans Pro"/>
              <a:buChar char="○"/>
              <a:defRPr>
                <a:latin typeface="Source Sans Pro"/>
                <a:ea typeface="Source Sans Pro"/>
                <a:cs typeface="Source Sans Pro"/>
                <a:sym typeface="Source Sans Pro"/>
              </a:defRPr>
            </a:lvl8pPr>
            <a:lvl9pPr indent="-317500" lvl="8" marL="4114800">
              <a:spcBef>
                <a:spcPts val="1600"/>
              </a:spcBef>
              <a:spcAft>
                <a:spcPts val="1600"/>
              </a:spcAft>
              <a:buSzPts val="1400"/>
              <a:buFont typeface="Source Sans Pro"/>
              <a:buChar char="■"/>
              <a:defRPr>
                <a:latin typeface="Source Sans Pro"/>
                <a:ea typeface="Source Sans Pro"/>
                <a:cs typeface="Source Sans Pro"/>
                <a:sym typeface="Source Sans Pro"/>
              </a:defRPr>
            </a:lvl9pPr>
          </a:lstStyle>
          <a:p/>
        </p:txBody>
      </p:sp>
      <p:sp>
        <p:nvSpPr>
          <p:cNvPr id="97" name="Google Shape;97;p1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98" name="Shape 98"/>
        <p:cNvGrpSpPr/>
        <p:nvPr/>
      </p:nvGrpSpPr>
      <p:grpSpPr>
        <a:xfrm>
          <a:off x="0" y="0"/>
          <a:ext cx="0" cy="0"/>
          <a:chOff x="0" y="0"/>
          <a:chExt cx="0" cy="0"/>
        </a:xfrm>
      </p:grpSpPr>
      <p:sp>
        <p:nvSpPr>
          <p:cNvPr id="99" name="Google Shape;99;p19"/>
          <p:cNvSpPr/>
          <p:nvPr/>
        </p:nvSpPr>
        <p:spPr>
          <a:xfrm>
            <a:off x="0" y="4017300"/>
            <a:ext cx="9144000" cy="1126200"/>
          </a:xfrm>
          <a:prstGeom prst="rec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0" name="Google Shape;100;p19"/>
          <p:cNvSpPr/>
          <p:nvPr/>
        </p:nvSpPr>
        <p:spPr>
          <a:xfrm>
            <a:off x="9" y="3714825"/>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1" name="Google Shape;101;p19"/>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102" name="Shape 102"/>
        <p:cNvGrpSpPr/>
        <p:nvPr/>
      </p:nvGrpSpPr>
      <p:grpSpPr>
        <a:xfrm>
          <a:off x="0" y="0"/>
          <a:ext cx="0" cy="0"/>
          <a:chOff x="0" y="0"/>
          <a:chExt cx="0" cy="0"/>
        </a:xfrm>
      </p:grpSpPr>
      <p:sp>
        <p:nvSpPr>
          <p:cNvPr id="103" name="Google Shape;103;p20"/>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 name="Google Shape;104;p20"/>
          <p:cNvSpPr/>
          <p:nvPr/>
        </p:nvSpPr>
        <p:spPr>
          <a:xfrm>
            <a:off x="9" y="3714825"/>
            <a:ext cx="9143982" cy="929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5" name="Google Shape;105;p20"/>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12" name="Shape 12"/>
        <p:cNvGrpSpPr/>
        <p:nvPr/>
      </p:nvGrpSpPr>
      <p:grpSpPr>
        <a:xfrm>
          <a:off x="0" y="0"/>
          <a:ext cx="0" cy="0"/>
          <a:chOff x="0" y="0"/>
          <a:chExt cx="0" cy="0"/>
        </a:xfrm>
      </p:grpSpPr>
      <p:sp>
        <p:nvSpPr>
          <p:cNvPr id="13" name="Google Shape;13;p3"/>
          <p:cNvSpPr/>
          <p:nvPr/>
        </p:nvSpPr>
        <p:spPr>
          <a:xfrm>
            <a:off x="50" y="113000"/>
            <a:ext cx="9143982" cy="4385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 name="Google Shape;14;p3"/>
          <p:cNvSpPr/>
          <p:nvPr/>
        </p:nvSpPr>
        <p:spPr>
          <a:xfrm>
            <a:off x="50" y="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06" name="Shape 106"/>
        <p:cNvGrpSpPr/>
        <p:nvPr/>
      </p:nvGrpSpPr>
      <p:grpSpPr>
        <a:xfrm>
          <a:off x="0" y="0"/>
          <a:ext cx="0" cy="0"/>
          <a:chOff x="0" y="0"/>
          <a:chExt cx="0" cy="0"/>
        </a:xfrm>
      </p:grpSpPr>
      <p:sp>
        <p:nvSpPr>
          <p:cNvPr id="107" name="Google Shape;107;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spTree>
      <p:nvGrpSpPr>
        <p:cNvPr id="108" name="Shape 108"/>
        <p:cNvGrpSpPr/>
        <p:nvPr/>
      </p:nvGrpSpPr>
      <p:grpSpPr>
        <a:xfrm>
          <a:off x="0" y="0"/>
          <a:ext cx="0" cy="0"/>
          <a:chOff x="0" y="0"/>
          <a:chExt cx="0" cy="0"/>
        </a:xfrm>
      </p:grpSpPr>
      <p:sp>
        <p:nvSpPr>
          <p:cNvPr id="109" name="Google Shape;109;p22"/>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1" name="Google Shape;111;p22"/>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2" name="Google Shape;112;p22"/>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3" name="Google Shape;113;p22"/>
          <p:cNvSpPr/>
          <p:nvPr/>
        </p:nvSpPr>
        <p:spPr>
          <a:xfrm>
            <a:off x="0" y="4017300"/>
            <a:ext cx="9144000" cy="1126200"/>
          </a:xfrm>
          <a:prstGeom prst="rec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4" name="Google Shape;114;p22"/>
          <p:cNvSpPr/>
          <p:nvPr/>
        </p:nvSpPr>
        <p:spPr>
          <a:xfrm>
            <a:off x="9" y="3714825"/>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5" name="Google Shape;115;p22"/>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3">
  <p:cSld name="TITLE_ONLY_1_3">
    <p:bg>
      <p:bgPr>
        <a:solidFill>
          <a:srgbClr val="434343"/>
        </a:solidFill>
      </p:bgPr>
    </p:bg>
    <p:spTree>
      <p:nvGrpSpPr>
        <p:cNvPr id="116" name="Shape 116"/>
        <p:cNvGrpSpPr/>
        <p:nvPr/>
      </p:nvGrpSpPr>
      <p:grpSpPr>
        <a:xfrm>
          <a:off x="0" y="0"/>
          <a:ext cx="0" cy="0"/>
          <a:chOff x="0" y="0"/>
          <a:chExt cx="0" cy="0"/>
        </a:xfrm>
      </p:grpSpPr>
      <p:sp>
        <p:nvSpPr>
          <p:cNvPr id="117" name="Google Shape;117;p23"/>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Clr>
                <a:srgbClr val="FFFFFF"/>
              </a:buClr>
              <a:buSzPts val="2400"/>
              <a:buNone/>
              <a:defRPr sz="2400">
                <a:solidFill>
                  <a:srgbClr val="FFFFFF"/>
                </a:solidFil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9" name="Google Shape;119;p23"/>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0" name="Google Shape;120;p23"/>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1" name="Google Shape;121;p23"/>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2" name="Google Shape;122;p23"/>
          <p:cNvSpPr/>
          <p:nvPr/>
        </p:nvSpPr>
        <p:spPr>
          <a:xfrm>
            <a:off x="9" y="3714825"/>
            <a:ext cx="9143982" cy="929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3" name="Google Shape;123;p23"/>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2">
  <p:cSld name="TITLE_ONLY_1_2">
    <p:spTree>
      <p:nvGrpSpPr>
        <p:cNvPr id="124" name="Shape 124"/>
        <p:cNvGrpSpPr/>
        <p:nvPr/>
      </p:nvGrpSpPr>
      <p:grpSpPr>
        <a:xfrm>
          <a:off x="0" y="0"/>
          <a:ext cx="0" cy="0"/>
          <a:chOff x="0" y="0"/>
          <a:chExt cx="0" cy="0"/>
        </a:xfrm>
      </p:grpSpPr>
      <p:sp>
        <p:nvSpPr>
          <p:cNvPr id="125" name="Google Shape;125;p24"/>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7" name="Google Shape;127;p24"/>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8" name="Google Shape;128;p24"/>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24"/>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0" name="Google Shape;130;p24"/>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1" name="Google Shape;131;p24"/>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p:cSld name="TITLE_ONLY_1_1">
    <p:spTree>
      <p:nvGrpSpPr>
        <p:cNvPr id="132" name="Shape 132"/>
        <p:cNvGrpSpPr/>
        <p:nvPr/>
      </p:nvGrpSpPr>
      <p:grpSpPr>
        <a:xfrm>
          <a:off x="0" y="0"/>
          <a:ext cx="0" cy="0"/>
          <a:chOff x="0" y="0"/>
          <a:chExt cx="0" cy="0"/>
        </a:xfrm>
      </p:grpSpPr>
      <p:sp>
        <p:nvSpPr>
          <p:cNvPr id="133" name="Google Shape;133;p25"/>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5" name="Google Shape;135;p25"/>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6" name="Google Shape;136;p25"/>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7" name="Google Shape;137;p25"/>
          <p:cNvSpPr/>
          <p:nvPr/>
        </p:nvSpPr>
        <p:spPr>
          <a:xfrm>
            <a:off x="0" y="4017300"/>
            <a:ext cx="9144000" cy="1126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8" name="Google Shape;138;p25"/>
          <p:cNvSpPr/>
          <p:nvPr/>
        </p:nvSpPr>
        <p:spPr>
          <a:xfrm>
            <a:off x="9" y="34100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9" name="Google Shape;139;p25"/>
          <p:cNvSpPr/>
          <p:nvPr/>
        </p:nvSpPr>
        <p:spPr>
          <a:xfrm>
            <a:off x="9" y="3327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p:cSld name="TITLE_ONLY_1_1_1">
    <p:bg>
      <p:bgPr>
        <a:solidFill>
          <a:srgbClr val="434343"/>
        </a:solidFill>
      </p:bgPr>
    </p:bg>
    <p:spTree>
      <p:nvGrpSpPr>
        <p:cNvPr id="140" name="Shape 140"/>
        <p:cNvGrpSpPr/>
        <p:nvPr/>
      </p:nvGrpSpPr>
      <p:grpSpPr>
        <a:xfrm>
          <a:off x="0" y="0"/>
          <a:ext cx="0" cy="0"/>
          <a:chOff x="0" y="0"/>
          <a:chExt cx="0" cy="0"/>
        </a:xfrm>
      </p:grpSpPr>
      <p:sp>
        <p:nvSpPr>
          <p:cNvPr id="141" name="Google Shape;141;p2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43" name="Google Shape;143;p26"/>
          <p:cNvSpPr/>
          <p:nvPr/>
        </p:nvSpPr>
        <p:spPr>
          <a:xfrm rot="10799980">
            <a:off x="-59" y="648843"/>
            <a:ext cx="9143982" cy="929232"/>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4" name="Google Shape;144;p26"/>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5" name="Google Shape;145;p26"/>
          <p:cNvSpPr/>
          <p:nvPr/>
        </p:nvSpPr>
        <p:spPr>
          <a:xfrm>
            <a:off x="0" y="3470150"/>
            <a:ext cx="9144000" cy="1673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6" name="Google Shape;146;p26"/>
          <p:cNvSpPr/>
          <p:nvPr/>
        </p:nvSpPr>
        <p:spPr>
          <a:xfrm>
            <a:off x="9" y="2842350"/>
            <a:ext cx="9143982" cy="929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7" name="Google Shape;147;p26"/>
          <p:cNvSpPr/>
          <p:nvPr/>
        </p:nvSpPr>
        <p:spPr>
          <a:xfrm>
            <a:off x="9" y="2759546"/>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chemeClr val="accent1"/>
        </a:solidFill>
      </p:bgPr>
    </p:bg>
    <p:spTree>
      <p:nvGrpSpPr>
        <p:cNvPr id="148" name="Shape 148"/>
        <p:cNvGrpSpPr/>
        <p:nvPr/>
      </p:nvGrpSpPr>
      <p:grpSpPr>
        <a:xfrm>
          <a:off x="0" y="0"/>
          <a:ext cx="0" cy="0"/>
          <a:chOff x="0" y="0"/>
          <a:chExt cx="0" cy="0"/>
        </a:xfrm>
      </p:grpSpPr>
      <p:sp>
        <p:nvSpPr>
          <p:cNvPr id="149" name="Google Shape;149;p27"/>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51" name="Google Shape;151;p27"/>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7"/>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7"/>
          <p:cNvSpPr txBox="1"/>
          <p:nvPr>
            <p:ph type="ctrTitle"/>
          </p:nvPr>
        </p:nvSpPr>
        <p:spPr>
          <a:xfrm>
            <a:off x="685800" y="2601425"/>
            <a:ext cx="58104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54" name="Shape 154"/>
        <p:cNvGrpSpPr/>
        <p:nvPr/>
      </p:nvGrpSpPr>
      <p:grpSpPr>
        <a:xfrm>
          <a:off x="0" y="0"/>
          <a:ext cx="0" cy="0"/>
          <a:chOff x="0" y="0"/>
          <a:chExt cx="0" cy="0"/>
        </a:xfrm>
      </p:grpSpPr>
      <p:sp>
        <p:nvSpPr>
          <p:cNvPr id="155" name="Google Shape;155;p28"/>
          <p:cNvSpPr txBox="1"/>
          <p:nvPr>
            <p:ph type="ctrTitle"/>
          </p:nvPr>
        </p:nvSpPr>
        <p:spPr>
          <a:xfrm>
            <a:off x="4113600" y="2878750"/>
            <a:ext cx="45057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800"/>
              <a:buNone/>
              <a:defRPr sz="48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sp>
        <p:nvSpPr>
          <p:cNvPr id="156" name="Google Shape;156;p28"/>
          <p:cNvSpPr txBox="1"/>
          <p:nvPr>
            <p:ph idx="1" type="subTitle"/>
          </p:nvPr>
        </p:nvSpPr>
        <p:spPr>
          <a:xfrm>
            <a:off x="4113600" y="3983050"/>
            <a:ext cx="4505700" cy="784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6"/>
              </a:buClr>
              <a:buSzPts val="1800"/>
              <a:buNone/>
              <a:defRPr b="1" sz="1800">
                <a:solidFill>
                  <a:schemeClr val="accent6"/>
                </a:solidFill>
              </a:defRPr>
            </a:lvl1pPr>
            <a:lvl2pPr lvl="1">
              <a:spcBef>
                <a:spcPts val="1600"/>
              </a:spcBef>
              <a:spcAft>
                <a:spcPts val="0"/>
              </a:spcAft>
              <a:buClr>
                <a:schemeClr val="accent6"/>
              </a:buClr>
              <a:buSzPts val="1800"/>
              <a:buNone/>
              <a:defRPr b="1" sz="1800">
                <a:solidFill>
                  <a:schemeClr val="accent6"/>
                </a:solidFill>
              </a:defRPr>
            </a:lvl2pPr>
            <a:lvl3pPr lvl="2">
              <a:spcBef>
                <a:spcPts val="1600"/>
              </a:spcBef>
              <a:spcAft>
                <a:spcPts val="0"/>
              </a:spcAft>
              <a:buClr>
                <a:schemeClr val="accent6"/>
              </a:buClr>
              <a:buSzPts val="1800"/>
              <a:buNone/>
              <a:defRPr b="1" sz="1800">
                <a:solidFill>
                  <a:schemeClr val="accent6"/>
                </a:solidFill>
              </a:defRPr>
            </a:lvl3pPr>
            <a:lvl4pPr lvl="3">
              <a:spcBef>
                <a:spcPts val="1600"/>
              </a:spcBef>
              <a:spcAft>
                <a:spcPts val="0"/>
              </a:spcAft>
              <a:buClr>
                <a:schemeClr val="accent6"/>
              </a:buClr>
              <a:buSzPts val="1400"/>
              <a:buNone/>
              <a:defRPr b="1">
                <a:solidFill>
                  <a:schemeClr val="accent6"/>
                </a:solidFill>
              </a:defRPr>
            </a:lvl4pPr>
            <a:lvl5pPr lvl="4">
              <a:spcBef>
                <a:spcPts val="1600"/>
              </a:spcBef>
              <a:spcAft>
                <a:spcPts val="0"/>
              </a:spcAft>
              <a:buClr>
                <a:schemeClr val="accent6"/>
              </a:buClr>
              <a:buSzPts val="1400"/>
              <a:buNone/>
              <a:defRPr b="1">
                <a:solidFill>
                  <a:schemeClr val="accent6"/>
                </a:solidFill>
              </a:defRPr>
            </a:lvl5pPr>
            <a:lvl6pPr lvl="5">
              <a:spcBef>
                <a:spcPts val="1600"/>
              </a:spcBef>
              <a:spcAft>
                <a:spcPts val="0"/>
              </a:spcAft>
              <a:buClr>
                <a:schemeClr val="accent6"/>
              </a:buClr>
              <a:buSzPts val="1400"/>
              <a:buNone/>
              <a:defRPr b="1">
                <a:solidFill>
                  <a:schemeClr val="accent6"/>
                </a:solidFill>
              </a:defRPr>
            </a:lvl6pPr>
            <a:lvl7pPr lvl="6">
              <a:spcBef>
                <a:spcPts val="1600"/>
              </a:spcBef>
              <a:spcAft>
                <a:spcPts val="0"/>
              </a:spcAft>
              <a:buClr>
                <a:schemeClr val="accent6"/>
              </a:buClr>
              <a:buSzPts val="1400"/>
              <a:buNone/>
              <a:defRPr b="1">
                <a:solidFill>
                  <a:schemeClr val="accent6"/>
                </a:solidFill>
              </a:defRPr>
            </a:lvl7pPr>
            <a:lvl8pPr lvl="7">
              <a:spcBef>
                <a:spcPts val="1600"/>
              </a:spcBef>
              <a:spcAft>
                <a:spcPts val="0"/>
              </a:spcAft>
              <a:buClr>
                <a:schemeClr val="accent6"/>
              </a:buClr>
              <a:buSzPts val="1400"/>
              <a:buNone/>
              <a:defRPr b="1">
                <a:solidFill>
                  <a:schemeClr val="accent6"/>
                </a:solidFill>
              </a:defRPr>
            </a:lvl8pPr>
            <a:lvl9pPr lvl="8">
              <a:spcBef>
                <a:spcPts val="1600"/>
              </a:spcBef>
              <a:spcAft>
                <a:spcPts val="1600"/>
              </a:spcAft>
              <a:buClr>
                <a:schemeClr val="accent6"/>
              </a:buClr>
              <a:buSzPts val="1400"/>
              <a:buNone/>
              <a:defRPr b="1">
                <a:solidFill>
                  <a:schemeClr val="accent6"/>
                </a:solidFill>
              </a:defRPr>
            </a:lvl9pPr>
          </a:lstStyle>
          <a:p/>
        </p:txBody>
      </p:sp>
      <p:sp>
        <p:nvSpPr>
          <p:cNvPr id="157" name="Google Shape;157;p28"/>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8"/>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59" name="Google Shape;159;p28"/>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8"/>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8"/>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3 1">
  <p:cSld name="TITLE_ONLY_1_3_1">
    <p:bg>
      <p:bgPr>
        <a:solidFill>
          <a:srgbClr val="0A0A0A"/>
        </a:solidFill>
      </p:bgPr>
    </p:bg>
    <p:spTree>
      <p:nvGrpSpPr>
        <p:cNvPr id="163" name="Shape 163"/>
        <p:cNvGrpSpPr/>
        <p:nvPr/>
      </p:nvGrpSpPr>
      <p:grpSpPr>
        <a:xfrm>
          <a:off x="0" y="0"/>
          <a:ext cx="0" cy="0"/>
          <a:chOff x="0" y="0"/>
          <a:chExt cx="0" cy="0"/>
        </a:xfrm>
      </p:grpSpPr>
      <p:sp>
        <p:nvSpPr>
          <p:cNvPr id="164" name="Google Shape;164;p29"/>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Clr>
                <a:srgbClr val="FFFFFF"/>
              </a:buClr>
              <a:buSzPts val="2400"/>
              <a:buNone/>
              <a:defRPr sz="2400">
                <a:solidFill>
                  <a:srgbClr val="FFFFFF"/>
                </a:solidFil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66" name="Google Shape;166;p29"/>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7" name="Google Shape;167;p29"/>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8" name="Google Shape;168;p29"/>
          <p:cNvSpPr/>
          <p:nvPr/>
        </p:nvSpPr>
        <p:spPr>
          <a:xfrm>
            <a:off x="0" y="4017300"/>
            <a:ext cx="9144000" cy="1126200"/>
          </a:xfrm>
          <a:prstGeom prst="rect">
            <a:avLst/>
          </a:prstGeom>
          <a:solidFill>
            <a:srgbClr val="0A0A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9" name="Google Shape;169;p29"/>
          <p:cNvSpPr/>
          <p:nvPr/>
        </p:nvSpPr>
        <p:spPr>
          <a:xfrm>
            <a:off x="9" y="3714825"/>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0" name="Google Shape;170;p29"/>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égende 1">
  <p:cSld name="CAPTION_ONLY_1">
    <p:bg>
      <p:bgPr>
        <a:solidFill>
          <a:srgbClr val="FFFFFF"/>
        </a:solidFill>
      </p:bgPr>
    </p:bg>
    <p:spTree>
      <p:nvGrpSpPr>
        <p:cNvPr id="15" name="Shape 15"/>
        <p:cNvGrpSpPr/>
        <p:nvPr/>
      </p:nvGrpSpPr>
      <p:grpSpPr>
        <a:xfrm>
          <a:off x="0" y="0"/>
          <a:ext cx="0" cy="0"/>
          <a:chOff x="0" y="0"/>
          <a:chExt cx="0" cy="0"/>
        </a:xfrm>
      </p:grpSpPr>
      <p:sp>
        <p:nvSpPr>
          <p:cNvPr id="16" name="Google Shape;16;p4"/>
          <p:cNvSpPr/>
          <p:nvPr/>
        </p:nvSpPr>
        <p:spPr>
          <a:xfrm>
            <a:off x="50" y="113000"/>
            <a:ext cx="9143982" cy="4385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 name="Google Shape;17;p4"/>
          <p:cNvSpPr/>
          <p:nvPr/>
        </p:nvSpPr>
        <p:spPr>
          <a:xfrm>
            <a:off x="50" y="0"/>
            <a:ext cx="9143982" cy="4385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94BF6E"/>
        </a:solidFill>
      </p:bgPr>
    </p:bg>
    <p:spTree>
      <p:nvGrpSpPr>
        <p:cNvPr id="18" name="Shape 18"/>
        <p:cNvGrpSpPr/>
        <p:nvPr/>
      </p:nvGrpSpPr>
      <p:grpSpPr>
        <a:xfrm>
          <a:off x="0" y="0"/>
          <a:ext cx="0" cy="0"/>
          <a:chOff x="0" y="0"/>
          <a:chExt cx="0" cy="0"/>
        </a:xfrm>
      </p:grpSpPr>
      <p:sp>
        <p:nvSpPr>
          <p:cNvPr id="19" name="Google Shape;19;p5"/>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20" name="Google Shape;2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spTree>
      <p:nvGrpSpPr>
        <p:cNvPr id="21" name="Shape 21"/>
        <p:cNvGrpSpPr/>
        <p:nvPr/>
      </p:nvGrpSpPr>
      <p:grpSpPr>
        <a:xfrm>
          <a:off x="0" y="0"/>
          <a:ext cx="0" cy="0"/>
          <a:chOff x="0" y="0"/>
          <a:chExt cx="0" cy="0"/>
        </a:xfrm>
      </p:grpSpPr>
      <p:sp>
        <p:nvSpPr>
          <p:cNvPr id="22" name="Google Shape;22;p6"/>
          <p:cNvSpPr/>
          <p:nvPr/>
        </p:nvSpPr>
        <p:spPr>
          <a:xfrm rot="10800000">
            <a:off x="9" y="1494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 name="Google Shape;23;p6"/>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6"/>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5" name="Google Shape;25;p6"/>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6" name="Google Shape;26;p6"/>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p:cSld name="TITLE_AND_BODY_1_1">
    <p:spTree>
      <p:nvGrpSpPr>
        <p:cNvPr id="28" name="Shape 28"/>
        <p:cNvGrpSpPr/>
        <p:nvPr/>
      </p:nvGrpSpPr>
      <p:grpSpPr>
        <a:xfrm>
          <a:off x="0" y="0"/>
          <a:ext cx="0" cy="0"/>
          <a:chOff x="0" y="0"/>
          <a:chExt cx="0" cy="0"/>
        </a:xfrm>
      </p:grpSpPr>
      <p:sp>
        <p:nvSpPr>
          <p:cNvPr id="29" name="Google Shape;29;p7"/>
          <p:cNvSpPr/>
          <p:nvPr/>
        </p:nvSpPr>
        <p:spPr>
          <a:xfrm rot="10800000">
            <a:off x="9" y="1494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 name="Google Shape;30;p7"/>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7"/>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 name="Google Shape;32;p7"/>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3" name="Google Shape;33;p7"/>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4" name="Google Shape;34;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1">
  <p:cSld name="TITLE_AND_BODY_1_1_1">
    <p:spTree>
      <p:nvGrpSpPr>
        <p:cNvPr id="35" name="Shape 35"/>
        <p:cNvGrpSpPr/>
        <p:nvPr/>
      </p:nvGrpSpPr>
      <p:grpSpPr>
        <a:xfrm>
          <a:off x="0" y="0"/>
          <a:ext cx="0" cy="0"/>
          <a:chOff x="0" y="0"/>
          <a:chExt cx="0" cy="0"/>
        </a:xfrm>
      </p:grpSpPr>
      <p:sp>
        <p:nvSpPr>
          <p:cNvPr id="36" name="Google Shape;36;p8"/>
          <p:cNvSpPr/>
          <p:nvPr/>
        </p:nvSpPr>
        <p:spPr>
          <a:xfrm rot="10800000">
            <a:off x="9" y="2637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7" name="Google Shape;37;p8"/>
          <p:cNvSpPr/>
          <p:nvPr/>
        </p:nvSpPr>
        <p:spPr>
          <a:xfrm flipH="1" rot="10800000">
            <a:off x="0" y="3127200"/>
            <a:ext cx="9144000" cy="201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8"/>
          <p:cNvSpPr/>
          <p:nvPr/>
        </p:nvSpPr>
        <p:spPr>
          <a:xfrm rot="10799980">
            <a:off x="13" y="2717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9" name="Google Shape;39;p8"/>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0" name="Google Shape;40;p8"/>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9"/>
          <p:cNvSpPr/>
          <p:nvPr/>
        </p:nvSpPr>
        <p:spPr>
          <a:xfrm rot="10800000">
            <a:off x="9" y="1542604"/>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4" name="Google Shape;44;p9"/>
          <p:cNvSpPr/>
          <p:nvPr/>
        </p:nvSpPr>
        <p:spPr>
          <a:xfrm rot="10800000">
            <a:off x="9" y="1494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5" name="Google Shape;45;p9"/>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7" name="Google Shape;47;p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8" name="Google Shape;48;p9"/>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9"/>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0" name="Google Shape;50;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0"/>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200"/>
              <a:buNone/>
              <a:defRPr sz="22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4" name="Google Shape;54;p10"/>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5" name="Google Shape;55;p10"/>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94BF6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434343"/>
              </a:buClr>
              <a:buSzPts val="3200"/>
              <a:buFont typeface="Viga"/>
              <a:buNone/>
              <a:defRPr sz="3200">
                <a:solidFill>
                  <a:srgbClr val="434343"/>
                </a:solidFill>
                <a:latin typeface="Viga"/>
                <a:ea typeface="Viga"/>
                <a:cs typeface="Viga"/>
                <a:sym typeface="Viga"/>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8638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Viga"/>
              <a:buChar char="●"/>
              <a:defRPr sz="1800">
                <a:latin typeface="Viga"/>
                <a:ea typeface="Viga"/>
                <a:cs typeface="Viga"/>
                <a:sym typeface="Viga"/>
              </a:defRPr>
            </a:lvl1pPr>
            <a:lvl2pPr indent="-317500" lvl="1" marL="914400">
              <a:lnSpc>
                <a:spcPct val="115000"/>
              </a:lnSpc>
              <a:spcBef>
                <a:spcPts val="1600"/>
              </a:spcBef>
              <a:spcAft>
                <a:spcPts val="0"/>
              </a:spcAft>
              <a:buSzPts val="1400"/>
              <a:buFont typeface="Viga"/>
              <a:buChar char="○"/>
              <a:defRPr>
                <a:latin typeface="Viga"/>
                <a:ea typeface="Viga"/>
                <a:cs typeface="Viga"/>
                <a:sym typeface="Viga"/>
              </a:defRPr>
            </a:lvl2pPr>
            <a:lvl3pPr indent="-317500" lvl="2" marL="1371600">
              <a:lnSpc>
                <a:spcPct val="115000"/>
              </a:lnSpc>
              <a:spcBef>
                <a:spcPts val="1600"/>
              </a:spcBef>
              <a:spcAft>
                <a:spcPts val="0"/>
              </a:spcAft>
              <a:buSzPts val="1400"/>
              <a:buFont typeface="Viga"/>
              <a:buChar char="■"/>
              <a:defRPr>
                <a:latin typeface="Viga"/>
                <a:ea typeface="Viga"/>
                <a:cs typeface="Viga"/>
                <a:sym typeface="Viga"/>
              </a:defRPr>
            </a:lvl3pPr>
            <a:lvl4pPr indent="-317500" lvl="3" marL="1828800">
              <a:lnSpc>
                <a:spcPct val="115000"/>
              </a:lnSpc>
              <a:spcBef>
                <a:spcPts val="1600"/>
              </a:spcBef>
              <a:spcAft>
                <a:spcPts val="0"/>
              </a:spcAft>
              <a:buSzPts val="1400"/>
              <a:buFont typeface="Viga"/>
              <a:buChar char="●"/>
              <a:defRPr>
                <a:latin typeface="Viga"/>
                <a:ea typeface="Viga"/>
                <a:cs typeface="Viga"/>
                <a:sym typeface="Viga"/>
              </a:defRPr>
            </a:lvl4pPr>
            <a:lvl5pPr indent="-317500" lvl="4" marL="2286000">
              <a:lnSpc>
                <a:spcPct val="115000"/>
              </a:lnSpc>
              <a:spcBef>
                <a:spcPts val="1600"/>
              </a:spcBef>
              <a:spcAft>
                <a:spcPts val="0"/>
              </a:spcAft>
              <a:buSzPts val="1400"/>
              <a:buFont typeface="Viga"/>
              <a:buChar char="○"/>
              <a:defRPr>
                <a:latin typeface="Viga"/>
                <a:ea typeface="Viga"/>
                <a:cs typeface="Viga"/>
                <a:sym typeface="Viga"/>
              </a:defRPr>
            </a:lvl5pPr>
            <a:lvl6pPr indent="-317500" lvl="5" marL="2743200">
              <a:lnSpc>
                <a:spcPct val="115000"/>
              </a:lnSpc>
              <a:spcBef>
                <a:spcPts val="1600"/>
              </a:spcBef>
              <a:spcAft>
                <a:spcPts val="0"/>
              </a:spcAft>
              <a:buSzPts val="1400"/>
              <a:buFont typeface="Viga"/>
              <a:buChar char="■"/>
              <a:defRPr>
                <a:latin typeface="Viga"/>
                <a:ea typeface="Viga"/>
                <a:cs typeface="Viga"/>
                <a:sym typeface="Viga"/>
              </a:defRPr>
            </a:lvl6pPr>
            <a:lvl7pPr indent="-317500" lvl="6" marL="3200400">
              <a:lnSpc>
                <a:spcPct val="115000"/>
              </a:lnSpc>
              <a:spcBef>
                <a:spcPts val="1600"/>
              </a:spcBef>
              <a:spcAft>
                <a:spcPts val="0"/>
              </a:spcAft>
              <a:buSzPts val="1400"/>
              <a:buFont typeface="Viga"/>
              <a:buChar char="●"/>
              <a:defRPr>
                <a:latin typeface="Viga"/>
                <a:ea typeface="Viga"/>
                <a:cs typeface="Viga"/>
                <a:sym typeface="Viga"/>
              </a:defRPr>
            </a:lvl7pPr>
            <a:lvl8pPr indent="-317500" lvl="7" marL="3657600">
              <a:lnSpc>
                <a:spcPct val="115000"/>
              </a:lnSpc>
              <a:spcBef>
                <a:spcPts val="1600"/>
              </a:spcBef>
              <a:spcAft>
                <a:spcPts val="0"/>
              </a:spcAft>
              <a:buSzPts val="1400"/>
              <a:buFont typeface="Viga"/>
              <a:buChar char="○"/>
              <a:defRPr>
                <a:latin typeface="Viga"/>
                <a:ea typeface="Viga"/>
                <a:cs typeface="Viga"/>
                <a:sym typeface="Viga"/>
              </a:defRPr>
            </a:lvl8pPr>
            <a:lvl9pPr indent="-317500" lvl="8" marL="4114800">
              <a:lnSpc>
                <a:spcPct val="115000"/>
              </a:lnSpc>
              <a:spcBef>
                <a:spcPts val="1600"/>
              </a:spcBef>
              <a:spcAft>
                <a:spcPts val="1600"/>
              </a:spcAft>
              <a:buSzPts val="1400"/>
              <a:buFont typeface="Viga"/>
              <a:buChar char="■"/>
              <a:defRPr>
                <a:latin typeface="Viga"/>
                <a:ea typeface="Viga"/>
                <a:cs typeface="Viga"/>
                <a:sym typeface="Viga"/>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19.png"/><Relationship Id="rId5" Type="http://schemas.openxmlformats.org/officeDocument/2006/relationships/hyperlink" Target="https://creativecommons.org/licenses/by-nc-sa/4.0/deed.fr" TargetMode="External"/><Relationship Id="rId6" Type="http://schemas.openxmlformats.org/officeDocument/2006/relationships/image" Target="../media/image1.png"/><Relationship Id="rId7" Type="http://schemas.openxmlformats.org/officeDocument/2006/relationships/hyperlink" Target="http://recitmst.qc.ca" TargetMode="External"/><Relationship Id="rId8"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hyperlink" Target="https://teacher.desmos.com/?lang=fr" TargetMode="External"/><Relationship Id="rId13" Type="http://schemas.openxmlformats.org/officeDocument/2006/relationships/image" Target="../media/image9.png"/><Relationship Id="rId12" Type="http://schemas.openxmlformats.org/officeDocument/2006/relationships/hyperlink" Target="https://polypad.amplify.com/fr/p" TargetMode="External"/><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s://teacher.desmos.com/activitybuilder/custom/67362ac4577b44583316837e?lang=fr" TargetMode="External"/><Relationship Id="rId4" Type="http://schemas.openxmlformats.org/officeDocument/2006/relationships/hyperlink" Target="https://teacher.desmos.com/polygraph/custom/59e3b2dc5a79e348a3838d75?lang=f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s://teacher.desmos.com/activitybuilder/custom/65f73bc03d40790d5819d1b5?lang=fr" TargetMode="External"/><Relationship Id="rId4" Type="http://schemas.openxmlformats.org/officeDocument/2006/relationships/hyperlink" Target="https://teacher.desmos.com/activitybuilder/custom/5e7d3e13beccc116b4cdff18?collections=5f4e83675fb4842356264c02&amp;lang=fr" TargetMode="External"/><Relationship Id="rId9" Type="http://schemas.openxmlformats.org/officeDocument/2006/relationships/hyperlink" Target="https://teacher.desmos.com/activitybuilder/custom/6455519f461414e3af74d3e1?lang=fr" TargetMode="External"/><Relationship Id="rId5" Type="http://schemas.openxmlformats.org/officeDocument/2006/relationships/hyperlink" Target="https://teacher.desmos.com/polygraph/custom/59e3b2dc5a79e348a3838d75?lang=fr" TargetMode="External"/><Relationship Id="rId6" Type="http://schemas.openxmlformats.org/officeDocument/2006/relationships/hyperlink" Target="https://teacher.desmos.com/activitybuilder/custom/5a6a29745d3fa90ab7742ff1?lang=fr" TargetMode="External"/><Relationship Id="rId7" Type="http://schemas.openxmlformats.org/officeDocument/2006/relationships/hyperlink" Target="https://teacher.desmos.com/activitybuilder/custom/5fc145c3f198e40b7146b3a9?lang=fr" TargetMode="External"/><Relationship Id="rId8" Type="http://schemas.openxmlformats.org/officeDocument/2006/relationships/hyperlink" Target="https://teacher.desmos.com/activitybuilder/custom/631f56ec6c7f020603062193?lang=f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teacher.desmos.com/collection/5d9f7a25f1c089673f662436" TargetMode="External"/><Relationship Id="rId4" Type="http://schemas.openxmlformats.org/officeDocument/2006/relationships/hyperlink" Target="https://teacher.desmos.com/collection/5eb09aa8db788d0303ba92b0" TargetMode="External"/><Relationship Id="rId9" Type="http://schemas.openxmlformats.org/officeDocument/2006/relationships/hyperlink" Target="https://teacher.desmos.com/collection/6615ded8edf2731fec750ff3?lang=fr" TargetMode="External"/><Relationship Id="rId5" Type="http://schemas.openxmlformats.org/officeDocument/2006/relationships/hyperlink" Target="https://teacher.desmos.com/collection/5f4e83675fb4842356264c02" TargetMode="External"/><Relationship Id="rId6" Type="http://schemas.openxmlformats.org/officeDocument/2006/relationships/hyperlink" Target="https://teacher.desmos.com/collection/5f5f5dd8e9393d0b2b8fc978" TargetMode="External"/><Relationship Id="rId7" Type="http://schemas.openxmlformats.org/officeDocument/2006/relationships/hyperlink" Target="https://teacher.desmos.com/collection/65f2042c7dc08ae7688f9fba?lang=fr" TargetMode="External"/><Relationship Id="rId8" Type="http://schemas.openxmlformats.org/officeDocument/2006/relationships/hyperlink" Target="https://teacher.desmos.com/collection/6615d7043c15bf60013398a3?lang=fr" TargetMode="External"/><Relationship Id="rId11" Type="http://schemas.openxmlformats.org/officeDocument/2006/relationships/hyperlink" Target="https://teacher.desmos.com/collection/6615e5e9edf2731fec7510c1?lang=fr" TargetMode="External"/><Relationship Id="rId10" Type="http://schemas.openxmlformats.org/officeDocument/2006/relationships/hyperlink" Target="https://teacher.desmos.com/collection/6615e0dfcf00bef3e06afa6f?lang=fr" TargetMode="External"/><Relationship Id="rId13" Type="http://schemas.openxmlformats.org/officeDocument/2006/relationships/hyperlink" Target="https://teacher.desmos.com/collection/65f206f5feda6bde6fee07bc?lang=fr" TargetMode="External"/><Relationship Id="rId12" Type="http://schemas.openxmlformats.org/officeDocument/2006/relationships/hyperlink" Target="https://teacher.desmos.com/collection/6615e92ebd0f67c73ed53833?lang=fr" TargetMode="External"/><Relationship Id="rId15" Type="http://schemas.openxmlformats.org/officeDocument/2006/relationships/hyperlink" Target="https://desmosfr.ca/" TargetMode="External"/><Relationship Id="rId14" Type="http://schemas.openxmlformats.org/officeDocument/2006/relationships/hyperlink" Target="https://sites.google.com/cscapitale.qc.ca/math-fga-desmos/accueil?authuser=0" TargetMode="External"/><Relationship Id="rId1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teacher.desmos.com/collection/661fddbfdacdee66f54e8547?lang=fr" TargetMode="External"/><Relationship Id="rId4" Type="http://schemas.openxmlformats.org/officeDocument/2006/relationships/hyperlink" Target="https://teacher.desmos.com/collection/600062f6d164490d5bc25055?lang=fr" TargetMode="External"/><Relationship Id="rId5" Type="http://schemas.openxmlformats.org/officeDocument/2006/relationships/hyperlink" Target="https://teacher.desmos.com/collection/5d9df76458f6c90c698b65ae?collections=added-collections&amp;lang=f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youtube.com/playlist?list=PLbE85KlaADWl9w9d71xFo8AME6LZUfAjR" TargetMode="External"/><Relationship Id="rId4" Type="http://schemas.openxmlformats.org/officeDocument/2006/relationships/hyperlink" Target="https://recitmst.qc.ca/Desmos-les-bases-de-la-calculatrice-graphique" TargetMode="External"/><Relationship Id="rId9" Type="http://schemas.openxmlformats.org/officeDocument/2006/relationships/hyperlink" Target="https://www.facebook.com/groups/pedagoguesdesmos" TargetMode="External"/><Relationship Id="rId5" Type="http://schemas.openxmlformats.org/officeDocument/2006/relationships/hyperlink" Target="https://recitmst.qc.ca/Desmos-les-mathematiques-en-classe-virtuelle" TargetMode="External"/><Relationship Id="rId6" Type="http://schemas.openxmlformats.org/officeDocument/2006/relationships/hyperlink" Target="https://recitmst.qc.ca/Desmos-creation-d-activites-pour-la-classe-virtuelle" TargetMode="External"/><Relationship Id="rId7" Type="http://schemas.openxmlformats.org/officeDocument/2006/relationships/hyperlink" Target="https://view.genial.ly/5f6b3ba79e22dc0d83e40fcc/horizontal-infographic-lists-dynamiser-lenseignement-apprentissage-des-mathematiques-avec-desmos" TargetMode="External"/><Relationship Id="rId8" Type="http://schemas.openxmlformats.org/officeDocument/2006/relationships/hyperlink" Target="https://view.genial.ly/600740a426efd30d1ba0c4ca/horizontal-infographic-review-formation-teacher-desmos-science?fbclid=IwAR2M8aOAMlc1F-6DAq1eZiLuBejHMuwGB_amSIPjU9xd3tb9By9OVThb7IQ" TargetMode="External"/><Relationship Id="rId10" Type="http://schemas.openxmlformats.org/officeDocument/2006/relationships/hyperlink" Target="https://www.facebook.com/groups/70485103966640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polypad.amplify.com/fr/p" TargetMode="External"/><Relationship Id="rId4" Type="http://schemas.openxmlformats.org/officeDocument/2006/relationships/image" Target="../media/image35.png"/><Relationship Id="rId5" Type="http://schemas.openxmlformats.org/officeDocument/2006/relationships/hyperlink" Target="https://polypad.amplify.com/fr/p" TargetMode="External"/><Relationship Id="rId6" Type="http://schemas.openxmlformats.org/officeDocument/2006/relationships/hyperlink" Target="https://polypad.amplify.com/fr/p" TargetMode="External"/><Relationship Id="rId7"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desmosfr.ca/" TargetMode="External"/><Relationship Id="rId4" Type="http://schemas.openxmlformats.org/officeDocument/2006/relationships/image" Target="../media/image20.png"/><Relationship Id="rId9" Type="http://schemas.openxmlformats.org/officeDocument/2006/relationships/hyperlink" Target="https://digipad.app/p/394346/3f68a8e55b5ba" TargetMode="External"/><Relationship Id="rId5" Type="http://schemas.openxmlformats.org/officeDocument/2006/relationships/hyperlink" Target="https://teacher.desmos.com/collection/6435663eef4ba04f6fcd150d?lang=fr" TargetMode="External"/><Relationship Id="rId6" Type="http://schemas.openxmlformats.org/officeDocument/2006/relationships/hyperlink" Target="https://teacher.desmos.com/collection/6435663eef4ba04f6fcd150d?lang=fr" TargetMode="External"/><Relationship Id="rId7" Type="http://schemas.openxmlformats.org/officeDocument/2006/relationships/hyperlink" Target="https://teacher.desmos.com/collection/6435663eef4ba04f6fcd150d?lang=fr" TargetMode="External"/><Relationship Id="rId8" Type="http://schemas.openxmlformats.org/officeDocument/2006/relationships/hyperlink" Target="https://teacher.desmos.com/?lang=fr" TargetMode="External"/><Relationship Id="rId11" Type="http://schemas.openxmlformats.org/officeDocument/2006/relationships/hyperlink" Target="https://www.youtube.com/mathigon" TargetMode="External"/><Relationship Id="rId10" Type="http://schemas.openxmlformats.org/officeDocument/2006/relationships/hyperlink" Target="https://digipad.app/p/438033/1da724af0c8a6" TargetMode="External"/><Relationship Id="rId12" Type="http://schemas.openxmlformats.org/officeDocument/2006/relationships/hyperlink" Target="https://fr.mathigon.org/task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teacher.desmos.com/"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hyperlink" Target="https://teacher.desmos.com/" TargetMode="External"/><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hyperlink" Target="mailto:luc.lagarde@recit.qc.ca" TargetMode="External"/><Relationship Id="rId4" Type="http://schemas.openxmlformats.org/officeDocument/2006/relationships/hyperlink" Target="mailto:marie-france.surprenant@recitfga.ca" TargetMode="External"/><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36.jpg"/><Relationship Id="rId4" Type="http://schemas.openxmlformats.org/officeDocument/2006/relationships/image" Target="../media/image39.png"/><Relationship Id="rId5"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32.png"/><Relationship Id="rId5"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37.png"/><Relationship Id="rId4" Type="http://schemas.openxmlformats.org/officeDocument/2006/relationships/image" Target="../media/image32.png"/><Relationship Id="rId5"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hyperlink" Target="https://campus.recit.qc.ca/course/view.php?id=517" TargetMode="External"/><Relationship Id="rId5" Type="http://schemas.openxmlformats.org/officeDocument/2006/relationships/hyperlink" Target="https://campus.recit.qc.ca/course/view.php?id=217" TargetMode="External"/><Relationship Id="rId6" Type="http://schemas.openxmlformats.org/officeDocument/2006/relationships/hyperlink" Target="https://campus.recit.qc.ca/course/view.php?id=217" TargetMode="External"/><Relationship Id="rId7" Type="http://schemas.openxmlformats.org/officeDocument/2006/relationships/image" Target="../media/image44.png"/><Relationship Id="rId8" Type="http://schemas.openxmlformats.org/officeDocument/2006/relationships/hyperlink" Target="https://campus.recit.qc.ca/course/index.php?categoryid=2" TargetMode="External"/><Relationship Id="rId10"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hyperlink" Target="https://www.recitmst.qc.ca/ecv" TargetMode="External"/><Relationship Id="rId4" Type="http://schemas.openxmlformats.org/officeDocument/2006/relationships/image" Target="../media/image59.png"/><Relationship Id="rId5" Type="http://schemas.openxmlformats.org/officeDocument/2006/relationships/hyperlink" Target="http://recitmst.qc.ca/ecv" TargetMode="External"/><Relationship Id="rId6"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 Id="rId3" Type="http://schemas.openxmlformats.org/officeDocument/2006/relationships/image" Target="../media/image53.png"/><Relationship Id="rId4" Type="http://schemas.openxmlformats.org/officeDocument/2006/relationships/hyperlink" Target="mailto:alain.bordeleau@recit.qc.ca" TargetMode="External"/><Relationship Id="rId5" Type="http://schemas.openxmlformats.org/officeDocument/2006/relationships/hyperlink" Target="mailto:fga.monteregie@recit.qc.ca" TargetMode="External"/><Relationship Id="rId6" Type="http://schemas.openxmlformats.org/officeDocument/2006/relationships/image" Target="../media/image50.png"/><Relationship Id="rId7" Type="http://schemas.openxmlformats.org/officeDocument/2006/relationships/image" Target="../media/image47.png"/><Relationship Id="rId8"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hyperlink" Target="mailto:luc.lagarde@recit.qc.ca" TargetMode="External"/><Relationship Id="rId4" Type="http://schemas.openxmlformats.org/officeDocument/2006/relationships/hyperlink" Target="mailto:equipemst@recit.qc.ca" TargetMode="External"/><Relationship Id="rId9" Type="http://schemas.openxmlformats.org/officeDocument/2006/relationships/image" Target="../media/image58.jpg"/><Relationship Id="rId5" Type="http://schemas.openxmlformats.org/officeDocument/2006/relationships/hyperlink" Target="https://www.facebook.com/RECITMST2020/" TargetMode="External"/><Relationship Id="rId6" Type="http://schemas.openxmlformats.org/officeDocument/2006/relationships/hyperlink" Target="https://twitter.com/recitmst" TargetMode="External"/><Relationship Id="rId7" Type="http://schemas.openxmlformats.org/officeDocument/2006/relationships/hyperlink" Target="https://www.youtube.com/channel/UC7IcadI_rZFwso9N81PYqFg" TargetMode="External"/><Relationship Id="rId8" Type="http://schemas.openxmlformats.org/officeDocument/2006/relationships/image" Target="../media/image1.png"/><Relationship Id="rId11" Type="http://schemas.openxmlformats.org/officeDocument/2006/relationships/image" Target="../media/image46.png"/><Relationship Id="rId10" Type="http://schemas.openxmlformats.org/officeDocument/2006/relationships/image" Target="../media/image49.png"/><Relationship Id="rId13" Type="http://schemas.openxmlformats.org/officeDocument/2006/relationships/hyperlink" Target="https://creativecommons.org/licenses/by-nc-sa/4.0/deed.fr" TargetMode="External"/><Relationship Id="rId12" Type="http://schemas.openxmlformats.org/officeDocument/2006/relationships/hyperlink" Target="mailto:equipe@recitmst.qc.ca" TargetMode="External"/><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13.png"/><Relationship Id="rId11" Type="http://schemas.openxmlformats.org/officeDocument/2006/relationships/image" Target="../media/image16.png"/><Relationship Id="rId10" Type="http://schemas.openxmlformats.org/officeDocument/2006/relationships/image" Target="../media/image6.png"/><Relationship Id="rId13" Type="http://schemas.openxmlformats.org/officeDocument/2006/relationships/image" Target="../media/image28.png"/><Relationship Id="rId12" Type="http://schemas.openxmlformats.org/officeDocument/2006/relationships/image" Target="../media/image60.png"/><Relationship Id="rId15" Type="http://schemas.openxmlformats.org/officeDocument/2006/relationships/hyperlink" Target="https://www.education.gouv.qc.ca/fileadmin/site_web/documents/ministere/Cadre-reference-competence-num.pdf" TargetMode="External"/><Relationship Id="rId14" Type="http://schemas.openxmlformats.org/officeDocument/2006/relationships/image" Target="../media/image14.png"/><Relationship Id="rId16"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60.png"/><Relationship Id="rId7" Type="http://schemas.openxmlformats.org/officeDocument/2006/relationships/image" Target="../media/image22.png"/><Relationship Id="rId8" Type="http://schemas.openxmlformats.org/officeDocument/2006/relationships/hyperlink" Target="https://www.education.gouv.qc.ca/fileadmin/site_web/documents/ministere/Cadre-reference-competence-num.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52.png"/><Relationship Id="rId5"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6" Type="http://schemas.openxmlformats.org/officeDocument/2006/relationships/image" Target="../media/image23.png"/><Relationship Id="rId7"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s://www.desmos.com/?lang=fr" TargetMode="External"/><Relationship Id="rId4" Type="http://schemas.openxmlformats.org/officeDocument/2006/relationships/image" Target="../media/image31.png"/><Relationship Id="rId9" Type="http://schemas.openxmlformats.org/officeDocument/2006/relationships/hyperlink" Target="https://polypad.amplify.com/fr/p" TargetMode="External"/><Relationship Id="rId5" Type="http://schemas.openxmlformats.org/officeDocument/2006/relationships/image" Target="../media/image24.png"/><Relationship Id="rId6" Type="http://schemas.openxmlformats.org/officeDocument/2006/relationships/hyperlink" Target="https://teacher.desmos.com/?lang=fr" TargetMode="External"/><Relationship Id="rId7" Type="http://schemas.openxmlformats.org/officeDocument/2006/relationships/image" Target="../media/image17.png"/><Relationship Id="rId8" Type="http://schemas.openxmlformats.org/officeDocument/2006/relationships/image" Target="../media/image25.png"/><Relationship Id="rId10"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hyperlink" Target="https://student.desmos.com/?prepopulateCode=xpxgqm&amp;lang=fr" TargetMode="External"/><Relationship Id="rId5"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nvSpPr>
        <p:spPr>
          <a:xfrm>
            <a:off x="1027050" y="4692913"/>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en" sz="700">
                <a:solidFill>
                  <a:srgbClr val="434343"/>
                </a:solidFill>
              </a:rPr>
              <a:t>Cette présentation est mise à disposition par le  </a:t>
            </a:r>
            <a:r>
              <a:rPr lang="en" sz="700" u="sng">
                <a:solidFill>
                  <a:srgbClr val="434343"/>
                </a:solidFill>
                <a:hlinkClick r:id="rId3">
                  <a:extLst>
                    <a:ext uri="{A12FA001-AC4F-418D-AE19-62706E023703}">
                      <ahyp:hlinkClr val="tx"/>
                    </a:ext>
                  </a:extLst>
                </a:hlinkClick>
              </a:rPr>
              <a:t>RÉCIT MST</a:t>
            </a:r>
            <a:r>
              <a:rPr lang="en" sz="700">
                <a:solidFill>
                  <a:srgbClr val="434343"/>
                </a:solidFill>
              </a:rPr>
              <a:t>, sauf exception, selon les termes de la </a:t>
            </a:r>
            <a:r>
              <a:rPr lang="en" sz="700" u="sng">
                <a:solidFill>
                  <a:srgbClr val="434343"/>
                </a:solidFill>
                <a:hlinkClick r:id="rId4">
                  <a:extLst>
                    <a:ext uri="{A12FA001-AC4F-418D-AE19-62706E023703}">
                      <ahyp:hlinkClr val="tx"/>
                    </a:ext>
                  </a:extLst>
                </a:hlinkClick>
              </a:rPr>
              <a:t>Licence CC BY-NC-SA 4.0</a:t>
            </a:r>
            <a:r>
              <a:rPr lang="en" sz="700">
                <a:solidFill>
                  <a:srgbClr val="434343"/>
                </a:solidFill>
              </a:rPr>
              <a:t>, 2024.</a:t>
            </a:r>
            <a:endParaRPr sz="700">
              <a:solidFill>
                <a:srgbClr val="434343"/>
              </a:solidFill>
            </a:endParaRPr>
          </a:p>
        </p:txBody>
      </p:sp>
      <p:pic>
        <p:nvPicPr>
          <p:cNvPr id="176" name="Google Shape;176;p30">
            <a:hlinkClick r:id="rId5"/>
          </p:cNvPr>
          <p:cNvPicPr preferRelativeResize="0"/>
          <p:nvPr/>
        </p:nvPicPr>
        <p:blipFill>
          <a:blip r:embed="rId6">
            <a:alphaModFix/>
          </a:blip>
          <a:stretch>
            <a:fillRect/>
          </a:stretch>
        </p:blipFill>
        <p:spPr>
          <a:xfrm>
            <a:off x="129212" y="4655448"/>
            <a:ext cx="829726" cy="290325"/>
          </a:xfrm>
          <a:prstGeom prst="rect">
            <a:avLst/>
          </a:prstGeom>
          <a:noFill/>
          <a:ln>
            <a:noFill/>
          </a:ln>
        </p:spPr>
      </p:pic>
      <p:sp>
        <p:nvSpPr>
          <p:cNvPr id="177" name="Google Shape;177;p30"/>
          <p:cNvSpPr txBox="1"/>
          <p:nvPr/>
        </p:nvSpPr>
        <p:spPr>
          <a:xfrm>
            <a:off x="7481350" y="4723650"/>
            <a:ext cx="889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b="1" lang="en" sz="1000" u="sng">
                <a:solidFill>
                  <a:schemeClr val="accent1"/>
                </a:solidFill>
                <a:latin typeface="Ubuntu"/>
                <a:ea typeface="Ubuntu"/>
                <a:cs typeface="Ubuntu"/>
                <a:sym typeface="Ubuntu"/>
                <a:hlinkClick r:id="rId7">
                  <a:extLst>
                    <a:ext uri="{A12FA001-AC4F-418D-AE19-62706E023703}">
                      <ahyp:hlinkClr val="tx"/>
                    </a:ext>
                  </a:extLst>
                </a:hlinkClick>
              </a:rPr>
              <a:t>recitmst.qc.ca</a:t>
            </a:r>
            <a:endParaRPr b="1" sz="1000">
              <a:solidFill>
                <a:schemeClr val="accent1"/>
              </a:solidFill>
              <a:latin typeface="Ubuntu"/>
              <a:ea typeface="Ubuntu"/>
              <a:cs typeface="Ubuntu"/>
              <a:sym typeface="Ubuntu"/>
            </a:endParaRPr>
          </a:p>
        </p:txBody>
      </p:sp>
      <p:pic>
        <p:nvPicPr>
          <p:cNvPr id="178" name="Google Shape;178;p30"/>
          <p:cNvPicPr preferRelativeResize="0"/>
          <p:nvPr/>
        </p:nvPicPr>
        <p:blipFill>
          <a:blip r:embed="rId8">
            <a:alphaModFix/>
          </a:blip>
          <a:stretch>
            <a:fillRect/>
          </a:stretch>
        </p:blipFill>
        <p:spPr>
          <a:xfrm>
            <a:off x="6481660" y="3915450"/>
            <a:ext cx="2533720" cy="808200"/>
          </a:xfrm>
          <a:prstGeom prst="rect">
            <a:avLst/>
          </a:prstGeom>
          <a:noFill/>
          <a:ln>
            <a:noFill/>
          </a:ln>
        </p:spPr>
      </p:pic>
      <p:sp>
        <p:nvSpPr>
          <p:cNvPr id="179" name="Google Shape;179;p30"/>
          <p:cNvSpPr txBox="1"/>
          <p:nvPr/>
        </p:nvSpPr>
        <p:spPr>
          <a:xfrm>
            <a:off x="267500" y="195875"/>
            <a:ext cx="6195900" cy="16317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lang="en" sz="4700">
                <a:solidFill>
                  <a:srgbClr val="FFFFFF"/>
                </a:solidFill>
                <a:latin typeface="Viga"/>
                <a:ea typeface="Viga"/>
                <a:cs typeface="Viga"/>
                <a:sym typeface="Viga"/>
              </a:rPr>
              <a:t>La classe virtuelle de Desmos</a:t>
            </a:r>
            <a:endParaRPr sz="4500">
              <a:solidFill>
                <a:srgbClr val="FFFFFF"/>
              </a:solidFill>
              <a:latin typeface="Viga"/>
              <a:ea typeface="Viga"/>
              <a:cs typeface="Viga"/>
              <a:sym typeface="Viga"/>
            </a:endParaRPr>
          </a:p>
        </p:txBody>
      </p:sp>
      <p:sp>
        <p:nvSpPr>
          <p:cNvPr id="180" name="Google Shape;180;p30"/>
          <p:cNvSpPr txBox="1"/>
          <p:nvPr/>
        </p:nvSpPr>
        <p:spPr>
          <a:xfrm>
            <a:off x="711975" y="2261050"/>
            <a:ext cx="5751300" cy="808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lang="en" sz="2700">
                <a:solidFill>
                  <a:srgbClr val="FFFFFF"/>
                </a:solidFill>
                <a:latin typeface="Viga"/>
                <a:ea typeface="Viga"/>
                <a:cs typeface="Viga"/>
                <a:sym typeface="Viga"/>
              </a:rPr>
              <a:t>recitmst.qc.ca/jpme-desmos</a:t>
            </a:r>
            <a:endParaRPr sz="2700">
              <a:solidFill>
                <a:srgbClr val="FFFFFF"/>
              </a:solidFill>
              <a:latin typeface="Viga"/>
              <a:ea typeface="Viga"/>
              <a:cs typeface="Viga"/>
              <a:sym typeface="Viga"/>
            </a:endParaRPr>
          </a:p>
        </p:txBody>
      </p:sp>
      <p:pic>
        <p:nvPicPr>
          <p:cNvPr id="181" name="Google Shape;181;p30" title="File:Media Viewer Icon - Link.svg - Wikimedia Commons"/>
          <p:cNvPicPr preferRelativeResize="0"/>
          <p:nvPr/>
        </p:nvPicPr>
        <p:blipFill>
          <a:blip r:embed="rId9">
            <a:alphaModFix/>
          </a:blip>
          <a:stretch>
            <a:fillRect/>
          </a:stretch>
        </p:blipFill>
        <p:spPr>
          <a:xfrm>
            <a:off x="407053" y="2480551"/>
            <a:ext cx="274025" cy="369199"/>
          </a:xfrm>
          <a:prstGeom prst="rect">
            <a:avLst/>
          </a:prstGeom>
          <a:noFill/>
          <a:ln>
            <a:noFill/>
          </a:ln>
        </p:spPr>
      </p:pic>
      <p:pic>
        <p:nvPicPr>
          <p:cNvPr id="182" name="Google Shape;182;p30">
            <a:hlinkClick r:id="rId10"/>
          </p:cNvPr>
          <p:cNvPicPr preferRelativeResize="0"/>
          <p:nvPr/>
        </p:nvPicPr>
        <p:blipFill>
          <a:blip r:embed="rId11">
            <a:alphaModFix/>
          </a:blip>
          <a:stretch>
            <a:fillRect/>
          </a:stretch>
        </p:blipFill>
        <p:spPr>
          <a:xfrm>
            <a:off x="809400" y="3222859"/>
            <a:ext cx="2514600" cy="447600"/>
          </a:xfrm>
          <a:prstGeom prst="roundRect">
            <a:avLst>
              <a:gd fmla="val 16667" name="adj"/>
            </a:avLst>
          </a:prstGeom>
          <a:noFill/>
          <a:ln cap="flat" cmpd="sng" w="19050">
            <a:solidFill>
              <a:srgbClr val="666666"/>
            </a:solidFill>
            <a:prstDash val="solid"/>
            <a:round/>
            <a:headEnd len="sm" w="sm" type="none"/>
            <a:tailEnd len="sm" w="sm" type="none"/>
          </a:ln>
        </p:spPr>
      </p:pic>
      <p:pic>
        <p:nvPicPr>
          <p:cNvPr id="183" name="Google Shape;183;p30">
            <a:hlinkClick r:id="rId12"/>
          </p:cNvPr>
          <p:cNvPicPr preferRelativeResize="0"/>
          <p:nvPr/>
        </p:nvPicPr>
        <p:blipFill>
          <a:blip r:embed="rId13">
            <a:alphaModFix/>
          </a:blip>
          <a:stretch>
            <a:fillRect/>
          </a:stretch>
        </p:blipFill>
        <p:spPr>
          <a:xfrm>
            <a:off x="1587475" y="3763049"/>
            <a:ext cx="825600" cy="279900"/>
          </a:xfrm>
          <a:prstGeom prst="roundRect">
            <a:avLst>
              <a:gd fmla="val 16667" name="adj"/>
            </a:avLst>
          </a:prstGeom>
          <a:noFill/>
          <a:ln>
            <a:noFill/>
          </a:ln>
        </p:spPr>
      </p:pic>
      <p:pic>
        <p:nvPicPr>
          <p:cNvPr id="184" name="Google Shape;184;p30"/>
          <p:cNvPicPr preferRelativeResize="0"/>
          <p:nvPr/>
        </p:nvPicPr>
        <p:blipFill>
          <a:blip r:embed="rId14">
            <a:alphaModFix/>
          </a:blip>
          <a:stretch>
            <a:fillRect/>
          </a:stretch>
        </p:blipFill>
        <p:spPr>
          <a:xfrm>
            <a:off x="6494177" y="913763"/>
            <a:ext cx="2155450" cy="215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9"/>
          <p:cNvSpPr txBox="1"/>
          <p:nvPr>
            <p:ph type="title"/>
          </p:nvPr>
        </p:nvSpPr>
        <p:spPr>
          <a:xfrm>
            <a:off x="158700" y="9580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Démonstration (espace élève)</a:t>
            </a:r>
            <a:endParaRPr/>
          </a:p>
        </p:txBody>
      </p:sp>
      <p:sp>
        <p:nvSpPr>
          <p:cNvPr id="320" name="Google Shape;320;p39"/>
          <p:cNvSpPr txBox="1"/>
          <p:nvPr/>
        </p:nvSpPr>
        <p:spPr>
          <a:xfrm>
            <a:off x="317400" y="2183025"/>
            <a:ext cx="85896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u="sng">
                <a:solidFill>
                  <a:srgbClr val="434343"/>
                </a:solidFill>
                <a:latin typeface="Viga"/>
                <a:ea typeface="Viga"/>
                <a:cs typeface="Viga"/>
                <a:sym typeface="Viga"/>
                <a:hlinkClick r:id="rId3">
                  <a:extLst>
                    <a:ext uri="{A12FA001-AC4F-418D-AE19-62706E023703}">
                      <ahyp:hlinkClr val="tx"/>
                    </a:ext>
                  </a:extLst>
                </a:hlinkClick>
              </a:rPr>
              <a:t>Desmos comme outil d'aide technologique - Exemples variés</a:t>
            </a:r>
            <a:endParaRPr b="1" sz="2400">
              <a:solidFill>
                <a:srgbClr val="434343"/>
              </a:solidFill>
              <a:latin typeface="Viga"/>
              <a:ea typeface="Viga"/>
              <a:cs typeface="Viga"/>
              <a:sym typeface="Viga"/>
            </a:endParaRPr>
          </a:p>
          <a:p>
            <a:pPr indent="0" lvl="0" marL="0" rtl="0" algn="l">
              <a:spcBef>
                <a:spcPts val="0"/>
              </a:spcBef>
              <a:spcAft>
                <a:spcPts val="0"/>
              </a:spcAft>
              <a:buNone/>
            </a:pPr>
            <a:r>
              <a:t/>
            </a:r>
            <a:endParaRPr b="1" sz="2400">
              <a:latin typeface="Viga"/>
              <a:ea typeface="Viga"/>
              <a:cs typeface="Viga"/>
              <a:sym typeface="Viga"/>
            </a:endParaRPr>
          </a:p>
          <a:p>
            <a:pPr indent="0" lvl="0" marL="0" rtl="0" algn="l">
              <a:lnSpc>
                <a:spcPct val="150000"/>
              </a:lnSpc>
              <a:spcBef>
                <a:spcPts val="600"/>
              </a:spcBef>
              <a:spcAft>
                <a:spcPts val="0"/>
              </a:spcAft>
              <a:buNone/>
            </a:pPr>
            <a:r>
              <a:rPr b="1" lang="en" sz="2400" u="sng">
                <a:solidFill>
                  <a:srgbClr val="434343"/>
                </a:solidFill>
                <a:latin typeface="Viga"/>
                <a:ea typeface="Viga"/>
                <a:cs typeface="Viga"/>
                <a:sym typeface="Viga"/>
                <a:hlinkClick r:id="rId4">
                  <a:extLst>
                    <a:ext uri="{A12FA001-AC4F-418D-AE19-62706E023703}">
                      <ahyp:hlinkClr val="tx"/>
                    </a:ext>
                  </a:extLst>
                </a:hlinkClick>
              </a:rPr>
              <a:t>«Polygraph» sur le plan cartésien</a:t>
            </a:r>
            <a:endParaRPr b="1" sz="2400">
              <a:latin typeface="Viga"/>
              <a:ea typeface="Viga"/>
              <a:cs typeface="Viga"/>
              <a:sym typeface="Vig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Extraits des activités suivantes</a:t>
            </a:r>
            <a:endParaRPr/>
          </a:p>
        </p:txBody>
      </p:sp>
      <p:sp>
        <p:nvSpPr>
          <p:cNvPr id="326" name="Google Shape;326;p40"/>
          <p:cNvSpPr txBox="1"/>
          <p:nvPr/>
        </p:nvSpPr>
        <p:spPr>
          <a:xfrm>
            <a:off x="1004075" y="1171550"/>
            <a:ext cx="7686000" cy="37248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600"/>
              </a:spcBef>
              <a:spcAft>
                <a:spcPts val="0"/>
              </a:spcAft>
              <a:buNone/>
            </a:pPr>
            <a:r>
              <a:rPr b="1" lang="en" sz="2000" u="sng">
                <a:solidFill>
                  <a:srgbClr val="434343"/>
                </a:solidFill>
                <a:latin typeface="Viga"/>
                <a:ea typeface="Viga"/>
                <a:cs typeface="Viga"/>
                <a:sym typeface="Viga"/>
                <a:hlinkClick r:id="rId3">
                  <a:extLst>
                    <a:ext uri="{A12FA001-AC4F-418D-AE19-62706E023703}">
                      <ahyp:hlinkClr val="tx"/>
                    </a:ext>
                  </a:extLst>
                </a:hlinkClick>
              </a:rPr>
              <a:t>L’addition et la soustraction de fractions</a:t>
            </a:r>
            <a:endParaRPr b="1" sz="2200">
              <a:solidFill>
                <a:srgbClr val="434343"/>
              </a:solidFill>
              <a:latin typeface="Viga"/>
              <a:ea typeface="Viga"/>
              <a:cs typeface="Viga"/>
              <a:sym typeface="Viga"/>
            </a:endParaRPr>
          </a:p>
          <a:p>
            <a:pPr indent="0" lvl="0" marL="457200" rtl="0" algn="l">
              <a:lnSpc>
                <a:spcPct val="150000"/>
              </a:lnSpc>
              <a:spcBef>
                <a:spcPts val="600"/>
              </a:spcBef>
              <a:spcAft>
                <a:spcPts val="0"/>
              </a:spcAft>
              <a:buNone/>
            </a:pPr>
            <a:r>
              <a:rPr b="1" lang="en" sz="2000" u="sng">
                <a:solidFill>
                  <a:srgbClr val="434343"/>
                </a:solidFill>
                <a:latin typeface="Viga"/>
                <a:ea typeface="Viga"/>
                <a:cs typeface="Viga"/>
                <a:sym typeface="Viga"/>
                <a:hlinkClick r:id="rId4">
                  <a:extLst>
                    <a:ext uri="{A12FA001-AC4F-418D-AE19-62706E023703}">
                      <ahyp:hlinkClr val="tx"/>
                    </a:ext>
                  </a:extLst>
                </a:hlinkClick>
              </a:rPr>
              <a:t>Reproduisez ma droite</a:t>
            </a:r>
            <a:endParaRPr sz="1100">
              <a:solidFill>
                <a:srgbClr val="434343"/>
              </a:solidFill>
              <a:latin typeface="Viga"/>
              <a:ea typeface="Viga"/>
              <a:cs typeface="Viga"/>
              <a:sym typeface="Viga"/>
            </a:endParaRPr>
          </a:p>
          <a:p>
            <a:pPr indent="0" lvl="0" marL="457200" rtl="0" algn="l">
              <a:lnSpc>
                <a:spcPct val="150000"/>
              </a:lnSpc>
              <a:spcBef>
                <a:spcPts val="600"/>
              </a:spcBef>
              <a:spcAft>
                <a:spcPts val="0"/>
              </a:spcAft>
              <a:buNone/>
            </a:pPr>
            <a:r>
              <a:rPr b="1" lang="en" sz="2000" u="sng">
                <a:solidFill>
                  <a:srgbClr val="434343"/>
                </a:solidFill>
                <a:latin typeface="Viga"/>
                <a:ea typeface="Viga"/>
                <a:cs typeface="Viga"/>
                <a:sym typeface="Viga"/>
                <a:hlinkClick r:id="rId5">
                  <a:extLst>
                    <a:ext uri="{A12FA001-AC4F-418D-AE19-62706E023703}">
                      <ahyp:hlinkClr val="tx"/>
                    </a:ext>
                  </a:extLst>
                </a:hlinkClick>
              </a:rPr>
              <a:t>«Polygraph» sur le plan cartésien</a:t>
            </a:r>
            <a:endParaRPr sz="2000">
              <a:solidFill>
                <a:srgbClr val="434343"/>
              </a:solidFill>
              <a:latin typeface="Viga"/>
              <a:ea typeface="Viga"/>
              <a:cs typeface="Viga"/>
              <a:sym typeface="Viga"/>
            </a:endParaRPr>
          </a:p>
          <a:p>
            <a:pPr indent="0" lvl="0" marL="457200" rtl="0" algn="l">
              <a:lnSpc>
                <a:spcPct val="150000"/>
              </a:lnSpc>
              <a:spcBef>
                <a:spcPts val="600"/>
              </a:spcBef>
              <a:spcAft>
                <a:spcPts val="0"/>
              </a:spcAft>
              <a:buNone/>
            </a:pPr>
            <a:r>
              <a:rPr b="1" lang="en" sz="2000" u="sng">
                <a:solidFill>
                  <a:srgbClr val="434343"/>
                </a:solidFill>
                <a:latin typeface="Viga"/>
                <a:ea typeface="Viga"/>
                <a:cs typeface="Viga"/>
                <a:sym typeface="Viga"/>
                <a:hlinkClick r:id="rId6">
                  <a:extLst>
                    <a:ext uri="{A12FA001-AC4F-418D-AE19-62706E023703}">
                      <ahyp:hlinkClr val="tx"/>
                    </a:ext>
                  </a:extLst>
                </a:hlinkClick>
              </a:rPr>
              <a:t>«Polygraph» sur les nombres décimaux</a:t>
            </a:r>
            <a:endParaRPr sz="2000">
              <a:solidFill>
                <a:srgbClr val="434343"/>
              </a:solidFill>
              <a:latin typeface="Viga"/>
              <a:ea typeface="Viga"/>
              <a:cs typeface="Viga"/>
              <a:sym typeface="Viga"/>
            </a:endParaRPr>
          </a:p>
          <a:p>
            <a:pPr indent="0" lvl="0" marL="457200" rtl="0" algn="l">
              <a:lnSpc>
                <a:spcPct val="150000"/>
              </a:lnSpc>
              <a:spcBef>
                <a:spcPts val="600"/>
              </a:spcBef>
              <a:spcAft>
                <a:spcPts val="0"/>
              </a:spcAft>
              <a:buNone/>
            </a:pPr>
            <a:r>
              <a:rPr b="1" lang="en" sz="2000" u="sng">
                <a:solidFill>
                  <a:srgbClr val="434343"/>
                </a:solidFill>
                <a:latin typeface="Viga"/>
                <a:ea typeface="Viga"/>
                <a:cs typeface="Viga"/>
                <a:sym typeface="Viga"/>
                <a:hlinkClick r:id="rId7">
                  <a:extLst>
                    <a:ext uri="{A12FA001-AC4F-418D-AE19-62706E023703}">
                      <ahyp:hlinkClr val="tx"/>
                    </a:ext>
                  </a:extLst>
                </a:hlinkClick>
              </a:rPr>
              <a:t>Math en 3 temps: les boulettes</a:t>
            </a:r>
            <a:endParaRPr sz="2000">
              <a:solidFill>
                <a:srgbClr val="434343"/>
              </a:solidFill>
              <a:latin typeface="Viga"/>
              <a:ea typeface="Viga"/>
              <a:cs typeface="Viga"/>
              <a:sym typeface="Viga"/>
            </a:endParaRPr>
          </a:p>
          <a:p>
            <a:pPr indent="0" lvl="0" marL="457200" marR="0" rtl="0" algn="l">
              <a:lnSpc>
                <a:spcPct val="150000"/>
              </a:lnSpc>
              <a:spcBef>
                <a:spcPts val="600"/>
              </a:spcBef>
              <a:spcAft>
                <a:spcPts val="0"/>
              </a:spcAft>
              <a:buNone/>
            </a:pPr>
            <a:r>
              <a:rPr b="1" lang="en" sz="2000" u="sng">
                <a:solidFill>
                  <a:srgbClr val="434343"/>
                </a:solidFill>
                <a:latin typeface="Viga"/>
                <a:ea typeface="Viga"/>
                <a:cs typeface="Viga"/>
                <a:sym typeface="Viga"/>
                <a:hlinkClick r:id="rId8">
                  <a:extLst>
                    <a:ext uri="{A12FA001-AC4F-418D-AE19-62706E023703}">
                      <ahyp:hlinkClr val="tx"/>
                    </a:ext>
                  </a:extLst>
                </a:hlinkClick>
              </a:rPr>
              <a:t>Pour débuter avec Polypad - Exemples variés</a:t>
            </a:r>
            <a:endParaRPr b="1" sz="2000" u="sng">
              <a:solidFill>
                <a:srgbClr val="434343"/>
              </a:solidFill>
              <a:latin typeface="Viga"/>
              <a:ea typeface="Viga"/>
              <a:cs typeface="Viga"/>
              <a:sym typeface="Viga"/>
            </a:endParaRPr>
          </a:p>
          <a:p>
            <a:pPr indent="0" lvl="0" marL="457200" rtl="0" algn="l">
              <a:lnSpc>
                <a:spcPct val="150000"/>
              </a:lnSpc>
              <a:spcBef>
                <a:spcPts val="600"/>
              </a:spcBef>
              <a:spcAft>
                <a:spcPts val="0"/>
              </a:spcAft>
              <a:buNone/>
            </a:pPr>
            <a:r>
              <a:rPr b="1" lang="en" sz="2000" u="sng">
                <a:solidFill>
                  <a:srgbClr val="434343"/>
                </a:solidFill>
                <a:latin typeface="Viga"/>
                <a:ea typeface="Viga"/>
                <a:cs typeface="Viga"/>
                <a:sym typeface="Viga"/>
                <a:hlinkClick r:id="rId9">
                  <a:extLst>
                    <a:ext uri="{A12FA001-AC4F-418D-AE19-62706E023703}">
                      <ahyp:hlinkClr val="tx"/>
                    </a:ext>
                  </a:extLst>
                </a:hlinkClick>
              </a:rPr>
              <a:t>Ça balance?</a:t>
            </a:r>
            <a:endParaRPr b="1" sz="2000" u="sng">
              <a:solidFill>
                <a:srgbClr val="434343"/>
              </a:solidFill>
              <a:latin typeface="Viga"/>
              <a:ea typeface="Viga"/>
              <a:cs typeface="Viga"/>
              <a:sym typeface="Vig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1"/>
          <p:cNvSpPr txBox="1"/>
          <p:nvPr>
            <p:ph type="title"/>
          </p:nvPr>
        </p:nvSpPr>
        <p:spPr>
          <a:xfrm>
            <a:off x="98250" y="55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Collection d’activités </a:t>
            </a:r>
            <a:endParaRPr/>
          </a:p>
        </p:txBody>
      </p:sp>
      <p:sp>
        <p:nvSpPr>
          <p:cNvPr id="332" name="Google Shape;332;p41"/>
          <p:cNvSpPr txBox="1"/>
          <p:nvPr/>
        </p:nvSpPr>
        <p:spPr>
          <a:xfrm>
            <a:off x="2877713" y="1922475"/>
            <a:ext cx="3046200" cy="22545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600"/>
              </a:spcBef>
              <a:spcAft>
                <a:spcPts val="0"/>
              </a:spcAft>
              <a:buNone/>
            </a:pPr>
            <a:r>
              <a:rPr b="1" lang="en" sz="1900" u="sng">
                <a:solidFill>
                  <a:srgbClr val="1A73E8"/>
                </a:solidFill>
                <a:latin typeface="Century Gothic"/>
                <a:ea typeface="Century Gothic"/>
                <a:cs typeface="Century Gothic"/>
                <a:sym typeface="Century Gothic"/>
                <a:hlinkClick r:id="rId3">
                  <a:extLst>
                    <a:ext uri="{A12FA001-AC4F-418D-AE19-62706E023703}">
                      <ahyp:hlinkClr val="tx"/>
                    </a:ext>
                  </a:extLst>
                </a:hlinkClick>
              </a:rPr>
              <a:t>1re secondaire</a:t>
            </a:r>
            <a:endParaRPr sz="1900">
              <a:solidFill>
                <a:srgbClr val="1A73E8"/>
              </a:solidFill>
              <a:latin typeface="Century Gothic"/>
              <a:ea typeface="Century Gothic"/>
              <a:cs typeface="Century Gothic"/>
              <a:sym typeface="Century Gothic"/>
            </a:endParaRPr>
          </a:p>
          <a:p>
            <a:pPr indent="0" lvl="0" marL="457200" rtl="0" algn="l">
              <a:lnSpc>
                <a:spcPct val="150000"/>
              </a:lnSpc>
              <a:spcBef>
                <a:spcPts val="600"/>
              </a:spcBef>
              <a:spcAft>
                <a:spcPts val="0"/>
              </a:spcAft>
              <a:buNone/>
            </a:pPr>
            <a:r>
              <a:rPr b="1" lang="en" sz="1900" u="sng">
                <a:solidFill>
                  <a:srgbClr val="1A73E8"/>
                </a:solidFill>
                <a:latin typeface="Century Gothic"/>
                <a:ea typeface="Century Gothic"/>
                <a:cs typeface="Century Gothic"/>
                <a:sym typeface="Century Gothic"/>
                <a:hlinkClick r:id="rId4">
                  <a:extLst>
                    <a:ext uri="{A12FA001-AC4F-418D-AE19-62706E023703}">
                      <ahyp:hlinkClr val="tx"/>
                    </a:ext>
                  </a:extLst>
                </a:hlinkClick>
              </a:rPr>
              <a:t>2e secondaire</a:t>
            </a:r>
            <a:endParaRPr sz="1900">
              <a:solidFill>
                <a:srgbClr val="1A73E8"/>
              </a:solidFill>
              <a:latin typeface="Century Gothic"/>
              <a:ea typeface="Century Gothic"/>
              <a:cs typeface="Century Gothic"/>
              <a:sym typeface="Century Gothic"/>
            </a:endParaRPr>
          </a:p>
          <a:p>
            <a:pPr indent="0" lvl="0" marL="457200" rtl="0" algn="l">
              <a:lnSpc>
                <a:spcPct val="150000"/>
              </a:lnSpc>
              <a:spcBef>
                <a:spcPts val="600"/>
              </a:spcBef>
              <a:spcAft>
                <a:spcPts val="0"/>
              </a:spcAft>
              <a:buNone/>
            </a:pPr>
            <a:r>
              <a:rPr b="1" lang="en" sz="1900" u="sng">
                <a:solidFill>
                  <a:srgbClr val="1A73E8"/>
                </a:solidFill>
                <a:latin typeface="Century Gothic"/>
                <a:ea typeface="Century Gothic"/>
                <a:cs typeface="Century Gothic"/>
                <a:sym typeface="Century Gothic"/>
                <a:hlinkClick r:id="rId5">
                  <a:extLst>
                    <a:ext uri="{A12FA001-AC4F-418D-AE19-62706E023703}">
                      <ahyp:hlinkClr val="tx"/>
                    </a:ext>
                  </a:extLst>
                </a:hlinkClick>
              </a:rPr>
              <a:t>3e secondaire</a:t>
            </a:r>
            <a:endParaRPr sz="1900">
              <a:solidFill>
                <a:srgbClr val="1A73E8"/>
              </a:solidFill>
              <a:latin typeface="Century Gothic"/>
              <a:ea typeface="Century Gothic"/>
              <a:cs typeface="Century Gothic"/>
              <a:sym typeface="Century Gothic"/>
            </a:endParaRPr>
          </a:p>
          <a:p>
            <a:pPr indent="0" lvl="0" marL="457200" rtl="0" algn="l">
              <a:lnSpc>
                <a:spcPct val="150000"/>
              </a:lnSpc>
              <a:spcBef>
                <a:spcPts val="600"/>
              </a:spcBef>
              <a:spcAft>
                <a:spcPts val="0"/>
              </a:spcAft>
              <a:buNone/>
            </a:pPr>
            <a:r>
              <a:rPr b="1" lang="en" sz="1900" u="sng">
                <a:solidFill>
                  <a:srgbClr val="1A73E8"/>
                </a:solidFill>
                <a:latin typeface="Century Gothic"/>
                <a:ea typeface="Century Gothic"/>
                <a:cs typeface="Century Gothic"/>
                <a:sym typeface="Century Gothic"/>
                <a:hlinkClick r:id="rId6">
                  <a:extLst>
                    <a:ext uri="{A12FA001-AC4F-418D-AE19-62706E023703}">
                      <ahyp:hlinkClr val="tx"/>
                    </a:ext>
                  </a:extLst>
                </a:hlinkClick>
              </a:rPr>
              <a:t>4e et 5e secondaire</a:t>
            </a:r>
            <a:endParaRPr sz="1900">
              <a:solidFill>
                <a:srgbClr val="1A73E8"/>
              </a:solidFill>
              <a:latin typeface="Century Gothic"/>
              <a:ea typeface="Century Gothic"/>
              <a:cs typeface="Century Gothic"/>
              <a:sym typeface="Century Gothic"/>
            </a:endParaRPr>
          </a:p>
          <a:p>
            <a:pPr indent="0" lvl="0" marL="457200" rtl="0" algn="l">
              <a:lnSpc>
                <a:spcPct val="115000"/>
              </a:lnSpc>
              <a:spcBef>
                <a:spcPts val="600"/>
              </a:spcBef>
              <a:spcAft>
                <a:spcPts val="0"/>
              </a:spcAft>
              <a:buNone/>
            </a:pPr>
            <a:r>
              <a:t/>
            </a:r>
            <a:endParaRPr sz="1900">
              <a:solidFill>
                <a:srgbClr val="1C4587"/>
              </a:solidFill>
              <a:latin typeface="Century Gothic"/>
              <a:ea typeface="Century Gothic"/>
              <a:cs typeface="Century Gothic"/>
              <a:sym typeface="Century Gothic"/>
            </a:endParaRPr>
          </a:p>
        </p:txBody>
      </p:sp>
      <p:sp>
        <p:nvSpPr>
          <p:cNvPr id="333" name="Google Shape;333;p41"/>
          <p:cNvSpPr txBox="1"/>
          <p:nvPr/>
        </p:nvSpPr>
        <p:spPr>
          <a:xfrm>
            <a:off x="4613" y="1768275"/>
            <a:ext cx="3101700" cy="3079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600"/>
              </a:spcBef>
              <a:spcAft>
                <a:spcPts val="0"/>
              </a:spcAft>
              <a:buNone/>
            </a:pPr>
            <a:r>
              <a:rPr b="1" lang="en" sz="1900" u="sng">
                <a:solidFill>
                  <a:srgbClr val="1F6DC8"/>
                </a:solidFill>
                <a:latin typeface="Century Gothic"/>
                <a:ea typeface="Century Gothic"/>
                <a:cs typeface="Century Gothic"/>
                <a:sym typeface="Century Gothic"/>
                <a:hlinkClick r:id="rId7">
                  <a:extLst>
                    <a:ext uri="{A12FA001-AC4F-418D-AE19-62706E023703}">
                      <ahyp:hlinkClr val="tx"/>
                    </a:ext>
                  </a:extLst>
                </a:hlinkClick>
              </a:rPr>
              <a:t>MAT P101</a:t>
            </a:r>
            <a:endParaRPr sz="1900">
              <a:solidFill>
                <a:srgbClr val="1F6DC8"/>
              </a:solidFill>
              <a:latin typeface="Century Gothic"/>
              <a:ea typeface="Century Gothic"/>
              <a:cs typeface="Century Gothic"/>
              <a:sym typeface="Century Gothic"/>
            </a:endParaRPr>
          </a:p>
          <a:p>
            <a:pPr indent="0" lvl="0" marL="457200" rtl="0" algn="l">
              <a:lnSpc>
                <a:spcPct val="115000"/>
              </a:lnSpc>
              <a:spcBef>
                <a:spcPts val="600"/>
              </a:spcBef>
              <a:spcAft>
                <a:spcPts val="0"/>
              </a:spcAft>
              <a:buNone/>
            </a:pPr>
            <a:r>
              <a:rPr b="1" lang="en" sz="1900" u="sng">
                <a:solidFill>
                  <a:srgbClr val="1F6DC8"/>
                </a:solidFill>
                <a:latin typeface="Century Gothic"/>
                <a:ea typeface="Century Gothic"/>
                <a:cs typeface="Century Gothic"/>
                <a:sym typeface="Century Gothic"/>
                <a:hlinkClick r:id="rId8">
                  <a:extLst>
                    <a:ext uri="{A12FA001-AC4F-418D-AE19-62706E023703}">
                      <ahyp:hlinkClr val="tx"/>
                    </a:ext>
                  </a:extLst>
                </a:hlinkClick>
              </a:rPr>
              <a:t>MAT 1101</a:t>
            </a:r>
            <a:endParaRPr sz="1900">
              <a:solidFill>
                <a:srgbClr val="1F6DC8"/>
              </a:solidFill>
              <a:latin typeface="Century Gothic"/>
              <a:ea typeface="Century Gothic"/>
              <a:cs typeface="Century Gothic"/>
              <a:sym typeface="Century Gothic"/>
            </a:endParaRPr>
          </a:p>
          <a:p>
            <a:pPr indent="0" lvl="0" marL="457200" marR="0" rtl="0" algn="l">
              <a:lnSpc>
                <a:spcPct val="115000"/>
              </a:lnSpc>
              <a:spcBef>
                <a:spcPts val="600"/>
              </a:spcBef>
              <a:spcAft>
                <a:spcPts val="0"/>
              </a:spcAft>
              <a:buNone/>
            </a:pPr>
            <a:r>
              <a:rPr b="1" lang="en" sz="1900" u="sng">
                <a:solidFill>
                  <a:srgbClr val="1F6DC8"/>
                </a:solidFill>
                <a:latin typeface="Century Gothic"/>
                <a:ea typeface="Century Gothic"/>
                <a:cs typeface="Century Gothic"/>
                <a:sym typeface="Century Gothic"/>
                <a:hlinkClick r:id="rId9">
                  <a:extLst>
                    <a:ext uri="{A12FA001-AC4F-418D-AE19-62706E023703}">
                      <ahyp:hlinkClr val="tx"/>
                    </a:ext>
                  </a:extLst>
                </a:hlinkClick>
              </a:rPr>
              <a:t>MAT 1102</a:t>
            </a:r>
            <a:endParaRPr sz="1900">
              <a:solidFill>
                <a:srgbClr val="1F6DC8"/>
              </a:solidFill>
              <a:latin typeface="Century Gothic"/>
              <a:ea typeface="Century Gothic"/>
              <a:cs typeface="Century Gothic"/>
              <a:sym typeface="Century Gothic"/>
            </a:endParaRPr>
          </a:p>
          <a:p>
            <a:pPr indent="0" lvl="0" marL="457200" rtl="0" algn="l">
              <a:lnSpc>
                <a:spcPct val="115000"/>
              </a:lnSpc>
              <a:spcBef>
                <a:spcPts val="600"/>
              </a:spcBef>
              <a:spcAft>
                <a:spcPts val="0"/>
              </a:spcAft>
              <a:buNone/>
            </a:pPr>
            <a:r>
              <a:rPr b="1" lang="en" sz="1900" u="sng">
                <a:solidFill>
                  <a:srgbClr val="1F6DC8"/>
                </a:solidFill>
                <a:latin typeface="Century Gothic"/>
                <a:ea typeface="Century Gothic"/>
                <a:cs typeface="Century Gothic"/>
                <a:sym typeface="Century Gothic"/>
                <a:hlinkClick r:id="rId10">
                  <a:extLst>
                    <a:ext uri="{A12FA001-AC4F-418D-AE19-62706E023703}">
                      <ahyp:hlinkClr val="tx"/>
                    </a:ext>
                  </a:extLst>
                </a:hlinkClick>
              </a:rPr>
              <a:t>MAT 2101</a:t>
            </a:r>
            <a:endParaRPr sz="1900">
              <a:solidFill>
                <a:srgbClr val="1F6DC8"/>
              </a:solidFill>
              <a:latin typeface="Century Gothic"/>
              <a:ea typeface="Century Gothic"/>
              <a:cs typeface="Century Gothic"/>
              <a:sym typeface="Century Gothic"/>
            </a:endParaRPr>
          </a:p>
          <a:p>
            <a:pPr indent="0" lvl="0" marL="457200" marR="0" rtl="0" algn="l">
              <a:lnSpc>
                <a:spcPct val="115000"/>
              </a:lnSpc>
              <a:spcBef>
                <a:spcPts val="600"/>
              </a:spcBef>
              <a:spcAft>
                <a:spcPts val="0"/>
              </a:spcAft>
              <a:buNone/>
            </a:pPr>
            <a:r>
              <a:rPr b="1" lang="en" sz="1900" u="sng">
                <a:solidFill>
                  <a:srgbClr val="1F6DC8"/>
                </a:solidFill>
                <a:latin typeface="Century Gothic"/>
                <a:ea typeface="Century Gothic"/>
                <a:cs typeface="Century Gothic"/>
                <a:sym typeface="Century Gothic"/>
                <a:hlinkClick r:id="rId11">
                  <a:extLst>
                    <a:ext uri="{A12FA001-AC4F-418D-AE19-62706E023703}">
                      <ahyp:hlinkClr val="tx"/>
                    </a:ext>
                  </a:extLst>
                </a:hlinkClick>
              </a:rPr>
              <a:t>MAT 2102</a:t>
            </a:r>
            <a:endParaRPr sz="1900">
              <a:solidFill>
                <a:srgbClr val="1F6DC8"/>
              </a:solidFill>
              <a:latin typeface="Century Gothic"/>
              <a:ea typeface="Century Gothic"/>
              <a:cs typeface="Century Gothic"/>
              <a:sym typeface="Century Gothic"/>
            </a:endParaRPr>
          </a:p>
          <a:p>
            <a:pPr indent="0" lvl="0" marL="457200" marR="0" rtl="0" algn="l">
              <a:lnSpc>
                <a:spcPct val="115000"/>
              </a:lnSpc>
              <a:spcBef>
                <a:spcPts val="600"/>
              </a:spcBef>
              <a:spcAft>
                <a:spcPts val="0"/>
              </a:spcAft>
              <a:buNone/>
            </a:pPr>
            <a:r>
              <a:rPr b="1" lang="en" sz="1900" u="sng">
                <a:solidFill>
                  <a:srgbClr val="1F6DC8"/>
                </a:solidFill>
                <a:latin typeface="Century Gothic"/>
                <a:ea typeface="Century Gothic"/>
                <a:cs typeface="Century Gothic"/>
                <a:sym typeface="Century Gothic"/>
                <a:hlinkClick r:id="rId12">
                  <a:extLst>
                    <a:ext uri="{A12FA001-AC4F-418D-AE19-62706E023703}">
                      <ahyp:hlinkClr val="tx"/>
                    </a:ext>
                  </a:extLst>
                </a:hlinkClick>
              </a:rPr>
              <a:t>MAT 3051</a:t>
            </a:r>
            <a:endParaRPr sz="1900">
              <a:solidFill>
                <a:srgbClr val="1F6DC8"/>
              </a:solidFill>
              <a:latin typeface="Century Gothic"/>
              <a:ea typeface="Century Gothic"/>
              <a:cs typeface="Century Gothic"/>
              <a:sym typeface="Century Gothic"/>
            </a:endParaRPr>
          </a:p>
          <a:p>
            <a:pPr indent="0" lvl="0" marL="457200" rtl="0" algn="l">
              <a:lnSpc>
                <a:spcPct val="115000"/>
              </a:lnSpc>
              <a:spcBef>
                <a:spcPts val="600"/>
              </a:spcBef>
              <a:spcAft>
                <a:spcPts val="0"/>
              </a:spcAft>
              <a:buNone/>
            </a:pPr>
            <a:r>
              <a:rPr b="1" lang="en" sz="1900" u="sng">
                <a:solidFill>
                  <a:srgbClr val="1F6DC8"/>
                </a:solidFill>
                <a:latin typeface="Century Gothic"/>
                <a:ea typeface="Century Gothic"/>
                <a:cs typeface="Century Gothic"/>
                <a:sym typeface="Century Gothic"/>
                <a:hlinkClick r:id="rId13">
                  <a:extLst>
                    <a:ext uri="{A12FA001-AC4F-418D-AE19-62706E023703}">
                      <ahyp:hlinkClr val="tx"/>
                    </a:ext>
                  </a:extLst>
                </a:hlinkClick>
              </a:rPr>
              <a:t>MAT 4151</a:t>
            </a:r>
            <a:endParaRPr sz="1900">
              <a:solidFill>
                <a:srgbClr val="1F6DC8"/>
              </a:solidFill>
              <a:latin typeface="Century Gothic"/>
              <a:ea typeface="Century Gothic"/>
              <a:cs typeface="Century Gothic"/>
              <a:sym typeface="Century Gothic"/>
            </a:endParaRPr>
          </a:p>
          <a:p>
            <a:pPr indent="0" lvl="0" marL="457200" rtl="0" algn="l">
              <a:lnSpc>
                <a:spcPct val="115000"/>
              </a:lnSpc>
              <a:spcBef>
                <a:spcPts val="600"/>
              </a:spcBef>
              <a:spcAft>
                <a:spcPts val="0"/>
              </a:spcAft>
              <a:buNone/>
            </a:pPr>
            <a:r>
              <a:t/>
            </a:r>
            <a:endParaRPr sz="2300">
              <a:solidFill>
                <a:srgbClr val="1C4587"/>
              </a:solidFill>
              <a:latin typeface="Century Gothic"/>
              <a:ea typeface="Century Gothic"/>
              <a:cs typeface="Century Gothic"/>
              <a:sym typeface="Century Gothic"/>
            </a:endParaRPr>
          </a:p>
        </p:txBody>
      </p:sp>
      <p:sp>
        <p:nvSpPr>
          <p:cNvPr id="334" name="Google Shape;334;p41"/>
          <p:cNvSpPr txBox="1"/>
          <p:nvPr/>
        </p:nvSpPr>
        <p:spPr>
          <a:xfrm>
            <a:off x="3874841" y="1343475"/>
            <a:ext cx="6399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600">
                <a:solidFill>
                  <a:schemeClr val="accent2"/>
                </a:solidFill>
                <a:latin typeface="Century Gothic"/>
                <a:ea typeface="Century Gothic"/>
                <a:cs typeface="Century Gothic"/>
                <a:sym typeface="Century Gothic"/>
              </a:rPr>
              <a:t>FGJ</a:t>
            </a:r>
            <a:endParaRPr b="1" i="1" sz="1600">
              <a:solidFill>
                <a:schemeClr val="accent2"/>
              </a:solidFill>
              <a:latin typeface="Century Gothic"/>
              <a:ea typeface="Century Gothic"/>
              <a:cs typeface="Century Gothic"/>
              <a:sym typeface="Century Gothic"/>
            </a:endParaRPr>
          </a:p>
        </p:txBody>
      </p:sp>
      <p:cxnSp>
        <p:nvCxnSpPr>
          <p:cNvPr id="335" name="Google Shape;335;p41"/>
          <p:cNvCxnSpPr/>
          <p:nvPr/>
        </p:nvCxnSpPr>
        <p:spPr>
          <a:xfrm flipH="1" rot="-5400000">
            <a:off x="1189425" y="2935725"/>
            <a:ext cx="3504600" cy="167700"/>
          </a:xfrm>
          <a:prstGeom prst="curvedConnector3">
            <a:avLst>
              <a:gd fmla="val 49578" name="adj1"/>
            </a:avLst>
          </a:prstGeom>
          <a:noFill/>
          <a:ln cap="flat" cmpd="sng" w="28575">
            <a:solidFill>
              <a:schemeClr val="accent6"/>
            </a:solidFill>
            <a:prstDash val="solid"/>
            <a:round/>
            <a:headEnd len="med" w="med" type="none"/>
            <a:tailEnd len="med" w="med" type="none"/>
          </a:ln>
        </p:spPr>
      </p:cxnSp>
      <p:sp>
        <p:nvSpPr>
          <p:cNvPr id="336" name="Google Shape;336;p41"/>
          <p:cNvSpPr txBox="1"/>
          <p:nvPr/>
        </p:nvSpPr>
        <p:spPr>
          <a:xfrm>
            <a:off x="324838" y="1223750"/>
            <a:ext cx="25368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600">
                <a:solidFill>
                  <a:schemeClr val="accent2"/>
                </a:solidFill>
                <a:latin typeface="Century Gothic"/>
                <a:ea typeface="Century Gothic"/>
                <a:cs typeface="Century Gothic"/>
                <a:sym typeface="Century Gothic"/>
              </a:rPr>
              <a:t>Élaborées à partir du </a:t>
            </a:r>
            <a:r>
              <a:rPr b="1" i="1" lang="en" sz="1600" u="sng">
                <a:solidFill>
                  <a:schemeClr val="accent2"/>
                </a:solidFill>
                <a:latin typeface="Century Gothic"/>
                <a:ea typeface="Century Gothic"/>
                <a:cs typeface="Century Gothic"/>
                <a:sym typeface="Century Gothic"/>
                <a:hlinkClick r:id="rId14">
                  <a:extLst>
                    <a:ext uri="{A12FA001-AC4F-418D-AE19-62706E023703}">
                      <ahyp:hlinkClr val="tx"/>
                    </a:ext>
                  </a:extLst>
                </a:hlinkClick>
              </a:rPr>
              <a:t>Site Desmos FGA</a:t>
            </a:r>
            <a:endParaRPr i="1" sz="1600">
              <a:solidFill>
                <a:schemeClr val="accent2"/>
              </a:solidFill>
              <a:latin typeface="Century Gothic"/>
              <a:ea typeface="Century Gothic"/>
              <a:cs typeface="Century Gothic"/>
              <a:sym typeface="Century Gothic"/>
            </a:endParaRPr>
          </a:p>
        </p:txBody>
      </p:sp>
      <p:pic>
        <p:nvPicPr>
          <p:cNvPr id="337" name="Google Shape;337;p41">
            <a:hlinkClick r:id="rId15"/>
          </p:cNvPr>
          <p:cNvPicPr preferRelativeResize="0"/>
          <p:nvPr/>
        </p:nvPicPr>
        <p:blipFill>
          <a:blip r:embed="rId16">
            <a:alphaModFix/>
          </a:blip>
          <a:stretch>
            <a:fillRect/>
          </a:stretch>
        </p:blipFill>
        <p:spPr>
          <a:xfrm>
            <a:off x="6486200" y="2297950"/>
            <a:ext cx="2130100" cy="1334775"/>
          </a:xfrm>
          <a:prstGeom prst="rect">
            <a:avLst/>
          </a:prstGeom>
          <a:noFill/>
          <a:ln>
            <a:noFill/>
          </a:ln>
          <a:effectLst>
            <a:outerShdw blurRad="57150" rotWithShape="0" algn="bl" dir="5400000" dist="19050">
              <a:srgbClr val="000000">
                <a:alpha val="50000"/>
              </a:srgbClr>
            </a:outerShdw>
          </a:effectLst>
        </p:spPr>
      </p:pic>
      <p:cxnSp>
        <p:nvCxnSpPr>
          <p:cNvPr id="338" name="Google Shape;338;p41"/>
          <p:cNvCxnSpPr/>
          <p:nvPr/>
        </p:nvCxnSpPr>
        <p:spPr>
          <a:xfrm flipH="1" rot="-5400000">
            <a:off x="4237425" y="2935725"/>
            <a:ext cx="3504600" cy="167700"/>
          </a:xfrm>
          <a:prstGeom prst="curvedConnector3">
            <a:avLst>
              <a:gd fmla="val 49578" name="adj1"/>
            </a:avLst>
          </a:prstGeom>
          <a:noFill/>
          <a:ln cap="flat" cmpd="sng" w="28575">
            <a:solidFill>
              <a:schemeClr val="accent6"/>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2"/>
          <p:cNvSpPr txBox="1"/>
          <p:nvPr>
            <p:ph type="title"/>
          </p:nvPr>
        </p:nvSpPr>
        <p:spPr>
          <a:xfrm>
            <a:off x="98250" y="55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Collection d’activités (Science)</a:t>
            </a:r>
            <a:endParaRPr/>
          </a:p>
        </p:txBody>
      </p:sp>
      <p:sp>
        <p:nvSpPr>
          <p:cNvPr id="344" name="Google Shape;344;p42"/>
          <p:cNvSpPr txBox="1"/>
          <p:nvPr/>
        </p:nvSpPr>
        <p:spPr>
          <a:xfrm>
            <a:off x="1174825" y="1806650"/>
            <a:ext cx="7238400" cy="18777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600"/>
              </a:spcBef>
              <a:spcAft>
                <a:spcPts val="0"/>
              </a:spcAft>
              <a:buNone/>
            </a:pPr>
            <a:r>
              <a:rPr b="1" lang="en" sz="2500" u="sng">
                <a:solidFill>
                  <a:srgbClr val="1A73E8"/>
                </a:solidFill>
                <a:latin typeface="Century Gothic"/>
                <a:ea typeface="Century Gothic"/>
                <a:cs typeface="Century Gothic"/>
                <a:sym typeface="Century Gothic"/>
                <a:hlinkClick r:id="rId3">
                  <a:extLst>
                    <a:ext uri="{A12FA001-AC4F-418D-AE19-62706E023703}">
                      <ahyp:hlinkClr val="tx"/>
                    </a:ext>
                  </a:extLst>
                </a:hlinkClick>
              </a:rPr>
              <a:t>Collection du RÉCIT MST</a:t>
            </a:r>
            <a:r>
              <a:rPr b="1" lang="en" sz="2500">
                <a:solidFill>
                  <a:srgbClr val="18637B"/>
                </a:solidFill>
                <a:latin typeface="Century Gothic"/>
                <a:ea typeface="Century Gothic"/>
                <a:cs typeface="Century Gothic"/>
                <a:sym typeface="Century Gothic"/>
              </a:rPr>
              <a:t> </a:t>
            </a:r>
            <a:r>
              <a:rPr b="1" lang="en" sz="2500">
                <a:solidFill>
                  <a:srgbClr val="519731"/>
                </a:solidFill>
                <a:latin typeface="Century Gothic"/>
                <a:ea typeface="Century Gothic"/>
                <a:cs typeface="Century Gothic"/>
                <a:sym typeface="Century Gothic"/>
              </a:rPr>
              <a:t>(en construction)</a:t>
            </a:r>
            <a:endParaRPr b="1" sz="2500">
              <a:solidFill>
                <a:srgbClr val="519731"/>
              </a:solidFill>
              <a:latin typeface="Century Gothic"/>
              <a:ea typeface="Century Gothic"/>
              <a:cs typeface="Century Gothic"/>
              <a:sym typeface="Century Gothic"/>
            </a:endParaRPr>
          </a:p>
          <a:p>
            <a:pPr indent="0" lvl="0" marL="457200" rtl="0" algn="l">
              <a:lnSpc>
                <a:spcPct val="150000"/>
              </a:lnSpc>
              <a:spcBef>
                <a:spcPts val="600"/>
              </a:spcBef>
              <a:spcAft>
                <a:spcPts val="0"/>
              </a:spcAft>
              <a:buNone/>
            </a:pPr>
            <a:r>
              <a:rPr b="1" lang="en" sz="2500" u="sng">
                <a:solidFill>
                  <a:srgbClr val="1A73E8"/>
                </a:solidFill>
                <a:latin typeface="Century Gothic"/>
                <a:ea typeface="Century Gothic"/>
                <a:cs typeface="Century Gothic"/>
                <a:sym typeface="Century Gothic"/>
                <a:hlinkClick r:id="rId4">
                  <a:extLst>
                    <a:ext uri="{A12FA001-AC4F-418D-AE19-62706E023703}">
                      <ahyp:hlinkClr val="tx"/>
                    </a:ext>
                  </a:extLst>
                </a:hlinkClick>
              </a:rPr>
              <a:t>20 activités en français</a:t>
            </a:r>
            <a:r>
              <a:rPr b="1" lang="en" sz="2500">
                <a:solidFill>
                  <a:srgbClr val="519731"/>
                </a:solidFill>
                <a:latin typeface="Century Gothic"/>
                <a:ea typeface="Century Gothic"/>
                <a:cs typeface="Century Gothic"/>
                <a:sym typeface="Century Gothic"/>
              </a:rPr>
              <a:t> </a:t>
            </a:r>
            <a:r>
              <a:rPr b="1" lang="en" sz="2500">
                <a:solidFill>
                  <a:srgbClr val="519731"/>
                </a:solidFill>
                <a:latin typeface="Century Gothic"/>
                <a:ea typeface="Century Gothic"/>
                <a:cs typeface="Century Gothic"/>
                <a:sym typeface="Century Gothic"/>
              </a:rPr>
              <a:t>(Émilie Gagné)</a:t>
            </a:r>
            <a:endParaRPr b="1" sz="2500">
              <a:solidFill>
                <a:srgbClr val="519731"/>
              </a:solidFill>
              <a:latin typeface="Century Gothic"/>
              <a:ea typeface="Century Gothic"/>
              <a:cs typeface="Century Gothic"/>
              <a:sym typeface="Century Gothic"/>
            </a:endParaRPr>
          </a:p>
          <a:p>
            <a:pPr indent="0" lvl="0" marL="457200" rtl="0" algn="l">
              <a:lnSpc>
                <a:spcPct val="150000"/>
              </a:lnSpc>
              <a:spcBef>
                <a:spcPts val="600"/>
              </a:spcBef>
              <a:spcAft>
                <a:spcPts val="0"/>
              </a:spcAft>
              <a:buNone/>
            </a:pPr>
            <a:r>
              <a:rPr b="1" lang="en" sz="2500" u="sng">
                <a:solidFill>
                  <a:srgbClr val="1A73E8"/>
                </a:solidFill>
                <a:latin typeface="Century Gothic"/>
                <a:ea typeface="Century Gothic"/>
                <a:cs typeface="Century Gothic"/>
                <a:sym typeface="Century Gothic"/>
                <a:hlinkClick r:id="rId5">
                  <a:extLst>
                    <a:ext uri="{A12FA001-AC4F-418D-AE19-62706E023703}">
                      <ahyp:hlinkClr val="tx"/>
                    </a:ext>
                  </a:extLst>
                </a:hlinkClick>
              </a:rPr>
              <a:t>45 activités en anglais</a:t>
            </a:r>
            <a:r>
              <a:rPr b="1" lang="en" sz="2500">
                <a:solidFill>
                  <a:srgbClr val="1A73E8"/>
                </a:solidFill>
                <a:latin typeface="Century Gothic"/>
                <a:ea typeface="Century Gothic"/>
                <a:cs typeface="Century Gothic"/>
                <a:sym typeface="Century Gothic"/>
              </a:rPr>
              <a:t> </a:t>
            </a:r>
            <a:r>
              <a:rPr b="1" lang="en" sz="2500">
                <a:solidFill>
                  <a:srgbClr val="519731"/>
                </a:solidFill>
                <a:latin typeface="Century Gothic"/>
                <a:ea typeface="Century Gothic"/>
                <a:cs typeface="Century Gothic"/>
                <a:sym typeface="Century Gothic"/>
              </a:rPr>
              <a:t>(Heather Kohn)</a:t>
            </a:r>
            <a:endParaRPr b="1" sz="2500">
              <a:solidFill>
                <a:srgbClr val="51973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3"/>
          <p:cNvSpPr txBox="1"/>
          <p:nvPr>
            <p:ph type="title"/>
          </p:nvPr>
        </p:nvSpPr>
        <p:spPr>
          <a:xfrm>
            <a:off x="98250" y="55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Autres ressources (calculatrice Desmos et plus)</a:t>
            </a:r>
            <a:endParaRPr/>
          </a:p>
        </p:txBody>
      </p:sp>
      <p:sp>
        <p:nvSpPr>
          <p:cNvPr id="350" name="Google Shape;350;p43"/>
          <p:cNvSpPr txBox="1"/>
          <p:nvPr/>
        </p:nvSpPr>
        <p:spPr>
          <a:xfrm>
            <a:off x="740900" y="1282050"/>
            <a:ext cx="8124000" cy="36003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600"/>
              </a:spcBef>
              <a:spcAft>
                <a:spcPts val="0"/>
              </a:spcAft>
              <a:buNone/>
            </a:pPr>
            <a:r>
              <a:rPr b="1" lang="en" sz="1600" u="sng">
                <a:solidFill>
                  <a:srgbClr val="0D5CDF"/>
                </a:solidFill>
                <a:latin typeface="Century Gothic"/>
                <a:ea typeface="Century Gothic"/>
                <a:cs typeface="Century Gothic"/>
                <a:sym typeface="Century Gothic"/>
                <a:hlinkClick r:id="rId3">
                  <a:extLst>
                    <a:ext uri="{A12FA001-AC4F-418D-AE19-62706E023703}">
                      <ahyp:hlinkClr val="tx"/>
                    </a:ext>
                  </a:extLst>
                </a:hlinkClick>
              </a:rPr>
              <a:t>Tutoriels</a:t>
            </a:r>
            <a:r>
              <a:rPr lang="en" sz="1600">
                <a:solidFill>
                  <a:srgbClr val="18637B"/>
                </a:solidFill>
                <a:latin typeface="Century Gothic"/>
                <a:ea typeface="Century Gothic"/>
                <a:cs typeface="Century Gothic"/>
                <a:sym typeface="Century Gothic"/>
              </a:rPr>
              <a:t> </a:t>
            </a:r>
            <a:r>
              <a:rPr lang="en" sz="1600">
                <a:solidFill>
                  <a:srgbClr val="0A0A0A"/>
                </a:solidFill>
                <a:latin typeface="Century Gothic"/>
                <a:ea typeface="Century Gothic"/>
                <a:cs typeface="Century Gothic"/>
                <a:sym typeface="Century Gothic"/>
              </a:rPr>
              <a:t>du RÉCIT MST</a:t>
            </a:r>
            <a:endParaRPr sz="1600">
              <a:solidFill>
                <a:srgbClr val="0A0A0A"/>
              </a:solidFill>
              <a:latin typeface="Century Gothic"/>
              <a:ea typeface="Century Gothic"/>
              <a:cs typeface="Century Gothic"/>
              <a:sym typeface="Century Gothic"/>
            </a:endParaRPr>
          </a:p>
          <a:p>
            <a:pPr indent="0" lvl="0" marL="457200" rtl="0" algn="l">
              <a:lnSpc>
                <a:spcPct val="150000"/>
              </a:lnSpc>
              <a:spcBef>
                <a:spcPts val="600"/>
              </a:spcBef>
              <a:spcAft>
                <a:spcPts val="0"/>
              </a:spcAft>
              <a:buNone/>
            </a:pPr>
            <a:r>
              <a:rPr b="1" lang="en" sz="1600" u="sng">
                <a:solidFill>
                  <a:srgbClr val="0D5CDF"/>
                </a:solidFill>
                <a:latin typeface="Century Gothic"/>
                <a:ea typeface="Century Gothic"/>
                <a:cs typeface="Century Gothic"/>
                <a:sym typeface="Century Gothic"/>
                <a:hlinkClick r:id="rId4">
                  <a:extLst>
                    <a:ext uri="{A12FA001-AC4F-418D-AE19-62706E023703}">
                      <ahyp:hlinkClr val="tx"/>
                    </a:ext>
                  </a:extLst>
                </a:hlinkClick>
              </a:rPr>
              <a:t>Webinaire</a:t>
            </a:r>
            <a:r>
              <a:rPr lang="en" sz="1600">
                <a:solidFill>
                  <a:srgbClr val="18637B"/>
                </a:solidFill>
                <a:latin typeface="Century Gothic"/>
                <a:ea typeface="Century Gothic"/>
                <a:cs typeface="Century Gothic"/>
                <a:sym typeface="Century Gothic"/>
              </a:rPr>
              <a:t> </a:t>
            </a:r>
            <a:r>
              <a:rPr lang="en" sz="1600">
                <a:solidFill>
                  <a:srgbClr val="0A0A0A"/>
                </a:solidFill>
                <a:latin typeface="Century Gothic"/>
                <a:ea typeface="Century Gothic"/>
                <a:cs typeface="Century Gothic"/>
                <a:sym typeface="Century Gothic"/>
              </a:rPr>
              <a:t>sur la calculatrice graphique</a:t>
            </a:r>
            <a:endParaRPr sz="1600">
              <a:solidFill>
                <a:srgbClr val="0A0A0A"/>
              </a:solidFill>
              <a:latin typeface="Century Gothic"/>
              <a:ea typeface="Century Gothic"/>
              <a:cs typeface="Century Gothic"/>
              <a:sym typeface="Century Gothic"/>
            </a:endParaRPr>
          </a:p>
          <a:p>
            <a:pPr indent="0" lvl="0" marL="457200" rtl="0" algn="l">
              <a:lnSpc>
                <a:spcPct val="150000"/>
              </a:lnSpc>
              <a:spcBef>
                <a:spcPts val="600"/>
              </a:spcBef>
              <a:spcAft>
                <a:spcPts val="0"/>
              </a:spcAft>
              <a:buNone/>
            </a:pPr>
            <a:r>
              <a:rPr b="1" lang="en" sz="1600" u="sng">
                <a:solidFill>
                  <a:srgbClr val="0D5CDF"/>
                </a:solidFill>
                <a:latin typeface="Century Gothic"/>
                <a:ea typeface="Century Gothic"/>
                <a:cs typeface="Century Gothic"/>
                <a:sym typeface="Century Gothic"/>
                <a:hlinkClick r:id="rId5">
                  <a:extLst>
                    <a:ext uri="{A12FA001-AC4F-418D-AE19-62706E023703}">
                      <ahyp:hlinkClr val="tx"/>
                    </a:ext>
                  </a:extLst>
                </a:hlinkClick>
              </a:rPr>
              <a:t>Webinaire</a:t>
            </a:r>
            <a:r>
              <a:rPr lang="en" sz="1600">
                <a:solidFill>
                  <a:srgbClr val="18637B"/>
                </a:solidFill>
                <a:latin typeface="Century Gothic"/>
                <a:ea typeface="Century Gothic"/>
                <a:cs typeface="Century Gothic"/>
                <a:sym typeface="Century Gothic"/>
              </a:rPr>
              <a:t> </a:t>
            </a:r>
            <a:r>
              <a:rPr lang="en" sz="1600">
                <a:solidFill>
                  <a:srgbClr val="0A0A0A"/>
                </a:solidFill>
                <a:latin typeface="Century Gothic"/>
                <a:ea typeface="Century Gothic"/>
                <a:cs typeface="Century Gothic"/>
                <a:sym typeface="Century Gothic"/>
              </a:rPr>
              <a:t>sur la classe virtuelle</a:t>
            </a:r>
            <a:endParaRPr sz="1600">
              <a:solidFill>
                <a:srgbClr val="0A0A0A"/>
              </a:solidFill>
              <a:latin typeface="Century Gothic"/>
              <a:ea typeface="Century Gothic"/>
              <a:cs typeface="Century Gothic"/>
              <a:sym typeface="Century Gothic"/>
            </a:endParaRPr>
          </a:p>
          <a:p>
            <a:pPr indent="0" lvl="0" marL="457200" rtl="0" algn="l">
              <a:lnSpc>
                <a:spcPct val="150000"/>
              </a:lnSpc>
              <a:spcBef>
                <a:spcPts val="600"/>
              </a:spcBef>
              <a:spcAft>
                <a:spcPts val="0"/>
              </a:spcAft>
              <a:buNone/>
            </a:pPr>
            <a:r>
              <a:rPr b="1" lang="en" sz="1600" u="sng">
                <a:solidFill>
                  <a:srgbClr val="0D5CDF"/>
                </a:solidFill>
                <a:latin typeface="Century Gothic"/>
                <a:ea typeface="Century Gothic"/>
                <a:cs typeface="Century Gothic"/>
                <a:sym typeface="Century Gothic"/>
                <a:hlinkClick r:id="rId6">
                  <a:extLst>
                    <a:ext uri="{A12FA001-AC4F-418D-AE19-62706E023703}">
                      <ahyp:hlinkClr val="tx"/>
                    </a:ext>
                  </a:extLst>
                </a:hlinkClick>
              </a:rPr>
              <a:t>Webinaire</a:t>
            </a:r>
            <a:r>
              <a:rPr lang="en" sz="1600">
                <a:solidFill>
                  <a:srgbClr val="18637B"/>
                </a:solidFill>
                <a:latin typeface="Century Gothic"/>
                <a:ea typeface="Century Gothic"/>
                <a:cs typeface="Century Gothic"/>
                <a:sym typeface="Century Gothic"/>
              </a:rPr>
              <a:t> </a:t>
            </a:r>
            <a:r>
              <a:rPr lang="en" sz="1600">
                <a:solidFill>
                  <a:srgbClr val="0A0A0A"/>
                </a:solidFill>
                <a:latin typeface="Century Gothic"/>
                <a:ea typeface="Century Gothic"/>
                <a:cs typeface="Century Gothic"/>
                <a:sym typeface="Century Gothic"/>
              </a:rPr>
              <a:t>sur la création d’activités pour la classe virtuelle</a:t>
            </a:r>
            <a:endParaRPr sz="1600">
              <a:solidFill>
                <a:srgbClr val="0A0A0A"/>
              </a:solidFill>
              <a:latin typeface="Century Gothic"/>
              <a:ea typeface="Century Gothic"/>
              <a:cs typeface="Century Gothic"/>
              <a:sym typeface="Century Gothic"/>
            </a:endParaRPr>
          </a:p>
          <a:p>
            <a:pPr indent="0" lvl="0" marL="457200" rtl="0" algn="l">
              <a:lnSpc>
                <a:spcPct val="150000"/>
              </a:lnSpc>
              <a:spcBef>
                <a:spcPts val="600"/>
              </a:spcBef>
              <a:spcAft>
                <a:spcPts val="0"/>
              </a:spcAft>
              <a:buNone/>
            </a:pPr>
            <a:r>
              <a:rPr b="1" lang="en" sz="1600" u="sng">
                <a:solidFill>
                  <a:srgbClr val="0D5CDF"/>
                </a:solidFill>
                <a:latin typeface="Century Gothic"/>
                <a:ea typeface="Century Gothic"/>
                <a:cs typeface="Century Gothic"/>
                <a:sym typeface="Century Gothic"/>
                <a:hlinkClick r:id="rId7">
                  <a:extLst>
                    <a:ext uri="{A12FA001-AC4F-418D-AE19-62706E023703}">
                      <ahyp:hlinkClr val="tx"/>
                    </a:ext>
                  </a:extLst>
                </a:hlinkClick>
              </a:rPr>
              <a:t>Guide Genially</a:t>
            </a:r>
            <a:r>
              <a:rPr lang="en" sz="1600">
                <a:solidFill>
                  <a:srgbClr val="0D5CDF"/>
                </a:solidFill>
                <a:latin typeface="Century Gothic"/>
                <a:ea typeface="Century Gothic"/>
                <a:cs typeface="Century Gothic"/>
                <a:sym typeface="Century Gothic"/>
              </a:rPr>
              <a:t> </a:t>
            </a:r>
            <a:r>
              <a:rPr lang="en" sz="1600">
                <a:solidFill>
                  <a:srgbClr val="18637B"/>
                </a:solidFill>
                <a:latin typeface="Century Gothic"/>
                <a:ea typeface="Century Gothic"/>
                <a:cs typeface="Century Gothic"/>
                <a:sym typeface="Century Gothic"/>
              </a:rPr>
              <a:t>:</a:t>
            </a:r>
            <a:r>
              <a:rPr lang="en" sz="1600">
                <a:solidFill>
                  <a:srgbClr val="0A0A0A"/>
                </a:solidFill>
                <a:latin typeface="Century Gothic"/>
                <a:ea typeface="Century Gothic"/>
                <a:cs typeface="Century Gothic"/>
                <a:sym typeface="Century Gothic"/>
              </a:rPr>
              <a:t> Tout sur Desmos </a:t>
            </a:r>
            <a:endParaRPr sz="1600">
              <a:solidFill>
                <a:srgbClr val="0A0A0A"/>
              </a:solidFill>
              <a:latin typeface="Century Gothic"/>
              <a:ea typeface="Century Gothic"/>
              <a:cs typeface="Century Gothic"/>
              <a:sym typeface="Century Gothic"/>
            </a:endParaRPr>
          </a:p>
          <a:p>
            <a:pPr indent="0" lvl="0" marL="457200" rtl="0" algn="l">
              <a:lnSpc>
                <a:spcPct val="150000"/>
              </a:lnSpc>
              <a:spcBef>
                <a:spcPts val="600"/>
              </a:spcBef>
              <a:spcAft>
                <a:spcPts val="0"/>
              </a:spcAft>
              <a:buNone/>
            </a:pPr>
            <a:r>
              <a:rPr b="1" lang="en" sz="1600" u="sng">
                <a:solidFill>
                  <a:srgbClr val="0D5CDF"/>
                </a:solidFill>
                <a:latin typeface="Century Gothic"/>
                <a:ea typeface="Century Gothic"/>
                <a:cs typeface="Century Gothic"/>
                <a:sym typeface="Century Gothic"/>
                <a:hlinkClick r:id="rId8">
                  <a:extLst>
                    <a:ext uri="{A12FA001-AC4F-418D-AE19-62706E023703}">
                      <ahyp:hlinkClr val="tx"/>
                    </a:ext>
                  </a:extLst>
                </a:hlinkClick>
              </a:rPr>
              <a:t>Guide Genially</a:t>
            </a:r>
            <a:r>
              <a:rPr lang="en" sz="1600">
                <a:solidFill>
                  <a:srgbClr val="0D5CDF"/>
                </a:solidFill>
                <a:latin typeface="Century Gothic"/>
                <a:ea typeface="Century Gothic"/>
                <a:cs typeface="Century Gothic"/>
                <a:sym typeface="Century Gothic"/>
              </a:rPr>
              <a:t> </a:t>
            </a:r>
            <a:r>
              <a:rPr lang="en" sz="1600">
                <a:solidFill>
                  <a:srgbClr val="18637B"/>
                </a:solidFill>
                <a:latin typeface="Century Gothic"/>
                <a:ea typeface="Century Gothic"/>
                <a:cs typeface="Century Gothic"/>
                <a:sym typeface="Century Gothic"/>
              </a:rPr>
              <a:t>: </a:t>
            </a:r>
            <a:r>
              <a:rPr lang="en" sz="1600">
                <a:solidFill>
                  <a:srgbClr val="0A0A0A"/>
                </a:solidFill>
                <a:latin typeface="Century Gothic"/>
                <a:ea typeface="Century Gothic"/>
                <a:cs typeface="Century Gothic"/>
                <a:sym typeface="Century Gothic"/>
              </a:rPr>
              <a:t>Desmos en sciences et technologies</a:t>
            </a:r>
            <a:endParaRPr sz="1600">
              <a:solidFill>
                <a:srgbClr val="0A0A0A"/>
              </a:solidFill>
              <a:latin typeface="Century Gothic"/>
              <a:ea typeface="Century Gothic"/>
              <a:cs typeface="Century Gothic"/>
              <a:sym typeface="Century Gothic"/>
            </a:endParaRPr>
          </a:p>
          <a:p>
            <a:pPr indent="0" lvl="0" marL="457200" rtl="0" algn="l">
              <a:lnSpc>
                <a:spcPct val="150000"/>
              </a:lnSpc>
              <a:spcBef>
                <a:spcPts val="0"/>
              </a:spcBef>
              <a:spcAft>
                <a:spcPts val="0"/>
              </a:spcAft>
              <a:buNone/>
            </a:pPr>
            <a:r>
              <a:rPr lang="en" sz="1600">
                <a:solidFill>
                  <a:srgbClr val="0A0A0A"/>
                </a:solidFill>
                <a:latin typeface="Century Gothic"/>
                <a:ea typeface="Century Gothic"/>
                <a:cs typeface="Century Gothic"/>
                <a:sym typeface="Century Gothic"/>
              </a:rPr>
              <a:t>Groupe FB</a:t>
            </a:r>
            <a:r>
              <a:rPr lang="en" sz="1600">
                <a:solidFill>
                  <a:srgbClr val="114454"/>
                </a:solidFill>
                <a:latin typeface="Century Gothic"/>
                <a:ea typeface="Century Gothic"/>
                <a:cs typeface="Century Gothic"/>
                <a:sym typeface="Century Gothic"/>
              </a:rPr>
              <a:t> «</a:t>
            </a:r>
            <a:r>
              <a:rPr b="1" lang="en" sz="1600" u="sng">
                <a:solidFill>
                  <a:srgbClr val="0D5CDF"/>
                </a:solidFill>
                <a:latin typeface="Century Gothic"/>
                <a:ea typeface="Century Gothic"/>
                <a:cs typeface="Century Gothic"/>
                <a:sym typeface="Century Gothic"/>
                <a:hlinkClick r:id="rId9">
                  <a:extLst>
                    <a:ext uri="{A12FA001-AC4F-418D-AE19-62706E023703}">
                      <ahyp:hlinkClr val="tx"/>
                    </a:ext>
                  </a:extLst>
                </a:hlinkClick>
              </a:rPr>
              <a:t>Pédagogues Desmos</a:t>
            </a:r>
            <a:r>
              <a:rPr lang="en" sz="1600">
                <a:solidFill>
                  <a:srgbClr val="114454"/>
                </a:solidFill>
                <a:latin typeface="Century Gothic"/>
                <a:ea typeface="Century Gothic"/>
                <a:cs typeface="Century Gothic"/>
                <a:sym typeface="Century Gothic"/>
              </a:rPr>
              <a:t>»</a:t>
            </a:r>
            <a:endParaRPr sz="1600">
              <a:solidFill>
                <a:srgbClr val="114454"/>
              </a:solidFill>
              <a:latin typeface="Century Gothic"/>
              <a:ea typeface="Century Gothic"/>
              <a:cs typeface="Century Gothic"/>
              <a:sym typeface="Century Gothic"/>
            </a:endParaRPr>
          </a:p>
          <a:p>
            <a:pPr indent="0" lvl="0" marL="457200" rtl="0" algn="l">
              <a:lnSpc>
                <a:spcPct val="150000"/>
              </a:lnSpc>
              <a:spcBef>
                <a:spcPts val="0"/>
              </a:spcBef>
              <a:spcAft>
                <a:spcPts val="0"/>
              </a:spcAft>
              <a:buNone/>
            </a:pPr>
            <a:r>
              <a:rPr lang="en" sz="1600">
                <a:solidFill>
                  <a:srgbClr val="0A0A0A"/>
                </a:solidFill>
                <a:latin typeface="Century Gothic"/>
                <a:ea typeface="Century Gothic"/>
                <a:cs typeface="Century Gothic"/>
                <a:sym typeface="Century Gothic"/>
              </a:rPr>
              <a:t>Groupe FB</a:t>
            </a:r>
            <a:r>
              <a:rPr lang="en" sz="1600">
                <a:solidFill>
                  <a:srgbClr val="114454"/>
                </a:solidFill>
                <a:latin typeface="Century Gothic"/>
                <a:ea typeface="Century Gothic"/>
                <a:cs typeface="Century Gothic"/>
                <a:sym typeface="Century Gothic"/>
              </a:rPr>
              <a:t> «</a:t>
            </a:r>
            <a:r>
              <a:rPr b="1" lang="en" sz="1600" u="sng">
                <a:solidFill>
                  <a:srgbClr val="0D5CDF"/>
                </a:solidFill>
                <a:latin typeface="Century Gothic"/>
                <a:ea typeface="Century Gothic"/>
                <a:cs typeface="Century Gothic"/>
                <a:sym typeface="Century Gothic"/>
                <a:hlinkClick r:id="rId10">
                  <a:extLst>
                    <a:ext uri="{A12FA001-AC4F-418D-AE19-62706E023703}">
                      <ahyp:hlinkClr val="tx"/>
                    </a:ext>
                  </a:extLst>
                </a:hlinkClick>
              </a:rPr>
              <a:t>Les maths autrement</a:t>
            </a:r>
            <a:r>
              <a:rPr lang="en" sz="1600">
                <a:solidFill>
                  <a:srgbClr val="114454"/>
                </a:solidFill>
                <a:latin typeface="Century Gothic"/>
                <a:ea typeface="Century Gothic"/>
                <a:cs typeface="Century Gothic"/>
                <a:sym typeface="Century Gothic"/>
              </a:rPr>
              <a:t>»</a:t>
            </a:r>
            <a:endParaRPr sz="1800">
              <a:solidFill>
                <a:srgbClr val="18637B"/>
              </a:solidFill>
              <a:latin typeface="Century Gothic"/>
              <a:ea typeface="Century Gothic"/>
              <a:cs typeface="Century Gothic"/>
              <a:sym typeface="Century Gothic"/>
            </a:endParaRPr>
          </a:p>
          <a:p>
            <a:pPr indent="0" lvl="0" marL="457200" rtl="0" algn="l">
              <a:lnSpc>
                <a:spcPct val="115000"/>
              </a:lnSpc>
              <a:spcBef>
                <a:spcPts val="600"/>
              </a:spcBef>
              <a:spcAft>
                <a:spcPts val="0"/>
              </a:spcAft>
              <a:buNone/>
            </a:pPr>
            <a:r>
              <a:t/>
            </a:r>
            <a:endParaRPr sz="1800">
              <a:solidFill>
                <a:srgbClr val="18637B"/>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4"/>
          <p:cNvSpPr txBox="1"/>
          <p:nvPr>
            <p:ph type="title"/>
          </p:nvPr>
        </p:nvSpPr>
        <p:spPr>
          <a:xfrm>
            <a:off x="226078" y="21866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500">
                <a:solidFill>
                  <a:srgbClr val="0A0A0A"/>
                </a:solidFill>
              </a:rPr>
              <a:t>Pause</a:t>
            </a:r>
            <a:endParaRPr sz="4500">
              <a:solidFill>
                <a:srgbClr val="0A0A0A"/>
              </a:solidFill>
            </a:endParaRPr>
          </a:p>
          <a:p>
            <a:pPr indent="0" lvl="0" marL="0" rtl="0" algn="l">
              <a:spcBef>
                <a:spcPts val="0"/>
              </a:spcBef>
              <a:spcAft>
                <a:spcPts val="0"/>
              </a:spcAft>
              <a:buNone/>
            </a:pPr>
            <a:r>
              <a:rPr lang="en"/>
              <a:t>Retour à 14h15 </a:t>
            </a:r>
            <a:endParaRPr/>
          </a:p>
        </p:txBody>
      </p:sp>
      <p:sp>
        <p:nvSpPr>
          <p:cNvPr id="356" name="Google Shape;356;p44"/>
          <p:cNvSpPr txBox="1"/>
          <p:nvPr/>
        </p:nvSpPr>
        <p:spPr>
          <a:xfrm>
            <a:off x="4008175" y="1506325"/>
            <a:ext cx="4168500" cy="26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0A0A0A"/>
                </a:solidFill>
                <a:latin typeface="Viga"/>
                <a:ea typeface="Viga"/>
                <a:cs typeface="Viga"/>
                <a:sym typeface="Viga"/>
              </a:rPr>
              <a:t>Après la pause</a:t>
            </a:r>
            <a:endParaRPr sz="2200">
              <a:solidFill>
                <a:srgbClr val="0A0A0A"/>
              </a:solidFill>
              <a:latin typeface="Viga"/>
              <a:ea typeface="Viga"/>
              <a:cs typeface="Viga"/>
              <a:sym typeface="Viga"/>
            </a:endParaRPr>
          </a:p>
          <a:p>
            <a:pPr indent="457200" lvl="0" marL="0" rtl="0" algn="l">
              <a:lnSpc>
                <a:spcPct val="115000"/>
              </a:lnSpc>
              <a:spcBef>
                <a:spcPts val="1600"/>
              </a:spcBef>
              <a:spcAft>
                <a:spcPts val="0"/>
              </a:spcAft>
              <a:buNone/>
            </a:pPr>
            <a:r>
              <a:rPr lang="en" sz="2200">
                <a:solidFill>
                  <a:srgbClr val="0A0A0A"/>
                </a:solidFill>
                <a:latin typeface="Viga"/>
                <a:ea typeface="Viga"/>
                <a:cs typeface="Viga"/>
                <a:sym typeface="Viga"/>
              </a:rPr>
              <a:t>Polypad</a:t>
            </a:r>
            <a:endParaRPr sz="2200">
              <a:solidFill>
                <a:srgbClr val="0A0A0A"/>
              </a:solidFill>
              <a:latin typeface="Viga"/>
              <a:ea typeface="Viga"/>
              <a:cs typeface="Viga"/>
              <a:sym typeface="Viga"/>
            </a:endParaRPr>
          </a:p>
          <a:p>
            <a:pPr indent="-228600" lvl="0" marL="685800" rtl="0" algn="l">
              <a:lnSpc>
                <a:spcPct val="115000"/>
              </a:lnSpc>
              <a:spcBef>
                <a:spcPts val="1600"/>
              </a:spcBef>
              <a:spcAft>
                <a:spcPts val="1600"/>
              </a:spcAft>
              <a:buNone/>
            </a:pPr>
            <a:r>
              <a:rPr lang="en" sz="2200">
                <a:solidFill>
                  <a:srgbClr val="0A0A0A"/>
                </a:solidFill>
                <a:latin typeface="Viga"/>
                <a:ea typeface="Viga"/>
                <a:cs typeface="Viga"/>
                <a:sym typeface="Viga"/>
              </a:rPr>
              <a:t>Espace enseignant</a:t>
            </a:r>
            <a:br>
              <a:rPr lang="en" sz="2200">
                <a:solidFill>
                  <a:srgbClr val="0A0A0A"/>
                </a:solidFill>
                <a:latin typeface="Viga"/>
                <a:ea typeface="Viga"/>
                <a:cs typeface="Viga"/>
                <a:sym typeface="Viga"/>
              </a:rPr>
            </a:br>
            <a:r>
              <a:rPr lang="en" sz="1300">
                <a:solidFill>
                  <a:srgbClr val="434343"/>
                </a:solidFill>
                <a:latin typeface="Viga"/>
                <a:ea typeface="Viga"/>
                <a:cs typeface="Viga"/>
                <a:sym typeface="Viga"/>
              </a:rPr>
              <a:t>Création et modification d’activités</a:t>
            </a:r>
            <a:br>
              <a:rPr lang="en" sz="1300">
                <a:solidFill>
                  <a:srgbClr val="434343"/>
                </a:solidFill>
                <a:latin typeface="Viga"/>
                <a:ea typeface="Viga"/>
                <a:cs typeface="Viga"/>
                <a:sym typeface="Viga"/>
              </a:rPr>
            </a:br>
            <a:r>
              <a:rPr lang="en" sz="1300">
                <a:solidFill>
                  <a:srgbClr val="434343"/>
                </a:solidFill>
                <a:latin typeface="Viga"/>
                <a:ea typeface="Viga"/>
                <a:cs typeface="Viga"/>
                <a:sym typeface="Viga"/>
              </a:rPr>
              <a:t>Création et gestion de classe (tableau de bord)</a:t>
            </a:r>
            <a:br>
              <a:rPr lang="en" sz="1700">
                <a:solidFill>
                  <a:srgbClr val="0A0A0A"/>
                </a:solidFill>
                <a:latin typeface="Viga"/>
                <a:ea typeface="Viga"/>
                <a:cs typeface="Viga"/>
                <a:sym typeface="Viga"/>
              </a:rPr>
            </a:br>
            <a:endParaRPr/>
          </a:p>
        </p:txBody>
      </p:sp>
      <p:sp>
        <p:nvSpPr>
          <p:cNvPr id="357" name="Google Shape;357;p44"/>
          <p:cNvSpPr txBox="1"/>
          <p:nvPr/>
        </p:nvSpPr>
        <p:spPr>
          <a:xfrm>
            <a:off x="-3" y="4709412"/>
            <a:ext cx="3729300" cy="43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800">
                <a:solidFill>
                  <a:srgbClr val="3B3B3B"/>
                </a:solidFill>
                <a:latin typeface="Viga"/>
                <a:ea typeface="Viga"/>
                <a:cs typeface="Viga"/>
                <a:sym typeface="Viga"/>
              </a:rPr>
              <a:t>recitmst.qc.ca/jpme-desmos</a:t>
            </a:r>
            <a:endParaRPr sz="500">
              <a:solidFill>
                <a:srgbClr val="3B3B3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Polypad</a:t>
            </a:r>
            <a:endParaRPr/>
          </a:p>
        </p:txBody>
      </p:sp>
      <p:pic>
        <p:nvPicPr>
          <p:cNvPr descr="Capture d'écran de l'application Polypad." id="363" name="Google Shape;363;p45">
            <a:hlinkClick r:id="rId3"/>
          </p:cNvPr>
          <p:cNvPicPr preferRelativeResize="0"/>
          <p:nvPr/>
        </p:nvPicPr>
        <p:blipFill>
          <a:blip r:embed="rId4">
            <a:alphaModFix/>
          </a:blip>
          <a:stretch>
            <a:fillRect/>
          </a:stretch>
        </p:blipFill>
        <p:spPr>
          <a:xfrm>
            <a:off x="725137" y="2646376"/>
            <a:ext cx="2924625" cy="1798588"/>
          </a:xfrm>
          <a:prstGeom prst="rect">
            <a:avLst/>
          </a:prstGeom>
          <a:noFill/>
          <a:ln>
            <a:noFill/>
          </a:ln>
          <a:effectLst>
            <a:outerShdw blurRad="57150" rotWithShape="0" algn="bl" dir="5400000" dist="19050">
              <a:srgbClr val="000000">
                <a:alpha val="50000"/>
              </a:srgbClr>
            </a:outerShdw>
          </a:effectLst>
        </p:spPr>
      </p:pic>
      <p:sp>
        <p:nvSpPr>
          <p:cNvPr id="364" name="Google Shape;364;p45">
            <a:hlinkClick r:id="rId5"/>
          </p:cNvPr>
          <p:cNvSpPr/>
          <p:nvPr/>
        </p:nvSpPr>
        <p:spPr>
          <a:xfrm>
            <a:off x="528875" y="1351125"/>
            <a:ext cx="3218400" cy="8763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u="sng">
                <a:solidFill>
                  <a:srgbClr val="0069BF"/>
                </a:solidFill>
                <a:latin typeface="Verdana"/>
                <a:ea typeface="Verdana"/>
                <a:cs typeface="Verdana"/>
                <a:sym typeface="Verdana"/>
                <a:hlinkClick r:id="rId6">
                  <a:extLst>
                    <a:ext uri="{A12FA001-AC4F-418D-AE19-62706E023703}">
                      <ahyp:hlinkClr val="tx"/>
                    </a:ext>
                  </a:extLst>
                </a:hlinkClick>
              </a:rPr>
              <a:t>polypad.amplify.com/fr/p</a:t>
            </a:r>
            <a:endParaRPr b="1" sz="1500">
              <a:solidFill>
                <a:srgbClr val="0069BF"/>
              </a:solidFill>
              <a:latin typeface="Verdana"/>
              <a:ea typeface="Verdana"/>
              <a:cs typeface="Verdana"/>
              <a:sym typeface="Verdana"/>
            </a:endParaRPr>
          </a:p>
        </p:txBody>
      </p:sp>
      <p:pic>
        <p:nvPicPr>
          <p:cNvPr descr="Flèche pour indiquer où cliquer." id="365" name="Google Shape;365;p45"/>
          <p:cNvPicPr preferRelativeResize="0"/>
          <p:nvPr/>
        </p:nvPicPr>
        <p:blipFill>
          <a:blip r:embed="rId7">
            <a:alphaModFix/>
          </a:blip>
          <a:stretch>
            <a:fillRect/>
          </a:stretch>
        </p:blipFill>
        <p:spPr>
          <a:xfrm>
            <a:off x="3401575" y="1939350"/>
            <a:ext cx="798676" cy="798676"/>
          </a:xfrm>
          <a:prstGeom prst="rect">
            <a:avLst/>
          </a:prstGeom>
          <a:noFill/>
          <a:ln>
            <a:noFill/>
          </a:ln>
        </p:spPr>
      </p:pic>
      <p:cxnSp>
        <p:nvCxnSpPr>
          <p:cNvPr id="366" name="Google Shape;366;p45"/>
          <p:cNvCxnSpPr/>
          <p:nvPr/>
        </p:nvCxnSpPr>
        <p:spPr>
          <a:xfrm flipH="1" rot="-5400000">
            <a:off x="3298375" y="2912000"/>
            <a:ext cx="3504600" cy="167700"/>
          </a:xfrm>
          <a:prstGeom prst="curvedConnector3">
            <a:avLst>
              <a:gd fmla="val 49578" name="adj1"/>
            </a:avLst>
          </a:prstGeom>
          <a:noFill/>
          <a:ln cap="flat" cmpd="sng" w="28575">
            <a:solidFill>
              <a:srgbClr val="F7981B"/>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Ressources Polypad</a:t>
            </a:r>
            <a:endParaRPr/>
          </a:p>
        </p:txBody>
      </p:sp>
      <p:pic>
        <p:nvPicPr>
          <p:cNvPr id="372" name="Google Shape;372;p46">
            <a:hlinkClick r:id="rId3"/>
          </p:cNvPr>
          <p:cNvPicPr preferRelativeResize="0"/>
          <p:nvPr/>
        </p:nvPicPr>
        <p:blipFill>
          <a:blip r:embed="rId4">
            <a:alphaModFix/>
          </a:blip>
          <a:stretch>
            <a:fillRect/>
          </a:stretch>
        </p:blipFill>
        <p:spPr>
          <a:xfrm>
            <a:off x="5386450" y="3516980"/>
            <a:ext cx="1524350" cy="1137929"/>
          </a:xfrm>
          <a:prstGeom prst="rect">
            <a:avLst/>
          </a:prstGeom>
          <a:noFill/>
          <a:ln>
            <a:noFill/>
          </a:ln>
          <a:effectLst>
            <a:outerShdw blurRad="57150" rotWithShape="0" algn="bl" dir="5400000" dist="19050">
              <a:srgbClr val="000000">
                <a:alpha val="50000"/>
              </a:srgbClr>
            </a:outerShdw>
          </a:effectLst>
        </p:spPr>
      </p:pic>
      <p:sp>
        <p:nvSpPr>
          <p:cNvPr id="373" name="Google Shape;373;p46"/>
          <p:cNvSpPr txBox="1"/>
          <p:nvPr/>
        </p:nvSpPr>
        <p:spPr>
          <a:xfrm>
            <a:off x="5958373" y="960975"/>
            <a:ext cx="1904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latin typeface="Verdana"/>
                <a:ea typeface="Verdana"/>
                <a:cs typeface="Verdana"/>
                <a:sym typeface="Verdana"/>
              </a:rPr>
              <a:t>Desmos</a:t>
            </a:r>
            <a:endParaRPr b="1" sz="2600">
              <a:latin typeface="Verdana"/>
              <a:ea typeface="Verdana"/>
              <a:cs typeface="Verdana"/>
              <a:sym typeface="Verdana"/>
            </a:endParaRPr>
          </a:p>
        </p:txBody>
      </p:sp>
      <p:sp>
        <p:nvSpPr>
          <p:cNvPr id="374" name="Google Shape;374;p46">
            <a:hlinkClick r:id="rId5"/>
          </p:cNvPr>
          <p:cNvSpPr/>
          <p:nvPr/>
        </p:nvSpPr>
        <p:spPr>
          <a:xfrm>
            <a:off x="7074625" y="3520811"/>
            <a:ext cx="1490700" cy="1137900"/>
          </a:xfrm>
          <a:prstGeom prst="rect">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uFill>
                  <a:noFill/>
                </a:uFill>
                <a:latin typeface="Dosis SemiBold"/>
                <a:ea typeface="Dosis SemiBold"/>
                <a:cs typeface="Dosis SemiBold"/>
                <a:sym typeface="Dosis SemiBold"/>
                <a:hlinkClick r:id="rId6">
                  <a:extLst>
                    <a:ext uri="{A12FA001-AC4F-418D-AE19-62706E023703}">
                      <ahyp:hlinkClr val="tx"/>
                    </a:ext>
                  </a:extLst>
                </a:hlinkClick>
              </a:rPr>
              <a:t>Collection Polypad</a:t>
            </a:r>
            <a:endParaRPr sz="2200">
              <a:solidFill>
                <a:schemeClr val="lt1"/>
              </a:solidFill>
              <a:latin typeface="Viga"/>
              <a:ea typeface="Viga"/>
              <a:cs typeface="Viga"/>
              <a:sym typeface="Viga"/>
            </a:endParaRPr>
          </a:p>
        </p:txBody>
      </p:sp>
      <p:sp>
        <p:nvSpPr>
          <p:cNvPr id="375" name="Google Shape;375;p46">
            <a:hlinkClick r:id="rId7"/>
          </p:cNvPr>
          <p:cNvSpPr/>
          <p:nvPr/>
        </p:nvSpPr>
        <p:spPr>
          <a:xfrm>
            <a:off x="6165231" y="1962527"/>
            <a:ext cx="1490700" cy="1137900"/>
          </a:xfrm>
          <a:prstGeom prst="rect">
            <a:avLst/>
          </a:prstGeom>
          <a:solidFill>
            <a:srgbClr val="59595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uFill>
                  <a:noFill/>
                </a:uFill>
                <a:latin typeface="Dosis SemiBold"/>
                <a:ea typeface="Dosis SemiBold"/>
                <a:cs typeface="Dosis SemiBold"/>
                <a:sym typeface="Dosis SemiBold"/>
                <a:hlinkClick r:id="rId8">
                  <a:extLst>
                    <a:ext uri="{A12FA001-AC4F-418D-AE19-62706E023703}">
                      <ahyp:hlinkClr val="tx"/>
                    </a:ext>
                  </a:extLst>
                </a:hlinkClick>
              </a:rPr>
              <a:t>desmos classroom</a:t>
            </a:r>
            <a:endParaRPr sz="2100">
              <a:solidFill>
                <a:schemeClr val="lt1"/>
              </a:solidFill>
              <a:latin typeface="Viga"/>
              <a:ea typeface="Viga"/>
              <a:cs typeface="Viga"/>
              <a:sym typeface="Viga"/>
            </a:endParaRPr>
          </a:p>
        </p:txBody>
      </p:sp>
      <p:cxnSp>
        <p:nvCxnSpPr>
          <p:cNvPr id="376" name="Google Shape;376;p46"/>
          <p:cNvCxnSpPr/>
          <p:nvPr/>
        </p:nvCxnSpPr>
        <p:spPr>
          <a:xfrm flipH="1" rot="-5400000">
            <a:off x="3145975" y="2988200"/>
            <a:ext cx="3504600" cy="167700"/>
          </a:xfrm>
          <a:prstGeom prst="curvedConnector3">
            <a:avLst>
              <a:gd fmla="val 49578" name="adj1"/>
            </a:avLst>
          </a:prstGeom>
          <a:noFill/>
          <a:ln cap="flat" cmpd="sng" w="28575">
            <a:solidFill>
              <a:srgbClr val="F7981B"/>
            </a:solidFill>
            <a:prstDash val="solid"/>
            <a:round/>
            <a:headEnd len="med" w="med" type="none"/>
            <a:tailEnd len="med" w="med" type="none"/>
          </a:ln>
        </p:spPr>
      </p:cxnSp>
      <p:sp>
        <p:nvSpPr>
          <p:cNvPr id="377" name="Google Shape;377;p46"/>
          <p:cNvSpPr txBox="1"/>
          <p:nvPr/>
        </p:nvSpPr>
        <p:spPr>
          <a:xfrm>
            <a:off x="286825" y="1485750"/>
            <a:ext cx="3057900" cy="431100"/>
          </a:xfrm>
          <a:prstGeom prst="rect">
            <a:avLst/>
          </a:prstGeom>
          <a:noFill/>
          <a:ln>
            <a:noFill/>
          </a:ln>
        </p:spPr>
        <p:txBody>
          <a:bodyPr anchorCtr="0" anchor="t" bIns="91425" lIns="91425" spcFirstLastPara="1" rIns="91425" wrap="square" tIns="91425">
            <a:spAutoFit/>
          </a:bodyPr>
          <a:lstStyle/>
          <a:p>
            <a:pPr indent="269999" lvl="0" marL="0" rtl="0" algn="l">
              <a:spcBef>
                <a:spcPts val="0"/>
              </a:spcBef>
              <a:spcAft>
                <a:spcPts val="0"/>
              </a:spcAft>
              <a:buNone/>
            </a:pPr>
            <a:r>
              <a:t/>
            </a:r>
            <a:endParaRPr sz="1600">
              <a:solidFill>
                <a:srgbClr val="0D5CDF"/>
              </a:solidFill>
              <a:latin typeface="Dosis SemiBold"/>
              <a:ea typeface="Dosis SemiBold"/>
              <a:cs typeface="Dosis SemiBold"/>
              <a:sym typeface="Dosis SemiBold"/>
            </a:endParaRPr>
          </a:p>
        </p:txBody>
      </p:sp>
      <p:sp>
        <p:nvSpPr>
          <p:cNvPr id="378" name="Google Shape;378;p46"/>
          <p:cNvSpPr txBox="1"/>
          <p:nvPr/>
        </p:nvSpPr>
        <p:spPr>
          <a:xfrm>
            <a:off x="213625" y="1317375"/>
            <a:ext cx="4387500" cy="327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Verdana"/>
                <a:ea typeface="Verdana"/>
                <a:cs typeface="Verdana"/>
                <a:sym typeface="Verdana"/>
              </a:rPr>
              <a:t>Canevas de base</a:t>
            </a:r>
            <a:endParaRPr b="1" sz="1700">
              <a:latin typeface="Verdana"/>
              <a:ea typeface="Verdana"/>
              <a:cs typeface="Verdana"/>
              <a:sym typeface="Verdana"/>
            </a:endParaRPr>
          </a:p>
          <a:p>
            <a:pPr indent="269999" lvl="0" marL="0" rtl="0" algn="l">
              <a:spcBef>
                <a:spcPts val="1000"/>
              </a:spcBef>
              <a:spcAft>
                <a:spcPts val="0"/>
              </a:spcAft>
              <a:buNone/>
            </a:pPr>
            <a:r>
              <a:rPr lang="en" sz="1500" u="sng">
                <a:solidFill>
                  <a:srgbClr val="0069BF"/>
                </a:solidFill>
                <a:latin typeface="Verdana"/>
                <a:ea typeface="Verdana"/>
                <a:cs typeface="Verdana"/>
                <a:sym typeface="Verdana"/>
                <a:hlinkClick r:id="rId9">
                  <a:extLst>
                    <a:ext uri="{A12FA001-AC4F-418D-AE19-62706E023703}">
                      <ahyp:hlinkClr val="tx"/>
                    </a:ext>
                  </a:extLst>
                </a:hlinkClick>
              </a:rPr>
              <a:t>Collection MST</a:t>
            </a:r>
            <a:endParaRPr sz="1500">
              <a:solidFill>
                <a:srgbClr val="0069BF"/>
              </a:solidFill>
              <a:latin typeface="Verdana"/>
              <a:ea typeface="Verdana"/>
              <a:cs typeface="Verdana"/>
              <a:sym typeface="Verdana"/>
            </a:endParaRPr>
          </a:p>
          <a:p>
            <a:pPr indent="269999" lvl="0" marL="0" rtl="0" algn="l">
              <a:spcBef>
                <a:spcPts val="0"/>
              </a:spcBef>
              <a:spcAft>
                <a:spcPts val="0"/>
              </a:spcAft>
              <a:buNone/>
            </a:pPr>
            <a:r>
              <a:rPr lang="en" sz="1500" u="sng">
                <a:solidFill>
                  <a:srgbClr val="0069BF"/>
                </a:solidFill>
                <a:latin typeface="Verdana"/>
                <a:ea typeface="Verdana"/>
                <a:cs typeface="Verdana"/>
                <a:sym typeface="Verdana"/>
                <a:hlinkClick r:id="rId10">
                  <a:extLst>
                    <a:ext uri="{A12FA001-AC4F-418D-AE19-62706E023703}">
                      <ahyp:hlinkClr val="tx"/>
                    </a:ext>
                  </a:extLst>
                </a:hlinkClick>
              </a:rPr>
              <a:t>Collection MST (primaire)</a:t>
            </a:r>
            <a:endParaRPr sz="1800">
              <a:solidFill>
                <a:srgbClr val="0069BF"/>
              </a:solidFill>
              <a:latin typeface="Verdana"/>
              <a:ea typeface="Verdana"/>
              <a:cs typeface="Verdana"/>
              <a:sym typeface="Verdana"/>
            </a:endParaRPr>
          </a:p>
          <a:p>
            <a:pPr indent="0" lvl="0" marL="0" rtl="0" algn="l">
              <a:spcBef>
                <a:spcPts val="0"/>
              </a:spcBef>
              <a:spcAft>
                <a:spcPts val="0"/>
              </a:spcAft>
              <a:buNone/>
            </a:pPr>
            <a:r>
              <a:t/>
            </a:r>
            <a:endParaRPr sz="1900">
              <a:latin typeface="Verdana"/>
              <a:ea typeface="Verdana"/>
              <a:cs typeface="Verdana"/>
              <a:sym typeface="Verdana"/>
            </a:endParaRPr>
          </a:p>
          <a:p>
            <a:pPr indent="0" lvl="0" marL="0" rtl="0" algn="l">
              <a:spcBef>
                <a:spcPts val="1000"/>
              </a:spcBef>
              <a:spcAft>
                <a:spcPts val="0"/>
              </a:spcAft>
              <a:buNone/>
            </a:pPr>
            <a:r>
              <a:rPr b="1" lang="en" sz="1700">
                <a:latin typeface="Verdana"/>
                <a:ea typeface="Verdana"/>
                <a:cs typeface="Verdana"/>
                <a:sym typeface="Verdana"/>
              </a:rPr>
              <a:t>Ressources officielles</a:t>
            </a:r>
            <a:endParaRPr b="1" sz="1700">
              <a:latin typeface="Verdana"/>
              <a:ea typeface="Verdana"/>
              <a:cs typeface="Verdana"/>
              <a:sym typeface="Verdana"/>
            </a:endParaRPr>
          </a:p>
          <a:p>
            <a:pPr indent="269999" lvl="0" marL="0" rtl="0" algn="l">
              <a:spcBef>
                <a:spcPts val="1000"/>
              </a:spcBef>
              <a:spcAft>
                <a:spcPts val="0"/>
              </a:spcAft>
              <a:buNone/>
            </a:pPr>
            <a:r>
              <a:rPr lang="en" sz="1500" u="sng">
                <a:solidFill>
                  <a:srgbClr val="0069BF"/>
                </a:solidFill>
                <a:latin typeface="Verdana"/>
                <a:ea typeface="Verdana"/>
                <a:cs typeface="Verdana"/>
                <a:sym typeface="Verdana"/>
                <a:hlinkClick r:id="rId11">
                  <a:extLst>
                    <a:ext uri="{A12FA001-AC4F-418D-AE19-62706E023703}">
                      <ahyp:hlinkClr val="tx"/>
                    </a:ext>
                  </a:extLst>
                </a:hlinkClick>
              </a:rPr>
              <a:t>Chaîne Youtube Polypad</a:t>
            </a:r>
            <a:r>
              <a:rPr lang="en" sz="1500">
                <a:solidFill>
                  <a:srgbClr val="0069BF"/>
                </a:solidFill>
                <a:latin typeface="Verdana"/>
                <a:ea typeface="Verdana"/>
                <a:cs typeface="Verdana"/>
                <a:sym typeface="Verdana"/>
              </a:rPr>
              <a:t> </a:t>
            </a:r>
            <a:r>
              <a:rPr lang="en" sz="1500">
                <a:latin typeface="Verdana"/>
                <a:ea typeface="Verdana"/>
                <a:cs typeface="Verdana"/>
                <a:sym typeface="Verdana"/>
              </a:rPr>
              <a:t>(anglais)</a:t>
            </a:r>
            <a:endParaRPr sz="1500">
              <a:latin typeface="Verdana"/>
              <a:ea typeface="Verdana"/>
              <a:cs typeface="Verdana"/>
              <a:sym typeface="Verdana"/>
            </a:endParaRPr>
          </a:p>
          <a:p>
            <a:pPr indent="0" lvl="0" marL="269999" rtl="0" algn="l">
              <a:spcBef>
                <a:spcPts val="0"/>
              </a:spcBef>
              <a:spcAft>
                <a:spcPts val="0"/>
              </a:spcAft>
              <a:buNone/>
            </a:pPr>
            <a:r>
              <a:rPr lang="en" sz="1200">
                <a:latin typeface="Verdana"/>
                <a:ea typeface="Verdana"/>
                <a:cs typeface="Verdana"/>
                <a:sym typeface="Verdana"/>
              </a:rPr>
              <a:t>Démonstration des nouveautés, astuces, webinaires, etc.</a:t>
            </a:r>
            <a:endParaRPr sz="1200">
              <a:latin typeface="Verdana"/>
              <a:ea typeface="Verdana"/>
              <a:cs typeface="Verdana"/>
              <a:sym typeface="Verdana"/>
            </a:endParaRPr>
          </a:p>
          <a:p>
            <a:pPr indent="269999" lvl="0" marL="0" rtl="0" algn="l">
              <a:spcBef>
                <a:spcPts val="0"/>
              </a:spcBef>
              <a:spcAft>
                <a:spcPts val="0"/>
              </a:spcAft>
              <a:buNone/>
            </a:pPr>
            <a:r>
              <a:t/>
            </a:r>
            <a:endParaRPr sz="1500">
              <a:latin typeface="Verdana"/>
              <a:ea typeface="Verdana"/>
              <a:cs typeface="Verdana"/>
              <a:sym typeface="Verdana"/>
            </a:endParaRPr>
          </a:p>
          <a:p>
            <a:pPr indent="269999" lvl="0" marL="0" rtl="0" algn="l">
              <a:spcBef>
                <a:spcPts val="0"/>
              </a:spcBef>
              <a:spcAft>
                <a:spcPts val="0"/>
              </a:spcAft>
              <a:buNone/>
            </a:pPr>
            <a:r>
              <a:rPr lang="en" sz="1500" u="sng">
                <a:solidFill>
                  <a:srgbClr val="0069BF"/>
                </a:solidFill>
                <a:latin typeface="Verdana"/>
                <a:ea typeface="Verdana"/>
                <a:cs typeface="Verdana"/>
                <a:sym typeface="Verdana"/>
                <a:hlinkClick r:id="rId12">
                  <a:extLst>
                    <a:ext uri="{A12FA001-AC4F-418D-AE19-62706E023703}">
                      <ahyp:hlinkClr val="tx"/>
                    </a:ext>
                  </a:extLst>
                </a:hlinkClick>
              </a:rPr>
              <a:t>Activités et plan de cours</a:t>
            </a:r>
            <a:r>
              <a:rPr lang="en" sz="1500">
                <a:solidFill>
                  <a:srgbClr val="0069BF"/>
                </a:solidFill>
                <a:latin typeface="Verdana"/>
                <a:ea typeface="Verdana"/>
                <a:cs typeface="Verdana"/>
                <a:sym typeface="Verdana"/>
              </a:rPr>
              <a:t> </a:t>
            </a:r>
            <a:r>
              <a:rPr lang="en" sz="1500">
                <a:latin typeface="Verdana"/>
                <a:ea typeface="Verdana"/>
                <a:cs typeface="Verdana"/>
                <a:sym typeface="Verdana"/>
              </a:rPr>
              <a:t>(anglais)</a:t>
            </a:r>
            <a:endParaRPr sz="1500">
              <a:latin typeface="Verdana"/>
              <a:ea typeface="Verdana"/>
              <a:cs typeface="Verdana"/>
              <a:sym typeface="Verdana"/>
            </a:endParaRPr>
          </a:p>
          <a:p>
            <a:pPr indent="0" lvl="0" marL="269999" rtl="0" algn="l">
              <a:spcBef>
                <a:spcPts val="0"/>
              </a:spcBef>
              <a:spcAft>
                <a:spcPts val="0"/>
              </a:spcAft>
              <a:buNone/>
            </a:pPr>
            <a:r>
              <a:rPr lang="en" sz="1200">
                <a:latin typeface="Verdana"/>
                <a:ea typeface="Verdana"/>
                <a:cs typeface="Verdana"/>
                <a:sym typeface="Verdana"/>
              </a:rPr>
              <a:t>Suggestion d’activités avec canevas que l’on peut copier et modifier.</a:t>
            </a:r>
            <a:endParaRPr sz="120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Espace enseignant</a:t>
            </a:r>
            <a:endParaRPr/>
          </a:p>
        </p:txBody>
      </p:sp>
      <p:sp>
        <p:nvSpPr>
          <p:cNvPr id="384" name="Google Shape;384;p47"/>
          <p:cNvSpPr txBox="1"/>
          <p:nvPr>
            <p:ph type="title"/>
          </p:nvPr>
        </p:nvSpPr>
        <p:spPr>
          <a:xfrm>
            <a:off x="2135662" y="2631844"/>
            <a:ext cx="5030100" cy="5388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b="1" lang="en" sz="2300" u="sng">
                <a:solidFill>
                  <a:srgbClr val="0D5CDF"/>
                </a:solidFill>
                <a:latin typeface="Century Gothic"/>
                <a:ea typeface="Century Gothic"/>
                <a:cs typeface="Century Gothic"/>
                <a:sym typeface="Century Gothic"/>
                <a:hlinkClick r:id="rId3">
                  <a:extLst>
                    <a:ext uri="{A12FA001-AC4F-418D-AE19-62706E023703}">
                      <ahyp:hlinkClr val="tx"/>
                    </a:ext>
                  </a:extLst>
                </a:hlinkClick>
              </a:rPr>
              <a:t>teacher.desmos.com</a:t>
            </a:r>
            <a:endParaRPr b="1" sz="2600">
              <a:solidFill>
                <a:srgbClr val="0D5CDF"/>
              </a:solidFill>
              <a:latin typeface="Century Gothic"/>
              <a:ea typeface="Century Gothic"/>
              <a:cs typeface="Century Gothic"/>
              <a:sym typeface="Century Gothic"/>
            </a:endParaRPr>
          </a:p>
        </p:txBody>
      </p:sp>
      <p:grpSp>
        <p:nvGrpSpPr>
          <p:cNvPr id="385" name="Google Shape;385;p47"/>
          <p:cNvGrpSpPr/>
          <p:nvPr/>
        </p:nvGrpSpPr>
        <p:grpSpPr>
          <a:xfrm>
            <a:off x="2165093" y="1604249"/>
            <a:ext cx="4971239" cy="2912590"/>
            <a:chOff x="1177450" y="241631"/>
            <a:chExt cx="6173152" cy="3616776"/>
          </a:xfrm>
        </p:grpSpPr>
        <p:sp>
          <p:nvSpPr>
            <p:cNvPr id="386" name="Google Shape;386;p47"/>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47"/>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47"/>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1863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47"/>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390" name="Google Shape;390;p47"/>
          <p:cNvPicPr preferRelativeResize="0"/>
          <p:nvPr/>
        </p:nvPicPr>
        <p:blipFill>
          <a:blip r:embed="rId4">
            <a:alphaModFix/>
          </a:blip>
          <a:stretch>
            <a:fillRect/>
          </a:stretch>
        </p:blipFill>
        <p:spPr>
          <a:xfrm>
            <a:off x="4253625" y="3283800"/>
            <a:ext cx="794175" cy="778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pSp>
        <p:nvGrpSpPr>
          <p:cNvPr id="395" name="Google Shape;395;p48"/>
          <p:cNvGrpSpPr/>
          <p:nvPr/>
        </p:nvGrpSpPr>
        <p:grpSpPr>
          <a:xfrm>
            <a:off x="169818" y="2472048"/>
            <a:ext cx="2920518" cy="1719054"/>
            <a:chOff x="169818" y="2472048"/>
            <a:chExt cx="2920518" cy="1719054"/>
          </a:xfrm>
        </p:grpSpPr>
        <p:sp>
          <p:nvSpPr>
            <p:cNvPr id="396" name="Google Shape;396;p48"/>
            <p:cNvSpPr/>
            <p:nvPr/>
          </p:nvSpPr>
          <p:spPr>
            <a:xfrm>
              <a:off x="491225" y="2521400"/>
              <a:ext cx="2304600" cy="149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grpSp>
          <p:nvGrpSpPr>
            <p:cNvPr id="397" name="Google Shape;397;p48"/>
            <p:cNvGrpSpPr/>
            <p:nvPr/>
          </p:nvGrpSpPr>
          <p:grpSpPr>
            <a:xfrm>
              <a:off x="169818" y="2472048"/>
              <a:ext cx="2920518" cy="1719054"/>
              <a:chOff x="1177450" y="241631"/>
              <a:chExt cx="6173152" cy="3616776"/>
            </a:xfrm>
          </p:grpSpPr>
          <p:sp>
            <p:nvSpPr>
              <p:cNvPr id="398" name="Google Shape;398;p48"/>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48"/>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48"/>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1863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48"/>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02" name="Google Shape;402;p48"/>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Espace enseignant</a:t>
            </a:r>
            <a:endParaRPr/>
          </a:p>
        </p:txBody>
      </p:sp>
      <p:pic>
        <p:nvPicPr>
          <p:cNvPr id="403" name="Google Shape;403;p48"/>
          <p:cNvPicPr preferRelativeResize="0"/>
          <p:nvPr/>
        </p:nvPicPr>
        <p:blipFill>
          <a:blip r:embed="rId3">
            <a:alphaModFix/>
          </a:blip>
          <a:stretch>
            <a:fillRect/>
          </a:stretch>
        </p:blipFill>
        <p:spPr>
          <a:xfrm>
            <a:off x="4933225" y="204788"/>
            <a:ext cx="2714625" cy="4733925"/>
          </a:xfrm>
          <a:prstGeom prst="rect">
            <a:avLst/>
          </a:prstGeom>
          <a:noFill/>
          <a:ln>
            <a:noFill/>
          </a:ln>
        </p:spPr>
      </p:pic>
      <p:sp>
        <p:nvSpPr>
          <p:cNvPr id="404" name="Google Shape;404;p48"/>
          <p:cNvSpPr/>
          <p:nvPr/>
        </p:nvSpPr>
        <p:spPr>
          <a:xfrm>
            <a:off x="4933225" y="3131871"/>
            <a:ext cx="2573700" cy="1659600"/>
          </a:xfrm>
          <a:prstGeom prst="roundRect">
            <a:avLst>
              <a:gd fmla="val 16667" name="adj"/>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8"/>
          <p:cNvSpPr txBox="1"/>
          <p:nvPr>
            <p:ph type="title"/>
          </p:nvPr>
        </p:nvSpPr>
        <p:spPr>
          <a:xfrm>
            <a:off x="141430" y="2795350"/>
            <a:ext cx="3049200" cy="4155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b="1" lang="en" sz="1500" u="sng">
                <a:solidFill>
                  <a:srgbClr val="0D5CDF"/>
                </a:solidFill>
                <a:latin typeface="Century Gothic"/>
                <a:ea typeface="Century Gothic"/>
                <a:cs typeface="Century Gothic"/>
                <a:sym typeface="Century Gothic"/>
                <a:hlinkClick r:id="rId4">
                  <a:extLst>
                    <a:ext uri="{A12FA001-AC4F-418D-AE19-62706E023703}">
                      <ahyp:hlinkClr val="tx"/>
                    </a:ext>
                  </a:extLst>
                </a:hlinkClick>
              </a:rPr>
              <a:t>teacher.desmos.com</a:t>
            </a:r>
            <a:endParaRPr b="1" sz="1800">
              <a:solidFill>
                <a:srgbClr val="0D5CDF"/>
              </a:solidFill>
              <a:latin typeface="Century Gothic"/>
              <a:ea typeface="Century Gothic"/>
              <a:cs typeface="Century Gothic"/>
              <a:sym typeface="Century Gothic"/>
            </a:endParaRPr>
          </a:p>
        </p:txBody>
      </p:sp>
      <p:pic>
        <p:nvPicPr>
          <p:cNvPr id="406" name="Google Shape;406;p48"/>
          <p:cNvPicPr preferRelativeResize="0"/>
          <p:nvPr/>
        </p:nvPicPr>
        <p:blipFill>
          <a:blip r:embed="rId5">
            <a:alphaModFix/>
          </a:blip>
          <a:stretch>
            <a:fillRect/>
          </a:stretch>
        </p:blipFill>
        <p:spPr>
          <a:xfrm>
            <a:off x="1292300" y="3210850"/>
            <a:ext cx="675550" cy="66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Vos accompagnateurs</a:t>
            </a:r>
            <a:endParaRPr sz="2400"/>
          </a:p>
        </p:txBody>
      </p:sp>
      <p:sp>
        <p:nvSpPr>
          <p:cNvPr id="190" name="Google Shape;190;p31"/>
          <p:cNvSpPr txBox="1"/>
          <p:nvPr/>
        </p:nvSpPr>
        <p:spPr>
          <a:xfrm>
            <a:off x="226725" y="1388488"/>
            <a:ext cx="3999900" cy="2244900"/>
          </a:xfrm>
          <a:prstGeom prst="rect">
            <a:avLst/>
          </a:prstGeom>
          <a:noFill/>
          <a:ln>
            <a:noFill/>
          </a:ln>
        </p:spPr>
        <p:txBody>
          <a:bodyPr anchorCtr="0" anchor="t" bIns="91425" lIns="91425" spcFirstLastPara="1" rIns="91425" wrap="square" tIns="91425">
            <a:normAutofit/>
          </a:bodyPr>
          <a:lstStyle/>
          <a:p>
            <a:pPr indent="0" lvl="0" marL="0" rtl="0" algn="ctr">
              <a:spcBef>
                <a:spcPts val="800"/>
              </a:spcBef>
              <a:spcAft>
                <a:spcPts val="0"/>
              </a:spcAft>
              <a:buNone/>
            </a:pPr>
            <a:r>
              <a:rPr lang="en" sz="3000">
                <a:solidFill>
                  <a:srgbClr val="434343"/>
                </a:solidFill>
                <a:latin typeface="Source Sans Pro"/>
                <a:ea typeface="Source Sans Pro"/>
                <a:cs typeface="Source Sans Pro"/>
                <a:sym typeface="Source Sans Pro"/>
              </a:rPr>
              <a:t>Luc </a:t>
            </a:r>
            <a:endParaRPr sz="3000">
              <a:solidFill>
                <a:srgbClr val="434343"/>
              </a:solidFill>
              <a:latin typeface="Source Sans Pro"/>
              <a:ea typeface="Source Sans Pro"/>
              <a:cs typeface="Source Sans Pro"/>
              <a:sym typeface="Source Sans Pro"/>
            </a:endParaRPr>
          </a:p>
          <a:p>
            <a:pPr indent="0" lvl="0" marL="0" rtl="0" algn="ctr">
              <a:spcBef>
                <a:spcPts val="800"/>
              </a:spcBef>
              <a:spcAft>
                <a:spcPts val="0"/>
              </a:spcAft>
              <a:buNone/>
            </a:pPr>
            <a:r>
              <a:rPr lang="en" sz="3000">
                <a:solidFill>
                  <a:srgbClr val="434343"/>
                </a:solidFill>
                <a:latin typeface="Source Sans Pro"/>
                <a:ea typeface="Source Sans Pro"/>
                <a:cs typeface="Source Sans Pro"/>
                <a:sym typeface="Source Sans Pro"/>
              </a:rPr>
              <a:t>Lagarde</a:t>
            </a:r>
            <a:endParaRPr sz="3000">
              <a:solidFill>
                <a:srgbClr val="434343"/>
              </a:solidFill>
              <a:latin typeface="Source Sans Pro"/>
              <a:ea typeface="Source Sans Pro"/>
              <a:cs typeface="Source Sans Pro"/>
              <a:sym typeface="Source Sans Pro"/>
            </a:endParaRPr>
          </a:p>
          <a:p>
            <a:pPr indent="0" lvl="0" marL="0" rtl="0" algn="ctr">
              <a:spcBef>
                <a:spcPts val="800"/>
              </a:spcBef>
              <a:spcAft>
                <a:spcPts val="0"/>
              </a:spcAft>
              <a:buNone/>
            </a:pPr>
            <a:r>
              <a:rPr b="1" lang="en" sz="1700" u="sng">
                <a:solidFill>
                  <a:srgbClr val="3564B9"/>
                </a:solidFill>
                <a:latin typeface="Dosis"/>
                <a:ea typeface="Dosis"/>
                <a:cs typeface="Dosis"/>
                <a:sym typeface="Dosis"/>
                <a:hlinkClick r:id="rId3">
                  <a:extLst>
                    <a:ext uri="{A12FA001-AC4F-418D-AE19-62706E023703}">
                      <ahyp:hlinkClr val="tx"/>
                    </a:ext>
                  </a:extLst>
                </a:hlinkClick>
              </a:rPr>
              <a:t>luc.lagarde@recit.qc.ca</a:t>
            </a:r>
            <a:r>
              <a:rPr b="1" lang="en" sz="1700">
                <a:solidFill>
                  <a:srgbClr val="3564B9"/>
                </a:solidFill>
                <a:latin typeface="Dosis"/>
                <a:ea typeface="Dosis"/>
                <a:cs typeface="Dosis"/>
                <a:sym typeface="Dosis"/>
              </a:rPr>
              <a:t> </a:t>
            </a:r>
            <a:endParaRPr b="1" sz="1700">
              <a:solidFill>
                <a:srgbClr val="3564B9"/>
              </a:solidFill>
              <a:latin typeface="Dosis"/>
              <a:ea typeface="Dosis"/>
              <a:cs typeface="Dosis"/>
              <a:sym typeface="Dosis"/>
            </a:endParaRPr>
          </a:p>
          <a:p>
            <a:pPr indent="0" lvl="0" marL="0" rtl="0" algn="ctr">
              <a:lnSpc>
                <a:spcPct val="115000"/>
              </a:lnSpc>
              <a:spcBef>
                <a:spcPts val="0"/>
              </a:spcBef>
              <a:spcAft>
                <a:spcPts val="1200"/>
              </a:spcAft>
              <a:buNone/>
            </a:pPr>
            <a:r>
              <a:t/>
            </a:r>
            <a:endParaRPr>
              <a:solidFill>
                <a:srgbClr val="595959"/>
              </a:solidFill>
              <a:latin typeface="Dosis SemiBold"/>
              <a:ea typeface="Dosis SemiBold"/>
              <a:cs typeface="Dosis SemiBold"/>
              <a:sym typeface="Dosis SemiBold"/>
            </a:endParaRPr>
          </a:p>
        </p:txBody>
      </p:sp>
      <p:sp>
        <p:nvSpPr>
          <p:cNvPr id="191" name="Google Shape;191;p31"/>
          <p:cNvSpPr txBox="1"/>
          <p:nvPr/>
        </p:nvSpPr>
        <p:spPr>
          <a:xfrm>
            <a:off x="3805800" y="1365000"/>
            <a:ext cx="5338200" cy="1784100"/>
          </a:xfrm>
          <a:prstGeom prst="rect">
            <a:avLst/>
          </a:prstGeom>
          <a:noFill/>
          <a:ln>
            <a:noFill/>
          </a:ln>
        </p:spPr>
        <p:txBody>
          <a:bodyPr anchorCtr="0" anchor="t" bIns="91425" lIns="91425" spcFirstLastPara="1" rIns="91425" wrap="square" tIns="91425">
            <a:noAutofit/>
          </a:bodyPr>
          <a:lstStyle/>
          <a:p>
            <a:pPr indent="0" lvl="0" marL="0" rtl="0" algn="ctr">
              <a:spcBef>
                <a:spcPts val="800"/>
              </a:spcBef>
              <a:spcAft>
                <a:spcPts val="0"/>
              </a:spcAft>
              <a:buNone/>
            </a:pPr>
            <a:r>
              <a:rPr lang="en" sz="3000">
                <a:solidFill>
                  <a:srgbClr val="434343"/>
                </a:solidFill>
                <a:latin typeface="Source Sans Pro"/>
                <a:ea typeface="Source Sans Pro"/>
                <a:cs typeface="Source Sans Pro"/>
                <a:sym typeface="Source Sans Pro"/>
              </a:rPr>
              <a:t>Marie-France</a:t>
            </a:r>
            <a:endParaRPr sz="3000">
              <a:solidFill>
                <a:srgbClr val="434343"/>
              </a:solidFill>
              <a:latin typeface="Source Sans Pro"/>
              <a:ea typeface="Source Sans Pro"/>
              <a:cs typeface="Source Sans Pro"/>
              <a:sym typeface="Source Sans Pro"/>
            </a:endParaRPr>
          </a:p>
          <a:p>
            <a:pPr indent="0" lvl="0" marL="0" rtl="0" algn="ctr">
              <a:spcBef>
                <a:spcPts val="800"/>
              </a:spcBef>
              <a:spcAft>
                <a:spcPts val="0"/>
              </a:spcAft>
              <a:buNone/>
            </a:pPr>
            <a:r>
              <a:rPr lang="en" sz="3000">
                <a:solidFill>
                  <a:srgbClr val="434343"/>
                </a:solidFill>
                <a:latin typeface="Source Sans Pro"/>
                <a:ea typeface="Source Sans Pro"/>
                <a:cs typeface="Source Sans Pro"/>
                <a:sym typeface="Source Sans Pro"/>
              </a:rPr>
              <a:t>Surprenant</a:t>
            </a:r>
            <a:endParaRPr sz="3000">
              <a:solidFill>
                <a:srgbClr val="434343"/>
              </a:solidFill>
              <a:latin typeface="Source Sans Pro"/>
              <a:ea typeface="Source Sans Pro"/>
              <a:cs typeface="Source Sans Pro"/>
              <a:sym typeface="Source Sans Pro"/>
            </a:endParaRPr>
          </a:p>
          <a:p>
            <a:pPr indent="0" lvl="0" marL="0" rtl="0" algn="ctr">
              <a:spcBef>
                <a:spcPts val="800"/>
              </a:spcBef>
              <a:spcAft>
                <a:spcPts val="0"/>
              </a:spcAft>
              <a:buNone/>
            </a:pPr>
            <a:r>
              <a:rPr b="1" lang="en" sz="1700" u="sng">
                <a:solidFill>
                  <a:srgbClr val="3564B9"/>
                </a:solidFill>
                <a:latin typeface="Dosis"/>
                <a:ea typeface="Dosis"/>
                <a:cs typeface="Dosis"/>
                <a:sym typeface="Dosis"/>
                <a:hlinkClick r:id="rId4">
                  <a:extLst>
                    <a:ext uri="{A12FA001-AC4F-418D-AE19-62706E023703}">
                      <ahyp:hlinkClr val="tx"/>
                    </a:ext>
                  </a:extLst>
                </a:hlinkClick>
              </a:rPr>
              <a:t>marie-france.surprenant@recit.qc.ca</a:t>
            </a:r>
            <a:r>
              <a:rPr b="1" lang="en" sz="1700">
                <a:solidFill>
                  <a:srgbClr val="3C78D8"/>
                </a:solidFill>
                <a:latin typeface="Dosis"/>
                <a:ea typeface="Dosis"/>
                <a:cs typeface="Dosis"/>
                <a:sym typeface="Dosis"/>
              </a:rPr>
              <a:t> </a:t>
            </a:r>
            <a:endParaRPr>
              <a:solidFill>
                <a:srgbClr val="3C78D8"/>
              </a:solidFill>
              <a:latin typeface="Dosis SemiBold"/>
              <a:ea typeface="Dosis SemiBold"/>
              <a:cs typeface="Dosis SemiBold"/>
              <a:sym typeface="Dosis SemiBold"/>
            </a:endParaRPr>
          </a:p>
        </p:txBody>
      </p:sp>
      <p:pic>
        <p:nvPicPr>
          <p:cNvPr id="192" name="Google Shape;192;p31"/>
          <p:cNvPicPr preferRelativeResize="0"/>
          <p:nvPr/>
        </p:nvPicPr>
        <p:blipFill rotWithShape="1">
          <a:blip r:embed="rId5">
            <a:alphaModFix/>
          </a:blip>
          <a:srcRect b="0" l="15168" r="14641" t="0"/>
          <a:stretch/>
        </p:blipFill>
        <p:spPr>
          <a:xfrm>
            <a:off x="808375" y="3172663"/>
            <a:ext cx="2707850" cy="582350"/>
          </a:xfrm>
          <a:prstGeom prst="rect">
            <a:avLst/>
          </a:prstGeom>
          <a:noFill/>
          <a:ln>
            <a:noFill/>
          </a:ln>
        </p:spPr>
      </p:pic>
      <p:pic>
        <p:nvPicPr>
          <p:cNvPr id="193" name="Google Shape;193;p31"/>
          <p:cNvPicPr preferRelativeResize="0"/>
          <p:nvPr/>
        </p:nvPicPr>
        <p:blipFill>
          <a:blip r:embed="rId6">
            <a:alphaModFix/>
          </a:blip>
          <a:stretch>
            <a:fillRect/>
          </a:stretch>
        </p:blipFill>
        <p:spPr>
          <a:xfrm>
            <a:off x="5598600" y="3040300"/>
            <a:ext cx="1752600" cy="952500"/>
          </a:xfrm>
          <a:prstGeom prst="rect">
            <a:avLst/>
          </a:prstGeom>
          <a:noFill/>
          <a:ln>
            <a:noFill/>
          </a:ln>
        </p:spPr>
      </p:pic>
      <p:sp>
        <p:nvSpPr>
          <p:cNvPr id="194" name="Google Shape;194;p31"/>
          <p:cNvSpPr txBox="1"/>
          <p:nvPr/>
        </p:nvSpPr>
        <p:spPr>
          <a:xfrm>
            <a:off x="311897" y="4703562"/>
            <a:ext cx="3729300" cy="43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800">
                <a:solidFill>
                  <a:schemeClr val="lt1"/>
                </a:solidFill>
                <a:latin typeface="Viga"/>
                <a:ea typeface="Viga"/>
                <a:cs typeface="Viga"/>
                <a:sym typeface="Viga"/>
              </a:rPr>
              <a:t>recitmst.qc.ca/jpme-desmos</a:t>
            </a:r>
            <a:endParaRPr sz="500">
              <a:solidFill>
                <a:schemeClr val="lt1"/>
              </a:solidFill>
            </a:endParaRPr>
          </a:p>
        </p:txBody>
      </p:sp>
      <p:pic>
        <p:nvPicPr>
          <p:cNvPr id="195" name="Google Shape;195;p31" title="File:Media Viewer Icon - Link.svg - Wikimedia Commons"/>
          <p:cNvPicPr preferRelativeResize="0"/>
          <p:nvPr/>
        </p:nvPicPr>
        <p:blipFill>
          <a:blip r:embed="rId7">
            <a:alphaModFix/>
          </a:blip>
          <a:stretch>
            <a:fillRect/>
          </a:stretch>
        </p:blipFill>
        <p:spPr>
          <a:xfrm>
            <a:off x="71395" y="4710657"/>
            <a:ext cx="274025" cy="3691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49"/>
          <p:cNvPicPr preferRelativeResize="0"/>
          <p:nvPr/>
        </p:nvPicPr>
        <p:blipFill>
          <a:blip r:embed="rId3">
            <a:alphaModFix/>
          </a:blip>
          <a:stretch>
            <a:fillRect/>
          </a:stretch>
        </p:blipFill>
        <p:spPr>
          <a:xfrm>
            <a:off x="7004477" y="482965"/>
            <a:ext cx="633600" cy="631518"/>
          </a:xfrm>
          <a:prstGeom prst="rect">
            <a:avLst/>
          </a:prstGeom>
          <a:noFill/>
          <a:ln>
            <a:noFill/>
          </a:ln>
        </p:spPr>
      </p:pic>
      <p:pic>
        <p:nvPicPr>
          <p:cNvPr id="412" name="Google Shape;412;p49"/>
          <p:cNvPicPr preferRelativeResize="0"/>
          <p:nvPr/>
        </p:nvPicPr>
        <p:blipFill>
          <a:blip r:embed="rId4">
            <a:alphaModFix/>
          </a:blip>
          <a:stretch>
            <a:fillRect/>
          </a:stretch>
        </p:blipFill>
        <p:spPr>
          <a:xfrm>
            <a:off x="2574011" y="101817"/>
            <a:ext cx="3385911" cy="524106"/>
          </a:xfrm>
          <a:prstGeom prst="rect">
            <a:avLst/>
          </a:prstGeom>
          <a:noFill/>
          <a:ln>
            <a:noFill/>
          </a:ln>
        </p:spPr>
      </p:pic>
      <p:sp>
        <p:nvSpPr>
          <p:cNvPr id="413" name="Google Shape;413;p49"/>
          <p:cNvSpPr/>
          <p:nvPr/>
        </p:nvSpPr>
        <p:spPr>
          <a:xfrm>
            <a:off x="3506055" y="2273830"/>
            <a:ext cx="15219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Vos collections (Votre espace)</a:t>
            </a:r>
            <a:endParaRPr b="1" sz="1300">
              <a:latin typeface="Nixie One"/>
              <a:ea typeface="Nixie One"/>
              <a:cs typeface="Nixie One"/>
              <a:sym typeface="Nixie One"/>
            </a:endParaRPr>
          </a:p>
        </p:txBody>
      </p:sp>
      <p:sp>
        <p:nvSpPr>
          <p:cNvPr id="414" name="Google Shape;414;p49"/>
          <p:cNvSpPr/>
          <p:nvPr/>
        </p:nvSpPr>
        <p:spPr>
          <a:xfrm>
            <a:off x="584625" y="1106327"/>
            <a:ext cx="20067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Activités</a:t>
            </a:r>
            <a:endParaRPr b="1" sz="1300">
              <a:latin typeface="Nixie One"/>
              <a:ea typeface="Nixie One"/>
              <a:cs typeface="Nixie One"/>
              <a:sym typeface="Nixie One"/>
            </a:endParaRPr>
          </a:p>
          <a:p>
            <a:pPr indent="0" lvl="0" marL="0" rtl="0" algn="ctr">
              <a:spcBef>
                <a:spcPts val="0"/>
              </a:spcBef>
              <a:spcAft>
                <a:spcPts val="0"/>
              </a:spcAft>
              <a:buNone/>
            </a:pPr>
            <a:r>
              <a:rPr b="1" lang="en" sz="1300">
                <a:latin typeface="Nixie One"/>
                <a:ea typeface="Nixie One"/>
                <a:cs typeface="Nixie One"/>
                <a:sym typeface="Nixie One"/>
              </a:rPr>
              <a:t>(Collections vedettes)</a:t>
            </a:r>
            <a:endParaRPr b="1" sz="1300">
              <a:latin typeface="Nixie One"/>
              <a:ea typeface="Nixie One"/>
              <a:cs typeface="Nixie One"/>
              <a:sym typeface="Nixie One"/>
            </a:endParaRPr>
          </a:p>
        </p:txBody>
      </p:sp>
      <p:sp>
        <p:nvSpPr>
          <p:cNvPr id="415" name="Google Shape;415;p49"/>
          <p:cNvSpPr/>
          <p:nvPr/>
        </p:nvSpPr>
        <p:spPr>
          <a:xfrm>
            <a:off x="584625" y="2008824"/>
            <a:ext cx="20067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Activités</a:t>
            </a:r>
            <a:endParaRPr b="1" sz="1300">
              <a:latin typeface="Nixie One"/>
              <a:ea typeface="Nixie One"/>
              <a:cs typeface="Nixie One"/>
              <a:sym typeface="Nixie One"/>
            </a:endParaRPr>
          </a:p>
          <a:p>
            <a:pPr indent="0" lvl="0" marL="0" rtl="0" algn="ctr">
              <a:spcBef>
                <a:spcPts val="0"/>
              </a:spcBef>
              <a:spcAft>
                <a:spcPts val="0"/>
              </a:spcAft>
              <a:buNone/>
            </a:pPr>
            <a:r>
              <a:rPr b="1" lang="en" sz="1300">
                <a:latin typeface="Nixie One"/>
                <a:ea typeface="Nixie One"/>
                <a:cs typeface="Nixie One"/>
                <a:sym typeface="Nixie One"/>
              </a:rPr>
              <a:t>(desmosfr.ca)</a:t>
            </a:r>
            <a:endParaRPr b="1" sz="1300">
              <a:latin typeface="Nixie One"/>
              <a:ea typeface="Nixie One"/>
              <a:cs typeface="Nixie One"/>
              <a:sym typeface="Nixie One"/>
            </a:endParaRPr>
          </a:p>
        </p:txBody>
      </p:sp>
      <p:sp>
        <p:nvSpPr>
          <p:cNvPr id="416" name="Google Shape;416;p49"/>
          <p:cNvSpPr/>
          <p:nvPr/>
        </p:nvSpPr>
        <p:spPr>
          <a:xfrm>
            <a:off x="584625" y="2911321"/>
            <a:ext cx="20067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Activités</a:t>
            </a:r>
            <a:endParaRPr b="1" sz="1300">
              <a:latin typeface="Nixie One"/>
              <a:ea typeface="Nixie One"/>
              <a:cs typeface="Nixie One"/>
              <a:sym typeface="Nixie One"/>
            </a:endParaRPr>
          </a:p>
          <a:p>
            <a:pPr indent="0" lvl="0" marL="0" rtl="0" algn="ctr">
              <a:spcBef>
                <a:spcPts val="0"/>
              </a:spcBef>
              <a:spcAft>
                <a:spcPts val="0"/>
              </a:spcAft>
              <a:buNone/>
            </a:pPr>
            <a:r>
              <a:rPr b="1" lang="en" sz="1300">
                <a:latin typeface="Nixie One"/>
                <a:ea typeface="Nixie One"/>
                <a:cs typeface="Nixie One"/>
                <a:sym typeface="Nixie One"/>
              </a:rPr>
              <a:t>(Collègues ou Web)</a:t>
            </a:r>
            <a:endParaRPr b="1" sz="1300">
              <a:latin typeface="Nixie One"/>
              <a:ea typeface="Nixie One"/>
              <a:cs typeface="Nixie One"/>
              <a:sym typeface="Nixie One"/>
            </a:endParaRPr>
          </a:p>
        </p:txBody>
      </p:sp>
      <p:cxnSp>
        <p:nvCxnSpPr>
          <p:cNvPr id="417" name="Google Shape;417;p49"/>
          <p:cNvCxnSpPr>
            <a:stCxn id="414" idx="3"/>
            <a:endCxn id="413" idx="1"/>
          </p:cNvCxnSpPr>
          <p:nvPr/>
        </p:nvCxnSpPr>
        <p:spPr>
          <a:xfrm>
            <a:off x="2591325" y="1368377"/>
            <a:ext cx="914700" cy="1167600"/>
          </a:xfrm>
          <a:prstGeom prst="straightConnector1">
            <a:avLst/>
          </a:prstGeom>
          <a:noFill/>
          <a:ln cap="flat" cmpd="sng" w="9525">
            <a:solidFill>
              <a:schemeClr val="dk2"/>
            </a:solidFill>
            <a:prstDash val="solid"/>
            <a:round/>
            <a:headEnd len="med" w="med" type="none"/>
            <a:tailEnd len="med" w="med" type="triangle"/>
          </a:ln>
        </p:spPr>
      </p:cxnSp>
      <p:cxnSp>
        <p:nvCxnSpPr>
          <p:cNvPr id="418" name="Google Shape;418;p49"/>
          <p:cNvCxnSpPr>
            <a:stCxn id="415" idx="3"/>
            <a:endCxn id="413" idx="1"/>
          </p:cNvCxnSpPr>
          <p:nvPr/>
        </p:nvCxnSpPr>
        <p:spPr>
          <a:xfrm>
            <a:off x="2591325" y="2270874"/>
            <a:ext cx="914700" cy="264900"/>
          </a:xfrm>
          <a:prstGeom prst="straightConnector1">
            <a:avLst/>
          </a:prstGeom>
          <a:noFill/>
          <a:ln cap="flat" cmpd="sng" w="9525">
            <a:solidFill>
              <a:schemeClr val="dk2"/>
            </a:solidFill>
            <a:prstDash val="solid"/>
            <a:round/>
            <a:headEnd len="med" w="med" type="none"/>
            <a:tailEnd len="med" w="med" type="triangle"/>
          </a:ln>
        </p:spPr>
      </p:cxnSp>
      <p:cxnSp>
        <p:nvCxnSpPr>
          <p:cNvPr id="419" name="Google Shape;419;p49"/>
          <p:cNvCxnSpPr>
            <a:stCxn id="416" idx="3"/>
            <a:endCxn id="413" idx="1"/>
          </p:cNvCxnSpPr>
          <p:nvPr/>
        </p:nvCxnSpPr>
        <p:spPr>
          <a:xfrm flipH="1" rot="10800000">
            <a:off x="2591325" y="2535871"/>
            <a:ext cx="914700" cy="637500"/>
          </a:xfrm>
          <a:prstGeom prst="straightConnector1">
            <a:avLst/>
          </a:prstGeom>
          <a:noFill/>
          <a:ln cap="flat" cmpd="sng" w="9525">
            <a:solidFill>
              <a:schemeClr val="dk2"/>
            </a:solidFill>
            <a:prstDash val="solid"/>
            <a:round/>
            <a:headEnd len="med" w="med" type="none"/>
            <a:tailEnd len="med" w="med" type="triangle"/>
          </a:ln>
        </p:spPr>
      </p:cxnSp>
      <p:sp>
        <p:nvSpPr>
          <p:cNvPr id="420" name="Google Shape;420;p49"/>
          <p:cNvSpPr/>
          <p:nvPr/>
        </p:nvSpPr>
        <p:spPr>
          <a:xfrm>
            <a:off x="5300143" y="1268350"/>
            <a:ext cx="12204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Classe</a:t>
            </a:r>
            <a:endParaRPr b="1" sz="1300">
              <a:latin typeface="Nixie One"/>
              <a:ea typeface="Nixie One"/>
              <a:cs typeface="Nixie One"/>
              <a:sym typeface="Nixie One"/>
            </a:endParaRPr>
          </a:p>
        </p:txBody>
      </p:sp>
      <p:cxnSp>
        <p:nvCxnSpPr>
          <p:cNvPr id="421" name="Google Shape;421;p49"/>
          <p:cNvCxnSpPr>
            <a:stCxn id="413" idx="3"/>
            <a:endCxn id="420" idx="1"/>
          </p:cNvCxnSpPr>
          <p:nvPr/>
        </p:nvCxnSpPr>
        <p:spPr>
          <a:xfrm flipH="1" rot="10800000">
            <a:off x="5027955" y="1530280"/>
            <a:ext cx="272100" cy="1005600"/>
          </a:xfrm>
          <a:prstGeom prst="straightConnector1">
            <a:avLst/>
          </a:prstGeom>
          <a:noFill/>
          <a:ln cap="flat" cmpd="sng" w="9525">
            <a:solidFill>
              <a:schemeClr val="dk2"/>
            </a:solidFill>
            <a:prstDash val="solid"/>
            <a:round/>
            <a:headEnd len="med" w="med" type="none"/>
            <a:tailEnd len="med" w="med" type="triangle"/>
          </a:ln>
        </p:spPr>
      </p:cxnSp>
      <p:sp>
        <p:nvSpPr>
          <p:cNvPr id="422" name="Google Shape;422;p49"/>
          <p:cNvSpPr/>
          <p:nvPr/>
        </p:nvSpPr>
        <p:spPr>
          <a:xfrm>
            <a:off x="7154028" y="1268350"/>
            <a:ext cx="9531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Élèves</a:t>
            </a:r>
            <a:endParaRPr b="1" sz="1300">
              <a:latin typeface="Nixie One"/>
              <a:ea typeface="Nixie One"/>
              <a:cs typeface="Nixie One"/>
              <a:sym typeface="Nixie One"/>
            </a:endParaRPr>
          </a:p>
        </p:txBody>
      </p:sp>
      <p:cxnSp>
        <p:nvCxnSpPr>
          <p:cNvPr id="423" name="Google Shape;423;p49"/>
          <p:cNvCxnSpPr>
            <a:stCxn id="420" idx="3"/>
            <a:endCxn id="422" idx="1"/>
          </p:cNvCxnSpPr>
          <p:nvPr/>
        </p:nvCxnSpPr>
        <p:spPr>
          <a:xfrm>
            <a:off x="6520543" y="1530400"/>
            <a:ext cx="633600" cy="0"/>
          </a:xfrm>
          <a:prstGeom prst="straightConnector1">
            <a:avLst/>
          </a:prstGeom>
          <a:noFill/>
          <a:ln cap="flat" cmpd="sng" w="9525">
            <a:solidFill>
              <a:schemeClr val="dk2"/>
            </a:solidFill>
            <a:prstDash val="solid"/>
            <a:round/>
            <a:headEnd len="med" w="med" type="triangle"/>
            <a:tailEnd len="med" w="med" type="triangle"/>
          </a:ln>
        </p:spPr>
      </p:cxnSp>
      <p:sp>
        <p:nvSpPr>
          <p:cNvPr id="424" name="Google Shape;424;p49"/>
          <p:cNvSpPr/>
          <p:nvPr/>
        </p:nvSpPr>
        <p:spPr>
          <a:xfrm>
            <a:off x="584625" y="3813819"/>
            <a:ext cx="20067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Activités</a:t>
            </a:r>
            <a:endParaRPr b="1" sz="1300">
              <a:latin typeface="Nixie One"/>
              <a:ea typeface="Nixie One"/>
              <a:cs typeface="Nixie One"/>
              <a:sym typeface="Nixie One"/>
            </a:endParaRPr>
          </a:p>
          <a:p>
            <a:pPr indent="0" lvl="0" marL="0" rtl="0" algn="ctr">
              <a:spcBef>
                <a:spcPts val="0"/>
              </a:spcBef>
              <a:spcAft>
                <a:spcPts val="0"/>
              </a:spcAft>
              <a:buNone/>
            </a:pPr>
            <a:r>
              <a:rPr b="1" lang="en" sz="1300">
                <a:latin typeface="Nixie One"/>
                <a:ea typeface="Nixie One"/>
                <a:cs typeface="Nixie One"/>
                <a:sym typeface="Nixie One"/>
              </a:rPr>
              <a:t>(Vos créations)</a:t>
            </a:r>
            <a:endParaRPr b="1" sz="1300">
              <a:latin typeface="Nixie One"/>
              <a:ea typeface="Nixie One"/>
              <a:cs typeface="Nixie One"/>
              <a:sym typeface="Nixie One"/>
            </a:endParaRPr>
          </a:p>
        </p:txBody>
      </p:sp>
      <p:cxnSp>
        <p:nvCxnSpPr>
          <p:cNvPr id="425" name="Google Shape;425;p49"/>
          <p:cNvCxnSpPr>
            <a:stCxn id="424" idx="3"/>
            <a:endCxn id="413" idx="1"/>
          </p:cNvCxnSpPr>
          <p:nvPr/>
        </p:nvCxnSpPr>
        <p:spPr>
          <a:xfrm flipH="1" rot="10800000">
            <a:off x="2591325" y="2535969"/>
            <a:ext cx="914700" cy="1539900"/>
          </a:xfrm>
          <a:prstGeom prst="straightConnector1">
            <a:avLst/>
          </a:prstGeom>
          <a:noFill/>
          <a:ln cap="flat" cmpd="sng" w="9525">
            <a:solidFill>
              <a:schemeClr val="dk2"/>
            </a:solidFill>
            <a:prstDash val="solid"/>
            <a:round/>
            <a:headEnd len="med" w="med" type="none"/>
            <a:tailEnd len="med" w="med" type="triangle"/>
          </a:ln>
        </p:spPr>
      </p:cxnSp>
      <p:sp>
        <p:nvSpPr>
          <p:cNvPr id="426" name="Google Shape;426;p49"/>
          <p:cNvSpPr/>
          <p:nvPr/>
        </p:nvSpPr>
        <p:spPr>
          <a:xfrm>
            <a:off x="5300236" y="2273830"/>
            <a:ext cx="12204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Classe</a:t>
            </a:r>
            <a:endParaRPr b="1" sz="1300">
              <a:latin typeface="Nixie One"/>
              <a:ea typeface="Nixie One"/>
              <a:cs typeface="Nixie One"/>
              <a:sym typeface="Nixie One"/>
            </a:endParaRPr>
          </a:p>
        </p:txBody>
      </p:sp>
      <p:cxnSp>
        <p:nvCxnSpPr>
          <p:cNvPr id="427" name="Google Shape;427;p49"/>
          <p:cNvCxnSpPr>
            <a:stCxn id="413" idx="3"/>
            <a:endCxn id="426" idx="1"/>
          </p:cNvCxnSpPr>
          <p:nvPr/>
        </p:nvCxnSpPr>
        <p:spPr>
          <a:xfrm>
            <a:off x="5027955" y="2535880"/>
            <a:ext cx="272400" cy="0"/>
          </a:xfrm>
          <a:prstGeom prst="straightConnector1">
            <a:avLst/>
          </a:prstGeom>
          <a:noFill/>
          <a:ln cap="flat" cmpd="sng" w="9525">
            <a:solidFill>
              <a:schemeClr val="dk2"/>
            </a:solidFill>
            <a:prstDash val="solid"/>
            <a:round/>
            <a:headEnd len="med" w="med" type="none"/>
            <a:tailEnd len="med" w="med" type="triangle"/>
          </a:ln>
        </p:spPr>
      </p:cxnSp>
      <p:sp>
        <p:nvSpPr>
          <p:cNvPr id="428" name="Google Shape;428;p49"/>
          <p:cNvSpPr/>
          <p:nvPr/>
        </p:nvSpPr>
        <p:spPr>
          <a:xfrm>
            <a:off x="7154121" y="2273830"/>
            <a:ext cx="9531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Élèves</a:t>
            </a:r>
            <a:endParaRPr b="1" sz="1300">
              <a:latin typeface="Nixie One"/>
              <a:ea typeface="Nixie One"/>
              <a:cs typeface="Nixie One"/>
              <a:sym typeface="Nixie One"/>
            </a:endParaRPr>
          </a:p>
        </p:txBody>
      </p:sp>
      <p:cxnSp>
        <p:nvCxnSpPr>
          <p:cNvPr id="429" name="Google Shape;429;p49"/>
          <p:cNvCxnSpPr>
            <a:stCxn id="426" idx="3"/>
            <a:endCxn id="428" idx="1"/>
          </p:cNvCxnSpPr>
          <p:nvPr/>
        </p:nvCxnSpPr>
        <p:spPr>
          <a:xfrm>
            <a:off x="6520636" y="2535880"/>
            <a:ext cx="633600" cy="0"/>
          </a:xfrm>
          <a:prstGeom prst="straightConnector1">
            <a:avLst/>
          </a:prstGeom>
          <a:noFill/>
          <a:ln cap="flat" cmpd="sng" w="9525">
            <a:solidFill>
              <a:schemeClr val="dk2"/>
            </a:solidFill>
            <a:prstDash val="solid"/>
            <a:round/>
            <a:headEnd len="med" w="med" type="triangle"/>
            <a:tailEnd len="med" w="med" type="triangle"/>
          </a:ln>
        </p:spPr>
      </p:cxnSp>
      <p:sp>
        <p:nvSpPr>
          <p:cNvPr id="430" name="Google Shape;430;p49"/>
          <p:cNvSpPr/>
          <p:nvPr/>
        </p:nvSpPr>
        <p:spPr>
          <a:xfrm>
            <a:off x="5300236" y="3279311"/>
            <a:ext cx="12204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Classe</a:t>
            </a:r>
            <a:endParaRPr b="1" sz="1300">
              <a:latin typeface="Nixie One"/>
              <a:ea typeface="Nixie One"/>
              <a:cs typeface="Nixie One"/>
              <a:sym typeface="Nixie One"/>
            </a:endParaRPr>
          </a:p>
        </p:txBody>
      </p:sp>
      <p:cxnSp>
        <p:nvCxnSpPr>
          <p:cNvPr id="431" name="Google Shape;431;p49"/>
          <p:cNvCxnSpPr>
            <a:stCxn id="413" idx="3"/>
            <a:endCxn id="430" idx="1"/>
          </p:cNvCxnSpPr>
          <p:nvPr/>
        </p:nvCxnSpPr>
        <p:spPr>
          <a:xfrm>
            <a:off x="5027955" y="2535880"/>
            <a:ext cx="272400" cy="1005600"/>
          </a:xfrm>
          <a:prstGeom prst="straightConnector1">
            <a:avLst/>
          </a:prstGeom>
          <a:noFill/>
          <a:ln cap="flat" cmpd="sng" w="9525">
            <a:solidFill>
              <a:schemeClr val="dk2"/>
            </a:solidFill>
            <a:prstDash val="solid"/>
            <a:round/>
            <a:headEnd len="med" w="med" type="none"/>
            <a:tailEnd len="med" w="med" type="triangle"/>
          </a:ln>
        </p:spPr>
      </p:cxnSp>
      <p:sp>
        <p:nvSpPr>
          <p:cNvPr id="432" name="Google Shape;432;p49"/>
          <p:cNvSpPr/>
          <p:nvPr/>
        </p:nvSpPr>
        <p:spPr>
          <a:xfrm>
            <a:off x="7154121" y="3279311"/>
            <a:ext cx="953100" cy="524100"/>
          </a:xfrm>
          <a:prstGeom prst="roundRect">
            <a:avLst>
              <a:gd fmla="val 16667" name="adj"/>
            </a:avLst>
          </a:prstGeom>
          <a:solidFill>
            <a:srgbClr val="EFEFEF"/>
          </a:solidFill>
          <a:ln cap="flat" cmpd="sng" w="952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Nixie One"/>
                <a:ea typeface="Nixie One"/>
                <a:cs typeface="Nixie One"/>
                <a:sym typeface="Nixie One"/>
              </a:rPr>
              <a:t>Élèves</a:t>
            </a:r>
            <a:endParaRPr b="1" sz="1300">
              <a:latin typeface="Nixie One"/>
              <a:ea typeface="Nixie One"/>
              <a:cs typeface="Nixie One"/>
              <a:sym typeface="Nixie One"/>
            </a:endParaRPr>
          </a:p>
        </p:txBody>
      </p:sp>
      <p:cxnSp>
        <p:nvCxnSpPr>
          <p:cNvPr id="433" name="Google Shape;433;p49"/>
          <p:cNvCxnSpPr>
            <a:stCxn id="430" idx="3"/>
            <a:endCxn id="432" idx="1"/>
          </p:cNvCxnSpPr>
          <p:nvPr/>
        </p:nvCxnSpPr>
        <p:spPr>
          <a:xfrm>
            <a:off x="6520636" y="3541361"/>
            <a:ext cx="633600" cy="0"/>
          </a:xfrm>
          <a:prstGeom prst="straightConnector1">
            <a:avLst/>
          </a:prstGeom>
          <a:noFill/>
          <a:ln cap="flat" cmpd="sng" w="9525">
            <a:solidFill>
              <a:schemeClr val="dk2"/>
            </a:solidFill>
            <a:prstDash val="solid"/>
            <a:round/>
            <a:headEnd len="med" w="med" type="triangle"/>
            <a:tailEnd len="med" w="med" type="triangle"/>
          </a:ln>
        </p:spPr>
      </p:cxnSp>
      <p:pic>
        <p:nvPicPr>
          <p:cNvPr id="434" name="Google Shape;434;p49"/>
          <p:cNvPicPr preferRelativeResize="0"/>
          <p:nvPr/>
        </p:nvPicPr>
        <p:blipFill>
          <a:blip r:embed="rId5">
            <a:alphaModFix/>
          </a:blip>
          <a:stretch>
            <a:fillRect/>
          </a:stretch>
        </p:blipFill>
        <p:spPr>
          <a:xfrm>
            <a:off x="1211880" y="536679"/>
            <a:ext cx="525846" cy="524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Tableau de bord</a:t>
            </a:r>
            <a:endParaRPr/>
          </a:p>
        </p:txBody>
      </p:sp>
      <p:pic>
        <p:nvPicPr>
          <p:cNvPr id="440" name="Google Shape;440;p50"/>
          <p:cNvPicPr preferRelativeResize="0"/>
          <p:nvPr/>
        </p:nvPicPr>
        <p:blipFill>
          <a:blip r:embed="rId3">
            <a:alphaModFix/>
          </a:blip>
          <a:stretch>
            <a:fillRect/>
          </a:stretch>
        </p:blipFill>
        <p:spPr>
          <a:xfrm>
            <a:off x="1366875" y="1238354"/>
            <a:ext cx="6410247" cy="35200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Outils de création polyvalents</a:t>
            </a:r>
            <a:endParaRPr/>
          </a:p>
        </p:txBody>
      </p:sp>
      <p:pic>
        <p:nvPicPr>
          <p:cNvPr id="446" name="Google Shape;446;p51"/>
          <p:cNvPicPr preferRelativeResize="0"/>
          <p:nvPr/>
        </p:nvPicPr>
        <p:blipFill>
          <a:blip r:embed="rId3">
            <a:alphaModFix/>
          </a:blip>
          <a:stretch>
            <a:fillRect/>
          </a:stretch>
        </p:blipFill>
        <p:spPr>
          <a:xfrm>
            <a:off x="5497300" y="1864983"/>
            <a:ext cx="2539950" cy="2317701"/>
          </a:xfrm>
          <a:prstGeom prst="rect">
            <a:avLst/>
          </a:prstGeom>
          <a:noFill/>
          <a:ln>
            <a:noFill/>
          </a:ln>
        </p:spPr>
      </p:pic>
      <p:pic>
        <p:nvPicPr>
          <p:cNvPr id="447" name="Google Shape;447;p51"/>
          <p:cNvPicPr preferRelativeResize="0"/>
          <p:nvPr/>
        </p:nvPicPr>
        <p:blipFill>
          <a:blip r:embed="rId4">
            <a:alphaModFix/>
          </a:blip>
          <a:stretch>
            <a:fillRect/>
          </a:stretch>
        </p:blipFill>
        <p:spPr>
          <a:xfrm>
            <a:off x="2995050" y="2116338"/>
            <a:ext cx="2502250" cy="2050164"/>
          </a:xfrm>
          <a:prstGeom prst="rect">
            <a:avLst/>
          </a:prstGeom>
          <a:noFill/>
          <a:ln>
            <a:noFill/>
          </a:ln>
        </p:spPr>
      </p:pic>
      <p:pic>
        <p:nvPicPr>
          <p:cNvPr id="448" name="Google Shape;448;p51"/>
          <p:cNvPicPr preferRelativeResize="0"/>
          <p:nvPr/>
        </p:nvPicPr>
        <p:blipFill>
          <a:blip r:embed="rId5">
            <a:alphaModFix/>
          </a:blip>
          <a:stretch>
            <a:fillRect/>
          </a:stretch>
        </p:blipFill>
        <p:spPr>
          <a:xfrm>
            <a:off x="501675" y="2159801"/>
            <a:ext cx="2569575" cy="2004511"/>
          </a:xfrm>
          <a:prstGeom prst="rect">
            <a:avLst/>
          </a:prstGeom>
          <a:noFill/>
          <a:ln>
            <a:noFill/>
          </a:ln>
        </p:spPr>
      </p:pic>
      <p:sp>
        <p:nvSpPr>
          <p:cNvPr id="449" name="Google Shape;449;p51"/>
          <p:cNvSpPr/>
          <p:nvPr/>
        </p:nvSpPr>
        <p:spPr>
          <a:xfrm>
            <a:off x="1891750" y="2250937"/>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0" name="Google Shape;450;p51"/>
          <p:cNvSpPr/>
          <p:nvPr/>
        </p:nvSpPr>
        <p:spPr>
          <a:xfrm>
            <a:off x="1891750" y="3515059"/>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1" name="Google Shape;451;p51"/>
          <p:cNvSpPr/>
          <p:nvPr/>
        </p:nvSpPr>
        <p:spPr>
          <a:xfrm>
            <a:off x="1891750" y="2882998"/>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2" name="Google Shape;452;p51"/>
          <p:cNvSpPr/>
          <p:nvPr/>
        </p:nvSpPr>
        <p:spPr>
          <a:xfrm>
            <a:off x="641271" y="2250937"/>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3" name="Google Shape;453;p51"/>
          <p:cNvSpPr/>
          <p:nvPr/>
        </p:nvSpPr>
        <p:spPr>
          <a:xfrm>
            <a:off x="641271" y="3515059"/>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4" name="Google Shape;454;p51"/>
          <p:cNvSpPr/>
          <p:nvPr/>
        </p:nvSpPr>
        <p:spPr>
          <a:xfrm>
            <a:off x="3110950" y="3515059"/>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5" name="Google Shape;455;p51"/>
          <p:cNvSpPr/>
          <p:nvPr/>
        </p:nvSpPr>
        <p:spPr>
          <a:xfrm>
            <a:off x="3110950" y="2882998"/>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6" name="Google Shape;456;p51"/>
          <p:cNvSpPr/>
          <p:nvPr/>
        </p:nvSpPr>
        <p:spPr>
          <a:xfrm>
            <a:off x="4330150" y="2250937"/>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7" name="Google Shape;457;p51"/>
          <p:cNvSpPr/>
          <p:nvPr/>
        </p:nvSpPr>
        <p:spPr>
          <a:xfrm>
            <a:off x="4330150" y="3515059"/>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8" name="Google Shape;458;p51"/>
          <p:cNvSpPr/>
          <p:nvPr/>
        </p:nvSpPr>
        <p:spPr>
          <a:xfrm>
            <a:off x="5625550" y="3515059"/>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9" name="Google Shape;459;p51"/>
          <p:cNvSpPr/>
          <p:nvPr/>
        </p:nvSpPr>
        <p:spPr>
          <a:xfrm>
            <a:off x="5625550" y="2882998"/>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60" name="Google Shape;460;p51"/>
          <p:cNvSpPr/>
          <p:nvPr/>
        </p:nvSpPr>
        <p:spPr>
          <a:xfrm>
            <a:off x="6844750" y="2882998"/>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Outils de création mathématique</a:t>
            </a:r>
            <a:endParaRPr/>
          </a:p>
        </p:txBody>
      </p:sp>
      <p:pic>
        <p:nvPicPr>
          <p:cNvPr id="466" name="Google Shape;466;p52"/>
          <p:cNvPicPr preferRelativeResize="0"/>
          <p:nvPr/>
        </p:nvPicPr>
        <p:blipFill>
          <a:blip r:embed="rId3">
            <a:alphaModFix/>
          </a:blip>
          <a:stretch>
            <a:fillRect/>
          </a:stretch>
        </p:blipFill>
        <p:spPr>
          <a:xfrm>
            <a:off x="5497300" y="1864983"/>
            <a:ext cx="2539950" cy="2317701"/>
          </a:xfrm>
          <a:prstGeom prst="rect">
            <a:avLst/>
          </a:prstGeom>
          <a:noFill/>
          <a:ln>
            <a:noFill/>
          </a:ln>
        </p:spPr>
      </p:pic>
      <p:pic>
        <p:nvPicPr>
          <p:cNvPr id="467" name="Google Shape;467;p52"/>
          <p:cNvPicPr preferRelativeResize="0"/>
          <p:nvPr/>
        </p:nvPicPr>
        <p:blipFill>
          <a:blip r:embed="rId4">
            <a:alphaModFix/>
          </a:blip>
          <a:stretch>
            <a:fillRect/>
          </a:stretch>
        </p:blipFill>
        <p:spPr>
          <a:xfrm>
            <a:off x="2995050" y="2116338"/>
            <a:ext cx="2502250" cy="2050164"/>
          </a:xfrm>
          <a:prstGeom prst="rect">
            <a:avLst/>
          </a:prstGeom>
          <a:noFill/>
          <a:ln>
            <a:noFill/>
          </a:ln>
        </p:spPr>
      </p:pic>
      <p:pic>
        <p:nvPicPr>
          <p:cNvPr id="468" name="Google Shape;468;p52"/>
          <p:cNvPicPr preferRelativeResize="0"/>
          <p:nvPr/>
        </p:nvPicPr>
        <p:blipFill>
          <a:blip r:embed="rId5">
            <a:alphaModFix/>
          </a:blip>
          <a:stretch>
            <a:fillRect/>
          </a:stretch>
        </p:blipFill>
        <p:spPr>
          <a:xfrm>
            <a:off x="501675" y="2159801"/>
            <a:ext cx="2569575" cy="2004511"/>
          </a:xfrm>
          <a:prstGeom prst="rect">
            <a:avLst/>
          </a:prstGeom>
          <a:noFill/>
          <a:ln>
            <a:noFill/>
          </a:ln>
        </p:spPr>
      </p:pic>
      <p:sp>
        <p:nvSpPr>
          <p:cNvPr id="469" name="Google Shape;469;p52"/>
          <p:cNvSpPr/>
          <p:nvPr/>
        </p:nvSpPr>
        <p:spPr>
          <a:xfrm>
            <a:off x="641271" y="2860537"/>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70" name="Google Shape;470;p52"/>
          <p:cNvSpPr/>
          <p:nvPr/>
        </p:nvSpPr>
        <p:spPr>
          <a:xfrm>
            <a:off x="4330150" y="2882998"/>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71" name="Google Shape;471;p52"/>
          <p:cNvSpPr/>
          <p:nvPr/>
        </p:nvSpPr>
        <p:spPr>
          <a:xfrm>
            <a:off x="3110950" y="2250937"/>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72" name="Google Shape;472;p52"/>
          <p:cNvSpPr/>
          <p:nvPr/>
        </p:nvSpPr>
        <p:spPr>
          <a:xfrm>
            <a:off x="6844750" y="3515059"/>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73" name="Google Shape;473;p52"/>
          <p:cNvSpPr/>
          <p:nvPr/>
        </p:nvSpPr>
        <p:spPr>
          <a:xfrm>
            <a:off x="5625550" y="2250937"/>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74" name="Google Shape;474;p52"/>
          <p:cNvSpPr/>
          <p:nvPr/>
        </p:nvSpPr>
        <p:spPr>
          <a:xfrm>
            <a:off x="6844750" y="2250937"/>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Modification d’une activité existante</a:t>
            </a:r>
            <a:endParaRPr/>
          </a:p>
        </p:txBody>
      </p:sp>
      <p:pic>
        <p:nvPicPr>
          <p:cNvPr id="480" name="Google Shape;480;p53"/>
          <p:cNvPicPr preferRelativeResize="0"/>
          <p:nvPr/>
        </p:nvPicPr>
        <p:blipFill>
          <a:blip r:embed="rId3">
            <a:alphaModFix/>
          </a:blip>
          <a:stretch>
            <a:fillRect/>
          </a:stretch>
        </p:blipFill>
        <p:spPr>
          <a:xfrm>
            <a:off x="4797225" y="1706977"/>
            <a:ext cx="3515475" cy="2619750"/>
          </a:xfrm>
          <a:prstGeom prst="rect">
            <a:avLst/>
          </a:prstGeom>
          <a:noFill/>
          <a:ln>
            <a:noFill/>
          </a:ln>
        </p:spPr>
      </p:pic>
      <p:pic>
        <p:nvPicPr>
          <p:cNvPr id="481" name="Google Shape;481;p53"/>
          <p:cNvPicPr preferRelativeResize="0"/>
          <p:nvPr/>
        </p:nvPicPr>
        <p:blipFill>
          <a:blip r:embed="rId4">
            <a:alphaModFix/>
          </a:blip>
          <a:stretch>
            <a:fillRect/>
          </a:stretch>
        </p:blipFill>
        <p:spPr>
          <a:xfrm>
            <a:off x="927275" y="1724400"/>
            <a:ext cx="3571875" cy="1581150"/>
          </a:xfrm>
          <a:prstGeom prst="rect">
            <a:avLst/>
          </a:prstGeom>
          <a:noFill/>
          <a:ln>
            <a:noFill/>
          </a:ln>
        </p:spPr>
      </p:pic>
      <p:sp>
        <p:nvSpPr>
          <p:cNvPr id="482" name="Google Shape;482;p53"/>
          <p:cNvSpPr/>
          <p:nvPr/>
        </p:nvSpPr>
        <p:spPr>
          <a:xfrm>
            <a:off x="3579380" y="1816198"/>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83" name="Google Shape;483;p53"/>
          <p:cNvSpPr/>
          <p:nvPr/>
        </p:nvSpPr>
        <p:spPr>
          <a:xfrm>
            <a:off x="7355287" y="1758089"/>
            <a:ext cx="1024800" cy="555600"/>
          </a:xfrm>
          <a:prstGeom prst="ellipse">
            <a:avLst/>
          </a:prstGeom>
          <a:noFill/>
          <a:ln cap="flat" cmpd="sng" w="28575">
            <a:solidFill>
              <a:srgbClr val="5197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À vous de jouer!</a:t>
            </a:r>
            <a:endParaRPr/>
          </a:p>
        </p:txBody>
      </p:sp>
      <p:sp>
        <p:nvSpPr>
          <p:cNvPr id="489" name="Google Shape;489;p54"/>
          <p:cNvSpPr txBox="1"/>
          <p:nvPr>
            <p:ph idx="4294967295" type="body"/>
          </p:nvPr>
        </p:nvSpPr>
        <p:spPr>
          <a:xfrm>
            <a:off x="613275" y="1076500"/>
            <a:ext cx="7544400" cy="321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Visitez les différentes ressources d’activités existantes. </a:t>
            </a:r>
            <a:br>
              <a:rPr lang="en"/>
            </a:br>
            <a:r>
              <a:rPr lang="en"/>
              <a:t>(voir diapo 24-25)</a:t>
            </a:r>
            <a:endParaRPr/>
          </a:p>
          <a:p>
            <a:pPr indent="0" lvl="0" marL="0" rtl="0" algn="l">
              <a:spcBef>
                <a:spcPts val="1600"/>
              </a:spcBef>
              <a:spcAft>
                <a:spcPts val="0"/>
              </a:spcAft>
              <a:buNone/>
            </a:pPr>
            <a:r>
              <a:rPr lang="en"/>
              <a:t>Créez vos propres collections (par sujet, thème, sigle de cours)</a:t>
            </a:r>
            <a:endParaRPr/>
          </a:p>
          <a:p>
            <a:pPr indent="0" lvl="0" marL="0" rtl="0" algn="l">
              <a:spcBef>
                <a:spcPts val="1600"/>
              </a:spcBef>
              <a:spcAft>
                <a:spcPts val="0"/>
              </a:spcAft>
              <a:buNone/>
            </a:pPr>
            <a:r>
              <a:rPr lang="en"/>
              <a:t>Ajoutez vos activités préférées dans vos collections</a:t>
            </a:r>
            <a:endParaRPr/>
          </a:p>
          <a:p>
            <a:pPr indent="0" lvl="0" marL="0" rtl="0" algn="l">
              <a:spcBef>
                <a:spcPts val="1600"/>
              </a:spcBef>
              <a:spcAft>
                <a:spcPts val="0"/>
              </a:spcAft>
              <a:buNone/>
            </a:pPr>
            <a:r>
              <a:rPr lang="en"/>
              <a:t>Tentez l’expérience de </a:t>
            </a:r>
            <a:r>
              <a:rPr b="1" lang="en"/>
              <a:t>Copier et modifier</a:t>
            </a:r>
            <a:r>
              <a:rPr lang="en"/>
              <a:t> une activité</a:t>
            </a:r>
            <a:endParaRPr/>
          </a:p>
          <a:p>
            <a:pPr indent="0" lvl="0" marL="0" rtl="0" algn="l">
              <a:spcBef>
                <a:spcPts val="1600"/>
              </a:spcBef>
              <a:spcAft>
                <a:spcPts val="0"/>
              </a:spcAft>
              <a:buNone/>
            </a:pPr>
            <a:r>
              <a:rPr lang="en"/>
              <a:t>Jumelez-vous avec un collègue, créez une classe, assignez une activité et invitez le collègue à jouer le rôle de l’élève.</a:t>
            </a:r>
            <a:endParaRPr/>
          </a:p>
          <a:p>
            <a:pPr indent="0" lvl="0" marL="0" rtl="0" algn="l">
              <a:spcBef>
                <a:spcPts val="16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rPr>
              <a:t>Autoformations à découvrir</a:t>
            </a:r>
            <a:endParaRPr>
              <a:solidFill>
                <a:srgbClr val="FFFFFF"/>
              </a:solidFill>
            </a:endParaRPr>
          </a:p>
        </p:txBody>
      </p:sp>
      <p:pic>
        <p:nvPicPr>
          <p:cNvPr id="495" name="Google Shape;495;p55" title="logositeblancdroite.png"/>
          <p:cNvPicPr preferRelativeResize="0"/>
          <p:nvPr/>
        </p:nvPicPr>
        <p:blipFill rotWithShape="1">
          <a:blip r:embed="rId3">
            <a:alphaModFix/>
          </a:blip>
          <a:srcRect b="0" l="0" r="48765" t="0"/>
          <a:stretch/>
        </p:blipFill>
        <p:spPr>
          <a:xfrm>
            <a:off x="6568875" y="4539100"/>
            <a:ext cx="2497926" cy="555025"/>
          </a:xfrm>
          <a:prstGeom prst="rect">
            <a:avLst/>
          </a:prstGeom>
          <a:noFill/>
          <a:ln>
            <a:noFill/>
          </a:ln>
        </p:spPr>
      </p:pic>
      <p:pic>
        <p:nvPicPr>
          <p:cNvPr id="496" name="Google Shape;496;p55" title="Logo_campus_blanc.png"/>
          <p:cNvPicPr preferRelativeResize="0"/>
          <p:nvPr/>
        </p:nvPicPr>
        <p:blipFill>
          <a:blip r:embed="rId4">
            <a:alphaModFix/>
          </a:blip>
          <a:stretch>
            <a:fillRect/>
          </a:stretch>
        </p:blipFill>
        <p:spPr>
          <a:xfrm>
            <a:off x="59234" y="4561637"/>
            <a:ext cx="1287078" cy="555025"/>
          </a:xfrm>
          <a:prstGeom prst="rect">
            <a:avLst/>
          </a:prstGeom>
          <a:noFill/>
          <a:ln>
            <a:noFill/>
          </a:ln>
        </p:spPr>
      </p:pic>
      <p:sp>
        <p:nvSpPr>
          <p:cNvPr id="497" name="Google Shape;497;p55"/>
          <p:cNvSpPr txBox="1"/>
          <p:nvPr/>
        </p:nvSpPr>
        <p:spPr>
          <a:xfrm>
            <a:off x="1404800" y="3025875"/>
            <a:ext cx="22725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434343"/>
                </a:solidFill>
                <a:latin typeface="Source Sans Pro"/>
                <a:ea typeface="Source Sans Pro"/>
                <a:cs typeface="Source Sans Pro"/>
                <a:sym typeface="Source Sans Pro"/>
                <a:hlinkClick r:id="rId5">
                  <a:extLst>
                    <a:ext uri="{A12FA001-AC4F-418D-AE19-62706E023703}">
                      <ahyp:hlinkClr val="tx"/>
                    </a:ext>
                  </a:extLst>
                </a:hlinkClick>
              </a:rPr>
              <a:t>Premiers pas avec Desmos</a:t>
            </a:r>
            <a:endParaRPr b="1">
              <a:solidFill>
                <a:srgbClr val="434343"/>
              </a:solidFill>
              <a:latin typeface="Source Sans Pro"/>
              <a:ea typeface="Source Sans Pro"/>
              <a:cs typeface="Source Sans Pro"/>
              <a:sym typeface="Source Sans Pro"/>
            </a:endParaRPr>
          </a:p>
        </p:txBody>
      </p:sp>
      <p:pic>
        <p:nvPicPr>
          <p:cNvPr id="498" name="Google Shape;498;p55">
            <a:hlinkClick r:id="rId6"/>
          </p:cNvPr>
          <p:cNvPicPr preferRelativeResize="0"/>
          <p:nvPr/>
        </p:nvPicPr>
        <p:blipFill>
          <a:blip r:embed="rId7">
            <a:alphaModFix/>
          </a:blip>
          <a:stretch>
            <a:fillRect/>
          </a:stretch>
        </p:blipFill>
        <p:spPr>
          <a:xfrm>
            <a:off x="1897513" y="1625820"/>
            <a:ext cx="1287075" cy="1260760"/>
          </a:xfrm>
          <a:prstGeom prst="rect">
            <a:avLst/>
          </a:prstGeom>
          <a:noFill/>
          <a:ln>
            <a:noFill/>
          </a:ln>
        </p:spPr>
      </p:pic>
      <p:sp>
        <p:nvSpPr>
          <p:cNvPr id="499" name="Google Shape;499;p55"/>
          <p:cNvSpPr txBox="1"/>
          <p:nvPr/>
        </p:nvSpPr>
        <p:spPr>
          <a:xfrm>
            <a:off x="2539180" y="4686195"/>
            <a:ext cx="3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rgbClr val="FFFFFF"/>
                </a:solidFill>
                <a:latin typeface="Viga"/>
                <a:ea typeface="Viga"/>
                <a:cs typeface="Viga"/>
                <a:sym typeface="Viga"/>
                <a:hlinkClick r:id="rId8">
                  <a:extLst>
                    <a:ext uri="{A12FA001-AC4F-418D-AE19-62706E023703}">
                      <ahyp:hlinkClr val="tx"/>
                    </a:ext>
                  </a:extLst>
                </a:hlinkClick>
              </a:rPr>
              <a:t>Voir toutes les autoformations du RÉCIT MST</a:t>
            </a:r>
            <a:endParaRPr sz="1100">
              <a:solidFill>
                <a:srgbClr val="FFFFFF"/>
              </a:solidFill>
              <a:latin typeface="Viga"/>
              <a:ea typeface="Viga"/>
              <a:cs typeface="Viga"/>
              <a:sym typeface="Viga"/>
            </a:endParaRPr>
          </a:p>
        </p:txBody>
      </p:sp>
      <p:sp>
        <p:nvSpPr>
          <p:cNvPr id="500" name="Google Shape;500;p55"/>
          <p:cNvSpPr txBox="1"/>
          <p:nvPr/>
        </p:nvSpPr>
        <p:spPr>
          <a:xfrm>
            <a:off x="5331650" y="2949675"/>
            <a:ext cx="22725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434343"/>
                </a:solidFill>
                <a:latin typeface="Source Sans Pro"/>
                <a:ea typeface="Source Sans Pro"/>
                <a:cs typeface="Source Sans Pro"/>
                <a:sym typeface="Source Sans Pro"/>
                <a:hlinkClick r:id="rId9">
                  <a:extLst>
                    <a:ext uri="{A12FA001-AC4F-418D-AE19-62706E023703}">
                      <ahyp:hlinkClr val="tx"/>
                    </a:ext>
                  </a:extLst>
                </a:hlinkClick>
              </a:rPr>
              <a:t>Polypad et la manipulation virtuelle en mathématique</a:t>
            </a:r>
            <a:endParaRPr b="1">
              <a:solidFill>
                <a:srgbClr val="434343"/>
              </a:solidFill>
              <a:latin typeface="Source Sans Pro"/>
              <a:ea typeface="Source Sans Pro"/>
              <a:cs typeface="Source Sans Pro"/>
              <a:sym typeface="Source Sans Pro"/>
            </a:endParaRPr>
          </a:p>
        </p:txBody>
      </p:sp>
      <p:pic>
        <p:nvPicPr>
          <p:cNvPr id="501" name="Google Shape;501;p55" title="polylogo.png"/>
          <p:cNvPicPr preferRelativeResize="0"/>
          <p:nvPr/>
        </p:nvPicPr>
        <p:blipFill>
          <a:blip r:embed="rId10">
            <a:alphaModFix/>
          </a:blip>
          <a:stretch>
            <a:fillRect/>
          </a:stretch>
        </p:blipFill>
        <p:spPr>
          <a:xfrm>
            <a:off x="5410625" y="1353888"/>
            <a:ext cx="1888262" cy="1652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56">
            <a:hlinkClick r:id="rId3"/>
          </p:cNvPr>
          <p:cNvPicPr preferRelativeResize="0"/>
          <p:nvPr/>
        </p:nvPicPr>
        <p:blipFill>
          <a:blip r:embed="rId4">
            <a:alphaModFix/>
          </a:blip>
          <a:stretch>
            <a:fillRect/>
          </a:stretch>
        </p:blipFill>
        <p:spPr>
          <a:xfrm>
            <a:off x="327388" y="1103500"/>
            <a:ext cx="8489224" cy="2486900"/>
          </a:xfrm>
          <a:prstGeom prst="rect">
            <a:avLst/>
          </a:prstGeom>
          <a:noFill/>
          <a:ln>
            <a:noFill/>
          </a:ln>
          <a:effectLst>
            <a:outerShdw blurRad="57150" rotWithShape="0" algn="bl" dir="5400000" dist="19050">
              <a:srgbClr val="000000">
                <a:alpha val="50000"/>
              </a:srgbClr>
            </a:outerShdw>
          </a:effectLst>
        </p:spPr>
      </p:pic>
      <p:sp>
        <p:nvSpPr>
          <p:cNvPr id="507" name="Google Shape;507;p56"/>
          <p:cNvSpPr txBox="1"/>
          <p:nvPr/>
        </p:nvSpPr>
        <p:spPr>
          <a:xfrm>
            <a:off x="561625" y="3712250"/>
            <a:ext cx="789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u="sng">
                <a:solidFill>
                  <a:srgbClr val="0D5CDF"/>
                </a:solidFill>
                <a:latin typeface="Ubuntu"/>
                <a:ea typeface="Ubuntu"/>
                <a:cs typeface="Ubuntu"/>
                <a:sym typeface="Ubuntu"/>
                <a:hlinkClick r:id="rId5">
                  <a:extLst>
                    <a:ext uri="{A12FA001-AC4F-418D-AE19-62706E023703}">
                      <ahyp:hlinkClr val="tx"/>
                    </a:ext>
                  </a:extLst>
                </a:hlinkClick>
              </a:rPr>
              <a:t>recitmst.qc.ca/ecv</a:t>
            </a:r>
            <a:endParaRPr sz="2700">
              <a:solidFill>
                <a:srgbClr val="0D5CDF"/>
              </a:solidFill>
            </a:endParaRPr>
          </a:p>
        </p:txBody>
      </p:sp>
      <p:pic>
        <p:nvPicPr>
          <p:cNvPr id="508" name="Google Shape;508;p56"/>
          <p:cNvPicPr preferRelativeResize="0"/>
          <p:nvPr/>
        </p:nvPicPr>
        <p:blipFill>
          <a:blip r:embed="rId6">
            <a:alphaModFix/>
          </a:blip>
          <a:stretch>
            <a:fillRect/>
          </a:stretch>
        </p:blipFill>
        <p:spPr>
          <a:xfrm>
            <a:off x="226751" y="28525"/>
            <a:ext cx="2253175" cy="718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p57"/>
          <p:cNvPicPr preferRelativeResize="0"/>
          <p:nvPr/>
        </p:nvPicPr>
        <p:blipFill>
          <a:blip r:embed="rId3">
            <a:alphaModFix/>
          </a:blip>
          <a:stretch>
            <a:fillRect/>
          </a:stretch>
        </p:blipFill>
        <p:spPr>
          <a:xfrm>
            <a:off x="464575" y="953312"/>
            <a:ext cx="8117898" cy="2635925"/>
          </a:xfrm>
          <a:prstGeom prst="rect">
            <a:avLst/>
          </a:prstGeom>
          <a:noFill/>
          <a:ln>
            <a:noFill/>
          </a:ln>
        </p:spPr>
      </p:pic>
      <p:sp>
        <p:nvSpPr>
          <p:cNvPr id="514" name="Google Shape;514;p57"/>
          <p:cNvSpPr txBox="1"/>
          <p:nvPr/>
        </p:nvSpPr>
        <p:spPr>
          <a:xfrm>
            <a:off x="208350" y="3634575"/>
            <a:ext cx="24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3564B9"/>
                </a:solidFill>
                <a:hlinkClick r:id="rId4">
                  <a:extLst>
                    <a:ext uri="{A12FA001-AC4F-418D-AE19-62706E023703}">
                      <ahyp:hlinkClr val="tx"/>
                    </a:ext>
                  </a:extLst>
                </a:hlinkClick>
              </a:rPr>
              <a:t>alain.bordeleau@recit.qc.ca</a:t>
            </a:r>
            <a:endParaRPr>
              <a:solidFill>
                <a:srgbClr val="3564B9"/>
              </a:solidFill>
            </a:endParaRPr>
          </a:p>
        </p:txBody>
      </p:sp>
      <p:sp>
        <p:nvSpPr>
          <p:cNvPr id="515" name="Google Shape;515;p57"/>
          <p:cNvSpPr txBox="1"/>
          <p:nvPr/>
        </p:nvSpPr>
        <p:spPr>
          <a:xfrm>
            <a:off x="4030950" y="393937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rgbClr val="3564B9"/>
                </a:solidFill>
                <a:hlinkClick r:id="rId5">
                  <a:extLst>
                    <a:ext uri="{A12FA001-AC4F-418D-AE19-62706E023703}">
                      <ahyp:hlinkClr val="tx"/>
                    </a:ext>
                  </a:extLst>
                </a:hlinkClick>
              </a:rPr>
              <a:t>fga.monteregie@recit.qc.ca</a:t>
            </a:r>
            <a:endParaRPr>
              <a:solidFill>
                <a:srgbClr val="3564B9"/>
              </a:solidFill>
            </a:endParaRPr>
          </a:p>
        </p:txBody>
      </p:sp>
      <p:pic>
        <p:nvPicPr>
          <p:cNvPr id="516" name="Google Shape;516;p57" title="Copie de RECIT_FGA Nous sommes la pour vous_Noir.png"/>
          <p:cNvPicPr preferRelativeResize="0"/>
          <p:nvPr/>
        </p:nvPicPr>
        <p:blipFill>
          <a:blip r:embed="rId6">
            <a:alphaModFix/>
          </a:blip>
          <a:stretch>
            <a:fillRect/>
          </a:stretch>
        </p:blipFill>
        <p:spPr>
          <a:xfrm>
            <a:off x="7823311" y="22342"/>
            <a:ext cx="1204999" cy="649950"/>
          </a:xfrm>
          <a:prstGeom prst="rect">
            <a:avLst/>
          </a:prstGeom>
          <a:noFill/>
          <a:ln>
            <a:noFill/>
          </a:ln>
        </p:spPr>
      </p:pic>
      <p:sp>
        <p:nvSpPr>
          <p:cNvPr id="517" name="Google Shape;517;p57"/>
          <p:cNvSpPr txBox="1"/>
          <p:nvPr/>
        </p:nvSpPr>
        <p:spPr>
          <a:xfrm>
            <a:off x="760825" y="117939"/>
            <a:ext cx="2073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Viga"/>
                <a:ea typeface="Viga"/>
                <a:cs typeface="Viga"/>
                <a:sym typeface="Viga"/>
              </a:rPr>
              <a:t>FORMATION GÉNÉRALE</a:t>
            </a:r>
            <a:endParaRPr sz="1200">
              <a:solidFill>
                <a:schemeClr val="lt1"/>
              </a:solidFill>
              <a:latin typeface="Viga"/>
              <a:ea typeface="Viga"/>
              <a:cs typeface="Viga"/>
              <a:sym typeface="Viga"/>
            </a:endParaRPr>
          </a:p>
          <a:p>
            <a:pPr indent="0" lvl="0" marL="0" rtl="0" algn="l">
              <a:spcBef>
                <a:spcPts val="0"/>
              </a:spcBef>
              <a:spcAft>
                <a:spcPts val="0"/>
              </a:spcAft>
              <a:buNone/>
            </a:pPr>
            <a:r>
              <a:rPr lang="en" sz="1200">
                <a:solidFill>
                  <a:schemeClr val="lt1"/>
                </a:solidFill>
                <a:latin typeface="Viga"/>
                <a:ea typeface="Viga"/>
                <a:cs typeface="Viga"/>
                <a:sym typeface="Viga"/>
              </a:rPr>
              <a:t>DES ADULTES</a:t>
            </a:r>
            <a:endParaRPr sz="1200">
              <a:solidFill>
                <a:schemeClr val="lt1"/>
              </a:solidFill>
              <a:latin typeface="Viga"/>
              <a:ea typeface="Viga"/>
              <a:cs typeface="Viga"/>
              <a:sym typeface="Viga"/>
            </a:endParaRPr>
          </a:p>
        </p:txBody>
      </p:sp>
      <p:sp>
        <p:nvSpPr>
          <p:cNvPr id="518" name="Google Shape;518;p57"/>
          <p:cNvSpPr/>
          <p:nvPr/>
        </p:nvSpPr>
        <p:spPr>
          <a:xfrm rot="5400000">
            <a:off x="5426750" y="753225"/>
            <a:ext cx="246900" cy="6022200"/>
          </a:xfrm>
          <a:prstGeom prst="rightBrace">
            <a:avLst>
              <a:gd fmla="val 50000" name="adj1"/>
              <a:gd fmla="val 50000" name="adj2"/>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519" name="Google Shape;519;p57"/>
          <p:cNvSpPr txBox="1"/>
          <p:nvPr/>
        </p:nvSpPr>
        <p:spPr>
          <a:xfrm>
            <a:off x="688775" y="4738750"/>
            <a:ext cx="7210500" cy="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50">
                <a:solidFill>
                  <a:srgbClr val="FFFFFF"/>
                </a:solidFill>
                <a:latin typeface="Viga"/>
                <a:ea typeface="Viga"/>
                <a:cs typeface="Viga"/>
                <a:sym typeface="Viga"/>
              </a:rPr>
              <a:t>Ré</a:t>
            </a:r>
            <a:r>
              <a:rPr lang="en" sz="1150">
                <a:solidFill>
                  <a:srgbClr val="F7981B"/>
                </a:solidFill>
                <a:latin typeface="Viga"/>
                <a:ea typeface="Viga"/>
                <a:cs typeface="Viga"/>
                <a:sym typeface="Viga"/>
              </a:rPr>
              <a:t>seau axé sur le développement des </a:t>
            </a:r>
            <a:r>
              <a:rPr lang="en" sz="1150">
                <a:solidFill>
                  <a:srgbClr val="FFFFFF"/>
                </a:solidFill>
                <a:latin typeface="Viga"/>
                <a:ea typeface="Viga"/>
                <a:cs typeface="Viga"/>
                <a:sym typeface="Viga"/>
              </a:rPr>
              <a:t>C</a:t>
            </a:r>
            <a:r>
              <a:rPr lang="en" sz="1150">
                <a:solidFill>
                  <a:srgbClr val="F7981B"/>
                </a:solidFill>
                <a:latin typeface="Viga"/>
                <a:ea typeface="Viga"/>
                <a:cs typeface="Viga"/>
                <a:sym typeface="Viga"/>
              </a:rPr>
              <a:t>ompétences des élèves par l’</a:t>
            </a:r>
            <a:r>
              <a:rPr lang="en" sz="1150">
                <a:solidFill>
                  <a:srgbClr val="FFFFFF"/>
                </a:solidFill>
                <a:latin typeface="Viga"/>
                <a:ea typeface="Viga"/>
                <a:cs typeface="Viga"/>
                <a:sym typeface="Viga"/>
              </a:rPr>
              <a:t>I</a:t>
            </a:r>
            <a:r>
              <a:rPr lang="en" sz="1150">
                <a:solidFill>
                  <a:srgbClr val="F7981B"/>
                </a:solidFill>
                <a:latin typeface="Viga"/>
                <a:ea typeface="Viga"/>
                <a:cs typeface="Viga"/>
                <a:sym typeface="Viga"/>
              </a:rPr>
              <a:t>ntégration des</a:t>
            </a:r>
            <a:r>
              <a:rPr lang="en" sz="1150">
                <a:solidFill>
                  <a:srgbClr val="FFFFFF"/>
                </a:solidFill>
                <a:latin typeface="Viga"/>
                <a:ea typeface="Viga"/>
                <a:cs typeface="Viga"/>
                <a:sym typeface="Viga"/>
              </a:rPr>
              <a:t> T</a:t>
            </a:r>
            <a:r>
              <a:rPr lang="en" sz="1150">
                <a:solidFill>
                  <a:srgbClr val="F7981B"/>
                </a:solidFill>
                <a:latin typeface="Viga"/>
                <a:ea typeface="Viga"/>
                <a:cs typeface="Viga"/>
                <a:sym typeface="Viga"/>
              </a:rPr>
              <a:t>echnologies</a:t>
            </a:r>
            <a:endParaRPr>
              <a:solidFill>
                <a:srgbClr val="F7981B"/>
              </a:solidFill>
              <a:latin typeface="Viga"/>
              <a:ea typeface="Viga"/>
              <a:cs typeface="Viga"/>
              <a:sym typeface="Viga"/>
            </a:endParaRPr>
          </a:p>
        </p:txBody>
      </p:sp>
      <p:pic>
        <p:nvPicPr>
          <p:cNvPr id="520" name="Google Shape;520;p57" title="RECIT_Campus-Recit_Blanc.png"/>
          <p:cNvPicPr preferRelativeResize="0"/>
          <p:nvPr/>
        </p:nvPicPr>
        <p:blipFill rotWithShape="1">
          <a:blip r:embed="rId7">
            <a:alphaModFix/>
          </a:blip>
          <a:srcRect b="0" l="0" r="55273" t="0"/>
          <a:stretch/>
        </p:blipFill>
        <p:spPr>
          <a:xfrm>
            <a:off x="226724" y="4685850"/>
            <a:ext cx="430113" cy="414700"/>
          </a:xfrm>
          <a:prstGeom prst="rect">
            <a:avLst/>
          </a:prstGeom>
          <a:noFill/>
          <a:ln>
            <a:noFill/>
          </a:ln>
        </p:spPr>
      </p:pic>
      <p:pic>
        <p:nvPicPr>
          <p:cNvPr id="521" name="Google Shape;521;p57" title="RECIT_disque.png"/>
          <p:cNvPicPr preferRelativeResize="0"/>
          <p:nvPr/>
        </p:nvPicPr>
        <p:blipFill rotWithShape="1">
          <a:blip r:embed="rId8">
            <a:alphaModFix/>
          </a:blip>
          <a:srcRect b="0" l="45259" r="43512" t="0"/>
          <a:stretch/>
        </p:blipFill>
        <p:spPr>
          <a:xfrm>
            <a:off x="116861" y="45975"/>
            <a:ext cx="649841" cy="649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8"/>
          <p:cNvSpPr txBox="1"/>
          <p:nvPr/>
        </p:nvSpPr>
        <p:spPr>
          <a:xfrm>
            <a:off x="3146600" y="3275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8600">
                <a:solidFill>
                  <a:srgbClr val="3564B9"/>
                </a:solidFill>
                <a:latin typeface="Viga"/>
                <a:ea typeface="Viga"/>
                <a:cs typeface="Viga"/>
                <a:sym typeface="Viga"/>
              </a:rPr>
              <a:t>MERCI !</a:t>
            </a:r>
            <a:endParaRPr b="1" sz="8600">
              <a:solidFill>
                <a:srgbClr val="3564B9"/>
              </a:solidFill>
              <a:latin typeface="Viga"/>
              <a:ea typeface="Viga"/>
              <a:cs typeface="Viga"/>
              <a:sym typeface="Viga"/>
            </a:endParaRPr>
          </a:p>
        </p:txBody>
      </p:sp>
      <p:sp>
        <p:nvSpPr>
          <p:cNvPr id="527" name="Google Shape;527;p58"/>
          <p:cNvSpPr txBox="1"/>
          <p:nvPr/>
        </p:nvSpPr>
        <p:spPr>
          <a:xfrm>
            <a:off x="5147200" y="1352550"/>
            <a:ext cx="3342300" cy="19908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en" sz="1600" u="sng">
                <a:solidFill>
                  <a:schemeClr val="hlink"/>
                </a:solidFill>
                <a:latin typeface="Ubuntu"/>
                <a:ea typeface="Ubuntu"/>
                <a:cs typeface="Ubuntu"/>
                <a:sym typeface="Ubuntu"/>
                <a:hlinkClick r:id="rId3"/>
              </a:rPr>
              <a:t>luc.lagarde@recit.qc.ca</a:t>
            </a:r>
            <a:r>
              <a:rPr lang="en"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en" sz="1600" u="sng">
                <a:solidFill>
                  <a:schemeClr val="hlink"/>
                </a:solidFill>
                <a:latin typeface="Ubuntu"/>
                <a:ea typeface="Ubuntu"/>
                <a:cs typeface="Ubuntu"/>
                <a:sym typeface="Ubuntu"/>
                <a:hlinkClick r:id="rId4"/>
              </a:rPr>
              <a:t>equipemst@recit.qc.ca</a:t>
            </a:r>
            <a:r>
              <a:rPr lang="en"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368300" lvl="0" marL="609600" rtl="0" algn="l">
              <a:spcBef>
                <a:spcPts val="800"/>
              </a:spcBef>
              <a:spcAft>
                <a:spcPts val="0"/>
              </a:spcAft>
              <a:buClr>
                <a:srgbClr val="1C4587"/>
              </a:buClr>
              <a:buSzPts val="1000"/>
              <a:buFont typeface="Ubuntu"/>
              <a:buChar char="■"/>
            </a:pPr>
            <a:r>
              <a:rPr lang="en" sz="1000" u="sng">
                <a:solidFill>
                  <a:srgbClr val="1C4587"/>
                </a:solidFill>
                <a:latin typeface="Ubuntu"/>
                <a:ea typeface="Ubuntu"/>
                <a:cs typeface="Ubuntu"/>
                <a:sym typeface="Ubuntu"/>
                <a:hlinkClick r:id="rId5">
                  <a:extLst>
                    <a:ext uri="{A12FA001-AC4F-418D-AE19-62706E023703}">
                      <ahyp:hlinkClr val="tx"/>
                    </a:ext>
                  </a:extLst>
                </a:hlinkClick>
              </a:rPr>
              <a:t>Page Facebook</a:t>
            </a:r>
            <a:endParaRPr sz="1000" u="sng">
              <a:solidFill>
                <a:srgbClr val="1C4587"/>
              </a:solidFill>
              <a:latin typeface="Ubuntu"/>
              <a:ea typeface="Ubuntu"/>
              <a:cs typeface="Ubuntu"/>
              <a:sym typeface="Ubuntu"/>
            </a:endParaRPr>
          </a:p>
          <a:p>
            <a:pPr indent="-368300" lvl="0" marL="609600" rtl="0" algn="l">
              <a:spcBef>
                <a:spcPts val="0"/>
              </a:spcBef>
              <a:spcAft>
                <a:spcPts val="0"/>
              </a:spcAft>
              <a:buClr>
                <a:srgbClr val="1C4587"/>
              </a:buClr>
              <a:buSzPts val="1000"/>
              <a:buFont typeface="Ubuntu"/>
              <a:buChar char="■"/>
            </a:pPr>
            <a:r>
              <a:rPr lang="en" sz="1000" u="sng">
                <a:solidFill>
                  <a:srgbClr val="1C4587"/>
                </a:solidFill>
                <a:latin typeface="Ubuntu"/>
                <a:ea typeface="Ubuntu"/>
                <a:cs typeface="Ubuntu"/>
                <a:sym typeface="Ubuntu"/>
                <a:hlinkClick r:id="rId6">
                  <a:extLst>
                    <a:ext uri="{A12FA001-AC4F-418D-AE19-62706E023703}">
                      <ahyp:hlinkClr val="tx"/>
                    </a:ext>
                  </a:extLst>
                </a:hlinkClick>
              </a:rPr>
              <a:t>Twitter</a:t>
            </a:r>
            <a:endParaRPr sz="1000" u="sng">
              <a:solidFill>
                <a:srgbClr val="1C4587"/>
              </a:solidFill>
              <a:latin typeface="Ubuntu"/>
              <a:ea typeface="Ubuntu"/>
              <a:cs typeface="Ubuntu"/>
              <a:sym typeface="Ubuntu"/>
            </a:endParaRPr>
          </a:p>
          <a:p>
            <a:pPr indent="-368300" lvl="0" marL="609600" rtl="0" algn="l">
              <a:spcBef>
                <a:spcPts val="0"/>
              </a:spcBef>
              <a:spcAft>
                <a:spcPts val="0"/>
              </a:spcAft>
              <a:buClr>
                <a:srgbClr val="1C4587"/>
              </a:buClr>
              <a:buSzPts val="1000"/>
              <a:buFont typeface="Ubuntu"/>
              <a:buChar char="■"/>
            </a:pPr>
            <a:r>
              <a:rPr lang="en" sz="1000" u="sng">
                <a:solidFill>
                  <a:srgbClr val="1C4587"/>
                </a:solidFill>
                <a:latin typeface="Ubuntu"/>
                <a:ea typeface="Ubuntu"/>
                <a:cs typeface="Ubuntu"/>
                <a:sym typeface="Ubuntu"/>
                <a:hlinkClick r:id="rId7">
                  <a:extLst>
                    <a:ext uri="{A12FA001-AC4F-418D-AE19-62706E023703}">
                      <ahyp:hlinkClr val="tx"/>
                    </a:ext>
                  </a:extLst>
                </a:hlinkClick>
              </a:rPr>
              <a:t>Chaîne Youtube</a:t>
            </a:r>
            <a:endParaRPr sz="100">
              <a:solidFill>
                <a:srgbClr val="1C4587"/>
              </a:solidFill>
            </a:endParaRPr>
          </a:p>
        </p:txBody>
      </p:sp>
      <p:pic>
        <p:nvPicPr>
          <p:cNvPr id="528" name="Google Shape;528;p58"/>
          <p:cNvPicPr preferRelativeResize="0"/>
          <p:nvPr/>
        </p:nvPicPr>
        <p:blipFill>
          <a:blip r:embed="rId8">
            <a:alphaModFix/>
          </a:blip>
          <a:stretch>
            <a:fillRect/>
          </a:stretch>
        </p:blipFill>
        <p:spPr>
          <a:xfrm>
            <a:off x="39502" y="4771998"/>
            <a:ext cx="735700" cy="260453"/>
          </a:xfrm>
          <a:prstGeom prst="rect">
            <a:avLst/>
          </a:prstGeom>
          <a:noFill/>
          <a:ln>
            <a:noFill/>
          </a:ln>
        </p:spPr>
      </p:pic>
      <p:cxnSp>
        <p:nvCxnSpPr>
          <p:cNvPr id="529" name="Google Shape;529;p58"/>
          <p:cNvCxnSpPr/>
          <p:nvPr/>
        </p:nvCxnSpPr>
        <p:spPr>
          <a:xfrm flipH="1">
            <a:off x="3059238" y="165913"/>
            <a:ext cx="11100" cy="4262400"/>
          </a:xfrm>
          <a:prstGeom prst="straightConnector1">
            <a:avLst/>
          </a:prstGeom>
          <a:noFill/>
          <a:ln cap="flat" cmpd="sng" w="19050">
            <a:solidFill>
              <a:srgbClr val="595959"/>
            </a:solidFill>
            <a:prstDash val="dot"/>
            <a:round/>
            <a:headEnd len="med" w="med" type="none"/>
            <a:tailEnd len="med" w="med" type="none"/>
          </a:ln>
        </p:spPr>
      </p:cxnSp>
      <p:pic>
        <p:nvPicPr>
          <p:cNvPr id="530" name="Google Shape;530;p58"/>
          <p:cNvPicPr preferRelativeResize="0"/>
          <p:nvPr/>
        </p:nvPicPr>
        <p:blipFill>
          <a:blip r:embed="rId9">
            <a:alphaModFix/>
          </a:blip>
          <a:stretch>
            <a:fillRect/>
          </a:stretch>
        </p:blipFill>
        <p:spPr>
          <a:xfrm>
            <a:off x="3797727" y="1561198"/>
            <a:ext cx="1349476" cy="1349474"/>
          </a:xfrm>
          <a:prstGeom prst="rect">
            <a:avLst/>
          </a:prstGeom>
          <a:noFill/>
          <a:ln>
            <a:noFill/>
          </a:ln>
        </p:spPr>
      </p:pic>
      <p:sp>
        <p:nvSpPr>
          <p:cNvPr id="531" name="Google Shape;531;p58"/>
          <p:cNvSpPr/>
          <p:nvPr/>
        </p:nvSpPr>
        <p:spPr>
          <a:xfrm>
            <a:off x="3967100" y="3205600"/>
            <a:ext cx="4311600" cy="537900"/>
          </a:xfrm>
          <a:prstGeom prst="roundRect">
            <a:avLst>
              <a:gd fmla="val 16667" name="adj"/>
            </a:avLst>
          </a:prstGeom>
          <a:solidFill>
            <a:srgbClr val="94BF6E"/>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rgbClr val="434343"/>
                </a:solidFill>
                <a:latin typeface="Source Sans Pro"/>
                <a:ea typeface="Source Sans Pro"/>
                <a:cs typeface="Source Sans Pro"/>
                <a:sym typeface="Source Sans Pro"/>
              </a:rPr>
              <a:t>recitmst.qc.ca/jpme-desmos</a:t>
            </a:r>
            <a:endParaRPr sz="1900">
              <a:solidFill>
                <a:srgbClr val="434343"/>
              </a:solidFill>
              <a:highlight>
                <a:schemeClr val="accent6"/>
              </a:highlight>
              <a:latin typeface="Dosis SemiBold"/>
              <a:ea typeface="Dosis SemiBold"/>
              <a:cs typeface="Dosis SemiBold"/>
              <a:sym typeface="Dosis SemiBold"/>
            </a:endParaRPr>
          </a:p>
        </p:txBody>
      </p:sp>
      <p:pic>
        <p:nvPicPr>
          <p:cNvPr id="532" name="Google Shape;532;p58"/>
          <p:cNvPicPr preferRelativeResize="0"/>
          <p:nvPr/>
        </p:nvPicPr>
        <p:blipFill>
          <a:blip r:embed="rId10">
            <a:alphaModFix/>
          </a:blip>
          <a:stretch>
            <a:fillRect/>
          </a:stretch>
        </p:blipFill>
        <p:spPr>
          <a:xfrm rot="-1286681">
            <a:off x="7510738" y="3513713"/>
            <a:ext cx="567505" cy="567505"/>
          </a:xfrm>
          <a:prstGeom prst="rect">
            <a:avLst/>
          </a:prstGeom>
          <a:noFill/>
          <a:ln>
            <a:noFill/>
          </a:ln>
        </p:spPr>
      </p:pic>
      <p:pic>
        <p:nvPicPr>
          <p:cNvPr id="533" name="Google Shape;533;p58" title="logositeblancdroite.png"/>
          <p:cNvPicPr preferRelativeResize="0"/>
          <p:nvPr/>
        </p:nvPicPr>
        <p:blipFill rotWithShape="1">
          <a:blip r:embed="rId11">
            <a:alphaModFix/>
          </a:blip>
          <a:srcRect b="0" l="0" r="48765" t="0"/>
          <a:stretch/>
        </p:blipFill>
        <p:spPr>
          <a:xfrm>
            <a:off x="6568875" y="4539100"/>
            <a:ext cx="2497926" cy="555025"/>
          </a:xfrm>
          <a:prstGeom prst="rect">
            <a:avLst/>
          </a:prstGeom>
          <a:noFill/>
          <a:ln>
            <a:noFill/>
          </a:ln>
        </p:spPr>
      </p:pic>
      <p:sp>
        <p:nvSpPr>
          <p:cNvPr id="534" name="Google Shape;534;p58"/>
          <p:cNvSpPr txBox="1"/>
          <p:nvPr/>
        </p:nvSpPr>
        <p:spPr>
          <a:xfrm>
            <a:off x="836696" y="4798730"/>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en" sz="700">
                <a:solidFill>
                  <a:srgbClr val="434343"/>
                </a:solidFill>
              </a:rPr>
              <a:t>C</a:t>
            </a:r>
            <a:r>
              <a:rPr lang="en" sz="700">
                <a:solidFill>
                  <a:schemeClr val="lt1"/>
                </a:solidFill>
              </a:rPr>
              <a:t>ette présentation est mise à disposition par le  </a:t>
            </a:r>
            <a:r>
              <a:rPr lang="en" sz="700" u="sng">
                <a:solidFill>
                  <a:schemeClr val="lt1"/>
                </a:solidFill>
                <a:hlinkClick r:id="rId12">
                  <a:extLst>
                    <a:ext uri="{A12FA001-AC4F-418D-AE19-62706E023703}">
                      <ahyp:hlinkClr val="tx"/>
                    </a:ext>
                  </a:extLst>
                </a:hlinkClick>
              </a:rPr>
              <a:t>RÉCIT MST</a:t>
            </a:r>
            <a:r>
              <a:rPr lang="en" sz="700">
                <a:solidFill>
                  <a:schemeClr val="lt1"/>
                </a:solidFill>
              </a:rPr>
              <a:t>, sauf exception, selon les termes de la </a:t>
            </a:r>
            <a:r>
              <a:rPr lang="en" sz="700" u="sng">
                <a:solidFill>
                  <a:schemeClr val="lt1"/>
                </a:solidFill>
                <a:hlinkClick r:id="rId13">
                  <a:extLst>
                    <a:ext uri="{A12FA001-AC4F-418D-AE19-62706E023703}">
                      <ahyp:hlinkClr val="tx"/>
                    </a:ext>
                  </a:extLst>
                </a:hlinkClick>
              </a:rPr>
              <a:t>Licence CC BY-NC-SA 4.0</a:t>
            </a:r>
            <a:r>
              <a:rPr lang="en" sz="700">
                <a:solidFill>
                  <a:schemeClr val="lt1"/>
                </a:solidFill>
              </a:rPr>
              <a:t>, 2024.</a:t>
            </a:r>
            <a:endParaRPr sz="700">
              <a:solidFill>
                <a:schemeClr val="lt1"/>
              </a:solidFill>
            </a:endParaRPr>
          </a:p>
        </p:txBody>
      </p:sp>
      <p:sp>
        <p:nvSpPr>
          <p:cNvPr id="535" name="Google Shape;535;p58"/>
          <p:cNvSpPr txBox="1"/>
          <p:nvPr/>
        </p:nvSpPr>
        <p:spPr>
          <a:xfrm>
            <a:off x="115688" y="428863"/>
            <a:ext cx="30000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500">
                <a:solidFill>
                  <a:srgbClr val="3564B9"/>
                </a:solidFill>
                <a:latin typeface="Nunito Sans"/>
                <a:ea typeface="Nunito Sans"/>
                <a:cs typeface="Nunito Sans"/>
                <a:sym typeface="Nunito Sans"/>
              </a:rPr>
              <a:t>Appréciation</a:t>
            </a:r>
            <a:endParaRPr b="1" sz="1900">
              <a:solidFill>
                <a:srgbClr val="3564B9"/>
              </a:solidFill>
            </a:endParaRPr>
          </a:p>
        </p:txBody>
      </p:sp>
      <p:pic>
        <p:nvPicPr>
          <p:cNvPr id="536" name="Google Shape;536;p58"/>
          <p:cNvPicPr preferRelativeResize="0"/>
          <p:nvPr/>
        </p:nvPicPr>
        <p:blipFill rotWithShape="1">
          <a:blip r:embed="rId14">
            <a:alphaModFix/>
          </a:blip>
          <a:srcRect b="4188" l="3399" r="62050" t="37796"/>
          <a:stretch/>
        </p:blipFill>
        <p:spPr>
          <a:xfrm>
            <a:off x="586188" y="1220350"/>
            <a:ext cx="2059023" cy="1990800"/>
          </a:xfrm>
          <a:prstGeom prst="rect">
            <a:avLst/>
          </a:prstGeom>
          <a:noFill/>
          <a:ln>
            <a:noFill/>
          </a:ln>
        </p:spPr>
      </p:pic>
      <p:sp>
        <p:nvSpPr>
          <p:cNvPr id="537" name="Google Shape;537;p58"/>
          <p:cNvSpPr txBox="1"/>
          <p:nvPr/>
        </p:nvSpPr>
        <p:spPr>
          <a:xfrm>
            <a:off x="115688" y="3342238"/>
            <a:ext cx="3000000" cy="53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a:solidFill>
                  <a:srgbClr val="3564B9"/>
                </a:solidFill>
                <a:latin typeface="Nunito Sans"/>
                <a:ea typeface="Nunito Sans"/>
                <a:cs typeface="Nunito Sans"/>
                <a:sym typeface="Nunito Sans"/>
              </a:rPr>
              <a:t>monurl.ca/jpme2024</a:t>
            </a:r>
            <a:endParaRPr b="1" sz="1700">
              <a:solidFill>
                <a:srgbClr val="3564B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cxnSp>
        <p:nvCxnSpPr>
          <p:cNvPr id="200" name="Google Shape;200;p32"/>
          <p:cNvCxnSpPr/>
          <p:nvPr/>
        </p:nvCxnSpPr>
        <p:spPr>
          <a:xfrm flipH="1" rot="-5400000">
            <a:off x="2917375" y="2683400"/>
            <a:ext cx="3504600" cy="167700"/>
          </a:xfrm>
          <a:prstGeom prst="curvedConnector3">
            <a:avLst>
              <a:gd fmla="val 49578" name="adj1"/>
            </a:avLst>
          </a:prstGeom>
          <a:noFill/>
          <a:ln cap="flat" cmpd="sng" w="28575">
            <a:solidFill>
              <a:schemeClr val="accent6"/>
            </a:solidFill>
            <a:prstDash val="solid"/>
            <a:round/>
            <a:headEnd len="med" w="med" type="none"/>
            <a:tailEnd len="med" w="med" type="none"/>
          </a:ln>
        </p:spPr>
      </p:cxnSp>
      <p:sp>
        <p:nvSpPr>
          <p:cNvPr id="201" name="Google Shape;201;p32"/>
          <p:cNvSpPr txBox="1"/>
          <p:nvPr>
            <p:ph idx="4294967295" type="body"/>
          </p:nvPr>
        </p:nvSpPr>
        <p:spPr>
          <a:xfrm>
            <a:off x="243300" y="1080875"/>
            <a:ext cx="3999900" cy="326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a:t>
            </a:r>
            <a:r>
              <a:rPr b="1" lang="en"/>
              <a:t>telier B09</a:t>
            </a:r>
            <a:br>
              <a:rPr b="1" lang="en"/>
            </a:br>
            <a:r>
              <a:rPr lang="en" sz="1200">
                <a:solidFill>
                  <a:srgbClr val="999999"/>
                </a:solidFill>
              </a:rPr>
              <a:t>D</a:t>
            </a:r>
            <a:r>
              <a:rPr lang="en" sz="1200">
                <a:solidFill>
                  <a:srgbClr val="999999"/>
                </a:solidFill>
              </a:rPr>
              <a:t>écouverte |</a:t>
            </a:r>
            <a:r>
              <a:rPr lang="en" sz="1500">
                <a:solidFill>
                  <a:srgbClr val="999999"/>
                </a:solidFill>
              </a:rPr>
              <a:t> </a:t>
            </a:r>
            <a:r>
              <a:rPr lang="en" sz="1200">
                <a:solidFill>
                  <a:srgbClr val="999999"/>
                </a:solidFill>
              </a:rPr>
              <a:t>12h45 à 14h00</a:t>
            </a:r>
            <a:endParaRPr sz="1200">
              <a:solidFill>
                <a:srgbClr val="999999"/>
              </a:solidFill>
            </a:endParaRPr>
          </a:p>
          <a:p>
            <a:pPr indent="0" lvl="0" marL="0" rtl="0" algn="l">
              <a:spcBef>
                <a:spcPts val="1600"/>
              </a:spcBef>
              <a:spcAft>
                <a:spcPts val="1600"/>
              </a:spcAft>
              <a:buNone/>
            </a:pPr>
            <a:r>
              <a:rPr lang="en" sz="1300">
                <a:solidFill>
                  <a:srgbClr val="434343"/>
                </a:solidFill>
              </a:rPr>
              <a:t>La classe virtuelle de Desmos (Desmos Classroom) est de plus en plus utilisée en mathématique. Cet outil de conception d’activités interactives (Polypad, calculatrice graphique, tableur, choix de réponses, géométrie, etc.) facilite l’apprentissage, les discussions mathématiques, la rétroaction et bien plus. Cet atelier de type « mains sur les touches » vous permettra de découvrir les types d’activités possibles ainsi que les banques d’activités existantes.</a:t>
            </a:r>
            <a:endParaRPr sz="1300">
              <a:solidFill>
                <a:srgbClr val="434343"/>
              </a:solidFill>
            </a:endParaRPr>
          </a:p>
        </p:txBody>
      </p:sp>
      <p:pic>
        <p:nvPicPr>
          <p:cNvPr id="202" name="Google Shape;202;p32"/>
          <p:cNvPicPr preferRelativeResize="0"/>
          <p:nvPr/>
        </p:nvPicPr>
        <p:blipFill rotWithShape="1">
          <a:blip r:embed="rId3">
            <a:alphaModFix/>
          </a:blip>
          <a:srcRect b="0" l="15168" r="14641" t="0"/>
          <a:stretch/>
        </p:blipFill>
        <p:spPr>
          <a:xfrm>
            <a:off x="7270350" y="156713"/>
            <a:ext cx="1706675" cy="367025"/>
          </a:xfrm>
          <a:prstGeom prst="rect">
            <a:avLst/>
          </a:prstGeom>
          <a:noFill/>
          <a:ln>
            <a:noFill/>
          </a:ln>
        </p:spPr>
      </p:pic>
      <p:sp>
        <p:nvSpPr>
          <p:cNvPr id="203" name="Google Shape;203;p32"/>
          <p:cNvSpPr txBox="1"/>
          <p:nvPr>
            <p:ph idx="4294967295" type="body"/>
          </p:nvPr>
        </p:nvSpPr>
        <p:spPr>
          <a:xfrm>
            <a:off x="5303525" y="1112300"/>
            <a:ext cx="3729300" cy="32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a:t>
            </a:r>
            <a:r>
              <a:rPr b="1" lang="en"/>
              <a:t>telier C09</a:t>
            </a:r>
            <a:br>
              <a:rPr b="1" lang="en"/>
            </a:br>
            <a:r>
              <a:rPr lang="en" sz="1200">
                <a:solidFill>
                  <a:srgbClr val="666666"/>
                </a:solidFill>
              </a:rPr>
              <a:t>Pour aller plus loin</a:t>
            </a:r>
            <a:r>
              <a:rPr lang="en" sz="1200">
                <a:solidFill>
                  <a:srgbClr val="666666"/>
                </a:solidFill>
              </a:rPr>
              <a:t> | 14h15 à 15h30</a:t>
            </a:r>
            <a:endParaRPr>
              <a:solidFill>
                <a:srgbClr val="666666"/>
              </a:solidFill>
            </a:endParaRPr>
          </a:p>
          <a:p>
            <a:pPr indent="0" lvl="0" marL="0" rtl="0" algn="l">
              <a:spcBef>
                <a:spcPts val="1600"/>
              </a:spcBef>
              <a:spcAft>
                <a:spcPts val="1600"/>
              </a:spcAft>
              <a:buNone/>
            </a:pPr>
            <a:r>
              <a:rPr lang="en" sz="1300">
                <a:solidFill>
                  <a:srgbClr val="434343"/>
                </a:solidFill>
              </a:rPr>
              <a:t>Cet atelier de type « mains sur les touches » est une suite de l’atelier « La classe virtuelle de Desmos (découverte) » du bloc précédent. Il sera possible d’explorer plus en profondeur l’espace enseignant (création de votre classe, gestion du tableau de bord, création ou modification d’activités, etc.) et les options de partage avec les élèves. Il sera également possible d’explorer l’outil Polypad intégré dans Desmos Classroom.</a:t>
            </a:r>
            <a:endParaRPr sz="1300">
              <a:solidFill>
                <a:srgbClr val="434343"/>
              </a:solidFill>
            </a:endParaRPr>
          </a:p>
        </p:txBody>
      </p:sp>
      <p:sp>
        <p:nvSpPr>
          <p:cNvPr id="204" name="Google Shape;204;p32"/>
          <p:cNvSpPr/>
          <p:nvPr/>
        </p:nvSpPr>
        <p:spPr>
          <a:xfrm>
            <a:off x="4254175" y="2299350"/>
            <a:ext cx="911100" cy="839100"/>
          </a:xfrm>
          <a:prstGeom prst="notchedRightArrow">
            <a:avLst>
              <a:gd fmla="val 50000" name="adj1"/>
              <a:gd fmla="val 41175" name="adj2"/>
            </a:avLst>
          </a:prstGeom>
          <a:solidFill>
            <a:srgbClr val="FFFFFF"/>
          </a:solidFill>
          <a:ln cap="flat" cmpd="sng" w="28575">
            <a:solidFill>
              <a:schemeClr val="accent6"/>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a:latin typeface="Viga"/>
                <a:ea typeface="Viga"/>
                <a:cs typeface="Viga"/>
                <a:sym typeface="Viga"/>
              </a:rPr>
              <a:t>Pause</a:t>
            </a:r>
            <a:endParaRPr>
              <a:latin typeface="Viga"/>
              <a:ea typeface="Viga"/>
              <a:cs typeface="Viga"/>
              <a:sym typeface="Viga"/>
            </a:endParaRPr>
          </a:p>
        </p:txBody>
      </p:sp>
      <p:sp>
        <p:nvSpPr>
          <p:cNvPr id="205" name="Google Shape;205;p32"/>
          <p:cNvSpPr txBox="1"/>
          <p:nvPr/>
        </p:nvSpPr>
        <p:spPr>
          <a:xfrm>
            <a:off x="73425" y="63175"/>
            <a:ext cx="5686500" cy="5541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lang="en" sz="2400">
                <a:solidFill>
                  <a:srgbClr val="434343"/>
                </a:solidFill>
                <a:latin typeface="Source Sans Pro"/>
                <a:ea typeface="Source Sans Pro"/>
                <a:cs typeface="Source Sans Pro"/>
                <a:sym typeface="Source Sans Pro"/>
              </a:rPr>
              <a:t>La </a:t>
            </a:r>
            <a:r>
              <a:rPr lang="en" sz="2200">
                <a:solidFill>
                  <a:srgbClr val="434343"/>
                </a:solidFill>
                <a:latin typeface="Viga"/>
                <a:ea typeface="Viga"/>
                <a:cs typeface="Viga"/>
                <a:sym typeface="Viga"/>
              </a:rPr>
              <a:t>classe</a:t>
            </a:r>
            <a:r>
              <a:rPr lang="en" sz="2400">
                <a:solidFill>
                  <a:srgbClr val="434343"/>
                </a:solidFill>
                <a:latin typeface="Source Sans Pro"/>
                <a:ea typeface="Source Sans Pro"/>
                <a:cs typeface="Source Sans Pro"/>
                <a:sym typeface="Source Sans Pro"/>
              </a:rPr>
              <a:t> virtuelle de Desmos</a:t>
            </a:r>
            <a:endParaRPr sz="2400">
              <a:solidFill>
                <a:srgbClr val="434343"/>
              </a:solidFill>
              <a:latin typeface="Source Sans Pro"/>
              <a:ea typeface="Source Sans Pro"/>
              <a:cs typeface="Source Sans Pro"/>
              <a:sym typeface="Source Sans Pro"/>
            </a:endParaRPr>
          </a:p>
        </p:txBody>
      </p:sp>
      <p:sp>
        <p:nvSpPr>
          <p:cNvPr id="206" name="Google Shape;206;p32"/>
          <p:cNvSpPr txBox="1"/>
          <p:nvPr/>
        </p:nvSpPr>
        <p:spPr>
          <a:xfrm>
            <a:off x="474170" y="4548383"/>
            <a:ext cx="3729300" cy="43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800">
                <a:solidFill>
                  <a:srgbClr val="F7981B"/>
                </a:solidFill>
                <a:latin typeface="Viga"/>
                <a:ea typeface="Viga"/>
                <a:cs typeface="Viga"/>
                <a:sym typeface="Viga"/>
              </a:rPr>
              <a:t>recitmst.qc.ca/jpme-desmos</a:t>
            </a:r>
            <a:endParaRPr sz="500">
              <a:solidFill>
                <a:srgbClr val="F7981B"/>
              </a:solidFill>
            </a:endParaRPr>
          </a:p>
        </p:txBody>
      </p:sp>
      <p:pic>
        <p:nvPicPr>
          <p:cNvPr id="207" name="Google Shape;207;p32" title="File:Media Viewer Icon - Link.svg - Wikimedia Commons"/>
          <p:cNvPicPr preferRelativeResize="0"/>
          <p:nvPr/>
        </p:nvPicPr>
        <p:blipFill>
          <a:blip r:embed="rId4">
            <a:alphaModFix/>
          </a:blip>
          <a:stretch>
            <a:fillRect/>
          </a:stretch>
        </p:blipFill>
        <p:spPr>
          <a:xfrm>
            <a:off x="304801" y="4597141"/>
            <a:ext cx="220500" cy="2970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200"/>
                                        <p:tgtEl>
                                          <p:spTgt spid="204"/>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59"/>
          <p:cNvPicPr preferRelativeResize="0"/>
          <p:nvPr/>
        </p:nvPicPr>
        <p:blipFill>
          <a:blip r:embed="rId3">
            <a:alphaModFix/>
          </a:blip>
          <a:stretch>
            <a:fillRect/>
          </a:stretch>
        </p:blipFill>
        <p:spPr>
          <a:xfrm>
            <a:off x="-9863" y="-104295"/>
            <a:ext cx="9144001" cy="52650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nvSpPr>
        <p:spPr>
          <a:xfrm>
            <a:off x="228600" y="2567600"/>
            <a:ext cx="2921400" cy="12006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3300">
                <a:latin typeface="Viga"/>
                <a:ea typeface="Viga"/>
                <a:cs typeface="Viga"/>
                <a:sym typeface="Viga"/>
              </a:rPr>
              <a:t>Déroulement </a:t>
            </a:r>
            <a:endParaRPr sz="3300">
              <a:latin typeface="Viga"/>
              <a:ea typeface="Viga"/>
              <a:cs typeface="Viga"/>
              <a:sym typeface="Viga"/>
            </a:endParaRPr>
          </a:p>
          <a:p>
            <a:pPr indent="0" lvl="0" marL="0" rtl="0" algn="l">
              <a:spcBef>
                <a:spcPts val="0"/>
              </a:spcBef>
              <a:spcAft>
                <a:spcPts val="0"/>
              </a:spcAft>
              <a:buNone/>
            </a:pPr>
            <a:r>
              <a:t/>
            </a:r>
            <a:endParaRPr sz="3300">
              <a:latin typeface="Viga"/>
              <a:ea typeface="Viga"/>
              <a:cs typeface="Viga"/>
              <a:sym typeface="Viga"/>
            </a:endParaRPr>
          </a:p>
        </p:txBody>
      </p:sp>
      <p:pic>
        <p:nvPicPr>
          <p:cNvPr descr="File:Ic timer 48px.svg - Wikimedia Commons" id="213" name="Google Shape;213;p33"/>
          <p:cNvPicPr preferRelativeResize="0"/>
          <p:nvPr/>
        </p:nvPicPr>
        <p:blipFill>
          <a:blip r:embed="rId3">
            <a:alphaModFix/>
          </a:blip>
          <a:stretch>
            <a:fillRect/>
          </a:stretch>
        </p:blipFill>
        <p:spPr>
          <a:xfrm>
            <a:off x="918825" y="1159425"/>
            <a:ext cx="1112650" cy="1112650"/>
          </a:xfrm>
          <a:prstGeom prst="rect">
            <a:avLst/>
          </a:prstGeom>
          <a:noFill/>
          <a:ln>
            <a:noFill/>
          </a:ln>
        </p:spPr>
      </p:pic>
      <p:sp>
        <p:nvSpPr>
          <p:cNvPr id="214" name="Google Shape;214;p33"/>
          <p:cNvSpPr txBox="1"/>
          <p:nvPr/>
        </p:nvSpPr>
        <p:spPr>
          <a:xfrm>
            <a:off x="3784625" y="229425"/>
            <a:ext cx="4630200" cy="4545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2200">
                <a:solidFill>
                  <a:srgbClr val="0A0A0A"/>
                </a:solidFill>
                <a:latin typeface="Viga"/>
                <a:ea typeface="Viga"/>
                <a:cs typeface="Viga"/>
                <a:sym typeface="Viga"/>
              </a:rPr>
              <a:t>Accueil et bienvenue</a:t>
            </a:r>
            <a:endParaRPr sz="22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en" sz="2200">
                <a:solidFill>
                  <a:srgbClr val="0A0A0A"/>
                </a:solidFill>
                <a:latin typeface="Viga"/>
                <a:ea typeface="Viga"/>
                <a:cs typeface="Viga"/>
                <a:sym typeface="Viga"/>
              </a:rPr>
              <a:t>Desmos?</a:t>
            </a:r>
            <a:endParaRPr sz="2200">
              <a:solidFill>
                <a:srgbClr val="0A0A0A"/>
              </a:solidFill>
              <a:latin typeface="Viga"/>
              <a:ea typeface="Viga"/>
              <a:cs typeface="Viga"/>
              <a:sym typeface="Viga"/>
            </a:endParaRPr>
          </a:p>
          <a:p>
            <a:pPr indent="-171450" lvl="0" marL="171450" rtl="0" algn="l">
              <a:lnSpc>
                <a:spcPct val="115000"/>
              </a:lnSpc>
              <a:spcBef>
                <a:spcPts val="1600"/>
              </a:spcBef>
              <a:spcAft>
                <a:spcPts val="0"/>
              </a:spcAft>
              <a:buNone/>
            </a:pPr>
            <a:r>
              <a:rPr lang="en" sz="2200">
                <a:solidFill>
                  <a:srgbClr val="0A0A0A"/>
                </a:solidFill>
                <a:latin typeface="Viga"/>
                <a:ea typeface="Viga"/>
                <a:cs typeface="Viga"/>
                <a:sym typeface="Viga"/>
              </a:rPr>
              <a:t>Démonstration</a:t>
            </a:r>
            <a:br>
              <a:rPr lang="en" sz="2200">
                <a:solidFill>
                  <a:srgbClr val="0A0A0A"/>
                </a:solidFill>
                <a:latin typeface="Viga"/>
                <a:ea typeface="Viga"/>
                <a:cs typeface="Viga"/>
                <a:sym typeface="Viga"/>
              </a:rPr>
            </a:br>
            <a:r>
              <a:rPr lang="en">
                <a:solidFill>
                  <a:srgbClr val="595959"/>
                </a:solidFill>
                <a:latin typeface="Viga"/>
                <a:ea typeface="Viga"/>
                <a:cs typeface="Viga"/>
                <a:sym typeface="Viga"/>
              </a:rPr>
              <a:t>Mode élève avec tableau de bord de l’enseignant</a:t>
            </a:r>
            <a:endParaRPr>
              <a:solidFill>
                <a:srgbClr val="595959"/>
              </a:solidFill>
              <a:latin typeface="Viga"/>
              <a:ea typeface="Viga"/>
              <a:cs typeface="Viga"/>
              <a:sym typeface="Viga"/>
            </a:endParaRPr>
          </a:p>
          <a:p>
            <a:pPr indent="0" lvl="0" marL="0" rtl="0" algn="l">
              <a:lnSpc>
                <a:spcPct val="115000"/>
              </a:lnSpc>
              <a:spcBef>
                <a:spcPts val="1600"/>
              </a:spcBef>
              <a:spcAft>
                <a:spcPts val="0"/>
              </a:spcAft>
              <a:buNone/>
            </a:pPr>
            <a:r>
              <a:rPr lang="en" sz="2200">
                <a:solidFill>
                  <a:srgbClr val="0A0A0A"/>
                </a:solidFill>
                <a:latin typeface="Viga"/>
                <a:ea typeface="Viga"/>
                <a:cs typeface="Viga"/>
                <a:sym typeface="Viga"/>
              </a:rPr>
              <a:t>Ressources</a:t>
            </a:r>
            <a:endParaRPr sz="2200">
              <a:solidFill>
                <a:srgbClr val="0A0A0A"/>
              </a:solidFill>
              <a:latin typeface="Viga"/>
              <a:ea typeface="Viga"/>
              <a:cs typeface="Viga"/>
              <a:sym typeface="Viga"/>
            </a:endParaRPr>
          </a:p>
          <a:p>
            <a:pPr indent="0" lvl="0" marL="0" rtl="0" algn="ctr">
              <a:lnSpc>
                <a:spcPct val="115000"/>
              </a:lnSpc>
              <a:spcBef>
                <a:spcPts val="1600"/>
              </a:spcBef>
              <a:spcAft>
                <a:spcPts val="0"/>
              </a:spcAft>
              <a:buNone/>
            </a:pPr>
            <a:r>
              <a:rPr lang="en" sz="2200">
                <a:solidFill>
                  <a:schemeClr val="accent6"/>
                </a:solidFill>
                <a:highlight>
                  <a:srgbClr val="0A0A0A"/>
                </a:highlight>
                <a:latin typeface="Viga"/>
                <a:ea typeface="Viga"/>
                <a:cs typeface="Viga"/>
                <a:sym typeface="Viga"/>
              </a:rPr>
              <a:t>Pause (14:00)</a:t>
            </a:r>
            <a:endParaRPr sz="2200">
              <a:solidFill>
                <a:schemeClr val="accent6"/>
              </a:solidFill>
              <a:highlight>
                <a:srgbClr val="0A0A0A"/>
              </a:highlight>
              <a:latin typeface="Viga"/>
              <a:ea typeface="Viga"/>
              <a:cs typeface="Viga"/>
              <a:sym typeface="Viga"/>
            </a:endParaRPr>
          </a:p>
          <a:p>
            <a:pPr indent="0" lvl="0" marL="0" rtl="0" algn="l">
              <a:lnSpc>
                <a:spcPct val="115000"/>
              </a:lnSpc>
              <a:spcBef>
                <a:spcPts val="1600"/>
              </a:spcBef>
              <a:spcAft>
                <a:spcPts val="0"/>
              </a:spcAft>
              <a:buNone/>
            </a:pPr>
            <a:r>
              <a:rPr lang="en" sz="2200">
                <a:solidFill>
                  <a:srgbClr val="0A0A0A"/>
                </a:solidFill>
                <a:latin typeface="Viga"/>
                <a:ea typeface="Viga"/>
                <a:cs typeface="Viga"/>
                <a:sym typeface="Viga"/>
              </a:rPr>
              <a:t>Polypad</a:t>
            </a:r>
            <a:endParaRPr sz="2200">
              <a:solidFill>
                <a:srgbClr val="0A0A0A"/>
              </a:solidFill>
              <a:latin typeface="Viga"/>
              <a:ea typeface="Viga"/>
              <a:cs typeface="Viga"/>
              <a:sym typeface="Viga"/>
            </a:endParaRPr>
          </a:p>
          <a:p>
            <a:pPr indent="-228600" lvl="0" marL="228600" rtl="0" algn="l">
              <a:lnSpc>
                <a:spcPct val="115000"/>
              </a:lnSpc>
              <a:spcBef>
                <a:spcPts val="1600"/>
              </a:spcBef>
              <a:spcAft>
                <a:spcPts val="0"/>
              </a:spcAft>
              <a:buNone/>
            </a:pPr>
            <a:r>
              <a:rPr lang="en" sz="2200">
                <a:solidFill>
                  <a:srgbClr val="0A0A0A"/>
                </a:solidFill>
                <a:latin typeface="Viga"/>
                <a:ea typeface="Viga"/>
                <a:cs typeface="Viga"/>
                <a:sym typeface="Viga"/>
              </a:rPr>
              <a:t>Espace enseignant</a:t>
            </a:r>
            <a:br>
              <a:rPr lang="en" sz="2200">
                <a:solidFill>
                  <a:srgbClr val="0A0A0A"/>
                </a:solidFill>
                <a:latin typeface="Viga"/>
                <a:ea typeface="Viga"/>
                <a:cs typeface="Viga"/>
                <a:sym typeface="Viga"/>
              </a:rPr>
            </a:br>
            <a:r>
              <a:rPr lang="en" sz="1300">
                <a:solidFill>
                  <a:srgbClr val="434343"/>
                </a:solidFill>
                <a:latin typeface="Viga"/>
                <a:ea typeface="Viga"/>
                <a:cs typeface="Viga"/>
                <a:sym typeface="Viga"/>
              </a:rPr>
              <a:t>C</a:t>
            </a:r>
            <a:r>
              <a:rPr lang="en" sz="1300">
                <a:solidFill>
                  <a:srgbClr val="434343"/>
                </a:solidFill>
                <a:latin typeface="Viga"/>
                <a:ea typeface="Viga"/>
                <a:cs typeface="Viga"/>
                <a:sym typeface="Viga"/>
              </a:rPr>
              <a:t>réation et modification d’activités</a:t>
            </a:r>
            <a:br>
              <a:rPr lang="en" sz="1300">
                <a:solidFill>
                  <a:srgbClr val="434343"/>
                </a:solidFill>
                <a:latin typeface="Viga"/>
                <a:ea typeface="Viga"/>
                <a:cs typeface="Viga"/>
                <a:sym typeface="Viga"/>
              </a:rPr>
            </a:br>
            <a:r>
              <a:rPr lang="en" sz="1300">
                <a:solidFill>
                  <a:srgbClr val="434343"/>
                </a:solidFill>
                <a:latin typeface="Viga"/>
                <a:ea typeface="Viga"/>
                <a:cs typeface="Viga"/>
                <a:sym typeface="Viga"/>
              </a:rPr>
              <a:t>Création et gestion de classe (tableau de bord)</a:t>
            </a:r>
            <a:br>
              <a:rPr lang="en" sz="1700">
                <a:solidFill>
                  <a:srgbClr val="0A0A0A"/>
                </a:solidFill>
                <a:latin typeface="Viga"/>
                <a:ea typeface="Viga"/>
                <a:cs typeface="Viga"/>
                <a:sym typeface="Viga"/>
              </a:rPr>
            </a:br>
            <a:endParaRPr sz="1700">
              <a:solidFill>
                <a:srgbClr val="0A0A0A"/>
              </a:solidFill>
              <a:latin typeface="Viga"/>
              <a:ea typeface="Viga"/>
              <a:cs typeface="Viga"/>
              <a:sym typeface="Viga"/>
            </a:endParaRPr>
          </a:p>
          <a:p>
            <a:pPr indent="0" lvl="0" marL="0" rtl="0" algn="l">
              <a:lnSpc>
                <a:spcPct val="115000"/>
              </a:lnSpc>
              <a:spcBef>
                <a:spcPts val="1600"/>
              </a:spcBef>
              <a:spcAft>
                <a:spcPts val="1600"/>
              </a:spcAft>
              <a:buNone/>
            </a:pPr>
            <a:r>
              <a:t/>
            </a:r>
            <a:endParaRPr sz="2000">
              <a:solidFill>
                <a:srgbClr val="0A0A0A"/>
              </a:solidFill>
              <a:latin typeface="Viga"/>
              <a:ea typeface="Viga"/>
              <a:cs typeface="Viga"/>
              <a:sym typeface="Vig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Compétence numérique</a:t>
            </a:r>
            <a:endParaRPr/>
          </a:p>
        </p:txBody>
      </p:sp>
      <p:grpSp>
        <p:nvGrpSpPr>
          <p:cNvPr id="220" name="Google Shape;220;p34"/>
          <p:cNvGrpSpPr/>
          <p:nvPr/>
        </p:nvGrpSpPr>
        <p:grpSpPr>
          <a:xfrm>
            <a:off x="5628825" y="366075"/>
            <a:ext cx="2421800" cy="1810324"/>
            <a:chOff x="5400225" y="366075"/>
            <a:chExt cx="2421800" cy="1810324"/>
          </a:xfrm>
        </p:grpSpPr>
        <p:pic>
          <p:nvPicPr>
            <p:cNvPr id="221" name="Google Shape;221;p34"/>
            <p:cNvPicPr preferRelativeResize="0"/>
            <p:nvPr/>
          </p:nvPicPr>
          <p:blipFill>
            <a:blip r:embed="rId3">
              <a:alphaModFix/>
            </a:blip>
            <a:stretch>
              <a:fillRect/>
            </a:stretch>
          </p:blipFill>
          <p:spPr>
            <a:xfrm>
              <a:off x="5400225" y="874750"/>
              <a:ext cx="1454151" cy="1301649"/>
            </a:xfrm>
            <a:prstGeom prst="rect">
              <a:avLst/>
            </a:prstGeom>
            <a:noFill/>
            <a:ln>
              <a:noFill/>
            </a:ln>
          </p:spPr>
        </p:pic>
        <p:sp>
          <p:nvSpPr>
            <p:cNvPr id="222" name="Google Shape;222;p34"/>
            <p:cNvSpPr txBox="1"/>
            <p:nvPr/>
          </p:nvSpPr>
          <p:spPr>
            <a:xfrm>
              <a:off x="5906225" y="366075"/>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EA9F27"/>
                  </a:solidFill>
                  <a:latin typeface="Ubuntu Medium"/>
                  <a:ea typeface="Ubuntu Medium"/>
                  <a:cs typeface="Ubuntu Medium"/>
                  <a:sym typeface="Ubuntu Medium"/>
                </a:rPr>
                <a:t>Numérique pour l’apprentissage</a:t>
              </a:r>
              <a:endParaRPr sz="1300">
                <a:solidFill>
                  <a:srgbClr val="EA9F27"/>
                </a:solidFill>
                <a:latin typeface="Ubuntu Medium"/>
                <a:ea typeface="Ubuntu Medium"/>
                <a:cs typeface="Ubuntu Medium"/>
                <a:sym typeface="Ubuntu Medium"/>
              </a:endParaRPr>
            </a:p>
          </p:txBody>
        </p:sp>
      </p:grpSp>
      <p:pic>
        <p:nvPicPr>
          <p:cNvPr id="223" name="Google Shape;223;p34"/>
          <p:cNvPicPr preferRelativeResize="0"/>
          <p:nvPr/>
        </p:nvPicPr>
        <p:blipFill>
          <a:blip r:embed="rId4">
            <a:alphaModFix/>
          </a:blip>
          <a:stretch>
            <a:fillRect/>
          </a:stretch>
        </p:blipFill>
        <p:spPr>
          <a:xfrm>
            <a:off x="5545650" y="3354929"/>
            <a:ext cx="1454100" cy="1569534"/>
          </a:xfrm>
          <a:prstGeom prst="rect">
            <a:avLst/>
          </a:prstGeom>
          <a:noFill/>
          <a:ln>
            <a:noFill/>
          </a:ln>
        </p:spPr>
      </p:pic>
      <p:sp>
        <p:nvSpPr>
          <p:cNvPr id="224" name="Google Shape;224;p34"/>
          <p:cNvSpPr/>
          <p:nvPr/>
        </p:nvSpPr>
        <p:spPr>
          <a:xfrm>
            <a:off x="2949575" y="285625"/>
            <a:ext cx="2096700" cy="1518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225" name="Google Shape;225;p34"/>
          <p:cNvSpPr txBox="1"/>
          <p:nvPr/>
        </p:nvSpPr>
        <p:spPr>
          <a:xfrm>
            <a:off x="6510475" y="4558500"/>
            <a:ext cx="1231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67EB7"/>
                </a:solidFill>
                <a:latin typeface="Ubuntu Medium"/>
                <a:ea typeface="Ubuntu Medium"/>
                <a:cs typeface="Ubuntu Medium"/>
                <a:sym typeface="Ubuntu Medium"/>
              </a:rPr>
              <a:t>Production de contenu</a:t>
            </a:r>
            <a:endParaRPr sz="1300">
              <a:solidFill>
                <a:srgbClr val="167EB7"/>
              </a:solidFill>
              <a:latin typeface="Ubuntu Medium"/>
              <a:ea typeface="Ubuntu Medium"/>
              <a:cs typeface="Ubuntu Medium"/>
              <a:sym typeface="Ubuntu Medium"/>
            </a:endParaRPr>
          </a:p>
        </p:txBody>
      </p:sp>
      <p:grpSp>
        <p:nvGrpSpPr>
          <p:cNvPr id="226" name="Google Shape;226;p34"/>
          <p:cNvGrpSpPr/>
          <p:nvPr/>
        </p:nvGrpSpPr>
        <p:grpSpPr>
          <a:xfrm>
            <a:off x="4424225" y="336600"/>
            <a:ext cx="1915800" cy="1839801"/>
            <a:chOff x="4195625" y="336600"/>
            <a:chExt cx="1915800" cy="1839801"/>
          </a:xfrm>
        </p:grpSpPr>
        <p:pic>
          <p:nvPicPr>
            <p:cNvPr id="227" name="Google Shape;227;p34"/>
            <p:cNvPicPr preferRelativeResize="0"/>
            <p:nvPr/>
          </p:nvPicPr>
          <p:blipFill>
            <a:blip r:embed="rId5">
              <a:alphaModFix/>
            </a:blip>
            <a:stretch>
              <a:fillRect/>
            </a:stretch>
          </p:blipFill>
          <p:spPr>
            <a:xfrm>
              <a:off x="4534050" y="874758"/>
              <a:ext cx="1454151" cy="1301643"/>
            </a:xfrm>
            <a:prstGeom prst="rect">
              <a:avLst/>
            </a:prstGeom>
            <a:noFill/>
            <a:ln>
              <a:noFill/>
            </a:ln>
          </p:spPr>
        </p:pic>
        <p:sp>
          <p:nvSpPr>
            <p:cNvPr id="228" name="Google Shape;228;p34"/>
            <p:cNvSpPr txBox="1"/>
            <p:nvPr/>
          </p:nvSpPr>
          <p:spPr>
            <a:xfrm>
              <a:off x="4195625" y="336600"/>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B11B20"/>
                  </a:solidFill>
                  <a:latin typeface="Ubuntu Medium"/>
                  <a:ea typeface="Ubuntu Medium"/>
                  <a:cs typeface="Ubuntu Medium"/>
                  <a:sym typeface="Ubuntu Medium"/>
                </a:rPr>
                <a:t>Innovation et créativité</a:t>
              </a:r>
              <a:endParaRPr sz="1300">
                <a:solidFill>
                  <a:srgbClr val="B11B20"/>
                </a:solidFill>
                <a:latin typeface="Ubuntu Medium"/>
                <a:ea typeface="Ubuntu Medium"/>
                <a:cs typeface="Ubuntu Medium"/>
                <a:sym typeface="Ubuntu Medium"/>
              </a:endParaRPr>
            </a:p>
          </p:txBody>
        </p:sp>
      </p:grpSp>
      <p:grpSp>
        <p:nvGrpSpPr>
          <p:cNvPr id="229" name="Google Shape;229;p34"/>
          <p:cNvGrpSpPr/>
          <p:nvPr/>
        </p:nvGrpSpPr>
        <p:grpSpPr>
          <a:xfrm>
            <a:off x="6580700" y="2176400"/>
            <a:ext cx="2644150" cy="1411724"/>
            <a:chOff x="6352100" y="2176400"/>
            <a:chExt cx="2644150" cy="1411724"/>
          </a:xfrm>
        </p:grpSpPr>
        <p:pic>
          <p:nvPicPr>
            <p:cNvPr id="230" name="Google Shape;230;p34"/>
            <p:cNvPicPr preferRelativeResize="0"/>
            <p:nvPr/>
          </p:nvPicPr>
          <p:blipFill>
            <a:blip r:embed="rId6">
              <a:alphaModFix/>
            </a:blip>
            <a:stretch>
              <a:fillRect/>
            </a:stretch>
          </p:blipFill>
          <p:spPr>
            <a:xfrm>
              <a:off x="6352100" y="2176400"/>
              <a:ext cx="1307927" cy="1411724"/>
            </a:xfrm>
            <a:prstGeom prst="rect">
              <a:avLst/>
            </a:prstGeom>
            <a:noFill/>
            <a:ln>
              <a:noFill/>
            </a:ln>
          </p:spPr>
        </p:pic>
        <p:sp>
          <p:nvSpPr>
            <p:cNvPr id="231" name="Google Shape;231;p34"/>
            <p:cNvSpPr txBox="1"/>
            <p:nvPr/>
          </p:nvSpPr>
          <p:spPr>
            <a:xfrm>
              <a:off x="7635450" y="2645550"/>
              <a:ext cx="1360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2D742B"/>
                  </a:solidFill>
                  <a:latin typeface="Ubuntu Medium"/>
                  <a:ea typeface="Ubuntu Medium"/>
                  <a:cs typeface="Ubuntu Medium"/>
                  <a:sym typeface="Ubuntu Medium"/>
                </a:rPr>
                <a:t>Collaboration</a:t>
              </a:r>
              <a:endParaRPr sz="1300">
                <a:solidFill>
                  <a:srgbClr val="2D742B"/>
                </a:solidFill>
                <a:latin typeface="Ubuntu Medium"/>
                <a:ea typeface="Ubuntu Medium"/>
                <a:cs typeface="Ubuntu Medium"/>
                <a:sym typeface="Ubuntu Medium"/>
              </a:endParaRPr>
            </a:p>
          </p:txBody>
        </p:sp>
      </p:grpSp>
      <p:grpSp>
        <p:nvGrpSpPr>
          <p:cNvPr id="232" name="Google Shape;232;p34"/>
          <p:cNvGrpSpPr/>
          <p:nvPr/>
        </p:nvGrpSpPr>
        <p:grpSpPr>
          <a:xfrm>
            <a:off x="6340025" y="1201225"/>
            <a:ext cx="3032575" cy="1525150"/>
            <a:chOff x="6111425" y="1201225"/>
            <a:chExt cx="3032575" cy="1525150"/>
          </a:xfrm>
        </p:grpSpPr>
        <p:pic>
          <p:nvPicPr>
            <p:cNvPr id="233" name="Google Shape;233;p34"/>
            <p:cNvPicPr preferRelativeResize="0"/>
            <p:nvPr/>
          </p:nvPicPr>
          <p:blipFill>
            <a:blip r:embed="rId7">
              <a:alphaModFix/>
            </a:blip>
            <a:stretch>
              <a:fillRect/>
            </a:stretch>
          </p:blipFill>
          <p:spPr>
            <a:xfrm>
              <a:off x="6111425" y="1257539"/>
              <a:ext cx="1360801" cy="1468836"/>
            </a:xfrm>
            <a:prstGeom prst="rect">
              <a:avLst/>
            </a:prstGeom>
            <a:noFill/>
            <a:ln>
              <a:noFill/>
            </a:ln>
          </p:spPr>
        </p:pic>
        <p:sp>
          <p:nvSpPr>
            <p:cNvPr id="234" name="Google Shape;234;p34"/>
            <p:cNvSpPr txBox="1"/>
            <p:nvPr/>
          </p:nvSpPr>
          <p:spPr>
            <a:xfrm>
              <a:off x="7228200" y="1201225"/>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C94F20"/>
                  </a:solidFill>
                  <a:latin typeface="Ubuntu Medium"/>
                  <a:ea typeface="Ubuntu Medium"/>
                  <a:cs typeface="Ubuntu Medium"/>
                  <a:sym typeface="Ubuntu Medium"/>
                </a:rPr>
                <a:t>Culture informationnelle</a:t>
              </a:r>
              <a:endParaRPr sz="1300">
                <a:solidFill>
                  <a:srgbClr val="C94F20"/>
                </a:solidFill>
                <a:latin typeface="Ubuntu Medium"/>
                <a:ea typeface="Ubuntu Medium"/>
                <a:cs typeface="Ubuntu Medium"/>
                <a:sym typeface="Ubuntu Medium"/>
              </a:endParaRPr>
            </a:p>
          </p:txBody>
        </p:sp>
      </p:grpSp>
      <p:grpSp>
        <p:nvGrpSpPr>
          <p:cNvPr id="235" name="Google Shape;235;p34"/>
          <p:cNvGrpSpPr/>
          <p:nvPr/>
        </p:nvGrpSpPr>
        <p:grpSpPr>
          <a:xfrm>
            <a:off x="2797175" y="2859175"/>
            <a:ext cx="2635151" cy="1519002"/>
            <a:chOff x="2568575" y="2859175"/>
            <a:chExt cx="2635151" cy="1519002"/>
          </a:xfrm>
        </p:grpSpPr>
        <p:pic>
          <p:nvPicPr>
            <p:cNvPr id="236" name="Google Shape;236;p34"/>
            <p:cNvPicPr preferRelativeResize="0"/>
            <p:nvPr/>
          </p:nvPicPr>
          <p:blipFill>
            <a:blip r:embed="rId8">
              <a:alphaModFix/>
            </a:blip>
            <a:stretch>
              <a:fillRect/>
            </a:stretch>
          </p:blipFill>
          <p:spPr>
            <a:xfrm>
              <a:off x="3796425" y="2859175"/>
              <a:ext cx="1407301" cy="1519002"/>
            </a:xfrm>
            <a:prstGeom prst="rect">
              <a:avLst/>
            </a:prstGeom>
            <a:noFill/>
            <a:ln>
              <a:noFill/>
            </a:ln>
          </p:spPr>
        </p:pic>
        <p:sp>
          <p:nvSpPr>
            <p:cNvPr id="237" name="Google Shape;237;p34"/>
            <p:cNvSpPr txBox="1"/>
            <p:nvPr/>
          </p:nvSpPr>
          <p:spPr>
            <a:xfrm>
              <a:off x="2568575" y="3793175"/>
              <a:ext cx="1454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33E7F"/>
                  </a:solidFill>
                  <a:latin typeface="Ubuntu Medium"/>
                  <a:ea typeface="Ubuntu Medium"/>
                  <a:cs typeface="Ubuntu Medium"/>
                  <a:sym typeface="Ubuntu Medium"/>
                </a:rPr>
                <a:t>Développement de la personne</a:t>
              </a:r>
              <a:endParaRPr sz="1300">
                <a:solidFill>
                  <a:srgbClr val="633E7F"/>
                </a:solidFill>
                <a:latin typeface="Ubuntu Medium"/>
                <a:ea typeface="Ubuntu Medium"/>
                <a:cs typeface="Ubuntu Medium"/>
                <a:sym typeface="Ubuntu Medium"/>
              </a:endParaRPr>
            </a:p>
          </p:txBody>
        </p:sp>
      </p:grpSp>
      <p:grpSp>
        <p:nvGrpSpPr>
          <p:cNvPr id="238" name="Google Shape;238;p34"/>
          <p:cNvGrpSpPr/>
          <p:nvPr/>
        </p:nvGrpSpPr>
        <p:grpSpPr>
          <a:xfrm>
            <a:off x="3862575" y="3450558"/>
            <a:ext cx="2096674" cy="1638742"/>
            <a:chOff x="3633975" y="3450558"/>
            <a:chExt cx="2096674" cy="1638742"/>
          </a:xfrm>
        </p:grpSpPr>
        <p:pic>
          <p:nvPicPr>
            <p:cNvPr id="239" name="Google Shape;239;p34"/>
            <p:cNvPicPr preferRelativeResize="0"/>
            <p:nvPr/>
          </p:nvPicPr>
          <p:blipFill>
            <a:blip r:embed="rId9">
              <a:alphaModFix/>
            </a:blip>
            <a:stretch>
              <a:fillRect/>
            </a:stretch>
          </p:blipFill>
          <p:spPr>
            <a:xfrm>
              <a:off x="4499250" y="3450558"/>
              <a:ext cx="1231399" cy="1329180"/>
            </a:xfrm>
            <a:prstGeom prst="rect">
              <a:avLst/>
            </a:prstGeom>
            <a:noFill/>
            <a:ln>
              <a:noFill/>
            </a:ln>
          </p:spPr>
        </p:pic>
        <p:sp>
          <p:nvSpPr>
            <p:cNvPr id="240" name="Google Shape;240;p34"/>
            <p:cNvSpPr txBox="1"/>
            <p:nvPr/>
          </p:nvSpPr>
          <p:spPr>
            <a:xfrm>
              <a:off x="3633975" y="4504300"/>
              <a:ext cx="1732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F6DC8"/>
                  </a:solidFill>
                  <a:latin typeface="Ubuntu Medium"/>
                  <a:ea typeface="Ubuntu Medium"/>
                  <a:cs typeface="Ubuntu Medium"/>
                  <a:sym typeface="Ubuntu Medium"/>
                </a:rPr>
                <a:t>Inclusion et </a:t>
              </a:r>
              <a:endParaRPr sz="1300">
                <a:solidFill>
                  <a:srgbClr val="1F6DC8"/>
                </a:solidFill>
                <a:latin typeface="Ubuntu Medium"/>
                <a:ea typeface="Ubuntu Medium"/>
                <a:cs typeface="Ubuntu Medium"/>
                <a:sym typeface="Ubuntu Medium"/>
              </a:endParaRPr>
            </a:p>
            <a:p>
              <a:pPr indent="0" lvl="0" marL="0" rtl="0" algn="l">
                <a:spcBef>
                  <a:spcPts val="0"/>
                </a:spcBef>
                <a:spcAft>
                  <a:spcPts val="0"/>
                </a:spcAft>
                <a:buNone/>
              </a:pPr>
              <a:r>
                <a:rPr lang="en" sz="1300">
                  <a:solidFill>
                    <a:srgbClr val="1F6DC8"/>
                  </a:solidFill>
                  <a:latin typeface="Ubuntu Medium"/>
                  <a:ea typeface="Ubuntu Medium"/>
                  <a:cs typeface="Ubuntu Medium"/>
                  <a:sym typeface="Ubuntu Medium"/>
                </a:rPr>
                <a:t>besoins diversifiés</a:t>
              </a:r>
              <a:endParaRPr sz="1300">
                <a:solidFill>
                  <a:srgbClr val="1F6DC8"/>
                </a:solidFill>
                <a:latin typeface="Ubuntu Medium"/>
                <a:ea typeface="Ubuntu Medium"/>
                <a:cs typeface="Ubuntu Medium"/>
                <a:sym typeface="Ubuntu Medium"/>
              </a:endParaRPr>
            </a:p>
          </p:txBody>
        </p:sp>
      </p:grpSp>
      <p:grpSp>
        <p:nvGrpSpPr>
          <p:cNvPr id="241" name="Google Shape;241;p34"/>
          <p:cNvGrpSpPr/>
          <p:nvPr/>
        </p:nvGrpSpPr>
        <p:grpSpPr>
          <a:xfrm>
            <a:off x="3474150" y="1176700"/>
            <a:ext cx="1937376" cy="1468844"/>
            <a:chOff x="3245550" y="1176700"/>
            <a:chExt cx="1937376" cy="1468844"/>
          </a:xfrm>
        </p:grpSpPr>
        <p:pic>
          <p:nvPicPr>
            <p:cNvPr id="242" name="Google Shape;242;p34"/>
            <p:cNvPicPr preferRelativeResize="0"/>
            <p:nvPr/>
          </p:nvPicPr>
          <p:blipFill>
            <a:blip r:embed="rId10">
              <a:alphaModFix/>
            </a:blip>
            <a:stretch>
              <a:fillRect/>
            </a:stretch>
          </p:blipFill>
          <p:spPr>
            <a:xfrm>
              <a:off x="3822125" y="1176700"/>
              <a:ext cx="1360801" cy="1468844"/>
            </a:xfrm>
            <a:prstGeom prst="rect">
              <a:avLst/>
            </a:prstGeom>
            <a:noFill/>
            <a:ln>
              <a:noFill/>
            </a:ln>
          </p:spPr>
        </p:pic>
        <p:sp>
          <p:nvSpPr>
            <p:cNvPr id="243" name="Google Shape;243;p34"/>
            <p:cNvSpPr txBox="1"/>
            <p:nvPr/>
          </p:nvSpPr>
          <p:spPr>
            <a:xfrm>
              <a:off x="3245550" y="1233075"/>
              <a:ext cx="125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9A1F60"/>
                  </a:solidFill>
                  <a:latin typeface="Ubuntu Medium"/>
                  <a:ea typeface="Ubuntu Medium"/>
                  <a:cs typeface="Ubuntu Medium"/>
                  <a:sym typeface="Ubuntu Medium"/>
                </a:rPr>
                <a:t>Pensée critique</a:t>
              </a:r>
              <a:endParaRPr sz="1300">
                <a:solidFill>
                  <a:srgbClr val="9A1F60"/>
                </a:solidFill>
                <a:latin typeface="Ubuntu Medium"/>
                <a:ea typeface="Ubuntu Medium"/>
                <a:cs typeface="Ubuntu Medium"/>
                <a:sym typeface="Ubuntu Medium"/>
              </a:endParaRPr>
            </a:p>
          </p:txBody>
        </p:sp>
      </p:grpSp>
      <p:grpSp>
        <p:nvGrpSpPr>
          <p:cNvPr id="244" name="Google Shape;244;p34"/>
          <p:cNvGrpSpPr/>
          <p:nvPr/>
        </p:nvGrpSpPr>
        <p:grpSpPr>
          <a:xfrm>
            <a:off x="2693025" y="2063100"/>
            <a:ext cx="2459124" cy="1329176"/>
            <a:chOff x="2464425" y="2063100"/>
            <a:chExt cx="2459124" cy="1329176"/>
          </a:xfrm>
        </p:grpSpPr>
        <p:pic>
          <p:nvPicPr>
            <p:cNvPr id="245" name="Google Shape;245;p34"/>
            <p:cNvPicPr preferRelativeResize="0"/>
            <p:nvPr/>
          </p:nvPicPr>
          <p:blipFill>
            <a:blip r:embed="rId11">
              <a:alphaModFix/>
            </a:blip>
            <a:stretch>
              <a:fillRect/>
            </a:stretch>
          </p:blipFill>
          <p:spPr>
            <a:xfrm>
              <a:off x="3692150" y="2063100"/>
              <a:ext cx="1231399" cy="1329176"/>
            </a:xfrm>
            <a:prstGeom prst="rect">
              <a:avLst/>
            </a:prstGeom>
            <a:noFill/>
            <a:ln>
              <a:noFill/>
            </a:ln>
          </p:spPr>
        </p:pic>
        <p:sp>
          <p:nvSpPr>
            <p:cNvPr id="246" name="Google Shape;246;p34"/>
            <p:cNvSpPr txBox="1"/>
            <p:nvPr/>
          </p:nvSpPr>
          <p:spPr>
            <a:xfrm>
              <a:off x="2464425" y="2367900"/>
              <a:ext cx="125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A9578E"/>
                  </a:solidFill>
                  <a:latin typeface="Ubuntu Medium"/>
                  <a:ea typeface="Ubuntu Medium"/>
                  <a:cs typeface="Ubuntu Medium"/>
                  <a:sym typeface="Ubuntu Medium"/>
                </a:rPr>
                <a:t>Résolution</a:t>
              </a:r>
              <a:endParaRPr sz="1300">
                <a:solidFill>
                  <a:srgbClr val="A9578E"/>
                </a:solidFill>
                <a:latin typeface="Ubuntu Medium"/>
                <a:ea typeface="Ubuntu Medium"/>
                <a:cs typeface="Ubuntu Medium"/>
                <a:sym typeface="Ubuntu Medium"/>
              </a:endParaRPr>
            </a:p>
            <a:p>
              <a:pPr indent="0" lvl="0" marL="0" rtl="0" algn="l">
                <a:spcBef>
                  <a:spcPts val="0"/>
                </a:spcBef>
                <a:spcAft>
                  <a:spcPts val="0"/>
                </a:spcAft>
                <a:buNone/>
              </a:pPr>
              <a:r>
                <a:rPr lang="en" sz="1300">
                  <a:solidFill>
                    <a:srgbClr val="A9578E"/>
                  </a:solidFill>
                  <a:latin typeface="Ubuntu Medium"/>
                  <a:ea typeface="Ubuntu Medium"/>
                  <a:cs typeface="Ubuntu Medium"/>
                  <a:sym typeface="Ubuntu Medium"/>
                </a:rPr>
                <a:t>de problèmes</a:t>
              </a:r>
              <a:endParaRPr sz="1300">
                <a:solidFill>
                  <a:srgbClr val="A9578E"/>
                </a:solidFill>
                <a:latin typeface="Ubuntu Medium"/>
                <a:ea typeface="Ubuntu Medium"/>
                <a:cs typeface="Ubuntu Medium"/>
                <a:sym typeface="Ubuntu Medium"/>
              </a:endParaRPr>
            </a:p>
          </p:txBody>
        </p:sp>
      </p:grpSp>
      <p:grpSp>
        <p:nvGrpSpPr>
          <p:cNvPr id="247" name="Google Shape;247;p34"/>
          <p:cNvGrpSpPr/>
          <p:nvPr/>
        </p:nvGrpSpPr>
        <p:grpSpPr>
          <a:xfrm>
            <a:off x="5100850" y="60925"/>
            <a:ext cx="4003575" cy="3528400"/>
            <a:chOff x="4872250" y="60925"/>
            <a:chExt cx="4003575" cy="3528400"/>
          </a:xfrm>
        </p:grpSpPr>
        <p:sp>
          <p:nvSpPr>
            <p:cNvPr id="248" name="Google Shape;248;p34"/>
            <p:cNvSpPr txBox="1"/>
            <p:nvPr/>
          </p:nvSpPr>
          <p:spPr>
            <a:xfrm>
              <a:off x="5948125" y="60925"/>
              <a:ext cx="2927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05991"/>
                  </a:solidFill>
                  <a:latin typeface="Ubuntu Medium"/>
                  <a:ea typeface="Ubuntu Medium"/>
                  <a:cs typeface="Ubuntu Medium"/>
                  <a:sym typeface="Ubuntu Medium"/>
                </a:rPr>
                <a:t>Habiletés technologiques</a:t>
              </a:r>
              <a:endParaRPr sz="1300">
                <a:solidFill>
                  <a:srgbClr val="005991"/>
                </a:solidFill>
                <a:latin typeface="Ubuntu Medium"/>
                <a:ea typeface="Ubuntu Medium"/>
                <a:cs typeface="Ubuntu Medium"/>
                <a:sym typeface="Ubuntu Medium"/>
              </a:endParaRPr>
            </a:p>
          </p:txBody>
        </p:sp>
        <p:pic>
          <p:nvPicPr>
            <p:cNvPr id="249" name="Google Shape;249;p34"/>
            <p:cNvPicPr preferRelativeResize="0"/>
            <p:nvPr/>
          </p:nvPicPr>
          <p:blipFill rotWithShape="1">
            <a:blip r:embed="rId12">
              <a:alphaModFix/>
            </a:blip>
            <a:srcRect b="0" l="0" r="0" t="0"/>
            <a:stretch/>
          </p:blipFill>
          <p:spPr>
            <a:xfrm>
              <a:off x="4872250" y="2026700"/>
              <a:ext cx="1562625" cy="1562625"/>
            </a:xfrm>
            <a:prstGeom prst="rect">
              <a:avLst/>
            </a:prstGeom>
            <a:noFill/>
            <a:ln>
              <a:noFill/>
            </a:ln>
          </p:spPr>
        </p:pic>
        <p:cxnSp>
          <p:nvCxnSpPr>
            <p:cNvPr id="250" name="Google Shape;250;p34"/>
            <p:cNvCxnSpPr/>
            <p:nvPr/>
          </p:nvCxnSpPr>
          <p:spPr>
            <a:xfrm flipH="1">
              <a:off x="5667700" y="248275"/>
              <a:ext cx="80100" cy="1783200"/>
            </a:xfrm>
            <a:prstGeom prst="straightConnector1">
              <a:avLst/>
            </a:prstGeom>
            <a:noFill/>
            <a:ln cap="flat" cmpd="sng" w="9525">
              <a:solidFill>
                <a:srgbClr val="000000"/>
              </a:solidFill>
              <a:prstDash val="solid"/>
              <a:round/>
              <a:headEnd len="med" w="med" type="none"/>
              <a:tailEnd len="med" w="med" type="none"/>
            </a:ln>
          </p:spPr>
        </p:cxnSp>
        <p:cxnSp>
          <p:nvCxnSpPr>
            <p:cNvPr id="251" name="Google Shape;251;p34"/>
            <p:cNvCxnSpPr>
              <a:stCxn id="248" idx="1"/>
            </p:cNvCxnSpPr>
            <p:nvPr/>
          </p:nvCxnSpPr>
          <p:spPr>
            <a:xfrm rot="10800000">
              <a:off x="5747725" y="248275"/>
              <a:ext cx="200400" cy="5100"/>
            </a:xfrm>
            <a:prstGeom prst="straightConnector1">
              <a:avLst/>
            </a:prstGeom>
            <a:noFill/>
            <a:ln cap="flat" cmpd="sng" w="9525">
              <a:solidFill>
                <a:srgbClr val="000000"/>
              </a:solidFill>
              <a:prstDash val="solid"/>
              <a:round/>
              <a:headEnd len="med" w="med" type="none"/>
              <a:tailEnd len="med" w="med" type="none"/>
            </a:ln>
          </p:spPr>
        </p:cxnSp>
      </p:grpSp>
      <p:grpSp>
        <p:nvGrpSpPr>
          <p:cNvPr id="252" name="Google Shape;252;p34"/>
          <p:cNvGrpSpPr/>
          <p:nvPr/>
        </p:nvGrpSpPr>
        <p:grpSpPr>
          <a:xfrm>
            <a:off x="2926025" y="730500"/>
            <a:ext cx="3283799" cy="2411949"/>
            <a:chOff x="2697425" y="730500"/>
            <a:chExt cx="3283799" cy="2411949"/>
          </a:xfrm>
        </p:grpSpPr>
        <p:cxnSp>
          <p:nvCxnSpPr>
            <p:cNvPr id="253" name="Google Shape;253;p34"/>
            <p:cNvCxnSpPr/>
            <p:nvPr/>
          </p:nvCxnSpPr>
          <p:spPr>
            <a:xfrm rot="10800000">
              <a:off x="4403225" y="922950"/>
              <a:ext cx="1063500" cy="1587900"/>
            </a:xfrm>
            <a:prstGeom prst="straightConnector1">
              <a:avLst/>
            </a:prstGeom>
            <a:noFill/>
            <a:ln cap="flat" cmpd="sng" w="9525">
              <a:solidFill>
                <a:srgbClr val="000000"/>
              </a:solidFill>
              <a:prstDash val="solid"/>
              <a:round/>
              <a:headEnd len="med" w="med" type="none"/>
              <a:tailEnd len="med" w="med" type="none"/>
            </a:ln>
          </p:spPr>
        </p:cxnSp>
        <p:sp>
          <p:nvSpPr>
            <p:cNvPr id="254" name="Google Shape;254;p34"/>
            <p:cNvSpPr txBox="1"/>
            <p:nvPr/>
          </p:nvSpPr>
          <p:spPr>
            <a:xfrm>
              <a:off x="2697425" y="730500"/>
              <a:ext cx="14295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300">
                  <a:solidFill>
                    <a:srgbClr val="00A3DA"/>
                  </a:solidFill>
                  <a:latin typeface="Ubuntu Medium"/>
                  <a:ea typeface="Ubuntu Medium"/>
                  <a:cs typeface="Ubuntu Medium"/>
                  <a:sym typeface="Ubuntu Medium"/>
                </a:rPr>
                <a:t>Citoyen </a:t>
              </a:r>
              <a:r>
                <a:rPr lang="en" sz="1300">
                  <a:solidFill>
                    <a:srgbClr val="00A3DA"/>
                  </a:solidFill>
                  <a:latin typeface="Ubuntu Medium"/>
                  <a:ea typeface="Ubuntu Medium"/>
                  <a:cs typeface="Ubuntu Medium"/>
                  <a:sym typeface="Ubuntu Medium"/>
                </a:rPr>
                <a:t>é</a:t>
              </a:r>
              <a:r>
                <a:rPr lang="en" sz="1300">
                  <a:solidFill>
                    <a:srgbClr val="00A3DA"/>
                  </a:solidFill>
                  <a:latin typeface="Ubuntu Medium"/>
                  <a:ea typeface="Ubuntu Medium"/>
                  <a:cs typeface="Ubuntu Medium"/>
                  <a:sym typeface="Ubuntu Medium"/>
                </a:rPr>
                <a:t>thique</a:t>
              </a:r>
              <a:endParaRPr sz="1300">
                <a:solidFill>
                  <a:srgbClr val="00A3DA"/>
                </a:solidFill>
                <a:latin typeface="Ubuntu Medium"/>
                <a:ea typeface="Ubuntu Medium"/>
                <a:cs typeface="Ubuntu Medium"/>
                <a:sym typeface="Ubuntu Medium"/>
              </a:endParaRPr>
            </a:p>
          </p:txBody>
        </p:sp>
        <p:cxnSp>
          <p:nvCxnSpPr>
            <p:cNvPr id="255" name="Google Shape;255;p34"/>
            <p:cNvCxnSpPr/>
            <p:nvPr/>
          </p:nvCxnSpPr>
          <p:spPr>
            <a:xfrm rot="10800000">
              <a:off x="4126925" y="922950"/>
              <a:ext cx="276300" cy="0"/>
            </a:xfrm>
            <a:prstGeom prst="straightConnector1">
              <a:avLst/>
            </a:prstGeom>
            <a:noFill/>
            <a:ln cap="flat" cmpd="sng" w="9525">
              <a:solidFill>
                <a:srgbClr val="000000"/>
              </a:solidFill>
              <a:prstDash val="solid"/>
              <a:round/>
              <a:headEnd len="med" w="med" type="none"/>
              <a:tailEnd len="med" w="med" type="none"/>
            </a:ln>
          </p:spPr>
        </p:cxnSp>
        <p:pic>
          <p:nvPicPr>
            <p:cNvPr id="256" name="Google Shape;256;p34"/>
            <p:cNvPicPr preferRelativeResize="0"/>
            <p:nvPr/>
          </p:nvPicPr>
          <p:blipFill>
            <a:blip r:embed="rId13">
              <a:alphaModFix/>
            </a:blip>
            <a:stretch>
              <a:fillRect/>
            </a:stretch>
          </p:blipFill>
          <p:spPr>
            <a:xfrm>
              <a:off x="5316850" y="2478075"/>
              <a:ext cx="664374" cy="664374"/>
            </a:xfrm>
            <a:prstGeom prst="rect">
              <a:avLst/>
            </a:prstGeom>
            <a:noFill/>
            <a:ln>
              <a:noFill/>
            </a:ln>
          </p:spPr>
        </p:pic>
      </p:grpSp>
      <p:grpSp>
        <p:nvGrpSpPr>
          <p:cNvPr id="257" name="Google Shape;257;p34"/>
          <p:cNvGrpSpPr/>
          <p:nvPr/>
        </p:nvGrpSpPr>
        <p:grpSpPr>
          <a:xfrm>
            <a:off x="6340025" y="2923425"/>
            <a:ext cx="2570875" cy="1538323"/>
            <a:chOff x="6111425" y="2923425"/>
            <a:chExt cx="2570875" cy="1538323"/>
          </a:xfrm>
        </p:grpSpPr>
        <p:pic>
          <p:nvPicPr>
            <p:cNvPr id="258" name="Google Shape;258;p34"/>
            <p:cNvPicPr preferRelativeResize="0"/>
            <p:nvPr/>
          </p:nvPicPr>
          <p:blipFill>
            <a:blip r:embed="rId14">
              <a:alphaModFix/>
            </a:blip>
            <a:stretch>
              <a:fillRect/>
            </a:stretch>
          </p:blipFill>
          <p:spPr>
            <a:xfrm>
              <a:off x="6111425" y="2923425"/>
              <a:ext cx="1407301" cy="1538323"/>
            </a:xfrm>
            <a:prstGeom prst="rect">
              <a:avLst/>
            </a:prstGeom>
            <a:noFill/>
            <a:ln>
              <a:noFill/>
            </a:ln>
          </p:spPr>
        </p:pic>
        <p:sp>
          <p:nvSpPr>
            <p:cNvPr id="259" name="Google Shape;259;p34"/>
            <p:cNvSpPr txBox="1"/>
            <p:nvPr/>
          </p:nvSpPr>
          <p:spPr>
            <a:xfrm>
              <a:off x="7228200" y="3880863"/>
              <a:ext cx="1454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519731"/>
                  </a:solidFill>
                  <a:latin typeface="Ubuntu Medium"/>
                  <a:ea typeface="Ubuntu Medium"/>
                  <a:cs typeface="Ubuntu Medium"/>
                  <a:sym typeface="Ubuntu Medium"/>
                </a:rPr>
                <a:t>Communication</a:t>
              </a:r>
              <a:endParaRPr sz="1300">
                <a:solidFill>
                  <a:srgbClr val="519731"/>
                </a:solidFill>
                <a:latin typeface="Ubuntu Medium"/>
                <a:ea typeface="Ubuntu Medium"/>
                <a:cs typeface="Ubuntu Medium"/>
                <a:sym typeface="Ubuntu Medium"/>
              </a:endParaRPr>
            </a:p>
          </p:txBody>
        </p:sp>
      </p:grpSp>
      <p:sp>
        <p:nvSpPr>
          <p:cNvPr id="260" name="Google Shape;260;p34"/>
          <p:cNvSpPr txBox="1"/>
          <p:nvPr/>
        </p:nvSpPr>
        <p:spPr>
          <a:xfrm>
            <a:off x="-78975" y="4558500"/>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D5CDF"/>
                </a:solidFill>
                <a:latin typeface="Viga"/>
                <a:ea typeface="Viga"/>
                <a:cs typeface="Viga"/>
                <a:sym typeface="Viga"/>
              </a:rPr>
              <a:t>🔗</a:t>
            </a:r>
            <a:r>
              <a:rPr lang="en" sz="800" u="sng">
                <a:solidFill>
                  <a:srgbClr val="0D5CDF"/>
                </a:solidFill>
                <a:latin typeface="Viga"/>
                <a:ea typeface="Viga"/>
                <a:cs typeface="Viga"/>
                <a:sym typeface="Viga"/>
                <a:hlinkClick r:id="rId15">
                  <a:extLst>
                    <a:ext uri="{A12FA001-AC4F-418D-AE19-62706E023703}">
                      <ahyp:hlinkClr val="tx"/>
                    </a:ext>
                  </a:extLst>
                </a:hlinkClick>
              </a:rPr>
              <a:t>Cadre de référence de la compétence numérique</a:t>
            </a:r>
            <a:endParaRPr sz="800">
              <a:solidFill>
                <a:srgbClr val="0D5CDF"/>
              </a:solidFill>
              <a:latin typeface="Viga"/>
              <a:ea typeface="Viga"/>
              <a:cs typeface="Viga"/>
              <a:sym typeface="Viga"/>
            </a:endParaRPr>
          </a:p>
        </p:txBody>
      </p:sp>
      <p:pic>
        <p:nvPicPr>
          <p:cNvPr id="261" name="Google Shape;261;p34"/>
          <p:cNvPicPr preferRelativeResize="0"/>
          <p:nvPr/>
        </p:nvPicPr>
        <p:blipFill>
          <a:blip r:embed="rId16">
            <a:alphaModFix/>
          </a:blip>
          <a:stretch>
            <a:fillRect/>
          </a:stretch>
        </p:blipFill>
        <p:spPr>
          <a:xfrm rot="3">
            <a:off x="419399" y="1501825"/>
            <a:ext cx="1724900" cy="2238548"/>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5"/>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Compétence numérique</a:t>
            </a:r>
            <a:endParaRPr/>
          </a:p>
        </p:txBody>
      </p:sp>
      <p:grpSp>
        <p:nvGrpSpPr>
          <p:cNvPr id="267" name="Google Shape;267;p35"/>
          <p:cNvGrpSpPr/>
          <p:nvPr/>
        </p:nvGrpSpPr>
        <p:grpSpPr>
          <a:xfrm>
            <a:off x="5628825" y="366075"/>
            <a:ext cx="2421800" cy="1810324"/>
            <a:chOff x="5400225" y="366075"/>
            <a:chExt cx="2421800" cy="1810324"/>
          </a:xfrm>
        </p:grpSpPr>
        <p:pic>
          <p:nvPicPr>
            <p:cNvPr id="268" name="Google Shape;268;p35"/>
            <p:cNvPicPr preferRelativeResize="0"/>
            <p:nvPr/>
          </p:nvPicPr>
          <p:blipFill>
            <a:blip r:embed="rId3">
              <a:alphaModFix/>
            </a:blip>
            <a:stretch>
              <a:fillRect/>
            </a:stretch>
          </p:blipFill>
          <p:spPr>
            <a:xfrm>
              <a:off x="5400225" y="874750"/>
              <a:ext cx="1454151" cy="1301649"/>
            </a:xfrm>
            <a:prstGeom prst="rect">
              <a:avLst/>
            </a:prstGeom>
            <a:noFill/>
            <a:ln>
              <a:noFill/>
            </a:ln>
          </p:spPr>
        </p:pic>
        <p:sp>
          <p:nvSpPr>
            <p:cNvPr id="269" name="Google Shape;269;p35"/>
            <p:cNvSpPr txBox="1"/>
            <p:nvPr/>
          </p:nvSpPr>
          <p:spPr>
            <a:xfrm>
              <a:off x="5906225" y="366075"/>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EA9F27"/>
                  </a:solidFill>
                  <a:latin typeface="Ubuntu Medium"/>
                  <a:ea typeface="Ubuntu Medium"/>
                  <a:cs typeface="Ubuntu Medium"/>
                  <a:sym typeface="Ubuntu Medium"/>
                </a:rPr>
                <a:t>Numérique pour l’apprentissage</a:t>
              </a:r>
              <a:endParaRPr sz="1300">
                <a:solidFill>
                  <a:srgbClr val="EA9F27"/>
                </a:solidFill>
                <a:latin typeface="Ubuntu Medium"/>
                <a:ea typeface="Ubuntu Medium"/>
                <a:cs typeface="Ubuntu Medium"/>
                <a:sym typeface="Ubuntu Medium"/>
              </a:endParaRPr>
            </a:p>
          </p:txBody>
        </p:sp>
      </p:grpSp>
      <p:grpSp>
        <p:nvGrpSpPr>
          <p:cNvPr id="270" name="Google Shape;270;p35"/>
          <p:cNvGrpSpPr/>
          <p:nvPr/>
        </p:nvGrpSpPr>
        <p:grpSpPr>
          <a:xfrm>
            <a:off x="3862575" y="3450558"/>
            <a:ext cx="2096674" cy="1638742"/>
            <a:chOff x="3633975" y="3450558"/>
            <a:chExt cx="2096674" cy="1638742"/>
          </a:xfrm>
        </p:grpSpPr>
        <p:pic>
          <p:nvPicPr>
            <p:cNvPr id="271" name="Google Shape;271;p35"/>
            <p:cNvPicPr preferRelativeResize="0"/>
            <p:nvPr/>
          </p:nvPicPr>
          <p:blipFill>
            <a:blip r:embed="rId4">
              <a:alphaModFix/>
            </a:blip>
            <a:stretch>
              <a:fillRect/>
            </a:stretch>
          </p:blipFill>
          <p:spPr>
            <a:xfrm>
              <a:off x="4499250" y="3450558"/>
              <a:ext cx="1231399" cy="1329180"/>
            </a:xfrm>
            <a:prstGeom prst="rect">
              <a:avLst/>
            </a:prstGeom>
            <a:noFill/>
            <a:ln>
              <a:noFill/>
            </a:ln>
          </p:spPr>
        </p:pic>
        <p:sp>
          <p:nvSpPr>
            <p:cNvPr id="272" name="Google Shape;272;p35"/>
            <p:cNvSpPr txBox="1"/>
            <p:nvPr/>
          </p:nvSpPr>
          <p:spPr>
            <a:xfrm>
              <a:off x="3633975" y="4504300"/>
              <a:ext cx="1732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F6DC8"/>
                  </a:solidFill>
                  <a:latin typeface="Ubuntu Medium"/>
                  <a:ea typeface="Ubuntu Medium"/>
                  <a:cs typeface="Ubuntu Medium"/>
                  <a:sym typeface="Ubuntu Medium"/>
                </a:rPr>
                <a:t>Inclusion et </a:t>
              </a:r>
              <a:endParaRPr sz="1300">
                <a:solidFill>
                  <a:srgbClr val="1F6DC8"/>
                </a:solidFill>
                <a:latin typeface="Ubuntu Medium"/>
                <a:ea typeface="Ubuntu Medium"/>
                <a:cs typeface="Ubuntu Medium"/>
                <a:sym typeface="Ubuntu Medium"/>
              </a:endParaRPr>
            </a:p>
            <a:p>
              <a:pPr indent="0" lvl="0" marL="0" rtl="0" algn="l">
                <a:spcBef>
                  <a:spcPts val="0"/>
                </a:spcBef>
                <a:spcAft>
                  <a:spcPts val="0"/>
                </a:spcAft>
                <a:buNone/>
              </a:pPr>
              <a:r>
                <a:rPr lang="en" sz="1300">
                  <a:solidFill>
                    <a:srgbClr val="1F6DC8"/>
                  </a:solidFill>
                  <a:latin typeface="Ubuntu Medium"/>
                  <a:ea typeface="Ubuntu Medium"/>
                  <a:cs typeface="Ubuntu Medium"/>
                  <a:sym typeface="Ubuntu Medium"/>
                </a:rPr>
                <a:t>besoins diversifiés</a:t>
              </a:r>
              <a:endParaRPr sz="1300">
                <a:solidFill>
                  <a:srgbClr val="1F6DC8"/>
                </a:solidFill>
                <a:latin typeface="Ubuntu Medium"/>
                <a:ea typeface="Ubuntu Medium"/>
                <a:cs typeface="Ubuntu Medium"/>
                <a:sym typeface="Ubuntu Medium"/>
              </a:endParaRPr>
            </a:p>
          </p:txBody>
        </p:sp>
      </p:grpSp>
      <p:grpSp>
        <p:nvGrpSpPr>
          <p:cNvPr id="273" name="Google Shape;273;p35"/>
          <p:cNvGrpSpPr/>
          <p:nvPr/>
        </p:nvGrpSpPr>
        <p:grpSpPr>
          <a:xfrm>
            <a:off x="2693025" y="2063100"/>
            <a:ext cx="2459124" cy="1329176"/>
            <a:chOff x="2464425" y="2063100"/>
            <a:chExt cx="2459124" cy="1329176"/>
          </a:xfrm>
        </p:grpSpPr>
        <p:pic>
          <p:nvPicPr>
            <p:cNvPr id="274" name="Google Shape;274;p35"/>
            <p:cNvPicPr preferRelativeResize="0"/>
            <p:nvPr/>
          </p:nvPicPr>
          <p:blipFill>
            <a:blip r:embed="rId5">
              <a:alphaModFix/>
            </a:blip>
            <a:stretch>
              <a:fillRect/>
            </a:stretch>
          </p:blipFill>
          <p:spPr>
            <a:xfrm>
              <a:off x="3692150" y="2063100"/>
              <a:ext cx="1231399" cy="1329176"/>
            </a:xfrm>
            <a:prstGeom prst="rect">
              <a:avLst/>
            </a:prstGeom>
            <a:noFill/>
            <a:ln>
              <a:noFill/>
            </a:ln>
          </p:spPr>
        </p:pic>
        <p:sp>
          <p:nvSpPr>
            <p:cNvPr id="275" name="Google Shape;275;p35"/>
            <p:cNvSpPr txBox="1"/>
            <p:nvPr/>
          </p:nvSpPr>
          <p:spPr>
            <a:xfrm>
              <a:off x="2464425" y="2367900"/>
              <a:ext cx="125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A9578E"/>
                  </a:solidFill>
                  <a:latin typeface="Ubuntu Medium"/>
                  <a:ea typeface="Ubuntu Medium"/>
                  <a:cs typeface="Ubuntu Medium"/>
                  <a:sym typeface="Ubuntu Medium"/>
                </a:rPr>
                <a:t>Résolution</a:t>
              </a:r>
              <a:endParaRPr sz="1300">
                <a:solidFill>
                  <a:srgbClr val="A9578E"/>
                </a:solidFill>
                <a:latin typeface="Ubuntu Medium"/>
                <a:ea typeface="Ubuntu Medium"/>
                <a:cs typeface="Ubuntu Medium"/>
                <a:sym typeface="Ubuntu Medium"/>
              </a:endParaRPr>
            </a:p>
            <a:p>
              <a:pPr indent="0" lvl="0" marL="0" rtl="0" algn="l">
                <a:spcBef>
                  <a:spcPts val="0"/>
                </a:spcBef>
                <a:spcAft>
                  <a:spcPts val="0"/>
                </a:spcAft>
                <a:buNone/>
              </a:pPr>
              <a:r>
                <a:rPr lang="en" sz="1300">
                  <a:solidFill>
                    <a:srgbClr val="A9578E"/>
                  </a:solidFill>
                  <a:latin typeface="Ubuntu Medium"/>
                  <a:ea typeface="Ubuntu Medium"/>
                  <a:cs typeface="Ubuntu Medium"/>
                  <a:sym typeface="Ubuntu Medium"/>
                </a:rPr>
                <a:t>de problèmes</a:t>
              </a:r>
              <a:endParaRPr sz="1300">
                <a:solidFill>
                  <a:srgbClr val="A9578E"/>
                </a:solidFill>
                <a:latin typeface="Ubuntu Medium"/>
                <a:ea typeface="Ubuntu Medium"/>
                <a:cs typeface="Ubuntu Medium"/>
                <a:sym typeface="Ubuntu Medium"/>
              </a:endParaRPr>
            </a:p>
          </p:txBody>
        </p:sp>
      </p:grpSp>
      <p:grpSp>
        <p:nvGrpSpPr>
          <p:cNvPr id="276" name="Google Shape;276;p35"/>
          <p:cNvGrpSpPr/>
          <p:nvPr/>
        </p:nvGrpSpPr>
        <p:grpSpPr>
          <a:xfrm>
            <a:off x="5100850" y="60925"/>
            <a:ext cx="4003575" cy="3528400"/>
            <a:chOff x="4872250" y="60925"/>
            <a:chExt cx="4003575" cy="3528400"/>
          </a:xfrm>
        </p:grpSpPr>
        <p:sp>
          <p:nvSpPr>
            <p:cNvPr id="277" name="Google Shape;277;p35"/>
            <p:cNvSpPr txBox="1"/>
            <p:nvPr/>
          </p:nvSpPr>
          <p:spPr>
            <a:xfrm>
              <a:off x="5948125" y="60925"/>
              <a:ext cx="2927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05991"/>
                  </a:solidFill>
                  <a:latin typeface="Ubuntu Medium"/>
                  <a:ea typeface="Ubuntu Medium"/>
                  <a:cs typeface="Ubuntu Medium"/>
                  <a:sym typeface="Ubuntu Medium"/>
                </a:rPr>
                <a:t>Habiletés technologiques</a:t>
              </a:r>
              <a:endParaRPr sz="1300">
                <a:solidFill>
                  <a:srgbClr val="005991"/>
                </a:solidFill>
                <a:latin typeface="Ubuntu Medium"/>
                <a:ea typeface="Ubuntu Medium"/>
                <a:cs typeface="Ubuntu Medium"/>
                <a:sym typeface="Ubuntu Medium"/>
              </a:endParaRPr>
            </a:p>
          </p:txBody>
        </p:sp>
        <p:pic>
          <p:nvPicPr>
            <p:cNvPr id="278" name="Google Shape;278;p35"/>
            <p:cNvPicPr preferRelativeResize="0"/>
            <p:nvPr/>
          </p:nvPicPr>
          <p:blipFill rotWithShape="1">
            <a:blip r:embed="rId6">
              <a:alphaModFix/>
            </a:blip>
            <a:srcRect b="0" l="0" r="0" t="0"/>
            <a:stretch/>
          </p:blipFill>
          <p:spPr>
            <a:xfrm>
              <a:off x="4872250" y="2026700"/>
              <a:ext cx="1562625" cy="1562625"/>
            </a:xfrm>
            <a:prstGeom prst="rect">
              <a:avLst/>
            </a:prstGeom>
            <a:noFill/>
            <a:ln>
              <a:noFill/>
            </a:ln>
          </p:spPr>
        </p:pic>
        <p:cxnSp>
          <p:nvCxnSpPr>
            <p:cNvPr id="279" name="Google Shape;279;p35"/>
            <p:cNvCxnSpPr/>
            <p:nvPr/>
          </p:nvCxnSpPr>
          <p:spPr>
            <a:xfrm flipH="1">
              <a:off x="5667700" y="248275"/>
              <a:ext cx="80100" cy="1783200"/>
            </a:xfrm>
            <a:prstGeom prst="straightConnector1">
              <a:avLst/>
            </a:prstGeom>
            <a:noFill/>
            <a:ln cap="flat" cmpd="sng" w="9525">
              <a:solidFill>
                <a:srgbClr val="000000"/>
              </a:solidFill>
              <a:prstDash val="solid"/>
              <a:round/>
              <a:headEnd len="med" w="med" type="none"/>
              <a:tailEnd len="med" w="med" type="none"/>
            </a:ln>
          </p:spPr>
        </p:cxnSp>
        <p:cxnSp>
          <p:nvCxnSpPr>
            <p:cNvPr id="280" name="Google Shape;280;p35"/>
            <p:cNvCxnSpPr>
              <a:stCxn id="277" idx="1"/>
            </p:cNvCxnSpPr>
            <p:nvPr/>
          </p:nvCxnSpPr>
          <p:spPr>
            <a:xfrm rot="10800000">
              <a:off x="5747725" y="248275"/>
              <a:ext cx="200400" cy="5100"/>
            </a:xfrm>
            <a:prstGeom prst="straightConnector1">
              <a:avLst/>
            </a:prstGeom>
            <a:noFill/>
            <a:ln cap="flat" cmpd="sng" w="9525">
              <a:solidFill>
                <a:srgbClr val="000000"/>
              </a:solidFill>
              <a:prstDash val="solid"/>
              <a:round/>
              <a:headEnd len="med" w="med" type="none"/>
              <a:tailEnd len="med" w="med" type="none"/>
            </a:ln>
          </p:spPr>
        </p:cxnSp>
      </p:grpSp>
      <p:pic>
        <p:nvPicPr>
          <p:cNvPr id="281" name="Google Shape;281;p35"/>
          <p:cNvPicPr preferRelativeResize="0"/>
          <p:nvPr/>
        </p:nvPicPr>
        <p:blipFill>
          <a:blip r:embed="rId7">
            <a:alphaModFix/>
          </a:blip>
          <a:stretch>
            <a:fillRect/>
          </a:stretch>
        </p:blipFill>
        <p:spPr>
          <a:xfrm rot="3">
            <a:off x="419399" y="1501825"/>
            <a:ext cx="1724900" cy="2238548"/>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282" name="Google Shape;282;p35"/>
          <p:cNvSpPr txBox="1"/>
          <p:nvPr/>
        </p:nvSpPr>
        <p:spPr>
          <a:xfrm>
            <a:off x="-78975" y="4558500"/>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D5CDF"/>
                </a:solidFill>
                <a:latin typeface="Viga"/>
                <a:ea typeface="Viga"/>
                <a:cs typeface="Viga"/>
                <a:sym typeface="Viga"/>
              </a:rPr>
              <a:t>🔗</a:t>
            </a:r>
            <a:r>
              <a:rPr lang="en" sz="800" u="sng">
                <a:solidFill>
                  <a:srgbClr val="0D5CDF"/>
                </a:solidFill>
                <a:latin typeface="Viga"/>
                <a:ea typeface="Viga"/>
                <a:cs typeface="Viga"/>
                <a:sym typeface="Viga"/>
                <a:hlinkClick r:id="rId8">
                  <a:extLst>
                    <a:ext uri="{A12FA001-AC4F-418D-AE19-62706E023703}">
                      <ahyp:hlinkClr val="tx"/>
                    </a:ext>
                  </a:extLst>
                </a:hlinkClick>
              </a:rPr>
              <a:t>Cadre de référence de la compétence numérique</a:t>
            </a:r>
            <a:endParaRPr sz="800">
              <a:solidFill>
                <a:srgbClr val="0D5CDF"/>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6"/>
          <p:cNvSpPr txBox="1"/>
          <p:nvPr>
            <p:ph type="title"/>
          </p:nvPr>
        </p:nvSpPr>
        <p:spPr>
          <a:xfrm>
            <a:off x="3168003" y="545375"/>
            <a:ext cx="2808000" cy="554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t>2 fondements</a:t>
            </a:r>
            <a:endParaRPr/>
          </a:p>
        </p:txBody>
      </p:sp>
      <p:pic>
        <p:nvPicPr>
          <p:cNvPr id="288" name="Google Shape;288;p36">
            <a:hlinkClick r:id="rId3"/>
          </p:cNvPr>
          <p:cNvPicPr preferRelativeResize="0"/>
          <p:nvPr/>
        </p:nvPicPr>
        <p:blipFill>
          <a:blip r:embed="rId4">
            <a:alphaModFix/>
          </a:blip>
          <a:stretch>
            <a:fillRect/>
          </a:stretch>
        </p:blipFill>
        <p:spPr>
          <a:xfrm>
            <a:off x="333779" y="1767196"/>
            <a:ext cx="1668049" cy="2171225"/>
          </a:xfrm>
          <a:prstGeom prst="rect">
            <a:avLst/>
          </a:prstGeom>
          <a:noFill/>
          <a:ln>
            <a:noFill/>
          </a:ln>
          <a:effectLst>
            <a:outerShdw blurRad="57150" rotWithShape="0" algn="bl" dir="5400000" dist="19050">
              <a:srgbClr val="000000">
                <a:alpha val="50000"/>
              </a:srgbClr>
            </a:outerShdw>
          </a:effectLst>
        </p:spPr>
      </p:pic>
      <p:sp>
        <p:nvSpPr>
          <p:cNvPr id="289" name="Google Shape;289;p36"/>
          <p:cNvSpPr txBox="1"/>
          <p:nvPr/>
        </p:nvSpPr>
        <p:spPr>
          <a:xfrm>
            <a:off x="333777" y="4685650"/>
            <a:ext cx="19272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rgbClr val="3564B9"/>
                </a:solidFill>
                <a:latin typeface="Viga"/>
                <a:ea typeface="Viga"/>
                <a:cs typeface="Viga"/>
                <a:sym typeface="Viga"/>
                <a:hlinkClick r:id="rId5">
                  <a:extLst>
                    <a:ext uri="{A12FA001-AC4F-418D-AE19-62706E023703}">
                      <ahyp:hlinkClr val="tx"/>
                    </a:ext>
                  </a:extLst>
                </a:hlinkClick>
              </a:rPr>
              <a:t>Référentiel d'intervention en mathématique (août 2019)</a:t>
            </a:r>
            <a:endParaRPr sz="800">
              <a:solidFill>
                <a:srgbClr val="3564B9"/>
              </a:solidFill>
              <a:latin typeface="Viga"/>
              <a:ea typeface="Viga"/>
              <a:cs typeface="Viga"/>
              <a:sym typeface="Viga"/>
            </a:endParaRPr>
          </a:p>
        </p:txBody>
      </p:sp>
      <p:pic>
        <p:nvPicPr>
          <p:cNvPr id="290" name="Google Shape;290;p36"/>
          <p:cNvPicPr preferRelativeResize="0"/>
          <p:nvPr/>
        </p:nvPicPr>
        <p:blipFill>
          <a:blip r:embed="rId6">
            <a:alphaModFix/>
          </a:blip>
          <a:stretch>
            <a:fillRect/>
          </a:stretch>
        </p:blipFill>
        <p:spPr>
          <a:xfrm>
            <a:off x="3034072" y="2755150"/>
            <a:ext cx="5699451" cy="1117825"/>
          </a:xfrm>
          <a:prstGeom prst="rect">
            <a:avLst/>
          </a:prstGeom>
          <a:noFill/>
          <a:ln>
            <a:noFill/>
          </a:ln>
        </p:spPr>
      </p:pic>
      <p:pic>
        <p:nvPicPr>
          <p:cNvPr id="291" name="Google Shape;291;p36"/>
          <p:cNvPicPr preferRelativeResize="0"/>
          <p:nvPr/>
        </p:nvPicPr>
        <p:blipFill>
          <a:blip r:embed="rId7">
            <a:alphaModFix/>
          </a:blip>
          <a:stretch>
            <a:fillRect/>
          </a:stretch>
        </p:blipFill>
        <p:spPr>
          <a:xfrm>
            <a:off x="3089200" y="1428325"/>
            <a:ext cx="5589195" cy="1117825"/>
          </a:xfrm>
          <a:prstGeom prst="rect">
            <a:avLst/>
          </a:prstGeom>
          <a:noFill/>
          <a:ln>
            <a:noFill/>
          </a:ln>
        </p:spPr>
      </p:pic>
      <p:sp>
        <p:nvSpPr>
          <p:cNvPr id="292" name="Google Shape;292;p36"/>
          <p:cNvSpPr txBox="1"/>
          <p:nvPr>
            <p:ph type="title"/>
          </p:nvPr>
        </p:nvSpPr>
        <p:spPr>
          <a:xfrm>
            <a:off x="378478" y="845875"/>
            <a:ext cx="2808000" cy="554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t>RIM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7"/>
          <p:cNvSpPr txBox="1"/>
          <p:nvPr>
            <p:ph type="title"/>
          </p:nvPr>
        </p:nvSpPr>
        <p:spPr>
          <a:xfrm>
            <a:off x="158700" y="30759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000000"/>
                </a:solidFill>
              </a:rPr>
              <a:t>Amplify</a:t>
            </a:r>
            <a:endParaRPr sz="2300">
              <a:solidFill>
                <a:srgbClr val="000000"/>
              </a:solidFill>
            </a:endParaRPr>
          </a:p>
          <a:p>
            <a:pPr indent="0" lvl="0" marL="0" rtl="0" algn="l">
              <a:spcBef>
                <a:spcPts val="0"/>
              </a:spcBef>
              <a:spcAft>
                <a:spcPts val="0"/>
              </a:spcAft>
              <a:buNone/>
            </a:pPr>
            <a:r>
              <a:rPr lang="en" sz="1400">
                <a:solidFill>
                  <a:srgbClr val="999999"/>
                </a:solidFill>
              </a:rPr>
              <a:t>Une plateforme gratuite d'apprentissage et d'enseignement.</a:t>
            </a:r>
            <a:endParaRPr sz="1400">
              <a:solidFill>
                <a:srgbClr val="999999"/>
              </a:solidFill>
            </a:endParaRPr>
          </a:p>
        </p:txBody>
      </p:sp>
      <p:sp>
        <p:nvSpPr>
          <p:cNvPr id="298" name="Google Shape;298;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Desmos ?</a:t>
            </a:r>
            <a:endParaRPr sz="3000"/>
          </a:p>
        </p:txBody>
      </p:sp>
      <p:pic>
        <p:nvPicPr>
          <p:cNvPr id="299" name="Google Shape;299;p37">
            <a:hlinkClick r:id="rId3"/>
          </p:cNvPr>
          <p:cNvPicPr preferRelativeResize="0"/>
          <p:nvPr/>
        </p:nvPicPr>
        <p:blipFill>
          <a:blip r:embed="rId4">
            <a:alphaModFix/>
          </a:blip>
          <a:stretch>
            <a:fillRect/>
          </a:stretch>
        </p:blipFill>
        <p:spPr>
          <a:xfrm>
            <a:off x="495000" y="1598326"/>
            <a:ext cx="6212937" cy="1455100"/>
          </a:xfrm>
          <a:prstGeom prst="rect">
            <a:avLst/>
          </a:prstGeom>
          <a:noFill/>
          <a:ln>
            <a:noFill/>
          </a:ln>
        </p:spPr>
      </p:pic>
      <p:pic>
        <p:nvPicPr>
          <p:cNvPr id="300" name="Google Shape;300;p37"/>
          <p:cNvPicPr preferRelativeResize="0"/>
          <p:nvPr/>
        </p:nvPicPr>
        <p:blipFill>
          <a:blip r:embed="rId5">
            <a:alphaModFix/>
          </a:blip>
          <a:stretch>
            <a:fillRect/>
          </a:stretch>
        </p:blipFill>
        <p:spPr>
          <a:xfrm>
            <a:off x="7417225" y="1798553"/>
            <a:ext cx="825700" cy="825700"/>
          </a:xfrm>
          <a:prstGeom prst="rect">
            <a:avLst/>
          </a:prstGeom>
          <a:noFill/>
          <a:ln>
            <a:noFill/>
          </a:ln>
        </p:spPr>
      </p:pic>
      <p:sp>
        <p:nvSpPr>
          <p:cNvPr id="301" name="Google Shape;301;p37"/>
          <p:cNvSpPr txBox="1"/>
          <p:nvPr>
            <p:ph type="title"/>
          </p:nvPr>
        </p:nvSpPr>
        <p:spPr>
          <a:xfrm>
            <a:off x="174450" y="96410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000000"/>
                </a:solidFill>
              </a:rPr>
              <a:t>Desmos Studio</a:t>
            </a:r>
            <a:endParaRPr sz="2300">
              <a:solidFill>
                <a:srgbClr val="000000"/>
              </a:solidFill>
            </a:endParaRPr>
          </a:p>
          <a:p>
            <a:pPr indent="0" lvl="0" marL="0" rtl="0" algn="l">
              <a:spcBef>
                <a:spcPts val="0"/>
              </a:spcBef>
              <a:spcAft>
                <a:spcPts val="0"/>
              </a:spcAft>
              <a:buNone/>
            </a:pPr>
            <a:r>
              <a:rPr lang="en" sz="1400">
                <a:solidFill>
                  <a:srgbClr val="999999"/>
                </a:solidFill>
              </a:rPr>
              <a:t>Une suite d’applications accessibles gratuitement en ligne ou via des applications sur un appareil mobile.</a:t>
            </a:r>
            <a:endParaRPr sz="1400">
              <a:solidFill>
                <a:srgbClr val="999999"/>
              </a:solidFill>
            </a:endParaRPr>
          </a:p>
        </p:txBody>
      </p:sp>
      <p:pic>
        <p:nvPicPr>
          <p:cNvPr id="302" name="Google Shape;302;p37">
            <a:hlinkClick r:id="rId6"/>
          </p:cNvPr>
          <p:cNvPicPr preferRelativeResize="0"/>
          <p:nvPr/>
        </p:nvPicPr>
        <p:blipFill>
          <a:blip r:embed="rId7">
            <a:alphaModFix/>
          </a:blip>
          <a:stretch>
            <a:fillRect/>
          </a:stretch>
        </p:blipFill>
        <p:spPr>
          <a:xfrm>
            <a:off x="679950" y="4194659"/>
            <a:ext cx="2514600" cy="447600"/>
          </a:xfrm>
          <a:prstGeom prst="roundRect">
            <a:avLst>
              <a:gd fmla="val 16667" name="adj"/>
            </a:avLst>
          </a:prstGeom>
          <a:noFill/>
          <a:ln cap="flat" cmpd="sng" w="19050">
            <a:solidFill>
              <a:srgbClr val="666666"/>
            </a:solidFill>
            <a:prstDash val="solid"/>
            <a:round/>
            <a:headEnd len="sm" w="sm" type="none"/>
            <a:tailEnd len="sm" w="sm" type="none"/>
          </a:ln>
        </p:spPr>
      </p:pic>
      <p:pic>
        <p:nvPicPr>
          <p:cNvPr id="303" name="Google Shape;303;p37"/>
          <p:cNvPicPr preferRelativeResize="0"/>
          <p:nvPr/>
        </p:nvPicPr>
        <p:blipFill>
          <a:blip r:embed="rId8">
            <a:alphaModFix/>
          </a:blip>
          <a:stretch>
            <a:fillRect/>
          </a:stretch>
        </p:blipFill>
        <p:spPr>
          <a:xfrm>
            <a:off x="3650802" y="3879949"/>
            <a:ext cx="3943025" cy="710725"/>
          </a:xfrm>
          <a:prstGeom prst="rect">
            <a:avLst/>
          </a:prstGeom>
          <a:noFill/>
          <a:ln cap="flat" cmpd="sng" w="19050">
            <a:solidFill>
              <a:srgbClr val="F3F3F3"/>
            </a:solidFill>
            <a:prstDash val="solid"/>
            <a:round/>
            <a:headEnd len="sm" w="sm" type="none"/>
            <a:tailEnd len="sm" w="sm" type="none"/>
          </a:ln>
        </p:spPr>
      </p:pic>
      <p:pic>
        <p:nvPicPr>
          <p:cNvPr id="304" name="Google Shape;304;p37">
            <a:hlinkClick r:id="rId9"/>
          </p:cNvPr>
          <p:cNvPicPr preferRelativeResize="0"/>
          <p:nvPr/>
        </p:nvPicPr>
        <p:blipFill>
          <a:blip r:embed="rId10">
            <a:alphaModFix/>
          </a:blip>
          <a:stretch>
            <a:fillRect/>
          </a:stretch>
        </p:blipFill>
        <p:spPr>
          <a:xfrm>
            <a:off x="3650800" y="4695574"/>
            <a:ext cx="825600" cy="279900"/>
          </a:xfrm>
          <a:prstGeom prst="roundRect">
            <a:avLst>
              <a:gd fmla="val 16667" name="adj"/>
            </a:avLst>
          </a:prstGeom>
          <a:noFill/>
          <a:ln>
            <a:noFill/>
          </a:ln>
        </p:spPr>
      </p:pic>
      <p:sp>
        <p:nvSpPr>
          <p:cNvPr id="305" name="Google Shape;305;p37"/>
          <p:cNvSpPr/>
          <p:nvPr/>
        </p:nvSpPr>
        <p:spPr>
          <a:xfrm>
            <a:off x="3338825" y="3831050"/>
            <a:ext cx="167700" cy="11748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06" name="Google Shape;306;p37"/>
          <p:cNvSpPr/>
          <p:nvPr/>
        </p:nvSpPr>
        <p:spPr>
          <a:xfrm>
            <a:off x="51325" y="964100"/>
            <a:ext cx="8756700" cy="1995000"/>
          </a:xfrm>
          <a:prstGeom prst="roundRect">
            <a:avLst>
              <a:gd fmla="val 26425" name="adj"/>
            </a:avLst>
          </a:prstGeom>
          <a:solidFill>
            <a:srgbClr val="F3F3F3">
              <a:alpha val="85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Démonstration (espace élève)</a:t>
            </a:r>
            <a:endParaRPr/>
          </a:p>
        </p:txBody>
      </p:sp>
      <p:pic>
        <p:nvPicPr>
          <p:cNvPr id="312" name="Google Shape;312;p38"/>
          <p:cNvPicPr preferRelativeResize="0"/>
          <p:nvPr/>
        </p:nvPicPr>
        <p:blipFill>
          <a:blip r:embed="rId3">
            <a:alphaModFix/>
          </a:blip>
          <a:stretch>
            <a:fillRect/>
          </a:stretch>
        </p:blipFill>
        <p:spPr>
          <a:xfrm>
            <a:off x="1376600" y="917038"/>
            <a:ext cx="6049580" cy="3422663"/>
          </a:xfrm>
          <a:prstGeom prst="rect">
            <a:avLst/>
          </a:prstGeom>
          <a:noFill/>
          <a:ln>
            <a:noFill/>
          </a:ln>
        </p:spPr>
      </p:pic>
      <p:sp>
        <p:nvSpPr>
          <p:cNvPr id="313" name="Google Shape;313;p38"/>
          <p:cNvSpPr txBox="1"/>
          <p:nvPr/>
        </p:nvSpPr>
        <p:spPr>
          <a:xfrm>
            <a:off x="949725" y="4659925"/>
            <a:ext cx="7177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3F3F3"/>
                </a:solidFill>
                <a:latin typeface="Century Gothic"/>
                <a:ea typeface="Century Gothic"/>
                <a:cs typeface="Century Gothic"/>
                <a:sym typeface="Century Gothic"/>
              </a:rPr>
              <a:t>Vous pouvez également cliquer sur ce</a:t>
            </a:r>
            <a:r>
              <a:rPr b="1" lang="en" sz="1600">
                <a:solidFill>
                  <a:srgbClr val="1F6DC8"/>
                </a:solidFill>
                <a:latin typeface="Century Gothic"/>
                <a:ea typeface="Century Gothic"/>
                <a:cs typeface="Century Gothic"/>
                <a:sym typeface="Century Gothic"/>
              </a:rPr>
              <a:t> </a:t>
            </a:r>
            <a:r>
              <a:rPr b="1" lang="en" sz="1600" u="sng">
                <a:solidFill>
                  <a:srgbClr val="1F6DC8"/>
                </a:solidFill>
                <a:highlight>
                  <a:srgbClr val="94BF6E"/>
                </a:highlight>
                <a:latin typeface="Century Gothic"/>
                <a:ea typeface="Century Gothic"/>
                <a:cs typeface="Century Gothic"/>
                <a:sym typeface="Century Gothic"/>
                <a:hlinkClick r:id="rId4">
                  <a:extLst>
                    <a:ext uri="{A12FA001-AC4F-418D-AE19-62706E023703}">
                      <ahyp:hlinkClr val="tx"/>
                    </a:ext>
                  </a:extLst>
                </a:hlinkClick>
              </a:rPr>
              <a:t>lien d’invitation</a:t>
            </a:r>
            <a:r>
              <a:rPr b="1" lang="en" sz="1600">
                <a:solidFill>
                  <a:srgbClr val="F3F3F3"/>
                </a:solidFill>
                <a:latin typeface="Century Gothic"/>
                <a:ea typeface="Century Gothic"/>
                <a:cs typeface="Century Gothic"/>
                <a:sym typeface="Century Gothic"/>
              </a:rPr>
              <a:t>.</a:t>
            </a:r>
            <a:endParaRPr b="1" sz="1600">
              <a:solidFill>
                <a:srgbClr val="F3F3F3"/>
              </a:solidFill>
              <a:latin typeface="Century Gothic"/>
              <a:ea typeface="Century Gothic"/>
              <a:cs typeface="Century Gothic"/>
              <a:sym typeface="Century Gothic"/>
            </a:endParaRPr>
          </a:p>
        </p:txBody>
      </p:sp>
      <p:pic>
        <p:nvPicPr>
          <p:cNvPr descr="Flèche pour indiquer où cliquer." id="314" name="Google Shape;314;p38"/>
          <p:cNvPicPr preferRelativeResize="0"/>
          <p:nvPr/>
        </p:nvPicPr>
        <p:blipFill>
          <a:blip r:embed="rId5">
            <a:alphaModFix/>
          </a:blip>
          <a:stretch>
            <a:fillRect/>
          </a:stretch>
        </p:blipFill>
        <p:spPr>
          <a:xfrm rot="-1966553">
            <a:off x="7199300" y="4732820"/>
            <a:ext cx="381525" cy="381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