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7" name="Google Shape;87;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8" name="Google Shape;88;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0" name="Shape 390"/>
        <p:cNvGrpSpPr/>
        <p:nvPr/>
      </p:nvGrpSpPr>
      <p:grpSpPr>
        <a:xfrm>
          <a:off x="0" y="0"/>
          <a:ext cx="0" cy="0"/>
          <a:chOff x="0" y="0"/>
          <a:chExt cx="0" cy="0"/>
        </a:xfrm>
      </p:grpSpPr>
      <p:sp>
        <p:nvSpPr>
          <p:cNvPr id="391" name="Google Shape;391;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2" name="Google Shape;392;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3" name="Google Shape;393;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13" name="Google Shape;413;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4" name="Google Shape;414;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6" name="Shape 446"/>
        <p:cNvGrpSpPr/>
        <p:nvPr/>
      </p:nvGrpSpPr>
      <p:grpSpPr>
        <a:xfrm>
          <a:off x="0" y="0"/>
          <a:ext cx="0" cy="0"/>
          <a:chOff x="0" y="0"/>
          <a:chExt cx="0" cy="0"/>
        </a:xfrm>
      </p:grpSpPr>
      <p:sp>
        <p:nvSpPr>
          <p:cNvPr id="447" name="Google Shape;447;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8" name="Google Shape;448;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9" name="Google Shape;449;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3" name="Shape 473"/>
        <p:cNvGrpSpPr/>
        <p:nvPr/>
      </p:nvGrpSpPr>
      <p:grpSpPr>
        <a:xfrm>
          <a:off x="0" y="0"/>
          <a:ext cx="0" cy="0"/>
          <a:chOff x="0" y="0"/>
          <a:chExt cx="0" cy="0"/>
        </a:xfrm>
      </p:grpSpPr>
      <p:sp>
        <p:nvSpPr>
          <p:cNvPr id="474" name="Google Shape;474;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75" name="Google Shape;475;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6" name="Google Shape;476;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5" name="Shape 505"/>
        <p:cNvGrpSpPr/>
        <p:nvPr/>
      </p:nvGrpSpPr>
      <p:grpSpPr>
        <a:xfrm>
          <a:off x="0" y="0"/>
          <a:ext cx="0" cy="0"/>
          <a:chOff x="0" y="0"/>
          <a:chExt cx="0" cy="0"/>
        </a:xfrm>
      </p:grpSpPr>
      <p:sp>
        <p:nvSpPr>
          <p:cNvPr id="506" name="Google Shape;506;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07" name="Google Shape;507;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8" name="Google Shape;508;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7" name="Shape 537"/>
        <p:cNvGrpSpPr/>
        <p:nvPr/>
      </p:nvGrpSpPr>
      <p:grpSpPr>
        <a:xfrm>
          <a:off x="0" y="0"/>
          <a:ext cx="0" cy="0"/>
          <a:chOff x="0" y="0"/>
          <a:chExt cx="0" cy="0"/>
        </a:xfrm>
      </p:grpSpPr>
      <p:sp>
        <p:nvSpPr>
          <p:cNvPr id="538" name="Google Shape;538;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39" name="Google Shape;539;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40" name="Google Shape;540;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9" name="Shape 579"/>
        <p:cNvGrpSpPr/>
        <p:nvPr/>
      </p:nvGrpSpPr>
      <p:grpSpPr>
        <a:xfrm>
          <a:off x="0" y="0"/>
          <a:ext cx="0" cy="0"/>
          <a:chOff x="0" y="0"/>
          <a:chExt cx="0" cy="0"/>
        </a:xfrm>
      </p:grpSpPr>
      <p:sp>
        <p:nvSpPr>
          <p:cNvPr id="580" name="Google Shape;580;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81" name="Google Shape;581;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2" name="Google Shape;582;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5" name="Shape 605"/>
        <p:cNvGrpSpPr/>
        <p:nvPr/>
      </p:nvGrpSpPr>
      <p:grpSpPr>
        <a:xfrm>
          <a:off x="0" y="0"/>
          <a:ext cx="0" cy="0"/>
          <a:chOff x="0" y="0"/>
          <a:chExt cx="0" cy="0"/>
        </a:xfrm>
      </p:grpSpPr>
      <p:sp>
        <p:nvSpPr>
          <p:cNvPr id="606" name="Google Shape;606;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07" name="Google Shape;607;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08" name="Google Shape;608;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7" name="Shape 637"/>
        <p:cNvGrpSpPr/>
        <p:nvPr/>
      </p:nvGrpSpPr>
      <p:grpSpPr>
        <a:xfrm>
          <a:off x="0" y="0"/>
          <a:ext cx="0" cy="0"/>
          <a:chOff x="0" y="0"/>
          <a:chExt cx="0" cy="0"/>
        </a:xfrm>
      </p:grpSpPr>
      <p:sp>
        <p:nvSpPr>
          <p:cNvPr id="638" name="Google Shape;638;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39" name="Google Shape;639;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40" name="Google Shape;640;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4" name="Shape 674"/>
        <p:cNvGrpSpPr/>
        <p:nvPr/>
      </p:nvGrpSpPr>
      <p:grpSpPr>
        <a:xfrm>
          <a:off x="0" y="0"/>
          <a:ext cx="0" cy="0"/>
          <a:chOff x="0" y="0"/>
          <a:chExt cx="0" cy="0"/>
        </a:xfrm>
      </p:grpSpPr>
      <p:sp>
        <p:nvSpPr>
          <p:cNvPr id="675" name="Google Shape;675;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76" name="Google Shape;676;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77" name="Google Shape;677;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0" name="Google Shape;110;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1" name="Google Shape;111;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2" name="Shape 702"/>
        <p:cNvGrpSpPr/>
        <p:nvPr/>
      </p:nvGrpSpPr>
      <p:grpSpPr>
        <a:xfrm>
          <a:off x="0" y="0"/>
          <a:ext cx="0" cy="0"/>
          <a:chOff x="0" y="0"/>
          <a:chExt cx="0" cy="0"/>
        </a:xfrm>
      </p:grpSpPr>
      <p:sp>
        <p:nvSpPr>
          <p:cNvPr id="703" name="Google Shape;703;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04" name="Google Shape;704;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5" name="Google Shape;705;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3" name="Shape 773"/>
        <p:cNvGrpSpPr/>
        <p:nvPr/>
      </p:nvGrpSpPr>
      <p:grpSpPr>
        <a:xfrm>
          <a:off x="0" y="0"/>
          <a:ext cx="0" cy="0"/>
          <a:chOff x="0" y="0"/>
          <a:chExt cx="0" cy="0"/>
        </a:xfrm>
      </p:grpSpPr>
      <p:sp>
        <p:nvSpPr>
          <p:cNvPr id="774" name="Google Shape;774;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75" name="Google Shape;775;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76" name="Google Shape;776;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7" name="Shape 807"/>
        <p:cNvGrpSpPr/>
        <p:nvPr/>
      </p:nvGrpSpPr>
      <p:grpSpPr>
        <a:xfrm>
          <a:off x="0" y="0"/>
          <a:ext cx="0" cy="0"/>
          <a:chOff x="0" y="0"/>
          <a:chExt cx="0" cy="0"/>
        </a:xfrm>
      </p:grpSpPr>
      <p:sp>
        <p:nvSpPr>
          <p:cNvPr id="808" name="Google Shape;808;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09" name="Google Shape;809;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10" name="Google Shape;810;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7" name="Shape 837"/>
        <p:cNvGrpSpPr/>
        <p:nvPr/>
      </p:nvGrpSpPr>
      <p:grpSpPr>
        <a:xfrm>
          <a:off x="0" y="0"/>
          <a:ext cx="0" cy="0"/>
          <a:chOff x="0" y="0"/>
          <a:chExt cx="0" cy="0"/>
        </a:xfrm>
      </p:grpSpPr>
      <p:sp>
        <p:nvSpPr>
          <p:cNvPr id="838" name="Google Shape;838;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39" name="Google Shape;839;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40" name="Google Shape;840;p2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6" name="Shape 906"/>
        <p:cNvGrpSpPr/>
        <p:nvPr/>
      </p:nvGrpSpPr>
      <p:grpSpPr>
        <a:xfrm>
          <a:off x="0" y="0"/>
          <a:ext cx="0" cy="0"/>
          <a:chOff x="0" y="0"/>
          <a:chExt cx="0" cy="0"/>
        </a:xfrm>
      </p:grpSpPr>
      <p:sp>
        <p:nvSpPr>
          <p:cNvPr id="907" name="Google Shape;907;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08" name="Google Shape;908;p2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09" name="Google Shape;909;p2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3" name="Shape 953"/>
        <p:cNvGrpSpPr/>
        <p:nvPr/>
      </p:nvGrpSpPr>
      <p:grpSpPr>
        <a:xfrm>
          <a:off x="0" y="0"/>
          <a:ext cx="0" cy="0"/>
          <a:chOff x="0" y="0"/>
          <a:chExt cx="0" cy="0"/>
        </a:xfrm>
      </p:grpSpPr>
      <p:sp>
        <p:nvSpPr>
          <p:cNvPr id="954" name="Google Shape;954;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55" name="Google Shape;955;p2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6" name="Google Shape;956;p2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1" name="Shape 1021"/>
        <p:cNvGrpSpPr/>
        <p:nvPr/>
      </p:nvGrpSpPr>
      <p:grpSpPr>
        <a:xfrm>
          <a:off x="0" y="0"/>
          <a:ext cx="0" cy="0"/>
          <a:chOff x="0" y="0"/>
          <a:chExt cx="0" cy="0"/>
        </a:xfrm>
      </p:grpSpPr>
      <p:sp>
        <p:nvSpPr>
          <p:cNvPr id="1022" name="Google Shape;1022;p2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023" name="Google Shape;1023;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1" name="Google Shape;131;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2" name="Google Shape;132;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5" name="Google Shape;145;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6" name="Google Shape;146;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5" name="Google Shape;175;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6" name="Google Shape;176;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5" name="Google Shape;195;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6" name="Google Shape;196;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7" name="Google Shape;247;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8" name="Google Shape;248;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6" name="Google Shape;286;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7" name="Google Shape;287;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4" name="Google Shape;334;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5" name="Google Shape;335;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type="blank">
  <p:cSld name="BLANK">
    <p:spTree>
      <p:nvGrpSpPr>
        <p:cNvPr id="15" name="Shape 15"/>
        <p:cNvGrpSpPr/>
        <p:nvPr/>
      </p:nvGrpSpPr>
      <p:grpSpPr>
        <a:xfrm>
          <a:off x="0" y="0"/>
          <a:ext cx="0" cy="0"/>
          <a:chOff x="0" y="0"/>
          <a:chExt cx="0" cy="0"/>
        </a:xfrm>
      </p:grpSpPr>
      <p:sp>
        <p:nvSpPr>
          <p:cNvPr id="16" name="Google Shape;16;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1200" u="none" cap="none" strike="noStrike">
                <a:solidFill>
                  <a:srgbClr val="898989"/>
                </a:solidFill>
                <a:latin typeface="Calibri"/>
                <a:ea typeface="Calibri"/>
                <a:cs typeface="Calibri"/>
                <a:sym typeface="Calibri"/>
              </a:defRPr>
            </a:lvl1pPr>
            <a:lvl2pPr indent="0" lvl="1" marL="0" algn="r">
              <a:spcBef>
                <a:spcPts val="0"/>
              </a:spcBef>
              <a:spcAft>
                <a:spcPts val="0"/>
              </a:spcAft>
              <a:buNone/>
              <a:defRPr b="0" i="0" sz="1200" u="none" cap="none" strike="noStrike">
                <a:solidFill>
                  <a:srgbClr val="898989"/>
                </a:solidFill>
                <a:latin typeface="Calibri"/>
                <a:ea typeface="Calibri"/>
                <a:cs typeface="Calibri"/>
                <a:sym typeface="Calibri"/>
              </a:defRPr>
            </a:lvl2pPr>
            <a:lvl3pPr indent="0" lvl="2" marL="0" algn="r">
              <a:spcBef>
                <a:spcPts val="0"/>
              </a:spcBef>
              <a:spcAft>
                <a:spcPts val="0"/>
              </a:spcAft>
              <a:buNone/>
              <a:defRPr b="0" i="0" sz="1200" u="none" cap="none" strike="noStrike">
                <a:solidFill>
                  <a:srgbClr val="898989"/>
                </a:solidFill>
                <a:latin typeface="Calibri"/>
                <a:ea typeface="Calibri"/>
                <a:cs typeface="Calibri"/>
                <a:sym typeface="Calibri"/>
              </a:defRPr>
            </a:lvl3pPr>
            <a:lvl4pPr indent="0" lvl="3" marL="0" algn="r">
              <a:spcBef>
                <a:spcPts val="0"/>
              </a:spcBef>
              <a:spcAft>
                <a:spcPts val="0"/>
              </a:spcAft>
              <a:buNone/>
              <a:defRPr b="0" i="0" sz="1200" u="none" cap="none" strike="noStrike">
                <a:solidFill>
                  <a:srgbClr val="898989"/>
                </a:solidFill>
                <a:latin typeface="Calibri"/>
                <a:ea typeface="Calibri"/>
                <a:cs typeface="Calibri"/>
                <a:sym typeface="Calibri"/>
              </a:defRPr>
            </a:lvl4pPr>
            <a:lvl5pPr indent="0" lvl="4" marL="0" algn="r">
              <a:spcBef>
                <a:spcPts val="0"/>
              </a:spcBef>
              <a:spcAft>
                <a:spcPts val="0"/>
              </a:spcAft>
              <a:buNone/>
              <a:defRPr b="0" i="0" sz="1200" u="none" cap="none" strike="noStrike">
                <a:solidFill>
                  <a:srgbClr val="898989"/>
                </a:solidFill>
                <a:latin typeface="Calibri"/>
                <a:ea typeface="Calibri"/>
                <a:cs typeface="Calibri"/>
                <a:sym typeface="Calibri"/>
              </a:defRPr>
            </a:lvl5pPr>
            <a:lvl6pPr indent="0" lvl="5" marL="0" algn="r">
              <a:spcBef>
                <a:spcPts val="0"/>
              </a:spcBef>
              <a:spcAft>
                <a:spcPts val="0"/>
              </a:spcAft>
              <a:buNone/>
              <a:defRPr b="0" i="0" sz="1200" u="none" cap="none" strike="noStrike">
                <a:solidFill>
                  <a:srgbClr val="898989"/>
                </a:solidFill>
                <a:latin typeface="Calibri"/>
                <a:ea typeface="Calibri"/>
                <a:cs typeface="Calibri"/>
                <a:sym typeface="Calibri"/>
              </a:defRPr>
            </a:lvl6pPr>
            <a:lvl7pPr indent="0" lvl="6" marL="0" algn="r">
              <a:spcBef>
                <a:spcPts val="0"/>
              </a:spcBef>
              <a:spcAft>
                <a:spcPts val="0"/>
              </a:spcAft>
              <a:buNone/>
              <a:defRPr b="0" i="0" sz="1200" u="none" cap="none" strike="noStrike">
                <a:solidFill>
                  <a:srgbClr val="898989"/>
                </a:solidFill>
                <a:latin typeface="Calibri"/>
                <a:ea typeface="Calibri"/>
                <a:cs typeface="Calibri"/>
                <a:sym typeface="Calibri"/>
              </a:defRPr>
            </a:lvl7pPr>
            <a:lvl8pPr indent="0" lvl="7" marL="0" algn="r">
              <a:spcBef>
                <a:spcPts val="0"/>
              </a:spcBef>
              <a:spcAft>
                <a:spcPts val="0"/>
              </a:spcAft>
              <a:buNone/>
              <a:defRPr b="0" i="0" sz="1200" u="none" cap="none" strike="noStrike">
                <a:solidFill>
                  <a:srgbClr val="898989"/>
                </a:solidFill>
                <a:latin typeface="Calibri"/>
                <a:ea typeface="Calibri"/>
                <a:cs typeface="Calibri"/>
                <a:sym typeface="Calibri"/>
              </a:defRPr>
            </a:lvl8pPr>
            <a:lvl9pPr indent="0" lvl="8" marL="0" algn="r">
              <a:spcBef>
                <a:spcPts val="0"/>
              </a:spcBef>
              <a:spcAft>
                <a:spcPts val="0"/>
              </a:spcAft>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type="vertTx">
  <p:cSld name="VERTICAL_TEXT">
    <p:spTree>
      <p:nvGrpSpPr>
        <p:cNvPr id="73" name="Shape 73"/>
        <p:cNvGrpSpPr/>
        <p:nvPr/>
      </p:nvGrpSpPr>
      <p:grpSpPr>
        <a:xfrm>
          <a:off x="0" y="0"/>
          <a:ext cx="0" cy="0"/>
          <a:chOff x="0" y="0"/>
          <a:chExt cx="0" cy="0"/>
        </a:xfrm>
      </p:grpSpPr>
      <p:sp>
        <p:nvSpPr>
          <p:cNvPr id="74" name="Google Shape;74;p11"/>
          <p:cNvSpPr txBox="1"/>
          <p:nvPr>
            <p:ph type="title"/>
          </p:nvPr>
        </p:nvSpPr>
        <p:spPr>
          <a:xfrm>
            <a:off x="838200" y="365125"/>
            <a:ext cx="10515600" cy="1281113"/>
          </a:xfrm>
          <a:prstGeom prst="rect">
            <a:avLst/>
          </a:prstGeom>
          <a:noFill/>
          <a:ln>
            <a:noFill/>
          </a:ln>
        </p:spPr>
        <p:txBody>
          <a:bodyPr anchorCtr="0" anchor="ctr" bIns="45700" lIns="91425" spcFirstLastPara="1" rIns="91425" wrap="square" tIns="45700">
            <a:noAutofit/>
          </a:bodyPr>
          <a:lstStyle>
            <a:lvl1pPr lvl="0" algn="ctr">
              <a:lnSpc>
                <a:spcPct val="90000"/>
              </a:lnSpc>
              <a:spcBef>
                <a:spcPts val="0"/>
              </a:spcBef>
              <a:spcAft>
                <a:spcPts val="0"/>
              </a:spcAft>
              <a:buSzPts val="1400"/>
              <a:buNone/>
              <a:defRPr/>
            </a:lvl1pPr>
            <a:lvl2pPr lvl="1" algn="ctr">
              <a:lnSpc>
                <a:spcPct val="90000"/>
              </a:lnSpc>
              <a:spcBef>
                <a:spcPts val="0"/>
              </a:spcBef>
              <a:spcAft>
                <a:spcPts val="0"/>
              </a:spcAft>
              <a:buSzPts val="1400"/>
              <a:buNone/>
              <a:defRPr/>
            </a:lvl2pPr>
            <a:lvl3pPr lvl="2" algn="ctr">
              <a:lnSpc>
                <a:spcPct val="90000"/>
              </a:lnSpc>
              <a:spcBef>
                <a:spcPts val="0"/>
              </a:spcBef>
              <a:spcAft>
                <a:spcPts val="0"/>
              </a:spcAft>
              <a:buSzPts val="1400"/>
              <a:buNone/>
              <a:defRPr/>
            </a:lvl3pPr>
            <a:lvl4pPr lvl="3" algn="ctr">
              <a:lnSpc>
                <a:spcPct val="90000"/>
              </a:lnSpc>
              <a:spcBef>
                <a:spcPts val="0"/>
              </a:spcBef>
              <a:spcAft>
                <a:spcPts val="0"/>
              </a:spcAft>
              <a:buSzPts val="1400"/>
              <a:buNone/>
              <a:defRPr/>
            </a:lvl4pPr>
            <a:lvl5pPr lvl="4" algn="ctr">
              <a:lnSpc>
                <a:spcPct val="90000"/>
              </a:lnSpc>
              <a:spcBef>
                <a:spcPts val="0"/>
              </a:spcBef>
              <a:spcAft>
                <a:spcPts val="0"/>
              </a:spcAft>
              <a:buSzPts val="1400"/>
              <a:buNone/>
              <a:defRPr/>
            </a:lvl5pPr>
            <a:lvl6pPr lvl="5" algn="ctr">
              <a:lnSpc>
                <a:spcPct val="90000"/>
              </a:lnSpc>
              <a:spcBef>
                <a:spcPts val="0"/>
              </a:spcBef>
              <a:spcAft>
                <a:spcPts val="0"/>
              </a:spcAft>
              <a:buSzPts val="1400"/>
              <a:buNone/>
              <a:defRPr/>
            </a:lvl6pPr>
            <a:lvl7pPr lvl="6" algn="ctr">
              <a:lnSpc>
                <a:spcPct val="90000"/>
              </a:lnSpc>
              <a:spcBef>
                <a:spcPts val="0"/>
              </a:spcBef>
              <a:spcAft>
                <a:spcPts val="0"/>
              </a:spcAft>
              <a:buSzPts val="1400"/>
              <a:buNone/>
              <a:defRPr/>
            </a:lvl7pPr>
            <a:lvl8pPr lvl="7" algn="ctr">
              <a:lnSpc>
                <a:spcPct val="90000"/>
              </a:lnSpc>
              <a:spcBef>
                <a:spcPts val="0"/>
              </a:spcBef>
              <a:spcAft>
                <a:spcPts val="0"/>
              </a:spcAft>
              <a:buSzPts val="1400"/>
              <a:buNone/>
              <a:defRPr/>
            </a:lvl8pPr>
            <a:lvl9pPr lvl="8" algn="ctr">
              <a:lnSpc>
                <a:spcPct val="90000"/>
              </a:lnSpc>
              <a:spcBef>
                <a:spcPts val="0"/>
              </a:spcBef>
              <a:spcAft>
                <a:spcPts val="0"/>
              </a:spcAft>
              <a:buSzPts val="1400"/>
              <a:buNone/>
              <a:defRPr/>
            </a:lvl9pPr>
          </a:lstStyle>
          <a:p/>
        </p:txBody>
      </p:sp>
      <p:sp>
        <p:nvSpPr>
          <p:cNvPr id="75" name="Google Shape;75;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6" name="Google Shape;76;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sz="1200">
                <a:solidFill>
                  <a:srgbClr val="898989"/>
                </a:solidFill>
                <a:latin typeface="Calibri"/>
                <a:ea typeface="Calibri"/>
                <a:cs typeface="Calibri"/>
                <a:sym typeface="Calibri"/>
              </a:defRPr>
            </a:lvl1pPr>
            <a:lvl2pPr indent="0" lvl="1" marL="0" algn="r">
              <a:spcBef>
                <a:spcPts val="0"/>
              </a:spcBef>
              <a:spcAft>
                <a:spcPts val="0"/>
              </a:spcAft>
              <a:buNone/>
              <a:defRPr sz="1200">
                <a:solidFill>
                  <a:srgbClr val="898989"/>
                </a:solidFill>
                <a:latin typeface="Calibri"/>
                <a:ea typeface="Calibri"/>
                <a:cs typeface="Calibri"/>
                <a:sym typeface="Calibri"/>
              </a:defRPr>
            </a:lvl2pPr>
            <a:lvl3pPr indent="0" lvl="2" marL="0" algn="r">
              <a:spcBef>
                <a:spcPts val="0"/>
              </a:spcBef>
              <a:spcAft>
                <a:spcPts val="0"/>
              </a:spcAft>
              <a:buNone/>
              <a:defRPr sz="1200">
                <a:solidFill>
                  <a:srgbClr val="898989"/>
                </a:solidFill>
                <a:latin typeface="Calibri"/>
                <a:ea typeface="Calibri"/>
                <a:cs typeface="Calibri"/>
                <a:sym typeface="Calibri"/>
              </a:defRPr>
            </a:lvl3pPr>
            <a:lvl4pPr indent="0" lvl="3" marL="0" algn="r">
              <a:spcBef>
                <a:spcPts val="0"/>
              </a:spcBef>
              <a:spcAft>
                <a:spcPts val="0"/>
              </a:spcAft>
              <a:buNone/>
              <a:defRPr sz="1200">
                <a:solidFill>
                  <a:srgbClr val="898989"/>
                </a:solidFill>
                <a:latin typeface="Calibri"/>
                <a:ea typeface="Calibri"/>
                <a:cs typeface="Calibri"/>
                <a:sym typeface="Calibri"/>
              </a:defRPr>
            </a:lvl4pPr>
            <a:lvl5pPr indent="0" lvl="4" marL="0" algn="r">
              <a:spcBef>
                <a:spcPts val="0"/>
              </a:spcBef>
              <a:spcAft>
                <a:spcPts val="0"/>
              </a:spcAft>
              <a:buNone/>
              <a:defRPr sz="1200">
                <a:solidFill>
                  <a:srgbClr val="898989"/>
                </a:solidFill>
                <a:latin typeface="Calibri"/>
                <a:ea typeface="Calibri"/>
                <a:cs typeface="Calibri"/>
                <a:sym typeface="Calibri"/>
              </a:defRPr>
            </a:lvl5pPr>
            <a:lvl6pPr indent="0" lvl="5" marL="0" algn="r">
              <a:spcBef>
                <a:spcPts val="0"/>
              </a:spcBef>
              <a:spcAft>
                <a:spcPts val="0"/>
              </a:spcAft>
              <a:buNone/>
              <a:defRPr sz="1200">
                <a:solidFill>
                  <a:srgbClr val="898989"/>
                </a:solidFill>
                <a:latin typeface="Calibri"/>
                <a:ea typeface="Calibri"/>
                <a:cs typeface="Calibri"/>
                <a:sym typeface="Calibri"/>
              </a:defRPr>
            </a:lvl6pPr>
            <a:lvl7pPr indent="0" lvl="6" marL="0" algn="r">
              <a:spcBef>
                <a:spcPts val="0"/>
              </a:spcBef>
              <a:spcAft>
                <a:spcPts val="0"/>
              </a:spcAft>
              <a:buNone/>
              <a:defRPr sz="1200">
                <a:solidFill>
                  <a:srgbClr val="898989"/>
                </a:solidFill>
                <a:latin typeface="Calibri"/>
                <a:ea typeface="Calibri"/>
                <a:cs typeface="Calibri"/>
                <a:sym typeface="Calibri"/>
              </a:defRPr>
            </a:lvl7pPr>
            <a:lvl8pPr indent="0" lvl="7" marL="0" algn="r">
              <a:spcBef>
                <a:spcPts val="0"/>
              </a:spcBef>
              <a:spcAft>
                <a:spcPts val="0"/>
              </a:spcAft>
              <a:buNone/>
              <a:defRPr sz="1200">
                <a:solidFill>
                  <a:srgbClr val="898989"/>
                </a:solidFill>
                <a:latin typeface="Calibri"/>
                <a:ea typeface="Calibri"/>
                <a:cs typeface="Calibri"/>
                <a:sym typeface="Calibri"/>
              </a:defRPr>
            </a:lvl8pPr>
            <a:lvl9pPr indent="0" lvl="8" marL="0" algn="r">
              <a:spcBef>
                <a:spcPts val="0"/>
              </a:spcBef>
              <a:spcAft>
                <a:spcPts val="0"/>
              </a:spcAft>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type="vertTitleAndTx">
  <p:cSld name="VERTICAL_TITLE_AND_VERTICAL_TEXT">
    <p:spTree>
      <p:nvGrpSpPr>
        <p:cNvPr id="79" name="Shape 79"/>
        <p:cNvGrpSpPr/>
        <p:nvPr/>
      </p:nvGrpSpPr>
      <p:grpSpPr>
        <a:xfrm>
          <a:off x="0" y="0"/>
          <a:ext cx="0" cy="0"/>
          <a:chOff x="0" y="0"/>
          <a:chExt cx="0" cy="0"/>
        </a:xfrm>
      </p:grpSpPr>
      <p:sp>
        <p:nvSpPr>
          <p:cNvPr id="80" name="Google Shape;80;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Autofit/>
          </a:bodyPr>
          <a:lstStyle>
            <a:lvl1pPr lvl="0" algn="ctr">
              <a:lnSpc>
                <a:spcPct val="90000"/>
              </a:lnSpc>
              <a:spcBef>
                <a:spcPts val="0"/>
              </a:spcBef>
              <a:spcAft>
                <a:spcPts val="0"/>
              </a:spcAft>
              <a:buSzPts val="1400"/>
              <a:buNone/>
              <a:defRPr/>
            </a:lvl1pPr>
            <a:lvl2pPr lvl="1" algn="ctr">
              <a:lnSpc>
                <a:spcPct val="90000"/>
              </a:lnSpc>
              <a:spcBef>
                <a:spcPts val="0"/>
              </a:spcBef>
              <a:spcAft>
                <a:spcPts val="0"/>
              </a:spcAft>
              <a:buSzPts val="1400"/>
              <a:buNone/>
              <a:defRPr/>
            </a:lvl2pPr>
            <a:lvl3pPr lvl="2" algn="ctr">
              <a:lnSpc>
                <a:spcPct val="90000"/>
              </a:lnSpc>
              <a:spcBef>
                <a:spcPts val="0"/>
              </a:spcBef>
              <a:spcAft>
                <a:spcPts val="0"/>
              </a:spcAft>
              <a:buSzPts val="1400"/>
              <a:buNone/>
              <a:defRPr/>
            </a:lvl3pPr>
            <a:lvl4pPr lvl="3" algn="ctr">
              <a:lnSpc>
                <a:spcPct val="90000"/>
              </a:lnSpc>
              <a:spcBef>
                <a:spcPts val="0"/>
              </a:spcBef>
              <a:spcAft>
                <a:spcPts val="0"/>
              </a:spcAft>
              <a:buSzPts val="1400"/>
              <a:buNone/>
              <a:defRPr/>
            </a:lvl4pPr>
            <a:lvl5pPr lvl="4" algn="ctr">
              <a:lnSpc>
                <a:spcPct val="90000"/>
              </a:lnSpc>
              <a:spcBef>
                <a:spcPts val="0"/>
              </a:spcBef>
              <a:spcAft>
                <a:spcPts val="0"/>
              </a:spcAft>
              <a:buSzPts val="1400"/>
              <a:buNone/>
              <a:defRPr/>
            </a:lvl5pPr>
            <a:lvl6pPr lvl="5" algn="ctr">
              <a:lnSpc>
                <a:spcPct val="90000"/>
              </a:lnSpc>
              <a:spcBef>
                <a:spcPts val="0"/>
              </a:spcBef>
              <a:spcAft>
                <a:spcPts val="0"/>
              </a:spcAft>
              <a:buSzPts val="1400"/>
              <a:buNone/>
              <a:defRPr/>
            </a:lvl6pPr>
            <a:lvl7pPr lvl="6" algn="ctr">
              <a:lnSpc>
                <a:spcPct val="90000"/>
              </a:lnSpc>
              <a:spcBef>
                <a:spcPts val="0"/>
              </a:spcBef>
              <a:spcAft>
                <a:spcPts val="0"/>
              </a:spcAft>
              <a:buSzPts val="1400"/>
              <a:buNone/>
              <a:defRPr/>
            </a:lvl7pPr>
            <a:lvl8pPr lvl="7" algn="ctr">
              <a:lnSpc>
                <a:spcPct val="90000"/>
              </a:lnSpc>
              <a:spcBef>
                <a:spcPts val="0"/>
              </a:spcBef>
              <a:spcAft>
                <a:spcPts val="0"/>
              </a:spcAft>
              <a:buSzPts val="1400"/>
              <a:buNone/>
              <a:defRPr/>
            </a:lvl8pPr>
            <a:lvl9pPr lvl="8" algn="ctr">
              <a:lnSpc>
                <a:spcPct val="90000"/>
              </a:lnSpc>
              <a:spcBef>
                <a:spcPts val="0"/>
              </a:spcBef>
              <a:spcAft>
                <a:spcPts val="0"/>
              </a:spcAft>
              <a:buSzPts val="1400"/>
              <a:buNone/>
              <a:defRPr/>
            </a:lvl9pPr>
          </a:lstStyle>
          <a:p/>
        </p:txBody>
      </p:sp>
      <p:sp>
        <p:nvSpPr>
          <p:cNvPr id="81" name="Google Shape;81;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2" name="Google Shape;82;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sz="1200">
                <a:solidFill>
                  <a:srgbClr val="898989"/>
                </a:solidFill>
                <a:latin typeface="Calibri"/>
                <a:ea typeface="Calibri"/>
                <a:cs typeface="Calibri"/>
                <a:sym typeface="Calibri"/>
              </a:defRPr>
            </a:lvl1pPr>
            <a:lvl2pPr indent="0" lvl="1" marL="0" algn="r">
              <a:spcBef>
                <a:spcPts val="0"/>
              </a:spcBef>
              <a:spcAft>
                <a:spcPts val="0"/>
              </a:spcAft>
              <a:buNone/>
              <a:defRPr sz="1200">
                <a:solidFill>
                  <a:srgbClr val="898989"/>
                </a:solidFill>
                <a:latin typeface="Calibri"/>
                <a:ea typeface="Calibri"/>
                <a:cs typeface="Calibri"/>
                <a:sym typeface="Calibri"/>
              </a:defRPr>
            </a:lvl2pPr>
            <a:lvl3pPr indent="0" lvl="2" marL="0" algn="r">
              <a:spcBef>
                <a:spcPts val="0"/>
              </a:spcBef>
              <a:spcAft>
                <a:spcPts val="0"/>
              </a:spcAft>
              <a:buNone/>
              <a:defRPr sz="1200">
                <a:solidFill>
                  <a:srgbClr val="898989"/>
                </a:solidFill>
                <a:latin typeface="Calibri"/>
                <a:ea typeface="Calibri"/>
                <a:cs typeface="Calibri"/>
                <a:sym typeface="Calibri"/>
              </a:defRPr>
            </a:lvl3pPr>
            <a:lvl4pPr indent="0" lvl="3" marL="0" algn="r">
              <a:spcBef>
                <a:spcPts val="0"/>
              </a:spcBef>
              <a:spcAft>
                <a:spcPts val="0"/>
              </a:spcAft>
              <a:buNone/>
              <a:defRPr sz="1200">
                <a:solidFill>
                  <a:srgbClr val="898989"/>
                </a:solidFill>
                <a:latin typeface="Calibri"/>
                <a:ea typeface="Calibri"/>
                <a:cs typeface="Calibri"/>
                <a:sym typeface="Calibri"/>
              </a:defRPr>
            </a:lvl4pPr>
            <a:lvl5pPr indent="0" lvl="4" marL="0" algn="r">
              <a:spcBef>
                <a:spcPts val="0"/>
              </a:spcBef>
              <a:spcAft>
                <a:spcPts val="0"/>
              </a:spcAft>
              <a:buNone/>
              <a:defRPr sz="1200">
                <a:solidFill>
                  <a:srgbClr val="898989"/>
                </a:solidFill>
                <a:latin typeface="Calibri"/>
                <a:ea typeface="Calibri"/>
                <a:cs typeface="Calibri"/>
                <a:sym typeface="Calibri"/>
              </a:defRPr>
            </a:lvl5pPr>
            <a:lvl6pPr indent="0" lvl="5" marL="0" algn="r">
              <a:spcBef>
                <a:spcPts val="0"/>
              </a:spcBef>
              <a:spcAft>
                <a:spcPts val="0"/>
              </a:spcAft>
              <a:buNone/>
              <a:defRPr sz="1200">
                <a:solidFill>
                  <a:srgbClr val="898989"/>
                </a:solidFill>
                <a:latin typeface="Calibri"/>
                <a:ea typeface="Calibri"/>
                <a:cs typeface="Calibri"/>
                <a:sym typeface="Calibri"/>
              </a:defRPr>
            </a:lvl6pPr>
            <a:lvl7pPr indent="0" lvl="6" marL="0" algn="r">
              <a:spcBef>
                <a:spcPts val="0"/>
              </a:spcBef>
              <a:spcAft>
                <a:spcPts val="0"/>
              </a:spcAft>
              <a:buNone/>
              <a:defRPr sz="1200">
                <a:solidFill>
                  <a:srgbClr val="898989"/>
                </a:solidFill>
                <a:latin typeface="Calibri"/>
                <a:ea typeface="Calibri"/>
                <a:cs typeface="Calibri"/>
                <a:sym typeface="Calibri"/>
              </a:defRPr>
            </a:lvl7pPr>
            <a:lvl8pPr indent="0" lvl="7" marL="0" algn="r">
              <a:spcBef>
                <a:spcPts val="0"/>
              </a:spcBef>
              <a:spcAft>
                <a:spcPts val="0"/>
              </a:spcAft>
              <a:buNone/>
              <a:defRPr sz="1200">
                <a:solidFill>
                  <a:srgbClr val="898989"/>
                </a:solidFill>
                <a:latin typeface="Calibri"/>
                <a:ea typeface="Calibri"/>
                <a:cs typeface="Calibri"/>
                <a:sym typeface="Calibri"/>
              </a:defRPr>
            </a:lvl8pPr>
            <a:lvl9pPr indent="0" lvl="8" marL="0" algn="r">
              <a:spcBef>
                <a:spcPts val="0"/>
              </a:spcBef>
              <a:spcAft>
                <a:spcPts val="0"/>
              </a:spcAft>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type="obj">
  <p:cSld name="OBJECT">
    <p:spTree>
      <p:nvGrpSpPr>
        <p:cNvPr id="19" name="Shape 19"/>
        <p:cNvGrpSpPr/>
        <p:nvPr/>
      </p:nvGrpSpPr>
      <p:grpSpPr>
        <a:xfrm>
          <a:off x="0" y="0"/>
          <a:ext cx="0" cy="0"/>
          <a:chOff x="0" y="0"/>
          <a:chExt cx="0" cy="0"/>
        </a:xfrm>
      </p:grpSpPr>
      <p:sp>
        <p:nvSpPr>
          <p:cNvPr id="20" name="Google Shape;20;p3"/>
          <p:cNvSpPr txBox="1"/>
          <p:nvPr>
            <p:ph type="title"/>
          </p:nvPr>
        </p:nvSpPr>
        <p:spPr>
          <a:xfrm>
            <a:off x="838200" y="365125"/>
            <a:ext cx="10515600" cy="1281113"/>
          </a:xfrm>
          <a:prstGeom prst="rect">
            <a:avLst/>
          </a:prstGeom>
          <a:noFill/>
          <a:ln>
            <a:noFill/>
          </a:ln>
        </p:spPr>
        <p:txBody>
          <a:bodyPr anchorCtr="0" anchor="ctr" bIns="45700" lIns="91425" spcFirstLastPara="1" rIns="91425" wrap="square" tIns="45700">
            <a:noAutofit/>
          </a:bodyPr>
          <a:lstStyle>
            <a:lvl1pPr lvl="0" algn="ctr">
              <a:lnSpc>
                <a:spcPct val="90000"/>
              </a:lnSpc>
              <a:spcBef>
                <a:spcPts val="0"/>
              </a:spcBef>
              <a:spcAft>
                <a:spcPts val="0"/>
              </a:spcAft>
              <a:buSzPts val="1400"/>
              <a:buNone/>
              <a:defRPr/>
            </a:lvl1pPr>
            <a:lvl2pPr lvl="1" algn="ctr">
              <a:lnSpc>
                <a:spcPct val="90000"/>
              </a:lnSpc>
              <a:spcBef>
                <a:spcPts val="0"/>
              </a:spcBef>
              <a:spcAft>
                <a:spcPts val="0"/>
              </a:spcAft>
              <a:buSzPts val="1400"/>
              <a:buNone/>
              <a:defRPr/>
            </a:lvl2pPr>
            <a:lvl3pPr lvl="2" algn="ctr">
              <a:lnSpc>
                <a:spcPct val="90000"/>
              </a:lnSpc>
              <a:spcBef>
                <a:spcPts val="0"/>
              </a:spcBef>
              <a:spcAft>
                <a:spcPts val="0"/>
              </a:spcAft>
              <a:buSzPts val="1400"/>
              <a:buNone/>
              <a:defRPr/>
            </a:lvl3pPr>
            <a:lvl4pPr lvl="3" algn="ctr">
              <a:lnSpc>
                <a:spcPct val="90000"/>
              </a:lnSpc>
              <a:spcBef>
                <a:spcPts val="0"/>
              </a:spcBef>
              <a:spcAft>
                <a:spcPts val="0"/>
              </a:spcAft>
              <a:buSzPts val="1400"/>
              <a:buNone/>
              <a:defRPr/>
            </a:lvl4pPr>
            <a:lvl5pPr lvl="4" algn="ctr">
              <a:lnSpc>
                <a:spcPct val="90000"/>
              </a:lnSpc>
              <a:spcBef>
                <a:spcPts val="0"/>
              </a:spcBef>
              <a:spcAft>
                <a:spcPts val="0"/>
              </a:spcAft>
              <a:buSzPts val="1400"/>
              <a:buNone/>
              <a:defRPr/>
            </a:lvl5pPr>
            <a:lvl6pPr lvl="5" algn="ctr">
              <a:lnSpc>
                <a:spcPct val="90000"/>
              </a:lnSpc>
              <a:spcBef>
                <a:spcPts val="0"/>
              </a:spcBef>
              <a:spcAft>
                <a:spcPts val="0"/>
              </a:spcAft>
              <a:buSzPts val="1400"/>
              <a:buNone/>
              <a:defRPr/>
            </a:lvl6pPr>
            <a:lvl7pPr lvl="6" algn="ctr">
              <a:lnSpc>
                <a:spcPct val="90000"/>
              </a:lnSpc>
              <a:spcBef>
                <a:spcPts val="0"/>
              </a:spcBef>
              <a:spcAft>
                <a:spcPts val="0"/>
              </a:spcAft>
              <a:buSzPts val="1400"/>
              <a:buNone/>
              <a:defRPr/>
            </a:lvl7pPr>
            <a:lvl8pPr lvl="7" algn="ctr">
              <a:lnSpc>
                <a:spcPct val="90000"/>
              </a:lnSpc>
              <a:spcBef>
                <a:spcPts val="0"/>
              </a:spcBef>
              <a:spcAft>
                <a:spcPts val="0"/>
              </a:spcAft>
              <a:buSzPts val="1400"/>
              <a:buNone/>
              <a:defRPr/>
            </a:lvl8pPr>
            <a:lvl9pPr lvl="8" algn="ctr">
              <a:lnSpc>
                <a:spcPct val="90000"/>
              </a:lnSpc>
              <a:spcBef>
                <a:spcPts val="0"/>
              </a:spcBef>
              <a:spcAft>
                <a:spcPts val="0"/>
              </a:spcAft>
              <a:buSzPts val="1400"/>
              <a:buNone/>
              <a:defRPr/>
            </a:lvl9pPr>
          </a:lstStyle>
          <a:p/>
        </p:txBody>
      </p:sp>
      <p:sp>
        <p:nvSpPr>
          <p:cNvPr id="21" name="Google Shape;21;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2" name="Google Shape;22;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1200" u="none" cap="none" strike="noStrike">
                <a:solidFill>
                  <a:srgbClr val="898989"/>
                </a:solidFill>
                <a:latin typeface="Calibri"/>
                <a:ea typeface="Calibri"/>
                <a:cs typeface="Calibri"/>
                <a:sym typeface="Calibri"/>
              </a:defRPr>
            </a:lvl1pPr>
            <a:lvl2pPr indent="0" lvl="1" marL="0" algn="r">
              <a:spcBef>
                <a:spcPts val="0"/>
              </a:spcBef>
              <a:spcAft>
                <a:spcPts val="0"/>
              </a:spcAft>
              <a:buNone/>
              <a:defRPr b="0" i="0" sz="1200" u="none" cap="none" strike="noStrike">
                <a:solidFill>
                  <a:srgbClr val="898989"/>
                </a:solidFill>
                <a:latin typeface="Calibri"/>
                <a:ea typeface="Calibri"/>
                <a:cs typeface="Calibri"/>
                <a:sym typeface="Calibri"/>
              </a:defRPr>
            </a:lvl2pPr>
            <a:lvl3pPr indent="0" lvl="2" marL="0" algn="r">
              <a:spcBef>
                <a:spcPts val="0"/>
              </a:spcBef>
              <a:spcAft>
                <a:spcPts val="0"/>
              </a:spcAft>
              <a:buNone/>
              <a:defRPr b="0" i="0" sz="1200" u="none" cap="none" strike="noStrike">
                <a:solidFill>
                  <a:srgbClr val="898989"/>
                </a:solidFill>
                <a:latin typeface="Calibri"/>
                <a:ea typeface="Calibri"/>
                <a:cs typeface="Calibri"/>
                <a:sym typeface="Calibri"/>
              </a:defRPr>
            </a:lvl3pPr>
            <a:lvl4pPr indent="0" lvl="3" marL="0" algn="r">
              <a:spcBef>
                <a:spcPts val="0"/>
              </a:spcBef>
              <a:spcAft>
                <a:spcPts val="0"/>
              </a:spcAft>
              <a:buNone/>
              <a:defRPr b="0" i="0" sz="1200" u="none" cap="none" strike="noStrike">
                <a:solidFill>
                  <a:srgbClr val="898989"/>
                </a:solidFill>
                <a:latin typeface="Calibri"/>
                <a:ea typeface="Calibri"/>
                <a:cs typeface="Calibri"/>
                <a:sym typeface="Calibri"/>
              </a:defRPr>
            </a:lvl4pPr>
            <a:lvl5pPr indent="0" lvl="4" marL="0" algn="r">
              <a:spcBef>
                <a:spcPts val="0"/>
              </a:spcBef>
              <a:spcAft>
                <a:spcPts val="0"/>
              </a:spcAft>
              <a:buNone/>
              <a:defRPr b="0" i="0" sz="1200" u="none" cap="none" strike="noStrike">
                <a:solidFill>
                  <a:srgbClr val="898989"/>
                </a:solidFill>
                <a:latin typeface="Calibri"/>
                <a:ea typeface="Calibri"/>
                <a:cs typeface="Calibri"/>
                <a:sym typeface="Calibri"/>
              </a:defRPr>
            </a:lvl5pPr>
            <a:lvl6pPr indent="0" lvl="5" marL="0" algn="r">
              <a:spcBef>
                <a:spcPts val="0"/>
              </a:spcBef>
              <a:spcAft>
                <a:spcPts val="0"/>
              </a:spcAft>
              <a:buNone/>
              <a:defRPr b="0" i="0" sz="1200" u="none" cap="none" strike="noStrike">
                <a:solidFill>
                  <a:srgbClr val="898989"/>
                </a:solidFill>
                <a:latin typeface="Calibri"/>
                <a:ea typeface="Calibri"/>
                <a:cs typeface="Calibri"/>
                <a:sym typeface="Calibri"/>
              </a:defRPr>
            </a:lvl6pPr>
            <a:lvl7pPr indent="0" lvl="6" marL="0" algn="r">
              <a:spcBef>
                <a:spcPts val="0"/>
              </a:spcBef>
              <a:spcAft>
                <a:spcPts val="0"/>
              </a:spcAft>
              <a:buNone/>
              <a:defRPr b="0" i="0" sz="1200" u="none" cap="none" strike="noStrike">
                <a:solidFill>
                  <a:srgbClr val="898989"/>
                </a:solidFill>
                <a:latin typeface="Calibri"/>
                <a:ea typeface="Calibri"/>
                <a:cs typeface="Calibri"/>
                <a:sym typeface="Calibri"/>
              </a:defRPr>
            </a:lvl7pPr>
            <a:lvl8pPr indent="0" lvl="7" marL="0" algn="r">
              <a:spcBef>
                <a:spcPts val="0"/>
              </a:spcBef>
              <a:spcAft>
                <a:spcPts val="0"/>
              </a:spcAft>
              <a:buNone/>
              <a:defRPr b="0" i="0" sz="1200" u="none" cap="none" strike="noStrike">
                <a:solidFill>
                  <a:srgbClr val="898989"/>
                </a:solidFill>
                <a:latin typeface="Calibri"/>
                <a:ea typeface="Calibri"/>
                <a:cs typeface="Calibri"/>
                <a:sym typeface="Calibri"/>
              </a:defRPr>
            </a:lvl8pPr>
            <a:lvl9pPr indent="0" lvl="8" marL="0" algn="r">
              <a:spcBef>
                <a:spcPts val="0"/>
              </a:spcBef>
              <a:spcAft>
                <a:spcPts val="0"/>
              </a:spcAft>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type="title">
  <p:cSld name="TITLE">
    <p:spTree>
      <p:nvGrpSpPr>
        <p:cNvPr id="25" name="Shape 25"/>
        <p:cNvGrpSpPr/>
        <p:nvPr/>
      </p:nvGrpSpPr>
      <p:grpSpPr>
        <a:xfrm>
          <a:off x="0" y="0"/>
          <a:ext cx="0" cy="0"/>
          <a:chOff x="0" y="0"/>
          <a:chExt cx="0" cy="0"/>
        </a:xfrm>
      </p:grpSpPr>
      <p:sp>
        <p:nvSpPr>
          <p:cNvPr id="26" name="Google Shape;26;p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SzPts val="1400"/>
              <a:buNone/>
              <a:defRPr sz="6000"/>
            </a:lvl1pPr>
            <a:lvl2pPr lvl="1" algn="ctr">
              <a:lnSpc>
                <a:spcPct val="90000"/>
              </a:lnSpc>
              <a:spcBef>
                <a:spcPts val="0"/>
              </a:spcBef>
              <a:spcAft>
                <a:spcPts val="0"/>
              </a:spcAft>
              <a:buSzPts val="1400"/>
              <a:buNone/>
              <a:defRPr/>
            </a:lvl2pPr>
            <a:lvl3pPr lvl="2" algn="ctr">
              <a:lnSpc>
                <a:spcPct val="90000"/>
              </a:lnSpc>
              <a:spcBef>
                <a:spcPts val="0"/>
              </a:spcBef>
              <a:spcAft>
                <a:spcPts val="0"/>
              </a:spcAft>
              <a:buSzPts val="1400"/>
              <a:buNone/>
              <a:defRPr/>
            </a:lvl3pPr>
            <a:lvl4pPr lvl="3" algn="ctr">
              <a:lnSpc>
                <a:spcPct val="90000"/>
              </a:lnSpc>
              <a:spcBef>
                <a:spcPts val="0"/>
              </a:spcBef>
              <a:spcAft>
                <a:spcPts val="0"/>
              </a:spcAft>
              <a:buSzPts val="1400"/>
              <a:buNone/>
              <a:defRPr/>
            </a:lvl4pPr>
            <a:lvl5pPr lvl="4" algn="ctr">
              <a:lnSpc>
                <a:spcPct val="90000"/>
              </a:lnSpc>
              <a:spcBef>
                <a:spcPts val="0"/>
              </a:spcBef>
              <a:spcAft>
                <a:spcPts val="0"/>
              </a:spcAft>
              <a:buSzPts val="1400"/>
              <a:buNone/>
              <a:defRPr/>
            </a:lvl5pPr>
            <a:lvl6pPr lvl="5" algn="ctr">
              <a:lnSpc>
                <a:spcPct val="90000"/>
              </a:lnSpc>
              <a:spcBef>
                <a:spcPts val="0"/>
              </a:spcBef>
              <a:spcAft>
                <a:spcPts val="0"/>
              </a:spcAft>
              <a:buSzPts val="1400"/>
              <a:buNone/>
              <a:defRPr/>
            </a:lvl6pPr>
            <a:lvl7pPr lvl="6" algn="ctr">
              <a:lnSpc>
                <a:spcPct val="90000"/>
              </a:lnSpc>
              <a:spcBef>
                <a:spcPts val="0"/>
              </a:spcBef>
              <a:spcAft>
                <a:spcPts val="0"/>
              </a:spcAft>
              <a:buSzPts val="1400"/>
              <a:buNone/>
              <a:defRPr/>
            </a:lvl7pPr>
            <a:lvl8pPr lvl="7" algn="ctr">
              <a:lnSpc>
                <a:spcPct val="90000"/>
              </a:lnSpc>
              <a:spcBef>
                <a:spcPts val="0"/>
              </a:spcBef>
              <a:spcAft>
                <a:spcPts val="0"/>
              </a:spcAft>
              <a:buSzPts val="1400"/>
              <a:buNone/>
              <a:defRPr/>
            </a:lvl8pPr>
            <a:lvl9pPr lvl="8" algn="ctr">
              <a:lnSpc>
                <a:spcPct val="90000"/>
              </a:lnSpc>
              <a:spcBef>
                <a:spcPts val="0"/>
              </a:spcBef>
              <a:spcAft>
                <a:spcPts val="0"/>
              </a:spcAft>
              <a:buSzPts val="1400"/>
              <a:buNone/>
              <a:defRPr/>
            </a:lvl9pPr>
          </a:lstStyle>
          <a:p/>
        </p:txBody>
      </p:sp>
      <p:sp>
        <p:nvSpPr>
          <p:cNvPr id="27" name="Google Shape;27;p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8" name="Google Shape;28;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sz="1200">
                <a:solidFill>
                  <a:srgbClr val="898989"/>
                </a:solidFill>
                <a:latin typeface="Calibri"/>
                <a:ea typeface="Calibri"/>
                <a:cs typeface="Calibri"/>
                <a:sym typeface="Calibri"/>
              </a:defRPr>
            </a:lvl1pPr>
            <a:lvl2pPr indent="0" lvl="1" marL="0" algn="r">
              <a:spcBef>
                <a:spcPts val="0"/>
              </a:spcBef>
              <a:spcAft>
                <a:spcPts val="0"/>
              </a:spcAft>
              <a:buNone/>
              <a:defRPr sz="1200">
                <a:solidFill>
                  <a:srgbClr val="898989"/>
                </a:solidFill>
                <a:latin typeface="Calibri"/>
                <a:ea typeface="Calibri"/>
                <a:cs typeface="Calibri"/>
                <a:sym typeface="Calibri"/>
              </a:defRPr>
            </a:lvl2pPr>
            <a:lvl3pPr indent="0" lvl="2" marL="0" algn="r">
              <a:spcBef>
                <a:spcPts val="0"/>
              </a:spcBef>
              <a:spcAft>
                <a:spcPts val="0"/>
              </a:spcAft>
              <a:buNone/>
              <a:defRPr sz="1200">
                <a:solidFill>
                  <a:srgbClr val="898989"/>
                </a:solidFill>
                <a:latin typeface="Calibri"/>
                <a:ea typeface="Calibri"/>
                <a:cs typeface="Calibri"/>
                <a:sym typeface="Calibri"/>
              </a:defRPr>
            </a:lvl3pPr>
            <a:lvl4pPr indent="0" lvl="3" marL="0" algn="r">
              <a:spcBef>
                <a:spcPts val="0"/>
              </a:spcBef>
              <a:spcAft>
                <a:spcPts val="0"/>
              </a:spcAft>
              <a:buNone/>
              <a:defRPr sz="1200">
                <a:solidFill>
                  <a:srgbClr val="898989"/>
                </a:solidFill>
                <a:latin typeface="Calibri"/>
                <a:ea typeface="Calibri"/>
                <a:cs typeface="Calibri"/>
                <a:sym typeface="Calibri"/>
              </a:defRPr>
            </a:lvl4pPr>
            <a:lvl5pPr indent="0" lvl="4" marL="0" algn="r">
              <a:spcBef>
                <a:spcPts val="0"/>
              </a:spcBef>
              <a:spcAft>
                <a:spcPts val="0"/>
              </a:spcAft>
              <a:buNone/>
              <a:defRPr sz="1200">
                <a:solidFill>
                  <a:srgbClr val="898989"/>
                </a:solidFill>
                <a:latin typeface="Calibri"/>
                <a:ea typeface="Calibri"/>
                <a:cs typeface="Calibri"/>
                <a:sym typeface="Calibri"/>
              </a:defRPr>
            </a:lvl5pPr>
            <a:lvl6pPr indent="0" lvl="5" marL="0" algn="r">
              <a:spcBef>
                <a:spcPts val="0"/>
              </a:spcBef>
              <a:spcAft>
                <a:spcPts val="0"/>
              </a:spcAft>
              <a:buNone/>
              <a:defRPr sz="1200">
                <a:solidFill>
                  <a:srgbClr val="898989"/>
                </a:solidFill>
                <a:latin typeface="Calibri"/>
                <a:ea typeface="Calibri"/>
                <a:cs typeface="Calibri"/>
                <a:sym typeface="Calibri"/>
              </a:defRPr>
            </a:lvl6pPr>
            <a:lvl7pPr indent="0" lvl="6" marL="0" algn="r">
              <a:spcBef>
                <a:spcPts val="0"/>
              </a:spcBef>
              <a:spcAft>
                <a:spcPts val="0"/>
              </a:spcAft>
              <a:buNone/>
              <a:defRPr sz="1200">
                <a:solidFill>
                  <a:srgbClr val="898989"/>
                </a:solidFill>
                <a:latin typeface="Calibri"/>
                <a:ea typeface="Calibri"/>
                <a:cs typeface="Calibri"/>
                <a:sym typeface="Calibri"/>
              </a:defRPr>
            </a:lvl7pPr>
            <a:lvl8pPr indent="0" lvl="7" marL="0" algn="r">
              <a:spcBef>
                <a:spcPts val="0"/>
              </a:spcBef>
              <a:spcAft>
                <a:spcPts val="0"/>
              </a:spcAft>
              <a:buNone/>
              <a:defRPr sz="1200">
                <a:solidFill>
                  <a:srgbClr val="898989"/>
                </a:solidFill>
                <a:latin typeface="Calibri"/>
                <a:ea typeface="Calibri"/>
                <a:cs typeface="Calibri"/>
                <a:sym typeface="Calibri"/>
              </a:defRPr>
            </a:lvl8pPr>
            <a:lvl9pPr indent="0" lvl="8" marL="0" algn="r">
              <a:spcBef>
                <a:spcPts val="0"/>
              </a:spcBef>
              <a:spcAft>
                <a:spcPts val="0"/>
              </a:spcAft>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type="secHead">
  <p:cSld name="SECTION_HEADER">
    <p:spTree>
      <p:nvGrpSpPr>
        <p:cNvPr id="31" name="Shape 31"/>
        <p:cNvGrpSpPr/>
        <p:nvPr/>
      </p:nvGrpSpPr>
      <p:grpSpPr>
        <a:xfrm>
          <a:off x="0" y="0"/>
          <a:ext cx="0" cy="0"/>
          <a:chOff x="0" y="0"/>
          <a:chExt cx="0" cy="0"/>
        </a:xfrm>
      </p:grpSpPr>
      <p:sp>
        <p:nvSpPr>
          <p:cNvPr id="32" name="Google Shape;32;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SzPts val="1400"/>
              <a:buNone/>
              <a:defRPr sz="6000"/>
            </a:lvl1pPr>
            <a:lvl2pPr lvl="1" algn="ctr">
              <a:lnSpc>
                <a:spcPct val="90000"/>
              </a:lnSpc>
              <a:spcBef>
                <a:spcPts val="0"/>
              </a:spcBef>
              <a:spcAft>
                <a:spcPts val="0"/>
              </a:spcAft>
              <a:buSzPts val="1400"/>
              <a:buNone/>
              <a:defRPr/>
            </a:lvl2pPr>
            <a:lvl3pPr lvl="2" algn="ctr">
              <a:lnSpc>
                <a:spcPct val="90000"/>
              </a:lnSpc>
              <a:spcBef>
                <a:spcPts val="0"/>
              </a:spcBef>
              <a:spcAft>
                <a:spcPts val="0"/>
              </a:spcAft>
              <a:buSzPts val="1400"/>
              <a:buNone/>
              <a:defRPr/>
            </a:lvl3pPr>
            <a:lvl4pPr lvl="3" algn="ctr">
              <a:lnSpc>
                <a:spcPct val="90000"/>
              </a:lnSpc>
              <a:spcBef>
                <a:spcPts val="0"/>
              </a:spcBef>
              <a:spcAft>
                <a:spcPts val="0"/>
              </a:spcAft>
              <a:buSzPts val="1400"/>
              <a:buNone/>
              <a:defRPr/>
            </a:lvl4pPr>
            <a:lvl5pPr lvl="4" algn="ctr">
              <a:lnSpc>
                <a:spcPct val="90000"/>
              </a:lnSpc>
              <a:spcBef>
                <a:spcPts val="0"/>
              </a:spcBef>
              <a:spcAft>
                <a:spcPts val="0"/>
              </a:spcAft>
              <a:buSzPts val="1400"/>
              <a:buNone/>
              <a:defRPr/>
            </a:lvl5pPr>
            <a:lvl6pPr lvl="5" algn="ctr">
              <a:lnSpc>
                <a:spcPct val="90000"/>
              </a:lnSpc>
              <a:spcBef>
                <a:spcPts val="0"/>
              </a:spcBef>
              <a:spcAft>
                <a:spcPts val="0"/>
              </a:spcAft>
              <a:buSzPts val="1400"/>
              <a:buNone/>
              <a:defRPr/>
            </a:lvl6pPr>
            <a:lvl7pPr lvl="6" algn="ctr">
              <a:lnSpc>
                <a:spcPct val="90000"/>
              </a:lnSpc>
              <a:spcBef>
                <a:spcPts val="0"/>
              </a:spcBef>
              <a:spcAft>
                <a:spcPts val="0"/>
              </a:spcAft>
              <a:buSzPts val="1400"/>
              <a:buNone/>
              <a:defRPr/>
            </a:lvl7pPr>
            <a:lvl8pPr lvl="7" algn="ctr">
              <a:lnSpc>
                <a:spcPct val="90000"/>
              </a:lnSpc>
              <a:spcBef>
                <a:spcPts val="0"/>
              </a:spcBef>
              <a:spcAft>
                <a:spcPts val="0"/>
              </a:spcAft>
              <a:buSzPts val="1400"/>
              <a:buNone/>
              <a:defRPr/>
            </a:lvl8pPr>
            <a:lvl9pPr lvl="8" algn="ctr">
              <a:lnSpc>
                <a:spcPct val="90000"/>
              </a:lnSpc>
              <a:spcBef>
                <a:spcPts val="0"/>
              </a:spcBef>
              <a:spcAft>
                <a:spcPts val="0"/>
              </a:spcAft>
              <a:buSzPts val="1400"/>
              <a:buNone/>
              <a:defRPr/>
            </a:lvl9pPr>
          </a:lstStyle>
          <a:p/>
        </p:txBody>
      </p:sp>
      <p:sp>
        <p:nvSpPr>
          <p:cNvPr id="33" name="Google Shape;33;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4" name="Google Shape;34;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sz="1200">
                <a:solidFill>
                  <a:srgbClr val="898989"/>
                </a:solidFill>
                <a:latin typeface="Calibri"/>
                <a:ea typeface="Calibri"/>
                <a:cs typeface="Calibri"/>
                <a:sym typeface="Calibri"/>
              </a:defRPr>
            </a:lvl1pPr>
            <a:lvl2pPr indent="0" lvl="1" marL="0" algn="r">
              <a:spcBef>
                <a:spcPts val="0"/>
              </a:spcBef>
              <a:spcAft>
                <a:spcPts val="0"/>
              </a:spcAft>
              <a:buNone/>
              <a:defRPr sz="1200">
                <a:solidFill>
                  <a:srgbClr val="898989"/>
                </a:solidFill>
                <a:latin typeface="Calibri"/>
                <a:ea typeface="Calibri"/>
                <a:cs typeface="Calibri"/>
                <a:sym typeface="Calibri"/>
              </a:defRPr>
            </a:lvl2pPr>
            <a:lvl3pPr indent="0" lvl="2" marL="0" algn="r">
              <a:spcBef>
                <a:spcPts val="0"/>
              </a:spcBef>
              <a:spcAft>
                <a:spcPts val="0"/>
              </a:spcAft>
              <a:buNone/>
              <a:defRPr sz="1200">
                <a:solidFill>
                  <a:srgbClr val="898989"/>
                </a:solidFill>
                <a:latin typeface="Calibri"/>
                <a:ea typeface="Calibri"/>
                <a:cs typeface="Calibri"/>
                <a:sym typeface="Calibri"/>
              </a:defRPr>
            </a:lvl3pPr>
            <a:lvl4pPr indent="0" lvl="3" marL="0" algn="r">
              <a:spcBef>
                <a:spcPts val="0"/>
              </a:spcBef>
              <a:spcAft>
                <a:spcPts val="0"/>
              </a:spcAft>
              <a:buNone/>
              <a:defRPr sz="1200">
                <a:solidFill>
                  <a:srgbClr val="898989"/>
                </a:solidFill>
                <a:latin typeface="Calibri"/>
                <a:ea typeface="Calibri"/>
                <a:cs typeface="Calibri"/>
                <a:sym typeface="Calibri"/>
              </a:defRPr>
            </a:lvl4pPr>
            <a:lvl5pPr indent="0" lvl="4" marL="0" algn="r">
              <a:spcBef>
                <a:spcPts val="0"/>
              </a:spcBef>
              <a:spcAft>
                <a:spcPts val="0"/>
              </a:spcAft>
              <a:buNone/>
              <a:defRPr sz="1200">
                <a:solidFill>
                  <a:srgbClr val="898989"/>
                </a:solidFill>
                <a:latin typeface="Calibri"/>
                <a:ea typeface="Calibri"/>
                <a:cs typeface="Calibri"/>
                <a:sym typeface="Calibri"/>
              </a:defRPr>
            </a:lvl5pPr>
            <a:lvl6pPr indent="0" lvl="5" marL="0" algn="r">
              <a:spcBef>
                <a:spcPts val="0"/>
              </a:spcBef>
              <a:spcAft>
                <a:spcPts val="0"/>
              </a:spcAft>
              <a:buNone/>
              <a:defRPr sz="1200">
                <a:solidFill>
                  <a:srgbClr val="898989"/>
                </a:solidFill>
                <a:latin typeface="Calibri"/>
                <a:ea typeface="Calibri"/>
                <a:cs typeface="Calibri"/>
                <a:sym typeface="Calibri"/>
              </a:defRPr>
            </a:lvl6pPr>
            <a:lvl7pPr indent="0" lvl="6" marL="0" algn="r">
              <a:spcBef>
                <a:spcPts val="0"/>
              </a:spcBef>
              <a:spcAft>
                <a:spcPts val="0"/>
              </a:spcAft>
              <a:buNone/>
              <a:defRPr sz="1200">
                <a:solidFill>
                  <a:srgbClr val="898989"/>
                </a:solidFill>
                <a:latin typeface="Calibri"/>
                <a:ea typeface="Calibri"/>
                <a:cs typeface="Calibri"/>
                <a:sym typeface="Calibri"/>
              </a:defRPr>
            </a:lvl7pPr>
            <a:lvl8pPr indent="0" lvl="7" marL="0" algn="r">
              <a:spcBef>
                <a:spcPts val="0"/>
              </a:spcBef>
              <a:spcAft>
                <a:spcPts val="0"/>
              </a:spcAft>
              <a:buNone/>
              <a:defRPr sz="1200">
                <a:solidFill>
                  <a:srgbClr val="898989"/>
                </a:solidFill>
                <a:latin typeface="Calibri"/>
                <a:ea typeface="Calibri"/>
                <a:cs typeface="Calibri"/>
                <a:sym typeface="Calibri"/>
              </a:defRPr>
            </a:lvl8pPr>
            <a:lvl9pPr indent="0" lvl="8" marL="0" algn="r">
              <a:spcBef>
                <a:spcPts val="0"/>
              </a:spcBef>
              <a:spcAft>
                <a:spcPts val="0"/>
              </a:spcAft>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type="twoObj">
  <p:cSld name="TWO_OBJECTS">
    <p:spTree>
      <p:nvGrpSpPr>
        <p:cNvPr id="37" name="Shape 37"/>
        <p:cNvGrpSpPr/>
        <p:nvPr/>
      </p:nvGrpSpPr>
      <p:grpSpPr>
        <a:xfrm>
          <a:off x="0" y="0"/>
          <a:ext cx="0" cy="0"/>
          <a:chOff x="0" y="0"/>
          <a:chExt cx="0" cy="0"/>
        </a:xfrm>
      </p:grpSpPr>
      <p:sp>
        <p:nvSpPr>
          <p:cNvPr id="38" name="Google Shape;38;p6"/>
          <p:cNvSpPr txBox="1"/>
          <p:nvPr>
            <p:ph type="title"/>
          </p:nvPr>
        </p:nvSpPr>
        <p:spPr>
          <a:xfrm>
            <a:off x="838200" y="365125"/>
            <a:ext cx="10515600" cy="1281113"/>
          </a:xfrm>
          <a:prstGeom prst="rect">
            <a:avLst/>
          </a:prstGeom>
          <a:noFill/>
          <a:ln>
            <a:noFill/>
          </a:ln>
        </p:spPr>
        <p:txBody>
          <a:bodyPr anchorCtr="0" anchor="ctr" bIns="45700" lIns="91425" spcFirstLastPara="1" rIns="91425" wrap="square" tIns="45700">
            <a:noAutofit/>
          </a:bodyPr>
          <a:lstStyle>
            <a:lvl1pPr lvl="0" algn="ctr">
              <a:lnSpc>
                <a:spcPct val="90000"/>
              </a:lnSpc>
              <a:spcBef>
                <a:spcPts val="0"/>
              </a:spcBef>
              <a:spcAft>
                <a:spcPts val="0"/>
              </a:spcAft>
              <a:buSzPts val="1400"/>
              <a:buNone/>
              <a:defRPr/>
            </a:lvl1pPr>
            <a:lvl2pPr lvl="1" algn="ctr">
              <a:lnSpc>
                <a:spcPct val="90000"/>
              </a:lnSpc>
              <a:spcBef>
                <a:spcPts val="0"/>
              </a:spcBef>
              <a:spcAft>
                <a:spcPts val="0"/>
              </a:spcAft>
              <a:buSzPts val="1400"/>
              <a:buNone/>
              <a:defRPr/>
            </a:lvl2pPr>
            <a:lvl3pPr lvl="2" algn="ctr">
              <a:lnSpc>
                <a:spcPct val="90000"/>
              </a:lnSpc>
              <a:spcBef>
                <a:spcPts val="0"/>
              </a:spcBef>
              <a:spcAft>
                <a:spcPts val="0"/>
              </a:spcAft>
              <a:buSzPts val="1400"/>
              <a:buNone/>
              <a:defRPr/>
            </a:lvl3pPr>
            <a:lvl4pPr lvl="3" algn="ctr">
              <a:lnSpc>
                <a:spcPct val="90000"/>
              </a:lnSpc>
              <a:spcBef>
                <a:spcPts val="0"/>
              </a:spcBef>
              <a:spcAft>
                <a:spcPts val="0"/>
              </a:spcAft>
              <a:buSzPts val="1400"/>
              <a:buNone/>
              <a:defRPr/>
            </a:lvl4pPr>
            <a:lvl5pPr lvl="4" algn="ctr">
              <a:lnSpc>
                <a:spcPct val="90000"/>
              </a:lnSpc>
              <a:spcBef>
                <a:spcPts val="0"/>
              </a:spcBef>
              <a:spcAft>
                <a:spcPts val="0"/>
              </a:spcAft>
              <a:buSzPts val="1400"/>
              <a:buNone/>
              <a:defRPr/>
            </a:lvl5pPr>
            <a:lvl6pPr lvl="5" algn="ctr">
              <a:lnSpc>
                <a:spcPct val="90000"/>
              </a:lnSpc>
              <a:spcBef>
                <a:spcPts val="0"/>
              </a:spcBef>
              <a:spcAft>
                <a:spcPts val="0"/>
              </a:spcAft>
              <a:buSzPts val="1400"/>
              <a:buNone/>
              <a:defRPr/>
            </a:lvl6pPr>
            <a:lvl7pPr lvl="6" algn="ctr">
              <a:lnSpc>
                <a:spcPct val="90000"/>
              </a:lnSpc>
              <a:spcBef>
                <a:spcPts val="0"/>
              </a:spcBef>
              <a:spcAft>
                <a:spcPts val="0"/>
              </a:spcAft>
              <a:buSzPts val="1400"/>
              <a:buNone/>
              <a:defRPr/>
            </a:lvl7pPr>
            <a:lvl8pPr lvl="7" algn="ctr">
              <a:lnSpc>
                <a:spcPct val="90000"/>
              </a:lnSpc>
              <a:spcBef>
                <a:spcPts val="0"/>
              </a:spcBef>
              <a:spcAft>
                <a:spcPts val="0"/>
              </a:spcAft>
              <a:buSzPts val="1400"/>
              <a:buNone/>
              <a:defRPr/>
            </a:lvl8pPr>
            <a:lvl9pPr lvl="8" algn="ctr">
              <a:lnSpc>
                <a:spcPct val="90000"/>
              </a:lnSpc>
              <a:spcBef>
                <a:spcPts val="0"/>
              </a:spcBef>
              <a:spcAft>
                <a:spcPts val="0"/>
              </a:spcAft>
              <a:buSzPts val="1400"/>
              <a:buNone/>
              <a:defRPr/>
            </a:lvl9pPr>
          </a:lstStyle>
          <a:p/>
        </p:txBody>
      </p:sp>
      <p:sp>
        <p:nvSpPr>
          <p:cNvPr id="39" name="Google Shape;39;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 name="Google Shape;41;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sz="1200">
                <a:solidFill>
                  <a:srgbClr val="898989"/>
                </a:solidFill>
                <a:latin typeface="Calibri"/>
                <a:ea typeface="Calibri"/>
                <a:cs typeface="Calibri"/>
                <a:sym typeface="Calibri"/>
              </a:defRPr>
            </a:lvl1pPr>
            <a:lvl2pPr indent="0" lvl="1" marL="0" algn="r">
              <a:spcBef>
                <a:spcPts val="0"/>
              </a:spcBef>
              <a:spcAft>
                <a:spcPts val="0"/>
              </a:spcAft>
              <a:buNone/>
              <a:defRPr sz="1200">
                <a:solidFill>
                  <a:srgbClr val="898989"/>
                </a:solidFill>
                <a:latin typeface="Calibri"/>
                <a:ea typeface="Calibri"/>
                <a:cs typeface="Calibri"/>
                <a:sym typeface="Calibri"/>
              </a:defRPr>
            </a:lvl2pPr>
            <a:lvl3pPr indent="0" lvl="2" marL="0" algn="r">
              <a:spcBef>
                <a:spcPts val="0"/>
              </a:spcBef>
              <a:spcAft>
                <a:spcPts val="0"/>
              </a:spcAft>
              <a:buNone/>
              <a:defRPr sz="1200">
                <a:solidFill>
                  <a:srgbClr val="898989"/>
                </a:solidFill>
                <a:latin typeface="Calibri"/>
                <a:ea typeface="Calibri"/>
                <a:cs typeface="Calibri"/>
                <a:sym typeface="Calibri"/>
              </a:defRPr>
            </a:lvl3pPr>
            <a:lvl4pPr indent="0" lvl="3" marL="0" algn="r">
              <a:spcBef>
                <a:spcPts val="0"/>
              </a:spcBef>
              <a:spcAft>
                <a:spcPts val="0"/>
              </a:spcAft>
              <a:buNone/>
              <a:defRPr sz="1200">
                <a:solidFill>
                  <a:srgbClr val="898989"/>
                </a:solidFill>
                <a:latin typeface="Calibri"/>
                <a:ea typeface="Calibri"/>
                <a:cs typeface="Calibri"/>
                <a:sym typeface="Calibri"/>
              </a:defRPr>
            </a:lvl4pPr>
            <a:lvl5pPr indent="0" lvl="4" marL="0" algn="r">
              <a:spcBef>
                <a:spcPts val="0"/>
              </a:spcBef>
              <a:spcAft>
                <a:spcPts val="0"/>
              </a:spcAft>
              <a:buNone/>
              <a:defRPr sz="1200">
                <a:solidFill>
                  <a:srgbClr val="898989"/>
                </a:solidFill>
                <a:latin typeface="Calibri"/>
                <a:ea typeface="Calibri"/>
                <a:cs typeface="Calibri"/>
                <a:sym typeface="Calibri"/>
              </a:defRPr>
            </a:lvl5pPr>
            <a:lvl6pPr indent="0" lvl="5" marL="0" algn="r">
              <a:spcBef>
                <a:spcPts val="0"/>
              </a:spcBef>
              <a:spcAft>
                <a:spcPts val="0"/>
              </a:spcAft>
              <a:buNone/>
              <a:defRPr sz="1200">
                <a:solidFill>
                  <a:srgbClr val="898989"/>
                </a:solidFill>
                <a:latin typeface="Calibri"/>
                <a:ea typeface="Calibri"/>
                <a:cs typeface="Calibri"/>
                <a:sym typeface="Calibri"/>
              </a:defRPr>
            </a:lvl6pPr>
            <a:lvl7pPr indent="0" lvl="6" marL="0" algn="r">
              <a:spcBef>
                <a:spcPts val="0"/>
              </a:spcBef>
              <a:spcAft>
                <a:spcPts val="0"/>
              </a:spcAft>
              <a:buNone/>
              <a:defRPr sz="1200">
                <a:solidFill>
                  <a:srgbClr val="898989"/>
                </a:solidFill>
                <a:latin typeface="Calibri"/>
                <a:ea typeface="Calibri"/>
                <a:cs typeface="Calibri"/>
                <a:sym typeface="Calibri"/>
              </a:defRPr>
            </a:lvl7pPr>
            <a:lvl8pPr indent="0" lvl="7" marL="0" algn="r">
              <a:spcBef>
                <a:spcPts val="0"/>
              </a:spcBef>
              <a:spcAft>
                <a:spcPts val="0"/>
              </a:spcAft>
              <a:buNone/>
              <a:defRPr sz="1200">
                <a:solidFill>
                  <a:srgbClr val="898989"/>
                </a:solidFill>
                <a:latin typeface="Calibri"/>
                <a:ea typeface="Calibri"/>
                <a:cs typeface="Calibri"/>
                <a:sym typeface="Calibri"/>
              </a:defRPr>
            </a:lvl8pPr>
            <a:lvl9pPr indent="0" lvl="8" marL="0" algn="r">
              <a:spcBef>
                <a:spcPts val="0"/>
              </a:spcBef>
              <a:spcAft>
                <a:spcPts val="0"/>
              </a:spcAft>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woTxTwoObj">
  <p:cSld name="TWO_OBJECTS_WITH_TEXT">
    <p:spTree>
      <p:nvGrpSpPr>
        <p:cNvPr id="44" name="Shape 44"/>
        <p:cNvGrpSpPr/>
        <p:nvPr/>
      </p:nvGrpSpPr>
      <p:grpSpPr>
        <a:xfrm>
          <a:off x="0" y="0"/>
          <a:ext cx="0" cy="0"/>
          <a:chOff x="0" y="0"/>
          <a:chExt cx="0" cy="0"/>
        </a:xfrm>
      </p:grpSpPr>
      <p:sp>
        <p:nvSpPr>
          <p:cNvPr id="45" name="Google Shape;45;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Autofit/>
          </a:bodyPr>
          <a:lstStyle>
            <a:lvl1pPr lvl="0" algn="ctr">
              <a:lnSpc>
                <a:spcPct val="90000"/>
              </a:lnSpc>
              <a:spcBef>
                <a:spcPts val="0"/>
              </a:spcBef>
              <a:spcAft>
                <a:spcPts val="0"/>
              </a:spcAft>
              <a:buSzPts val="1400"/>
              <a:buNone/>
              <a:defRPr/>
            </a:lvl1pPr>
            <a:lvl2pPr lvl="1" algn="ctr">
              <a:lnSpc>
                <a:spcPct val="90000"/>
              </a:lnSpc>
              <a:spcBef>
                <a:spcPts val="0"/>
              </a:spcBef>
              <a:spcAft>
                <a:spcPts val="0"/>
              </a:spcAft>
              <a:buSzPts val="1400"/>
              <a:buNone/>
              <a:defRPr/>
            </a:lvl2pPr>
            <a:lvl3pPr lvl="2" algn="ctr">
              <a:lnSpc>
                <a:spcPct val="90000"/>
              </a:lnSpc>
              <a:spcBef>
                <a:spcPts val="0"/>
              </a:spcBef>
              <a:spcAft>
                <a:spcPts val="0"/>
              </a:spcAft>
              <a:buSzPts val="1400"/>
              <a:buNone/>
              <a:defRPr/>
            </a:lvl3pPr>
            <a:lvl4pPr lvl="3" algn="ctr">
              <a:lnSpc>
                <a:spcPct val="90000"/>
              </a:lnSpc>
              <a:spcBef>
                <a:spcPts val="0"/>
              </a:spcBef>
              <a:spcAft>
                <a:spcPts val="0"/>
              </a:spcAft>
              <a:buSzPts val="1400"/>
              <a:buNone/>
              <a:defRPr/>
            </a:lvl4pPr>
            <a:lvl5pPr lvl="4" algn="ctr">
              <a:lnSpc>
                <a:spcPct val="90000"/>
              </a:lnSpc>
              <a:spcBef>
                <a:spcPts val="0"/>
              </a:spcBef>
              <a:spcAft>
                <a:spcPts val="0"/>
              </a:spcAft>
              <a:buSzPts val="1400"/>
              <a:buNone/>
              <a:defRPr/>
            </a:lvl5pPr>
            <a:lvl6pPr lvl="5" algn="ctr">
              <a:lnSpc>
                <a:spcPct val="90000"/>
              </a:lnSpc>
              <a:spcBef>
                <a:spcPts val="0"/>
              </a:spcBef>
              <a:spcAft>
                <a:spcPts val="0"/>
              </a:spcAft>
              <a:buSzPts val="1400"/>
              <a:buNone/>
              <a:defRPr/>
            </a:lvl6pPr>
            <a:lvl7pPr lvl="6" algn="ctr">
              <a:lnSpc>
                <a:spcPct val="90000"/>
              </a:lnSpc>
              <a:spcBef>
                <a:spcPts val="0"/>
              </a:spcBef>
              <a:spcAft>
                <a:spcPts val="0"/>
              </a:spcAft>
              <a:buSzPts val="1400"/>
              <a:buNone/>
              <a:defRPr/>
            </a:lvl7pPr>
            <a:lvl8pPr lvl="7" algn="ctr">
              <a:lnSpc>
                <a:spcPct val="90000"/>
              </a:lnSpc>
              <a:spcBef>
                <a:spcPts val="0"/>
              </a:spcBef>
              <a:spcAft>
                <a:spcPts val="0"/>
              </a:spcAft>
              <a:buSzPts val="1400"/>
              <a:buNone/>
              <a:defRPr/>
            </a:lvl8pPr>
            <a:lvl9pPr lvl="8" algn="ctr">
              <a:lnSpc>
                <a:spcPct val="90000"/>
              </a:lnSpc>
              <a:spcBef>
                <a:spcPts val="0"/>
              </a:spcBef>
              <a:spcAft>
                <a:spcPts val="0"/>
              </a:spcAft>
              <a:buSzPts val="1400"/>
              <a:buNone/>
              <a:defRPr/>
            </a:lvl9pPr>
          </a:lstStyle>
          <a:p/>
        </p:txBody>
      </p:sp>
      <p:sp>
        <p:nvSpPr>
          <p:cNvPr id="46" name="Google Shape;46;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7" name="Google Shape;47;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9" name="Google Shape;49;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0" name="Google Shape;50;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sz="1200">
                <a:solidFill>
                  <a:srgbClr val="898989"/>
                </a:solidFill>
                <a:latin typeface="Calibri"/>
                <a:ea typeface="Calibri"/>
                <a:cs typeface="Calibri"/>
                <a:sym typeface="Calibri"/>
              </a:defRPr>
            </a:lvl1pPr>
            <a:lvl2pPr indent="0" lvl="1" marL="0" algn="r">
              <a:spcBef>
                <a:spcPts val="0"/>
              </a:spcBef>
              <a:spcAft>
                <a:spcPts val="0"/>
              </a:spcAft>
              <a:buNone/>
              <a:defRPr sz="1200">
                <a:solidFill>
                  <a:srgbClr val="898989"/>
                </a:solidFill>
                <a:latin typeface="Calibri"/>
                <a:ea typeface="Calibri"/>
                <a:cs typeface="Calibri"/>
                <a:sym typeface="Calibri"/>
              </a:defRPr>
            </a:lvl2pPr>
            <a:lvl3pPr indent="0" lvl="2" marL="0" algn="r">
              <a:spcBef>
                <a:spcPts val="0"/>
              </a:spcBef>
              <a:spcAft>
                <a:spcPts val="0"/>
              </a:spcAft>
              <a:buNone/>
              <a:defRPr sz="1200">
                <a:solidFill>
                  <a:srgbClr val="898989"/>
                </a:solidFill>
                <a:latin typeface="Calibri"/>
                <a:ea typeface="Calibri"/>
                <a:cs typeface="Calibri"/>
                <a:sym typeface="Calibri"/>
              </a:defRPr>
            </a:lvl3pPr>
            <a:lvl4pPr indent="0" lvl="3" marL="0" algn="r">
              <a:spcBef>
                <a:spcPts val="0"/>
              </a:spcBef>
              <a:spcAft>
                <a:spcPts val="0"/>
              </a:spcAft>
              <a:buNone/>
              <a:defRPr sz="1200">
                <a:solidFill>
                  <a:srgbClr val="898989"/>
                </a:solidFill>
                <a:latin typeface="Calibri"/>
                <a:ea typeface="Calibri"/>
                <a:cs typeface="Calibri"/>
                <a:sym typeface="Calibri"/>
              </a:defRPr>
            </a:lvl4pPr>
            <a:lvl5pPr indent="0" lvl="4" marL="0" algn="r">
              <a:spcBef>
                <a:spcPts val="0"/>
              </a:spcBef>
              <a:spcAft>
                <a:spcPts val="0"/>
              </a:spcAft>
              <a:buNone/>
              <a:defRPr sz="1200">
                <a:solidFill>
                  <a:srgbClr val="898989"/>
                </a:solidFill>
                <a:latin typeface="Calibri"/>
                <a:ea typeface="Calibri"/>
                <a:cs typeface="Calibri"/>
                <a:sym typeface="Calibri"/>
              </a:defRPr>
            </a:lvl5pPr>
            <a:lvl6pPr indent="0" lvl="5" marL="0" algn="r">
              <a:spcBef>
                <a:spcPts val="0"/>
              </a:spcBef>
              <a:spcAft>
                <a:spcPts val="0"/>
              </a:spcAft>
              <a:buNone/>
              <a:defRPr sz="1200">
                <a:solidFill>
                  <a:srgbClr val="898989"/>
                </a:solidFill>
                <a:latin typeface="Calibri"/>
                <a:ea typeface="Calibri"/>
                <a:cs typeface="Calibri"/>
                <a:sym typeface="Calibri"/>
              </a:defRPr>
            </a:lvl6pPr>
            <a:lvl7pPr indent="0" lvl="6" marL="0" algn="r">
              <a:spcBef>
                <a:spcPts val="0"/>
              </a:spcBef>
              <a:spcAft>
                <a:spcPts val="0"/>
              </a:spcAft>
              <a:buNone/>
              <a:defRPr sz="1200">
                <a:solidFill>
                  <a:srgbClr val="898989"/>
                </a:solidFill>
                <a:latin typeface="Calibri"/>
                <a:ea typeface="Calibri"/>
                <a:cs typeface="Calibri"/>
                <a:sym typeface="Calibri"/>
              </a:defRPr>
            </a:lvl7pPr>
            <a:lvl8pPr indent="0" lvl="7" marL="0" algn="r">
              <a:spcBef>
                <a:spcPts val="0"/>
              </a:spcBef>
              <a:spcAft>
                <a:spcPts val="0"/>
              </a:spcAft>
              <a:buNone/>
              <a:defRPr sz="1200">
                <a:solidFill>
                  <a:srgbClr val="898989"/>
                </a:solidFill>
                <a:latin typeface="Calibri"/>
                <a:ea typeface="Calibri"/>
                <a:cs typeface="Calibri"/>
                <a:sym typeface="Calibri"/>
              </a:defRPr>
            </a:lvl8pPr>
            <a:lvl9pPr indent="0" lvl="8" marL="0" algn="r">
              <a:spcBef>
                <a:spcPts val="0"/>
              </a:spcBef>
              <a:spcAft>
                <a:spcPts val="0"/>
              </a:spcAft>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53" name="Google Shape;53;p7"/>
          <p:cNvSpPr/>
          <p:nvPr/>
        </p:nvSpPr>
        <p:spPr>
          <a:xfrm>
            <a:off x="8707603" y="6412425"/>
            <a:ext cx="775136" cy="2462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00">
                <a:solidFill>
                  <a:srgbClr val="FFFFFF"/>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节日PPT模板：www.1ppt.com/jieri/           PPT素材下载：www.1ppt.com/sucai/</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PPT背景图片：www.1ppt.com/beijing/      PPT图表下载：www.1ppt.com/tubiao/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优秀PPT下载：www.1ppt.com/xiazai/        PPT教程： www.1ppt.com/powerpoint/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Word教程： www.1ppt.com/word/              Excel教程：www.1ppt.com/excel/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资料下载：www.1ppt.com/ziliao/                PPT课件下载：www.1ppt.com/kejian/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范文下载：www.1ppt.com/fanwen/             试卷下载：www.1ppt.com/shiti/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教案下载：www.1ppt.com/jiaoan/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字体下载：www.1ppt.com/ziti/</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 </a:t>
            </a:r>
            <a:endParaRPr sz="100">
              <a:solidFill>
                <a:srgbClr val="FFFFFF"/>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titleOnly">
  <p:cSld name="TITLE_ONLY">
    <p:spTree>
      <p:nvGrpSpPr>
        <p:cNvPr id="54" name="Shape 54"/>
        <p:cNvGrpSpPr/>
        <p:nvPr/>
      </p:nvGrpSpPr>
      <p:grpSpPr>
        <a:xfrm>
          <a:off x="0" y="0"/>
          <a:ext cx="0" cy="0"/>
          <a:chOff x="0" y="0"/>
          <a:chExt cx="0" cy="0"/>
        </a:xfrm>
      </p:grpSpPr>
      <p:sp>
        <p:nvSpPr>
          <p:cNvPr id="55" name="Google Shape;55;p8"/>
          <p:cNvSpPr txBox="1"/>
          <p:nvPr>
            <p:ph type="title"/>
          </p:nvPr>
        </p:nvSpPr>
        <p:spPr>
          <a:xfrm>
            <a:off x="838200" y="365125"/>
            <a:ext cx="10515600" cy="1281113"/>
          </a:xfrm>
          <a:prstGeom prst="rect">
            <a:avLst/>
          </a:prstGeom>
          <a:noFill/>
          <a:ln>
            <a:noFill/>
          </a:ln>
        </p:spPr>
        <p:txBody>
          <a:bodyPr anchorCtr="0" anchor="ctr" bIns="45700" lIns="91425" spcFirstLastPara="1" rIns="91425" wrap="square" tIns="45700">
            <a:noAutofit/>
          </a:bodyPr>
          <a:lstStyle>
            <a:lvl1pPr lvl="0" algn="ctr">
              <a:lnSpc>
                <a:spcPct val="90000"/>
              </a:lnSpc>
              <a:spcBef>
                <a:spcPts val="0"/>
              </a:spcBef>
              <a:spcAft>
                <a:spcPts val="0"/>
              </a:spcAft>
              <a:buSzPts val="1400"/>
              <a:buNone/>
              <a:defRPr/>
            </a:lvl1pPr>
            <a:lvl2pPr lvl="1" algn="ctr">
              <a:lnSpc>
                <a:spcPct val="90000"/>
              </a:lnSpc>
              <a:spcBef>
                <a:spcPts val="0"/>
              </a:spcBef>
              <a:spcAft>
                <a:spcPts val="0"/>
              </a:spcAft>
              <a:buSzPts val="1400"/>
              <a:buNone/>
              <a:defRPr/>
            </a:lvl2pPr>
            <a:lvl3pPr lvl="2" algn="ctr">
              <a:lnSpc>
                <a:spcPct val="90000"/>
              </a:lnSpc>
              <a:spcBef>
                <a:spcPts val="0"/>
              </a:spcBef>
              <a:spcAft>
                <a:spcPts val="0"/>
              </a:spcAft>
              <a:buSzPts val="1400"/>
              <a:buNone/>
              <a:defRPr/>
            </a:lvl3pPr>
            <a:lvl4pPr lvl="3" algn="ctr">
              <a:lnSpc>
                <a:spcPct val="90000"/>
              </a:lnSpc>
              <a:spcBef>
                <a:spcPts val="0"/>
              </a:spcBef>
              <a:spcAft>
                <a:spcPts val="0"/>
              </a:spcAft>
              <a:buSzPts val="1400"/>
              <a:buNone/>
              <a:defRPr/>
            </a:lvl4pPr>
            <a:lvl5pPr lvl="4" algn="ctr">
              <a:lnSpc>
                <a:spcPct val="90000"/>
              </a:lnSpc>
              <a:spcBef>
                <a:spcPts val="0"/>
              </a:spcBef>
              <a:spcAft>
                <a:spcPts val="0"/>
              </a:spcAft>
              <a:buSzPts val="1400"/>
              <a:buNone/>
              <a:defRPr/>
            </a:lvl5pPr>
            <a:lvl6pPr lvl="5" algn="ctr">
              <a:lnSpc>
                <a:spcPct val="90000"/>
              </a:lnSpc>
              <a:spcBef>
                <a:spcPts val="0"/>
              </a:spcBef>
              <a:spcAft>
                <a:spcPts val="0"/>
              </a:spcAft>
              <a:buSzPts val="1400"/>
              <a:buNone/>
              <a:defRPr/>
            </a:lvl6pPr>
            <a:lvl7pPr lvl="6" algn="ctr">
              <a:lnSpc>
                <a:spcPct val="90000"/>
              </a:lnSpc>
              <a:spcBef>
                <a:spcPts val="0"/>
              </a:spcBef>
              <a:spcAft>
                <a:spcPts val="0"/>
              </a:spcAft>
              <a:buSzPts val="1400"/>
              <a:buNone/>
              <a:defRPr/>
            </a:lvl7pPr>
            <a:lvl8pPr lvl="7" algn="ctr">
              <a:lnSpc>
                <a:spcPct val="90000"/>
              </a:lnSpc>
              <a:spcBef>
                <a:spcPts val="0"/>
              </a:spcBef>
              <a:spcAft>
                <a:spcPts val="0"/>
              </a:spcAft>
              <a:buSzPts val="1400"/>
              <a:buNone/>
              <a:defRPr/>
            </a:lvl8pPr>
            <a:lvl9pPr lvl="8" algn="ctr">
              <a:lnSpc>
                <a:spcPct val="90000"/>
              </a:lnSpc>
              <a:spcBef>
                <a:spcPts val="0"/>
              </a:spcBef>
              <a:spcAft>
                <a:spcPts val="0"/>
              </a:spcAft>
              <a:buSzPts val="1400"/>
              <a:buNone/>
              <a:defRPr/>
            </a:lvl9pPr>
          </a:lstStyle>
          <a:p/>
        </p:txBody>
      </p:sp>
      <p:sp>
        <p:nvSpPr>
          <p:cNvPr id="56" name="Google Shape;56;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sz="1200">
                <a:solidFill>
                  <a:srgbClr val="898989"/>
                </a:solidFill>
                <a:latin typeface="Calibri"/>
                <a:ea typeface="Calibri"/>
                <a:cs typeface="Calibri"/>
                <a:sym typeface="Calibri"/>
              </a:defRPr>
            </a:lvl1pPr>
            <a:lvl2pPr indent="0" lvl="1" marL="0" algn="r">
              <a:spcBef>
                <a:spcPts val="0"/>
              </a:spcBef>
              <a:spcAft>
                <a:spcPts val="0"/>
              </a:spcAft>
              <a:buNone/>
              <a:defRPr sz="1200">
                <a:solidFill>
                  <a:srgbClr val="898989"/>
                </a:solidFill>
                <a:latin typeface="Calibri"/>
                <a:ea typeface="Calibri"/>
                <a:cs typeface="Calibri"/>
                <a:sym typeface="Calibri"/>
              </a:defRPr>
            </a:lvl2pPr>
            <a:lvl3pPr indent="0" lvl="2" marL="0" algn="r">
              <a:spcBef>
                <a:spcPts val="0"/>
              </a:spcBef>
              <a:spcAft>
                <a:spcPts val="0"/>
              </a:spcAft>
              <a:buNone/>
              <a:defRPr sz="1200">
                <a:solidFill>
                  <a:srgbClr val="898989"/>
                </a:solidFill>
                <a:latin typeface="Calibri"/>
                <a:ea typeface="Calibri"/>
                <a:cs typeface="Calibri"/>
                <a:sym typeface="Calibri"/>
              </a:defRPr>
            </a:lvl3pPr>
            <a:lvl4pPr indent="0" lvl="3" marL="0" algn="r">
              <a:spcBef>
                <a:spcPts val="0"/>
              </a:spcBef>
              <a:spcAft>
                <a:spcPts val="0"/>
              </a:spcAft>
              <a:buNone/>
              <a:defRPr sz="1200">
                <a:solidFill>
                  <a:srgbClr val="898989"/>
                </a:solidFill>
                <a:latin typeface="Calibri"/>
                <a:ea typeface="Calibri"/>
                <a:cs typeface="Calibri"/>
                <a:sym typeface="Calibri"/>
              </a:defRPr>
            </a:lvl4pPr>
            <a:lvl5pPr indent="0" lvl="4" marL="0" algn="r">
              <a:spcBef>
                <a:spcPts val="0"/>
              </a:spcBef>
              <a:spcAft>
                <a:spcPts val="0"/>
              </a:spcAft>
              <a:buNone/>
              <a:defRPr sz="1200">
                <a:solidFill>
                  <a:srgbClr val="898989"/>
                </a:solidFill>
                <a:latin typeface="Calibri"/>
                <a:ea typeface="Calibri"/>
                <a:cs typeface="Calibri"/>
                <a:sym typeface="Calibri"/>
              </a:defRPr>
            </a:lvl5pPr>
            <a:lvl6pPr indent="0" lvl="5" marL="0" algn="r">
              <a:spcBef>
                <a:spcPts val="0"/>
              </a:spcBef>
              <a:spcAft>
                <a:spcPts val="0"/>
              </a:spcAft>
              <a:buNone/>
              <a:defRPr sz="1200">
                <a:solidFill>
                  <a:srgbClr val="898989"/>
                </a:solidFill>
                <a:latin typeface="Calibri"/>
                <a:ea typeface="Calibri"/>
                <a:cs typeface="Calibri"/>
                <a:sym typeface="Calibri"/>
              </a:defRPr>
            </a:lvl6pPr>
            <a:lvl7pPr indent="0" lvl="6" marL="0" algn="r">
              <a:spcBef>
                <a:spcPts val="0"/>
              </a:spcBef>
              <a:spcAft>
                <a:spcPts val="0"/>
              </a:spcAft>
              <a:buNone/>
              <a:defRPr sz="1200">
                <a:solidFill>
                  <a:srgbClr val="898989"/>
                </a:solidFill>
                <a:latin typeface="Calibri"/>
                <a:ea typeface="Calibri"/>
                <a:cs typeface="Calibri"/>
                <a:sym typeface="Calibri"/>
              </a:defRPr>
            </a:lvl7pPr>
            <a:lvl8pPr indent="0" lvl="7" marL="0" algn="r">
              <a:spcBef>
                <a:spcPts val="0"/>
              </a:spcBef>
              <a:spcAft>
                <a:spcPts val="0"/>
              </a:spcAft>
              <a:buNone/>
              <a:defRPr sz="1200">
                <a:solidFill>
                  <a:srgbClr val="898989"/>
                </a:solidFill>
                <a:latin typeface="Calibri"/>
                <a:ea typeface="Calibri"/>
                <a:cs typeface="Calibri"/>
                <a:sym typeface="Calibri"/>
              </a:defRPr>
            </a:lvl8pPr>
            <a:lvl9pPr indent="0" lvl="8" marL="0" algn="r">
              <a:spcBef>
                <a:spcPts val="0"/>
              </a:spcBef>
              <a:spcAft>
                <a:spcPts val="0"/>
              </a:spcAft>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type="objTx">
  <p:cSld name="OBJECT_WITH_CAPTION_TEXT">
    <p:spTree>
      <p:nvGrpSpPr>
        <p:cNvPr id="59" name="Shape 59"/>
        <p:cNvGrpSpPr/>
        <p:nvPr/>
      </p:nvGrpSpPr>
      <p:grpSpPr>
        <a:xfrm>
          <a:off x="0" y="0"/>
          <a:ext cx="0" cy="0"/>
          <a:chOff x="0" y="0"/>
          <a:chExt cx="0" cy="0"/>
        </a:xfrm>
      </p:grpSpPr>
      <p:sp>
        <p:nvSpPr>
          <p:cNvPr id="60" name="Google Shape;60;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SzPts val="1400"/>
              <a:buNone/>
              <a:defRPr sz="3200"/>
            </a:lvl1pPr>
            <a:lvl2pPr lvl="1" algn="ctr">
              <a:lnSpc>
                <a:spcPct val="90000"/>
              </a:lnSpc>
              <a:spcBef>
                <a:spcPts val="0"/>
              </a:spcBef>
              <a:spcAft>
                <a:spcPts val="0"/>
              </a:spcAft>
              <a:buSzPts val="1400"/>
              <a:buNone/>
              <a:defRPr/>
            </a:lvl2pPr>
            <a:lvl3pPr lvl="2" algn="ctr">
              <a:lnSpc>
                <a:spcPct val="90000"/>
              </a:lnSpc>
              <a:spcBef>
                <a:spcPts val="0"/>
              </a:spcBef>
              <a:spcAft>
                <a:spcPts val="0"/>
              </a:spcAft>
              <a:buSzPts val="1400"/>
              <a:buNone/>
              <a:defRPr/>
            </a:lvl3pPr>
            <a:lvl4pPr lvl="3" algn="ctr">
              <a:lnSpc>
                <a:spcPct val="90000"/>
              </a:lnSpc>
              <a:spcBef>
                <a:spcPts val="0"/>
              </a:spcBef>
              <a:spcAft>
                <a:spcPts val="0"/>
              </a:spcAft>
              <a:buSzPts val="1400"/>
              <a:buNone/>
              <a:defRPr/>
            </a:lvl4pPr>
            <a:lvl5pPr lvl="4" algn="ctr">
              <a:lnSpc>
                <a:spcPct val="90000"/>
              </a:lnSpc>
              <a:spcBef>
                <a:spcPts val="0"/>
              </a:spcBef>
              <a:spcAft>
                <a:spcPts val="0"/>
              </a:spcAft>
              <a:buSzPts val="1400"/>
              <a:buNone/>
              <a:defRPr/>
            </a:lvl5pPr>
            <a:lvl6pPr lvl="5" algn="ctr">
              <a:lnSpc>
                <a:spcPct val="90000"/>
              </a:lnSpc>
              <a:spcBef>
                <a:spcPts val="0"/>
              </a:spcBef>
              <a:spcAft>
                <a:spcPts val="0"/>
              </a:spcAft>
              <a:buSzPts val="1400"/>
              <a:buNone/>
              <a:defRPr/>
            </a:lvl6pPr>
            <a:lvl7pPr lvl="6" algn="ctr">
              <a:lnSpc>
                <a:spcPct val="90000"/>
              </a:lnSpc>
              <a:spcBef>
                <a:spcPts val="0"/>
              </a:spcBef>
              <a:spcAft>
                <a:spcPts val="0"/>
              </a:spcAft>
              <a:buSzPts val="1400"/>
              <a:buNone/>
              <a:defRPr/>
            </a:lvl7pPr>
            <a:lvl8pPr lvl="7" algn="ctr">
              <a:lnSpc>
                <a:spcPct val="90000"/>
              </a:lnSpc>
              <a:spcBef>
                <a:spcPts val="0"/>
              </a:spcBef>
              <a:spcAft>
                <a:spcPts val="0"/>
              </a:spcAft>
              <a:buSzPts val="1400"/>
              <a:buNone/>
              <a:defRPr/>
            </a:lvl8pPr>
            <a:lvl9pPr lvl="8" algn="ctr">
              <a:lnSpc>
                <a:spcPct val="90000"/>
              </a:lnSpc>
              <a:spcBef>
                <a:spcPts val="0"/>
              </a:spcBef>
              <a:spcAft>
                <a:spcPts val="0"/>
              </a:spcAft>
              <a:buSzPts val="1400"/>
              <a:buNone/>
              <a:defRPr/>
            </a:lvl9pPr>
          </a:lstStyle>
          <a:p/>
        </p:txBody>
      </p:sp>
      <p:sp>
        <p:nvSpPr>
          <p:cNvPr id="61" name="Google Shape;61;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2" name="Google Shape;62;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3" name="Google Shape;63;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sz="1200">
                <a:solidFill>
                  <a:srgbClr val="898989"/>
                </a:solidFill>
                <a:latin typeface="Calibri"/>
                <a:ea typeface="Calibri"/>
                <a:cs typeface="Calibri"/>
                <a:sym typeface="Calibri"/>
              </a:defRPr>
            </a:lvl1pPr>
            <a:lvl2pPr indent="0" lvl="1" marL="0" algn="r">
              <a:spcBef>
                <a:spcPts val="0"/>
              </a:spcBef>
              <a:spcAft>
                <a:spcPts val="0"/>
              </a:spcAft>
              <a:buNone/>
              <a:defRPr sz="1200">
                <a:solidFill>
                  <a:srgbClr val="898989"/>
                </a:solidFill>
                <a:latin typeface="Calibri"/>
                <a:ea typeface="Calibri"/>
                <a:cs typeface="Calibri"/>
                <a:sym typeface="Calibri"/>
              </a:defRPr>
            </a:lvl2pPr>
            <a:lvl3pPr indent="0" lvl="2" marL="0" algn="r">
              <a:spcBef>
                <a:spcPts val="0"/>
              </a:spcBef>
              <a:spcAft>
                <a:spcPts val="0"/>
              </a:spcAft>
              <a:buNone/>
              <a:defRPr sz="1200">
                <a:solidFill>
                  <a:srgbClr val="898989"/>
                </a:solidFill>
                <a:latin typeface="Calibri"/>
                <a:ea typeface="Calibri"/>
                <a:cs typeface="Calibri"/>
                <a:sym typeface="Calibri"/>
              </a:defRPr>
            </a:lvl3pPr>
            <a:lvl4pPr indent="0" lvl="3" marL="0" algn="r">
              <a:spcBef>
                <a:spcPts val="0"/>
              </a:spcBef>
              <a:spcAft>
                <a:spcPts val="0"/>
              </a:spcAft>
              <a:buNone/>
              <a:defRPr sz="1200">
                <a:solidFill>
                  <a:srgbClr val="898989"/>
                </a:solidFill>
                <a:latin typeface="Calibri"/>
                <a:ea typeface="Calibri"/>
                <a:cs typeface="Calibri"/>
                <a:sym typeface="Calibri"/>
              </a:defRPr>
            </a:lvl4pPr>
            <a:lvl5pPr indent="0" lvl="4" marL="0" algn="r">
              <a:spcBef>
                <a:spcPts val="0"/>
              </a:spcBef>
              <a:spcAft>
                <a:spcPts val="0"/>
              </a:spcAft>
              <a:buNone/>
              <a:defRPr sz="1200">
                <a:solidFill>
                  <a:srgbClr val="898989"/>
                </a:solidFill>
                <a:latin typeface="Calibri"/>
                <a:ea typeface="Calibri"/>
                <a:cs typeface="Calibri"/>
                <a:sym typeface="Calibri"/>
              </a:defRPr>
            </a:lvl5pPr>
            <a:lvl6pPr indent="0" lvl="5" marL="0" algn="r">
              <a:spcBef>
                <a:spcPts val="0"/>
              </a:spcBef>
              <a:spcAft>
                <a:spcPts val="0"/>
              </a:spcAft>
              <a:buNone/>
              <a:defRPr sz="1200">
                <a:solidFill>
                  <a:srgbClr val="898989"/>
                </a:solidFill>
                <a:latin typeface="Calibri"/>
                <a:ea typeface="Calibri"/>
                <a:cs typeface="Calibri"/>
                <a:sym typeface="Calibri"/>
              </a:defRPr>
            </a:lvl6pPr>
            <a:lvl7pPr indent="0" lvl="6" marL="0" algn="r">
              <a:spcBef>
                <a:spcPts val="0"/>
              </a:spcBef>
              <a:spcAft>
                <a:spcPts val="0"/>
              </a:spcAft>
              <a:buNone/>
              <a:defRPr sz="1200">
                <a:solidFill>
                  <a:srgbClr val="898989"/>
                </a:solidFill>
                <a:latin typeface="Calibri"/>
                <a:ea typeface="Calibri"/>
                <a:cs typeface="Calibri"/>
                <a:sym typeface="Calibri"/>
              </a:defRPr>
            </a:lvl7pPr>
            <a:lvl8pPr indent="0" lvl="7" marL="0" algn="r">
              <a:spcBef>
                <a:spcPts val="0"/>
              </a:spcBef>
              <a:spcAft>
                <a:spcPts val="0"/>
              </a:spcAft>
              <a:buNone/>
              <a:defRPr sz="1200">
                <a:solidFill>
                  <a:srgbClr val="898989"/>
                </a:solidFill>
                <a:latin typeface="Calibri"/>
                <a:ea typeface="Calibri"/>
                <a:cs typeface="Calibri"/>
                <a:sym typeface="Calibri"/>
              </a:defRPr>
            </a:lvl8pPr>
            <a:lvl9pPr indent="0" lvl="8" marL="0" algn="r">
              <a:spcBef>
                <a:spcPts val="0"/>
              </a:spcBef>
              <a:spcAft>
                <a:spcPts val="0"/>
              </a:spcAft>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9" type="picTx">
  <p:cSld name="PICTURE_WITH_CAPTION_TEXT">
    <p:spTree>
      <p:nvGrpSpPr>
        <p:cNvPr id="66" name="Shape 66"/>
        <p:cNvGrpSpPr/>
        <p:nvPr/>
      </p:nvGrpSpPr>
      <p:grpSpPr>
        <a:xfrm>
          <a:off x="0" y="0"/>
          <a:ext cx="0" cy="0"/>
          <a:chOff x="0" y="0"/>
          <a:chExt cx="0" cy="0"/>
        </a:xfrm>
      </p:grpSpPr>
      <p:sp>
        <p:nvSpPr>
          <p:cNvPr id="67" name="Google Shape;67;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SzPts val="1400"/>
              <a:buNone/>
              <a:defRPr sz="3200"/>
            </a:lvl1pPr>
            <a:lvl2pPr lvl="1" algn="ctr">
              <a:lnSpc>
                <a:spcPct val="90000"/>
              </a:lnSpc>
              <a:spcBef>
                <a:spcPts val="0"/>
              </a:spcBef>
              <a:spcAft>
                <a:spcPts val="0"/>
              </a:spcAft>
              <a:buSzPts val="1400"/>
              <a:buNone/>
              <a:defRPr/>
            </a:lvl2pPr>
            <a:lvl3pPr lvl="2" algn="ctr">
              <a:lnSpc>
                <a:spcPct val="90000"/>
              </a:lnSpc>
              <a:spcBef>
                <a:spcPts val="0"/>
              </a:spcBef>
              <a:spcAft>
                <a:spcPts val="0"/>
              </a:spcAft>
              <a:buSzPts val="1400"/>
              <a:buNone/>
              <a:defRPr/>
            </a:lvl3pPr>
            <a:lvl4pPr lvl="3" algn="ctr">
              <a:lnSpc>
                <a:spcPct val="90000"/>
              </a:lnSpc>
              <a:spcBef>
                <a:spcPts val="0"/>
              </a:spcBef>
              <a:spcAft>
                <a:spcPts val="0"/>
              </a:spcAft>
              <a:buSzPts val="1400"/>
              <a:buNone/>
              <a:defRPr/>
            </a:lvl4pPr>
            <a:lvl5pPr lvl="4" algn="ctr">
              <a:lnSpc>
                <a:spcPct val="90000"/>
              </a:lnSpc>
              <a:spcBef>
                <a:spcPts val="0"/>
              </a:spcBef>
              <a:spcAft>
                <a:spcPts val="0"/>
              </a:spcAft>
              <a:buSzPts val="1400"/>
              <a:buNone/>
              <a:defRPr/>
            </a:lvl5pPr>
            <a:lvl6pPr lvl="5" algn="ctr">
              <a:lnSpc>
                <a:spcPct val="90000"/>
              </a:lnSpc>
              <a:spcBef>
                <a:spcPts val="0"/>
              </a:spcBef>
              <a:spcAft>
                <a:spcPts val="0"/>
              </a:spcAft>
              <a:buSzPts val="1400"/>
              <a:buNone/>
              <a:defRPr/>
            </a:lvl6pPr>
            <a:lvl7pPr lvl="6" algn="ctr">
              <a:lnSpc>
                <a:spcPct val="90000"/>
              </a:lnSpc>
              <a:spcBef>
                <a:spcPts val="0"/>
              </a:spcBef>
              <a:spcAft>
                <a:spcPts val="0"/>
              </a:spcAft>
              <a:buSzPts val="1400"/>
              <a:buNone/>
              <a:defRPr/>
            </a:lvl7pPr>
            <a:lvl8pPr lvl="7" algn="ctr">
              <a:lnSpc>
                <a:spcPct val="90000"/>
              </a:lnSpc>
              <a:spcBef>
                <a:spcPts val="0"/>
              </a:spcBef>
              <a:spcAft>
                <a:spcPts val="0"/>
              </a:spcAft>
              <a:buSzPts val="1400"/>
              <a:buNone/>
              <a:defRPr/>
            </a:lvl8pPr>
            <a:lvl9pPr lvl="8" algn="ctr">
              <a:lnSpc>
                <a:spcPct val="90000"/>
              </a:lnSpc>
              <a:spcBef>
                <a:spcPts val="0"/>
              </a:spcBef>
              <a:spcAft>
                <a:spcPts val="0"/>
              </a:spcAft>
              <a:buSzPts val="1400"/>
              <a:buNone/>
              <a:defRPr/>
            </a:lvl9pPr>
          </a:lstStyle>
          <a:p/>
        </p:txBody>
      </p:sp>
      <p:sp>
        <p:nvSpPr>
          <p:cNvPr id="68" name="Google Shape;68;p10"/>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9" name="Google Shape;69;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0" name="Google Shape;70;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sz="1200">
                <a:solidFill>
                  <a:srgbClr val="898989"/>
                </a:solidFill>
                <a:latin typeface="Calibri"/>
                <a:ea typeface="Calibri"/>
                <a:cs typeface="Calibri"/>
                <a:sym typeface="Calibri"/>
              </a:defRPr>
            </a:lvl1pPr>
            <a:lvl2pPr indent="0" lvl="1" marL="0" algn="r">
              <a:spcBef>
                <a:spcPts val="0"/>
              </a:spcBef>
              <a:spcAft>
                <a:spcPts val="0"/>
              </a:spcAft>
              <a:buNone/>
              <a:defRPr sz="1200">
                <a:solidFill>
                  <a:srgbClr val="898989"/>
                </a:solidFill>
                <a:latin typeface="Calibri"/>
                <a:ea typeface="Calibri"/>
                <a:cs typeface="Calibri"/>
                <a:sym typeface="Calibri"/>
              </a:defRPr>
            </a:lvl2pPr>
            <a:lvl3pPr indent="0" lvl="2" marL="0" algn="r">
              <a:spcBef>
                <a:spcPts val="0"/>
              </a:spcBef>
              <a:spcAft>
                <a:spcPts val="0"/>
              </a:spcAft>
              <a:buNone/>
              <a:defRPr sz="1200">
                <a:solidFill>
                  <a:srgbClr val="898989"/>
                </a:solidFill>
                <a:latin typeface="Calibri"/>
                <a:ea typeface="Calibri"/>
                <a:cs typeface="Calibri"/>
                <a:sym typeface="Calibri"/>
              </a:defRPr>
            </a:lvl3pPr>
            <a:lvl4pPr indent="0" lvl="3" marL="0" algn="r">
              <a:spcBef>
                <a:spcPts val="0"/>
              </a:spcBef>
              <a:spcAft>
                <a:spcPts val="0"/>
              </a:spcAft>
              <a:buNone/>
              <a:defRPr sz="1200">
                <a:solidFill>
                  <a:srgbClr val="898989"/>
                </a:solidFill>
                <a:latin typeface="Calibri"/>
                <a:ea typeface="Calibri"/>
                <a:cs typeface="Calibri"/>
                <a:sym typeface="Calibri"/>
              </a:defRPr>
            </a:lvl4pPr>
            <a:lvl5pPr indent="0" lvl="4" marL="0" algn="r">
              <a:spcBef>
                <a:spcPts val="0"/>
              </a:spcBef>
              <a:spcAft>
                <a:spcPts val="0"/>
              </a:spcAft>
              <a:buNone/>
              <a:defRPr sz="1200">
                <a:solidFill>
                  <a:srgbClr val="898989"/>
                </a:solidFill>
                <a:latin typeface="Calibri"/>
                <a:ea typeface="Calibri"/>
                <a:cs typeface="Calibri"/>
                <a:sym typeface="Calibri"/>
              </a:defRPr>
            </a:lvl5pPr>
            <a:lvl6pPr indent="0" lvl="5" marL="0" algn="r">
              <a:spcBef>
                <a:spcPts val="0"/>
              </a:spcBef>
              <a:spcAft>
                <a:spcPts val="0"/>
              </a:spcAft>
              <a:buNone/>
              <a:defRPr sz="1200">
                <a:solidFill>
                  <a:srgbClr val="898989"/>
                </a:solidFill>
                <a:latin typeface="Calibri"/>
                <a:ea typeface="Calibri"/>
                <a:cs typeface="Calibri"/>
                <a:sym typeface="Calibri"/>
              </a:defRPr>
            </a:lvl6pPr>
            <a:lvl7pPr indent="0" lvl="6" marL="0" algn="r">
              <a:spcBef>
                <a:spcPts val="0"/>
              </a:spcBef>
              <a:spcAft>
                <a:spcPts val="0"/>
              </a:spcAft>
              <a:buNone/>
              <a:defRPr sz="1200">
                <a:solidFill>
                  <a:srgbClr val="898989"/>
                </a:solidFill>
                <a:latin typeface="Calibri"/>
                <a:ea typeface="Calibri"/>
                <a:cs typeface="Calibri"/>
                <a:sym typeface="Calibri"/>
              </a:defRPr>
            </a:lvl7pPr>
            <a:lvl8pPr indent="0" lvl="7" marL="0" algn="r">
              <a:spcBef>
                <a:spcPts val="0"/>
              </a:spcBef>
              <a:spcAft>
                <a:spcPts val="0"/>
              </a:spcAft>
              <a:buNone/>
              <a:defRPr sz="1200">
                <a:solidFill>
                  <a:srgbClr val="898989"/>
                </a:solidFill>
                <a:latin typeface="Calibri"/>
                <a:ea typeface="Calibri"/>
                <a:cs typeface="Calibri"/>
                <a:sym typeface="Calibri"/>
              </a:defRPr>
            </a:lvl8pPr>
            <a:lvl9pPr indent="0" lvl="8" marL="0" algn="r">
              <a:spcBef>
                <a:spcPts val="0"/>
              </a:spcBef>
              <a:spcAft>
                <a:spcPts val="0"/>
              </a:spcAft>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281113"/>
          </a:xfrm>
          <a:prstGeom prst="rect">
            <a:avLst/>
          </a:prstGeom>
          <a:noFill/>
          <a:ln>
            <a:noFill/>
          </a:ln>
        </p:spPr>
        <p:txBody>
          <a:bodyPr anchorCtr="0" anchor="ctr" bIns="45700" lIns="91425" spcFirstLastPara="1" rIns="91425" wrap="square" tIns="45700">
            <a:noAutofit/>
          </a:bodyPr>
          <a:lstStyle>
            <a:lvl1pPr lvl="0" marR="0" rtl="0" algn="ctr">
              <a:lnSpc>
                <a:spcPct val="90000"/>
              </a:lnSpc>
              <a:spcBef>
                <a:spcPts val="0"/>
              </a:spcBef>
              <a:spcAft>
                <a:spcPts val="0"/>
              </a:spcAft>
              <a:buSzPts val="1400"/>
              <a:buNone/>
              <a:defRPr b="0" i="0" sz="3200" u="none" cap="none" strike="noStrike">
                <a:solidFill>
                  <a:schemeClr val="dk1"/>
                </a:solidFill>
                <a:latin typeface="Calibri"/>
                <a:ea typeface="Calibri"/>
                <a:cs typeface="Calibri"/>
                <a:sym typeface="Calibri"/>
              </a:defRPr>
            </a:lvl1pPr>
            <a:lvl2pPr lvl="1" marR="0" rtl="0" algn="ctr">
              <a:lnSpc>
                <a:spcPct val="90000"/>
              </a:lnSpc>
              <a:spcBef>
                <a:spcPts val="0"/>
              </a:spcBef>
              <a:spcAft>
                <a:spcPts val="0"/>
              </a:spcAft>
              <a:buSzPts val="1400"/>
              <a:buNone/>
              <a:defRPr b="0" i="0" sz="3200" u="none" cap="none" strike="noStrike">
                <a:solidFill>
                  <a:schemeClr val="dk1"/>
                </a:solidFill>
                <a:latin typeface="Open Sans"/>
                <a:ea typeface="Open Sans"/>
                <a:cs typeface="Open Sans"/>
                <a:sym typeface="Open Sans"/>
              </a:defRPr>
            </a:lvl2pPr>
            <a:lvl3pPr lvl="2" marR="0" rtl="0" algn="ctr">
              <a:lnSpc>
                <a:spcPct val="90000"/>
              </a:lnSpc>
              <a:spcBef>
                <a:spcPts val="0"/>
              </a:spcBef>
              <a:spcAft>
                <a:spcPts val="0"/>
              </a:spcAft>
              <a:buSzPts val="1400"/>
              <a:buNone/>
              <a:defRPr b="0" i="0" sz="3200" u="none" cap="none" strike="noStrike">
                <a:solidFill>
                  <a:schemeClr val="dk1"/>
                </a:solidFill>
                <a:latin typeface="Open Sans"/>
                <a:ea typeface="Open Sans"/>
                <a:cs typeface="Open Sans"/>
                <a:sym typeface="Open Sans"/>
              </a:defRPr>
            </a:lvl3pPr>
            <a:lvl4pPr lvl="3" marR="0" rtl="0" algn="ctr">
              <a:lnSpc>
                <a:spcPct val="90000"/>
              </a:lnSpc>
              <a:spcBef>
                <a:spcPts val="0"/>
              </a:spcBef>
              <a:spcAft>
                <a:spcPts val="0"/>
              </a:spcAft>
              <a:buSzPts val="1400"/>
              <a:buNone/>
              <a:defRPr b="0" i="0" sz="3200" u="none" cap="none" strike="noStrike">
                <a:solidFill>
                  <a:schemeClr val="dk1"/>
                </a:solidFill>
                <a:latin typeface="Open Sans"/>
                <a:ea typeface="Open Sans"/>
                <a:cs typeface="Open Sans"/>
                <a:sym typeface="Open Sans"/>
              </a:defRPr>
            </a:lvl4pPr>
            <a:lvl5pPr lvl="4" marR="0" rtl="0" algn="ctr">
              <a:lnSpc>
                <a:spcPct val="90000"/>
              </a:lnSpc>
              <a:spcBef>
                <a:spcPts val="0"/>
              </a:spcBef>
              <a:spcAft>
                <a:spcPts val="0"/>
              </a:spcAft>
              <a:buSzPts val="1400"/>
              <a:buNone/>
              <a:defRPr b="0" i="0" sz="3200" u="none" cap="none" strike="noStrike">
                <a:solidFill>
                  <a:schemeClr val="dk1"/>
                </a:solidFill>
                <a:latin typeface="Open Sans"/>
                <a:ea typeface="Open Sans"/>
                <a:cs typeface="Open Sans"/>
                <a:sym typeface="Open Sans"/>
              </a:defRPr>
            </a:lvl5pPr>
            <a:lvl6pPr lvl="5" marR="0" rtl="0" algn="ctr">
              <a:lnSpc>
                <a:spcPct val="90000"/>
              </a:lnSpc>
              <a:spcBef>
                <a:spcPts val="0"/>
              </a:spcBef>
              <a:spcAft>
                <a:spcPts val="0"/>
              </a:spcAft>
              <a:buSzPts val="1400"/>
              <a:buNone/>
              <a:defRPr b="0" i="0" sz="3200" u="none" cap="none" strike="noStrike">
                <a:solidFill>
                  <a:schemeClr val="dk1"/>
                </a:solidFill>
                <a:latin typeface="Open Sans"/>
                <a:ea typeface="Open Sans"/>
                <a:cs typeface="Open Sans"/>
                <a:sym typeface="Open Sans"/>
              </a:defRPr>
            </a:lvl6pPr>
            <a:lvl7pPr lvl="6" marR="0" rtl="0" algn="ctr">
              <a:lnSpc>
                <a:spcPct val="90000"/>
              </a:lnSpc>
              <a:spcBef>
                <a:spcPts val="0"/>
              </a:spcBef>
              <a:spcAft>
                <a:spcPts val="0"/>
              </a:spcAft>
              <a:buSzPts val="1400"/>
              <a:buNone/>
              <a:defRPr b="0" i="0" sz="3200" u="none" cap="none" strike="noStrike">
                <a:solidFill>
                  <a:schemeClr val="dk1"/>
                </a:solidFill>
                <a:latin typeface="Open Sans"/>
                <a:ea typeface="Open Sans"/>
                <a:cs typeface="Open Sans"/>
                <a:sym typeface="Open Sans"/>
              </a:defRPr>
            </a:lvl7pPr>
            <a:lvl8pPr lvl="7" marR="0" rtl="0" algn="ctr">
              <a:lnSpc>
                <a:spcPct val="90000"/>
              </a:lnSpc>
              <a:spcBef>
                <a:spcPts val="0"/>
              </a:spcBef>
              <a:spcAft>
                <a:spcPts val="0"/>
              </a:spcAft>
              <a:buSzPts val="1400"/>
              <a:buNone/>
              <a:defRPr b="0" i="0" sz="3200" u="none" cap="none" strike="noStrike">
                <a:solidFill>
                  <a:schemeClr val="dk1"/>
                </a:solidFill>
                <a:latin typeface="Open Sans"/>
                <a:ea typeface="Open Sans"/>
                <a:cs typeface="Open Sans"/>
                <a:sym typeface="Open Sans"/>
              </a:defRPr>
            </a:lvl8pPr>
            <a:lvl9pPr lvl="8" marR="0" rtl="0" algn="ctr">
              <a:lnSpc>
                <a:spcPct val="90000"/>
              </a:lnSpc>
              <a:spcBef>
                <a:spcPts val="0"/>
              </a:spcBef>
              <a:spcAft>
                <a:spcPts val="0"/>
              </a:spcAft>
              <a:buSzPts val="1400"/>
              <a:buNone/>
              <a:defRPr b="0" i="0" sz="3200" u="none" cap="none" strike="noStrike">
                <a:solidFill>
                  <a:schemeClr val="dk1"/>
                </a:solidFill>
                <a:latin typeface="Open Sans"/>
                <a:ea typeface="Open Sans"/>
                <a:cs typeface="Open Sans"/>
                <a:sym typeface="Open Sans"/>
              </a:defRPr>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rgbClr val="898989"/>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rgbClr val="898989"/>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rgbClr val="898989"/>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rgbClr val="898989"/>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rgbClr val="898989"/>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rgbClr val="898989"/>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rgbClr val="898989"/>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rgbClr val="898989"/>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png"/><Relationship Id="rId4" Type="http://schemas.openxmlformats.org/officeDocument/2006/relationships/image" Target="../media/image3.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2.png"/><Relationship Id="rId4" Type="http://schemas.openxmlformats.org/officeDocument/2006/relationships/image" Target="../media/image11.png"/><Relationship Id="rId5" Type="http://schemas.openxmlformats.org/officeDocument/2006/relationships/image" Target="../media/image8.png"/><Relationship Id="rId6"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6.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1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4.png"/><Relationship Id="rId4" Type="http://schemas.openxmlformats.org/officeDocument/2006/relationships/image" Target="../media/image9.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0.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grpSp>
        <p:nvGrpSpPr>
          <p:cNvPr id="90" name="Google Shape;90;p13"/>
          <p:cNvGrpSpPr/>
          <p:nvPr/>
        </p:nvGrpSpPr>
        <p:grpSpPr>
          <a:xfrm>
            <a:off x="0" y="0"/>
            <a:ext cx="12192000" cy="6858000"/>
            <a:chOff x="0" y="0"/>
            <a:chExt cx="24384000" cy="13716000"/>
          </a:xfrm>
        </p:grpSpPr>
        <p:sp>
          <p:nvSpPr>
            <p:cNvPr id="91" name="Google Shape;91;p13"/>
            <p:cNvSpPr/>
            <p:nvPr/>
          </p:nvSpPr>
          <p:spPr>
            <a:xfrm>
              <a:off x="0" y="0"/>
              <a:ext cx="4064000" cy="6858000"/>
            </a:xfrm>
            <a:custGeom>
              <a:rect b="b" l="l" r="r" t="t"/>
              <a:pathLst>
                <a:path extrusionOk="0" h="6858000" w="4064000">
                  <a:moveTo>
                    <a:pt x="0" y="0"/>
                  </a:moveTo>
                  <a:lnTo>
                    <a:pt x="4064000" y="0"/>
                  </a:lnTo>
                  <a:lnTo>
                    <a:pt x="4064000" y="1872343"/>
                  </a:lnTo>
                  <a:lnTo>
                    <a:pt x="1872343" y="1872343"/>
                  </a:lnTo>
                  <a:lnTo>
                    <a:pt x="1872343" y="6858000"/>
                  </a:lnTo>
                  <a:lnTo>
                    <a:pt x="0" y="685800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 name="Google Shape;92;p13"/>
            <p:cNvSpPr/>
            <p:nvPr/>
          </p:nvSpPr>
          <p:spPr>
            <a:xfrm>
              <a:off x="4064000" y="0"/>
              <a:ext cx="4064000" cy="1873250"/>
            </a:xfrm>
            <a:custGeom>
              <a:rect b="b" l="l" r="r" t="t"/>
              <a:pathLst>
                <a:path extrusionOk="0" h="1872343" w="4064000">
                  <a:moveTo>
                    <a:pt x="0" y="0"/>
                  </a:moveTo>
                  <a:lnTo>
                    <a:pt x="4064000" y="0"/>
                  </a:lnTo>
                  <a:lnTo>
                    <a:pt x="4064000" y="1872343"/>
                  </a:lnTo>
                  <a:lnTo>
                    <a:pt x="0" y="1872343"/>
                  </a:lnTo>
                  <a:close/>
                </a:path>
              </a:pathLst>
            </a:custGeom>
            <a:solidFill>
              <a:srgbClr val="EA60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3" name="Google Shape;93;p13"/>
            <p:cNvSpPr/>
            <p:nvPr/>
          </p:nvSpPr>
          <p:spPr>
            <a:xfrm>
              <a:off x="8128000" y="0"/>
              <a:ext cx="4064000" cy="1873250"/>
            </a:xfrm>
            <a:custGeom>
              <a:rect b="b" l="l" r="r" t="t"/>
              <a:pathLst>
                <a:path extrusionOk="0" h="1872343" w="4064000">
                  <a:moveTo>
                    <a:pt x="0" y="0"/>
                  </a:moveTo>
                  <a:lnTo>
                    <a:pt x="4064000" y="0"/>
                  </a:lnTo>
                  <a:lnTo>
                    <a:pt x="4064000" y="1872343"/>
                  </a:lnTo>
                  <a:lnTo>
                    <a:pt x="0" y="1872343"/>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4" name="Google Shape;94;p13"/>
            <p:cNvSpPr/>
            <p:nvPr/>
          </p:nvSpPr>
          <p:spPr>
            <a:xfrm>
              <a:off x="12192000" y="0"/>
              <a:ext cx="4064000" cy="1873250"/>
            </a:xfrm>
            <a:custGeom>
              <a:rect b="b" l="l" r="r" t="t"/>
              <a:pathLst>
                <a:path extrusionOk="0" h="1872343" w="4064000">
                  <a:moveTo>
                    <a:pt x="0" y="0"/>
                  </a:moveTo>
                  <a:lnTo>
                    <a:pt x="4064000" y="0"/>
                  </a:lnTo>
                  <a:lnTo>
                    <a:pt x="4064000" y="1872343"/>
                  </a:lnTo>
                  <a:lnTo>
                    <a:pt x="0" y="1872343"/>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5" name="Google Shape;95;p13"/>
            <p:cNvSpPr/>
            <p:nvPr/>
          </p:nvSpPr>
          <p:spPr>
            <a:xfrm>
              <a:off x="16256000" y="0"/>
              <a:ext cx="4064000" cy="1873250"/>
            </a:xfrm>
            <a:custGeom>
              <a:rect b="b" l="l" r="r" t="t"/>
              <a:pathLst>
                <a:path extrusionOk="0" h="1872343" w="4064000">
                  <a:moveTo>
                    <a:pt x="0" y="0"/>
                  </a:moveTo>
                  <a:lnTo>
                    <a:pt x="4064000" y="0"/>
                  </a:lnTo>
                  <a:lnTo>
                    <a:pt x="4064000" y="1872343"/>
                  </a:lnTo>
                  <a:lnTo>
                    <a:pt x="0" y="187234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6" name="Google Shape;96;p13"/>
            <p:cNvSpPr/>
            <p:nvPr/>
          </p:nvSpPr>
          <p:spPr>
            <a:xfrm>
              <a:off x="20320000" y="0"/>
              <a:ext cx="4064000" cy="6858000"/>
            </a:xfrm>
            <a:custGeom>
              <a:rect b="b" l="l" r="r" t="t"/>
              <a:pathLst>
                <a:path extrusionOk="0" h="6858000" w="4064000">
                  <a:moveTo>
                    <a:pt x="0" y="0"/>
                  </a:moveTo>
                  <a:lnTo>
                    <a:pt x="4064000" y="0"/>
                  </a:lnTo>
                  <a:lnTo>
                    <a:pt x="4064000" y="6858000"/>
                  </a:lnTo>
                  <a:lnTo>
                    <a:pt x="2191658" y="6858000"/>
                  </a:lnTo>
                  <a:lnTo>
                    <a:pt x="2191658" y="1872343"/>
                  </a:lnTo>
                  <a:lnTo>
                    <a:pt x="0" y="1872343"/>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7" name="Google Shape;97;p13"/>
            <p:cNvSpPr/>
            <p:nvPr/>
          </p:nvSpPr>
          <p:spPr>
            <a:xfrm>
              <a:off x="0" y="6858000"/>
              <a:ext cx="4064000" cy="6858000"/>
            </a:xfrm>
            <a:custGeom>
              <a:rect b="b" l="l" r="r" t="t"/>
              <a:pathLst>
                <a:path extrusionOk="0" h="6858000" w="4064000">
                  <a:moveTo>
                    <a:pt x="0" y="0"/>
                  </a:moveTo>
                  <a:lnTo>
                    <a:pt x="1872343" y="0"/>
                  </a:lnTo>
                  <a:lnTo>
                    <a:pt x="1872343" y="4985656"/>
                  </a:lnTo>
                  <a:lnTo>
                    <a:pt x="4064000" y="4985656"/>
                  </a:lnTo>
                  <a:lnTo>
                    <a:pt x="4064000" y="6858000"/>
                  </a:lnTo>
                  <a:lnTo>
                    <a:pt x="0" y="6858000"/>
                  </a:lnTo>
                  <a:close/>
                </a:path>
              </a:pathLst>
            </a:custGeom>
            <a:solidFill>
              <a:srgbClr val="FFEA81">
                <a:alpha val="7294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8" name="Google Shape;98;p13"/>
            <p:cNvSpPr/>
            <p:nvPr/>
          </p:nvSpPr>
          <p:spPr>
            <a:xfrm>
              <a:off x="4064000" y="11842750"/>
              <a:ext cx="4064000" cy="1873250"/>
            </a:xfrm>
            <a:custGeom>
              <a:rect b="b" l="l" r="r" t="t"/>
              <a:pathLst>
                <a:path extrusionOk="0" h="1872344" w="4064000">
                  <a:moveTo>
                    <a:pt x="0" y="0"/>
                  </a:moveTo>
                  <a:lnTo>
                    <a:pt x="4064000" y="0"/>
                  </a:lnTo>
                  <a:lnTo>
                    <a:pt x="4064000" y="1872344"/>
                  </a:lnTo>
                  <a:lnTo>
                    <a:pt x="0" y="1872344"/>
                  </a:lnTo>
                  <a:close/>
                </a:path>
              </a:pathLst>
            </a:custGeom>
            <a:solidFill>
              <a:srgbClr val="F6BCB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9" name="Google Shape;99;p13"/>
            <p:cNvSpPr/>
            <p:nvPr/>
          </p:nvSpPr>
          <p:spPr>
            <a:xfrm>
              <a:off x="8128000" y="11842750"/>
              <a:ext cx="4064000" cy="1873250"/>
            </a:xfrm>
            <a:custGeom>
              <a:rect b="b" l="l" r="r" t="t"/>
              <a:pathLst>
                <a:path extrusionOk="0" h="1872344" w="4064000">
                  <a:moveTo>
                    <a:pt x="0" y="0"/>
                  </a:moveTo>
                  <a:lnTo>
                    <a:pt x="4064000" y="0"/>
                  </a:lnTo>
                  <a:lnTo>
                    <a:pt x="4064000" y="1872344"/>
                  </a:lnTo>
                  <a:lnTo>
                    <a:pt x="0" y="1872344"/>
                  </a:lnTo>
                  <a:close/>
                </a:path>
              </a:pathLst>
            </a:custGeom>
            <a:solidFill>
              <a:schemeClr val="accent1">
                <a:alpha val="6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 name="Google Shape;100;p13"/>
            <p:cNvSpPr/>
            <p:nvPr/>
          </p:nvSpPr>
          <p:spPr>
            <a:xfrm>
              <a:off x="12192000" y="11842750"/>
              <a:ext cx="4064000" cy="1873250"/>
            </a:xfrm>
            <a:custGeom>
              <a:rect b="b" l="l" r="r" t="t"/>
              <a:pathLst>
                <a:path extrusionOk="0" h="1872344" w="4064000">
                  <a:moveTo>
                    <a:pt x="0" y="0"/>
                  </a:moveTo>
                  <a:lnTo>
                    <a:pt x="4064000" y="0"/>
                  </a:lnTo>
                  <a:lnTo>
                    <a:pt x="4064000" y="1872344"/>
                  </a:lnTo>
                  <a:lnTo>
                    <a:pt x="0" y="1872344"/>
                  </a:lnTo>
                  <a:close/>
                </a:path>
              </a:pathLst>
            </a:custGeom>
            <a:solidFill>
              <a:schemeClr val="accent6">
                <a:alpha val="45882"/>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 name="Google Shape;101;p13"/>
            <p:cNvSpPr/>
            <p:nvPr/>
          </p:nvSpPr>
          <p:spPr>
            <a:xfrm>
              <a:off x="16256000" y="11842750"/>
              <a:ext cx="4064000" cy="1873250"/>
            </a:xfrm>
            <a:custGeom>
              <a:rect b="b" l="l" r="r" t="t"/>
              <a:pathLst>
                <a:path extrusionOk="0" h="1872344" w="4064000">
                  <a:moveTo>
                    <a:pt x="0" y="0"/>
                  </a:moveTo>
                  <a:lnTo>
                    <a:pt x="4064000" y="0"/>
                  </a:lnTo>
                  <a:lnTo>
                    <a:pt x="4064000" y="1872344"/>
                  </a:lnTo>
                  <a:lnTo>
                    <a:pt x="0" y="1872344"/>
                  </a:lnTo>
                  <a:close/>
                </a:path>
              </a:pathLst>
            </a:custGeom>
            <a:solidFill>
              <a:schemeClr val="accent5">
                <a:alpha val="36862"/>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2" name="Google Shape;102;p13"/>
            <p:cNvSpPr/>
            <p:nvPr/>
          </p:nvSpPr>
          <p:spPr>
            <a:xfrm>
              <a:off x="20320000" y="6858000"/>
              <a:ext cx="4064000" cy="6858000"/>
            </a:xfrm>
            <a:custGeom>
              <a:rect b="b" l="l" r="r" t="t"/>
              <a:pathLst>
                <a:path extrusionOk="0" h="6858000" w="4064000">
                  <a:moveTo>
                    <a:pt x="2191658" y="0"/>
                  </a:moveTo>
                  <a:lnTo>
                    <a:pt x="4064000" y="0"/>
                  </a:lnTo>
                  <a:lnTo>
                    <a:pt x="4064000" y="6858000"/>
                  </a:lnTo>
                  <a:lnTo>
                    <a:pt x="0" y="6858000"/>
                  </a:lnTo>
                  <a:lnTo>
                    <a:pt x="0" y="4985656"/>
                  </a:lnTo>
                  <a:lnTo>
                    <a:pt x="2191658" y="4985656"/>
                  </a:lnTo>
                  <a:close/>
                </a:path>
              </a:pathLst>
            </a:custGeom>
            <a:solidFill>
              <a:schemeClr val="accent4">
                <a:alpha val="45882"/>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03" name="Google Shape;103;p13"/>
          <p:cNvSpPr/>
          <p:nvPr/>
        </p:nvSpPr>
        <p:spPr>
          <a:xfrm>
            <a:off x="2817859" y="2503226"/>
            <a:ext cx="6438900" cy="508000"/>
          </a:xfrm>
          <a:custGeom>
            <a:rect b="b" l="l" r="r" t="t"/>
            <a:pathLst>
              <a:path extrusionOk="0" h="508000" w="6438900">
                <a:moveTo>
                  <a:pt x="0" y="508000"/>
                </a:moveTo>
                <a:lnTo>
                  <a:pt x="0" y="0"/>
                </a:lnTo>
                <a:lnTo>
                  <a:pt x="6438900" y="0"/>
                </a:lnTo>
                <a:lnTo>
                  <a:pt x="6438900" y="419100"/>
                </a:lnTo>
              </a:path>
            </a:pathLst>
          </a:custGeom>
          <a:noFill/>
          <a:ln cap="flat" cmpd="sng" w="6667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 name="Google Shape;104;p13"/>
          <p:cNvSpPr/>
          <p:nvPr/>
        </p:nvSpPr>
        <p:spPr>
          <a:xfrm rot="10800000">
            <a:off x="2817860" y="3790274"/>
            <a:ext cx="6438900" cy="508000"/>
          </a:xfrm>
          <a:custGeom>
            <a:rect b="b" l="l" r="r" t="t"/>
            <a:pathLst>
              <a:path extrusionOk="0" h="508000" w="6438900">
                <a:moveTo>
                  <a:pt x="0" y="508000"/>
                </a:moveTo>
                <a:lnTo>
                  <a:pt x="0" y="0"/>
                </a:lnTo>
                <a:lnTo>
                  <a:pt x="6438900" y="0"/>
                </a:lnTo>
                <a:lnTo>
                  <a:pt x="6438900" y="419100"/>
                </a:lnTo>
              </a:path>
            </a:pathLst>
          </a:custGeom>
          <a:noFill/>
          <a:ln cap="flat" cmpd="sng" w="6667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5" name="Google Shape;105;p13"/>
          <p:cNvSpPr/>
          <p:nvPr/>
        </p:nvSpPr>
        <p:spPr>
          <a:xfrm>
            <a:off x="952501" y="4319688"/>
            <a:ext cx="10286998"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4000" u="none" cap="none" strike="noStrike">
                <a:solidFill>
                  <a:srgbClr val="595959"/>
                </a:solidFill>
                <a:latin typeface="Calibri"/>
                <a:ea typeface="Calibri"/>
                <a:cs typeface="Calibri"/>
                <a:sym typeface="Calibri"/>
              </a:rPr>
              <a:t>Presentation Template</a:t>
            </a:r>
            <a:endParaRPr b="0" i="0" sz="4000" u="none" cap="none" strike="noStrike">
              <a:solidFill>
                <a:srgbClr val="595959"/>
              </a:solidFill>
              <a:latin typeface="Calibri"/>
              <a:ea typeface="Calibri"/>
              <a:cs typeface="Calibri"/>
              <a:sym typeface="Calibri"/>
            </a:endParaRPr>
          </a:p>
        </p:txBody>
      </p:sp>
      <p:sp>
        <p:nvSpPr>
          <p:cNvPr id="106" name="Google Shape;106;p13"/>
          <p:cNvSpPr/>
          <p:nvPr/>
        </p:nvSpPr>
        <p:spPr>
          <a:xfrm>
            <a:off x="952500" y="5458321"/>
            <a:ext cx="10286999"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1800" u="none" cap="none" strike="noStrike">
                <a:solidFill>
                  <a:srgbClr val="595959"/>
                </a:solidFill>
                <a:latin typeface="Calibri"/>
                <a:ea typeface="Calibri"/>
                <a:cs typeface="Calibri"/>
                <a:sym typeface="Calibri"/>
              </a:rPr>
              <a:t>www.freepptbackgrounds.net</a:t>
            </a:r>
            <a:endParaRPr b="1" i="0" sz="1800" u="none" cap="none" strike="noStrike">
              <a:solidFill>
                <a:srgbClr val="595959"/>
              </a:solidFill>
              <a:latin typeface="Calibri"/>
              <a:ea typeface="Calibri"/>
              <a:cs typeface="Calibri"/>
              <a:sym typeface="Calibri"/>
            </a:endParaRPr>
          </a:p>
        </p:txBody>
      </p:sp>
      <p:sp>
        <p:nvSpPr>
          <p:cNvPr id="107" name="Google Shape;107;p13"/>
          <p:cNvSpPr txBox="1"/>
          <p:nvPr/>
        </p:nvSpPr>
        <p:spPr>
          <a:xfrm>
            <a:off x="952500" y="2743200"/>
            <a:ext cx="10286999" cy="132343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8000" u="none" cap="none" strike="noStrike">
                <a:solidFill>
                  <a:srgbClr val="595959"/>
                </a:solidFill>
                <a:latin typeface="Calibri"/>
                <a:ea typeface="Calibri"/>
                <a:cs typeface="Calibri"/>
                <a:sym typeface="Calibri"/>
              </a:rPr>
              <a:t>COLORFUL BUSINESS</a:t>
            </a:r>
            <a:endParaRPr b="1" i="0" sz="8000" u="none" cap="none" strike="noStrike">
              <a:solidFill>
                <a:srgbClr val="595959"/>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200"/>
                                        <p:tgtEl>
                                          <p:spTgt spid="90"/>
                                        </p:tgtEl>
                                      </p:cBhvr>
                                    </p:animEffect>
                                  </p:childTnLst>
                                </p:cTn>
                              </p:par>
                              <p:par>
                                <p:cTn fill="hold" nodeType="withEffect" presetClass="entr" presetID="23" presetSubtype="16">
                                  <p:stCondLst>
                                    <p:cond delay="0"/>
                                  </p:stCondLst>
                                  <p:childTnLst>
                                    <p:set>
                                      <p:cBhvr>
                                        <p:cTn dur="1" fill="hold">
                                          <p:stCondLst>
                                            <p:cond delay="0"/>
                                          </p:stCondLst>
                                        </p:cTn>
                                        <p:tgtEl>
                                          <p:spTgt spid="107"/>
                                        </p:tgtEl>
                                        <p:attrNameLst>
                                          <p:attrName>style.visibility</p:attrName>
                                        </p:attrNameLst>
                                      </p:cBhvr>
                                      <p:to>
                                        <p:strVal val="visible"/>
                                      </p:to>
                                    </p:set>
                                    <p:anim calcmode="lin" valueType="num">
                                      <p:cBhvr additive="base">
                                        <p:cTn dur="1000"/>
                                        <p:tgtEl>
                                          <p:spTgt spid="107"/>
                                        </p:tgtEl>
                                        <p:attrNameLst>
                                          <p:attrName>ppt_w</p:attrName>
                                        </p:attrNameLst>
                                      </p:cBhvr>
                                      <p:tavLst>
                                        <p:tav fmla="" tm="0">
                                          <p:val>
                                            <p:strVal val="0"/>
                                          </p:val>
                                        </p:tav>
                                        <p:tav fmla="" tm="100000">
                                          <p:val>
                                            <p:strVal val="#ppt_w"/>
                                          </p:val>
                                        </p:tav>
                                      </p:tavLst>
                                    </p:anim>
                                    <p:anim calcmode="lin" valueType="num">
                                      <p:cBhvr additive="base">
                                        <p:cTn dur="1000"/>
                                        <p:tgtEl>
                                          <p:spTgt spid="107"/>
                                        </p:tgtEl>
                                        <p:attrNameLst>
                                          <p:attrName>ppt_h</p:attrName>
                                        </p:attrNameLst>
                                      </p:cBhvr>
                                      <p:tavLst>
                                        <p:tav fmla="" tm="0">
                                          <p:val>
                                            <p:strVal val="0"/>
                                          </p:val>
                                        </p:tav>
                                        <p:tav fmla="" tm="100000">
                                          <p:val>
                                            <p:strVal val="#ppt_h"/>
                                          </p:val>
                                        </p:tav>
                                      </p:tavLst>
                                    </p:anim>
                                  </p:childTnLst>
                                </p:cTn>
                              </p:par>
                              <p:par>
                                <p:cTn fill="hold" nodeType="withEffect" presetClass="entr" presetID="2" presetSubtype="1">
                                  <p:stCondLst>
                                    <p:cond delay="1600"/>
                                  </p:stCondLst>
                                  <p:childTnLst>
                                    <p:set>
                                      <p:cBhvr>
                                        <p:cTn dur="1" fill="hold">
                                          <p:stCondLst>
                                            <p:cond delay="0"/>
                                          </p:stCondLst>
                                        </p:cTn>
                                        <p:tgtEl>
                                          <p:spTgt spid="103"/>
                                        </p:tgtEl>
                                        <p:attrNameLst>
                                          <p:attrName>style.visibility</p:attrName>
                                        </p:attrNameLst>
                                      </p:cBhvr>
                                      <p:to>
                                        <p:strVal val="visible"/>
                                      </p:to>
                                    </p:set>
                                    <p:anim calcmode="lin" valueType="num">
                                      <p:cBhvr additive="base">
                                        <p:cTn dur="1000"/>
                                        <p:tgtEl>
                                          <p:spTgt spid="103"/>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600"/>
                                  </p:stCondLst>
                                  <p:childTnLst>
                                    <p:set>
                                      <p:cBhvr>
                                        <p:cTn dur="1" fill="hold">
                                          <p:stCondLst>
                                            <p:cond delay="0"/>
                                          </p:stCondLst>
                                        </p:cTn>
                                        <p:tgtEl>
                                          <p:spTgt spid="104"/>
                                        </p:tgtEl>
                                        <p:attrNameLst>
                                          <p:attrName>style.visibility</p:attrName>
                                        </p:attrNameLst>
                                      </p:cBhvr>
                                      <p:to>
                                        <p:strVal val="visible"/>
                                      </p:to>
                                    </p:set>
                                    <p:anim calcmode="lin" valueType="num">
                                      <p:cBhvr additive="base">
                                        <p:cTn dur="1000"/>
                                        <p:tgtEl>
                                          <p:spTgt spid="104"/>
                                        </p:tgtEl>
                                        <p:attrNameLst>
                                          <p:attrName>ppt_y</p:attrName>
                                        </p:attrNameLst>
                                      </p:cBhvr>
                                      <p:tavLst>
                                        <p:tav fmla="" tm="0">
                                          <p:val>
                                            <p:strVal val="#ppt_y+1"/>
                                          </p:val>
                                        </p:tav>
                                        <p:tav fmla="" tm="100000">
                                          <p:val>
                                            <p:strVal val="#ppt_y"/>
                                          </p:val>
                                        </p:tav>
                                      </p:tavLst>
                                    </p:anim>
                                  </p:childTnLst>
                                </p:cTn>
                              </p:par>
                              <p:par>
                                <p:cTn fill="hold" nodeType="withEffect" presetClass="entr" presetID="23" presetSubtype="16">
                                  <p:stCondLst>
                                    <p:cond delay="1900"/>
                                  </p:stCondLst>
                                  <p:childTnLst>
                                    <p:set>
                                      <p:cBhvr>
                                        <p:cTn dur="1" fill="hold">
                                          <p:stCondLst>
                                            <p:cond delay="0"/>
                                          </p:stCondLst>
                                        </p:cTn>
                                        <p:tgtEl>
                                          <p:spTgt spid="105"/>
                                        </p:tgtEl>
                                        <p:attrNameLst>
                                          <p:attrName>style.visibility</p:attrName>
                                        </p:attrNameLst>
                                      </p:cBhvr>
                                      <p:to>
                                        <p:strVal val="visible"/>
                                      </p:to>
                                    </p:set>
                                    <p:anim calcmode="lin" valueType="num">
                                      <p:cBhvr additive="base">
                                        <p:cTn dur="1000"/>
                                        <p:tgtEl>
                                          <p:spTgt spid="105"/>
                                        </p:tgtEl>
                                        <p:attrNameLst>
                                          <p:attrName>ppt_w</p:attrName>
                                        </p:attrNameLst>
                                      </p:cBhvr>
                                      <p:tavLst>
                                        <p:tav fmla="" tm="0">
                                          <p:val>
                                            <p:strVal val="0"/>
                                          </p:val>
                                        </p:tav>
                                        <p:tav fmla="" tm="100000">
                                          <p:val>
                                            <p:strVal val="#ppt_w"/>
                                          </p:val>
                                        </p:tav>
                                      </p:tavLst>
                                    </p:anim>
                                    <p:anim calcmode="lin" valueType="num">
                                      <p:cBhvr additive="base">
                                        <p:cTn dur="1000"/>
                                        <p:tgtEl>
                                          <p:spTgt spid="105"/>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2300"/>
                                  </p:stCondLst>
                                  <p:childTnLst>
                                    <p:set>
                                      <p:cBhvr>
                                        <p:cTn dur="1" fill="hold">
                                          <p:stCondLst>
                                            <p:cond delay="0"/>
                                          </p:stCondLst>
                                        </p:cTn>
                                        <p:tgtEl>
                                          <p:spTgt spid="106"/>
                                        </p:tgtEl>
                                        <p:attrNameLst>
                                          <p:attrName>style.visibility</p:attrName>
                                        </p:attrNameLst>
                                      </p:cBhvr>
                                      <p:to>
                                        <p:strVal val="visible"/>
                                      </p:to>
                                    </p:set>
                                    <p:animEffect filter="fade" transition="in">
                                      <p:cBhvr>
                                        <p:cTn dur="1000"/>
                                        <p:tgtEl>
                                          <p:spTgt spid="10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394" name="Shape 394"/>
        <p:cNvGrpSpPr/>
        <p:nvPr/>
      </p:nvGrpSpPr>
      <p:grpSpPr>
        <a:xfrm>
          <a:off x="0" y="0"/>
          <a:ext cx="0" cy="0"/>
          <a:chOff x="0" y="0"/>
          <a:chExt cx="0" cy="0"/>
        </a:xfrm>
      </p:grpSpPr>
      <p:sp>
        <p:nvSpPr>
          <p:cNvPr id="395" name="Google Shape;395;p22"/>
          <p:cNvSpPr txBox="1"/>
          <p:nvPr/>
        </p:nvSpPr>
        <p:spPr>
          <a:xfrm>
            <a:off x="942975" y="5178425"/>
            <a:ext cx="10306050" cy="617733"/>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Your audience relate and absorb information on different sensory levels. We know visual stories are amplified with the right words. Sometimes it's easier to go old school, our copywriters prefer a good ball.</a:t>
            </a:r>
            <a:endParaRPr/>
          </a:p>
        </p:txBody>
      </p:sp>
      <p:grpSp>
        <p:nvGrpSpPr>
          <p:cNvPr id="396" name="Google Shape;396;p22"/>
          <p:cNvGrpSpPr/>
          <p:nvPr/>
        </p:nvGrpSpPr>
        <p:grpSpPr>
          <a:xfrm>
            <a:off x="2635250" y="2438400"/>
            <a:ext cx="1947863" cy="1947863"/>
            <a:chOff x="2635318" y="2438400"/>
            <a:chExt cx="1947592" cy="1947592"/>
          </a:xfrm>
        </p:grpSpPr>
        <p:sp>
          <p:nvSpPr>
            <p:cNvPr id="397" name="Google Shape;397;p22"/>
            <p:cNvSpPr/>
            <p:nvPr/>
          </p:nvSpPr>
          <p:spPr>
            <a:xfrm flipH="1">
              <a:off x="2635318" y="2438400"/>
              <a:ext cx="1947592" cy="1947592"/>
            </a:xfrm>
            <a:prstGeom prst="teardrop">
              <a:avLst>
                <a:gd fmla="val 100000" name="adj"/>
              </a:avLst>
            </a:prstGeom>
            <a:solidFill>
              <a:schemeClr val="accent1">
                <a:alpha val="8470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98" name="Google Shape;398;p22"/>
            <p:cNvSpPr/>
            <p:nvPr/>
          </p:nvSpPr>
          <p:spPr>
            <a:xfrm>
              <a:off x="3284293" y="3062508"/>
              <a:ext cx="615456" cy="699378"/>
            </a:xfrm>
            <a:custGeom>
              <a:rect b="b" l="l" r="r" t="t"/>
              <a:pathLst>
                <a:path extrusionOk="0" h="198" w="174">
                  <a:moveTo>
                    <a:pt x="174" y="178"/>
                  </a:moveTo>
                  <a:cubicBezTo>
                    <a:pt x="115" y="178"/>
                    <a:pt x="115" y="178"/>
                    <a:pt x="115" y="178"/>
                  </a:cubicBezTo>
                  <a:cubicBezTo>
                    <a:pt x="114" y="189"/>
                    <a:pt x="101" y="198"/>
                    <a:pt x="87" y="198"/>
                  </a:cubicBezTo>
                  <a:cubicBezTo>
                    <a:pt x="72" y="198"/>
                    <a:pt x="60" y="189"/>
                    <a:pt x="58" y="178"/>
                  </a:cubicBezTo>
                  <a:cubicBezTo>
                    <a:pt x="0" y="178"/>
                    <a:pt x="0" y="178"/>
                    <a:pt x="0" y="178"/>
                  </a:cubicBezTo>
                  <a:cubicBezTo>
                    <a:pt x="0" y="153"/>
                    <a:pt x="0" y="153"/>
                    <a:pt x="0" y="153"/>
                  </a:cubicBezTo>
                  <a:cubicBezTo>
                    <a:pt x="20" y="142"/>
                    <a:pt x="24" y="127"/>
                    <a:pt x="25" y="119"/>
                  </a:cubicBezTo>
                  <a:cubicBezTo>
                    <a:pt x="25" y="119"/>
                    <a:pt x="25" y="81"/>
                    <a:pt x="25" y="78"/>
                  </a:cubicBezTo>
                  <a:cubicBezTo>
                    <a:pt x="25" y="49"/>
                    <a:pt x="46" y="24"/>
                    <a:pt x="73" y="18"/>
                  </a:cubicBezTo>
                  <a:cubicBezTo>
                    <a:pt x="73" y="13"/>
                    <a:pt x="73" y="13"/>
                    <a:pt x="73" y="13"/>
                  </a:cubicBezTo>
                  <a:cubicBezTo>
                    <a:pt x="73" y="6"/>
                    <a:pt x="79" y="0"/>
                    <a:pt x="87" y="0"/>
                  </a:cubicBezTo>
                  <a:cubicBezTo>
                    <a:pt x="94" y="0"/>
                    <a:pt x="100" y="6"/>
                    <a:pt x="100" y="13"/>
                  </a:cubicBezTo>
                  <a:cubicBezTo>
                    <a:pt x="100" y="19"/>
                    <a:pt x="100" y="19"/>
                    <a:pt x="100" y="19"/>
                  </a:cubicBezTo>
                  <a:cubicBezTo>
                    <a:pt x="126" y="24"/>
                    <a:pt x="145" y="46"/>
                    <a:pt x="148" y="73"/>
                  </a:cubicBezTo>
                  <a:cubicBezTo>
                    <a:pt x="148" y="119"/>
                    <a:pt x="148" y="119"/>
                    <a:pt x="148" y="119"/>
                  </a:cubicBezTo>
                  <a:cubicBezTo>
                    <a:pt x="148" y="127"/>
                    <a:pt x="153" y="142"/>
                    <a:pt x="174" y="153"/>
                  </a:cubicBezTo>
                  <a:lnTo>
                    <a:pt x="174" y="178"/>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99" name="Google Shape;399;p22"/>
          <p:cNvGrpSpPr/>
          <p:nvPr/>
        </p:nvGrpSpPr>
        <p:grpSpPr>
          <a:xfrm>
            <a:off x="4305300" y="2438400"/>
            <a:ext cx="1947863" cy="1947863"/>
            <a:chOff x="4305713" y="2438400"/>
            <a:chExt cx="1947592" cy="1947592"/>
          </a:xfrm>
        </p:grpSpPr>
        <p:sp>
          <p:nvSpPr>
            <p:cNvPr id="400" name="Google Shape;400;p22"/>
            <p:cNvSpPr/>
            <p:nvPr/>
          </p:nvSpPr>
          <p:spPr>
            <a:xfrm>
              <a:off x="4305713" y="2438400"/>
              <a:ext cx="1947592" cy="1947592"/>
            </a:xfrm>
            <a:prstGeom prst="teardrop">
              <a:avLst>
                <a:gd fmla="val 100000" name="adj"/>
              </a:avLst>
            </a:prstGeom>
            <a:solidFill>
              <a:schemeClr val="accent2">
                <a:alpha val="8470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01" name="Google Shape;401;p22"/>
            <p:cNvSpPr/>
            <p:nvPr/>
          </p:nvSpPr>
          <p:spPr>
            <a:xfrm>
              <a:off x="4927486" y="3183732"/>
              <a:ext cx="704046" cy="456928"/>
            </a:xfrm>
            <a:custGeom>
              <a:rect b="b" l="l" r="r" t="t"/>
              <a:pathLst>
                <a:path extrusionOk="0" h="130" w="199">
                  <a:moveTo>
                    <a:pt x="184" y="62"/>
                  </a:moveTo>
                  <a:cubicBezTo>
                    <a:pt x="184" y="59"/>
                    <a:pt x="184" y="56"/>
                    <a:pt x="184" y="53"/>
                  </a:cubicBezTo>
                  <a:cubicBezTo>
                    <a:pt x="184" y="24"/>
                    <a:pt x="161" y="0"/>
                    <a:pt x="132" y="0"/>
                  </a:cubicBezTo>
                  <a:cubicBezTo>
                    <a:pt x="112" y="0"/>
                    <a:pt x="95" y="11"/>
                    <a:pt x="86" y="27"/>
                  </a:cubicBezTo>
                  <a:cubicBezTo>
                    <a:pt x="81" y="23"/>
                    <a:pt x="74" y="21"/>
                    <a:pt x="68" y="21"/>
                  </a:cubicBezTo>
                  <a:cubicBezTo>
                    <a:pt x="49" y="21"/>
                    <a:pt x="34" y="36"/>
                    <a:pt x="34" y="54"/>
                  </a:cubicBezTo>
                  <a:cubicBezTo>
                    <a:pt x="34" y="54"/>
                    <a:pt x="34" y="54"/>
                    <a:pt x="34" y="55"/>
                  </a:cubicBezTo>
                  <a:cubicBezTo>
                    <a:pt x="15" y="56"/>
                    <a:pt x="0" y="72"/>
                    <a:pt x="0" y="92"/>
                  </a:cubicBezTo>
                  <a:cubicBezTo>
                    <a:pt x="0" y="113"/>
                    <a:pt x="17" y="130"/>
                    <a:pt x="38" y="130"/>
                  </a:cubicBezTo>
                  <a:cubicBezTo>
                    <a:pt x="161" y="130"/>
                    <a:pt x="161" y="130"/>
                    <a:pt x="161" y="130"/>
                  </a:cubicBezTo>
                  <a:cubicBezTo>
                    <a:pt x="182" y="130"/>
                    <a:pt x="199" y="113"/>
                    <a:pt x="199" y="92"/>
                  </a:cubicBezTo>
                  <a:cubicBezTo>
                    <a:pt x="199" y="80"/>
                    <a:pt x="193" y="69"/>
                    <a:pt x="184" y="62"/>
                  </a:cubicBezTo>
                  <a:close/>
                  <a:moveTo>
                    <a:pt x="141" y="69"/>
                  </a:moveTo>
                  <a:cubicBezTo>
                    <a:pt x="141" y="95"/>
                    <a:pt x="141" y="95"/>
                    <a:pt x="141" y="95"/>
                  </a:cubicBezTo>
                  <a:cubicBezTo>
                    <a:pt x="141" y="97"/>
                    <a:pt x="139" y="99"/>
                    <a:pt x="137" y="99"/>
                  </a:cubicBezTo>
                  <a:cubicBezTo>
                    <a:pt x="125" y="99"/>
                    <a:pt x="125" y="99"/>
                    <a:pt x="125" y="99"/>
                  </a:cubicBezTo>
                  <a:cubicBezTo>
                    <a:pt x="123" y="99"/>
                    <a:pt x="122" y="97"/>
                    <a:pt x="122" y="95"/>
                  </a:cubicBezTo>
                  <a:cubicBezTo>
                    <a:pt x="122" y="69"/>
                    <a:pt x="122" y="69"/>
                    <a:pt x="122" y="69"/>
                  </a:cubicBezTo>
                  <a:cubicBezTo>
                    <a:pt x="103" y="69"/>
                    <a:pt x="103" y="69"/>
                    <a:pt x="103" y="69"/>
                  </a:cubicBezTo>
                  <a:cubicBezTo>
                    <a:pt x="117" y="50"/>
                    <a:pt x="117" y="50"/>
                    <a:pt x="117" y="50"/>
                  </a:cubicBezTo>
                  <a:cubicBezTo>
                    <a:pt x="131" y="32"/>
                    <a:pt x="131" y="32"/>
                    <a:pt x="131" y="32"/>
                  </a:cubicBezTo>
                  <a:cubicBezTo>
                    <a:pt x="146" y="50"/>
                    <a:pt x="146" y="50"/>
                    <a:pt x="146" y="50"/>
                  </a:cubicBezTo>
                  <a:cubicBezTo>
                    <a:pt x="160" y="69"/>
                    <a:pt x="160" y="69"/>
                    <a:pt x="160" y="69"/>
                  </a:cubicBezTo>
                  <a:lnTo>
                    <a:pt x="141" y="69"/>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02" name="Google Shape;402;p22"/>
          <p:cNvGrpSpPr/>
          <p:nvPr/>
        </p:nvGrpSpPr>
        <p:grpSpPr>
          <a:xfrm>
            <a:off x="5975350" y="2438400"/>
            <a:ext cx="1947863" cy="1947863"/>
            <a:chOff x="5976108" y="2438400"/>
            <a:chExt cx="1947592" cy="1947592"/>
          </a:xfrm>
        </p:grpSpPr>
        <p:sp>
          <p:nvSpPr>
            <p:cNvPr id="403" name="Google Shape;403;p22"/>
            <p:cNvSpPr/>
            <p:nvPr/>
          </p:nvSpPr>
          <p:spPr>
            <a:xfrm>
              <a:off x="5976108" y="2438400"/>
              <a:ext cx="1947592" cy="1947592"/>
            </a:xfrm>
            <a:prstGeom prst="teardrop">
              <a:avLst>
                <a:gd fmla="val 100000" name="adj"/>
              </a:avLst>
            </a:prstGeom>
            <a:solidFill>
              <a:schemeClr val="accent3">
                <a:alpha val="8470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04" name="Google Shape;404;p22"/>
            <p:cNvSpPr/>
            <p:nvPr/>
          </p:nvSpPr>
          <p:spPr>
            <a:xfrm>
              <a:off x="6595551" y="3174846"/>
              <a:ext cx="708706" cy="461592"/>
            </a:xfrm>
            <a:custGeom>
              <a:rect b="b" l="l" r="r" t="t"/>
              <a:pathLst>
                <a:path extrusionOk="0" h="130" w="200">
                  <a:moveTo>
                    <a:pt x="184" y="61"/>
                  </a:moveTo>
                  <a:cubicBezTo>
                    <a:pt x="185" y="58"/>
                    <a:pt x="185" y="56"/>
                    <a:pt x="185" y="53"/>
                  </a:cubicBezTo>
                  <a:cubicBezTo>
                    <a:pt x="185" y="23"/>
                    <a:pt x="162" y="0"/>
                    <a:pt x="132" y="0"/>
                  </a:cubicBezTo>
                  <a:cubicBezTo>
                    <a:pt x="113" y="0"/>
                    <a:pt x="96" y="10"/>
                    <a:pt x="87" y="26"/>
                  </a:cubicBezTo>
                  <a:cubicBezTo>
                    <a:pt x="82" y="23"/>
                    <a:pt x="75" y="20"/>
                    <a:pt x="68" y="20"/>
                  </a:cubicBezTo>
                  <a:cubicBezTo>
                    <a:pt x="50" y="20"/>
                    <a:pt x="35" y="35"/>
                    <a:pt x="35" y="54"/>
                  </a:cubicBezTo>
                  <a:cubicBezTo>
                    <a:pt x="35" y="54"/>
                    <a:pt x="35" y="54"/>
                    <a:pt x="35" y="54"/>
                  </a:cubicBezTo>
                  <a:cubicBezTo>
                    <a:pt x="16" y="56"/>
                    <a:pt x="0" y="72"/>
                    <a:pt x="0" y="92"/>
                  </a:cubicBezTo>
                  <a:cubicBezTo>
                    <a:pt x="0" y="113"/>
                    <a:pt x="18" y="130"/>
                    <a:pt x="38" y="130"/>
                  </a:cubicBezTo>
                  <a:cubicBezTo>
                    <a:pt x="162" y="130"/>
                    <a:pt x="162" y="130"/>
                    <a:pt x="162" y="130"/>
                  </a:cubicBezTo>
                  <a:cubicBezTo>
                    <a:pt x="183" y="130"/>
                    <a:pt x="200" y="113"/>
                    <a:pt x="200" y="92"/>
                  </a:cubicBezTo>
                  <a:cubicBezTo>
                    <a:pt x="200" y="79"/>
                    <a:pt x="194" y="68"/>
                    <a:pt x="184" y="61"/>
                  </a:cubicBezTo>
                  <a:close/>
                  <a:moveTo>
                    <a:pt x="146" y="88"/>
                  </a:moveTo>
                  <a:cubicBezTo>
                    <a:pt x="132" y="106"/>
                    <a:pt x="132" y="106"/>
                    <a:pt x="132" y="106"/>
                  </a:cubicBezTo>
                  <a:cubicBezTo>
                    <a:pt x="118" y="88"/>
                    <a:pt x="118" y="88"/>
                    <a:pt x="118" y="88"/>
                  </a:cubicBezTo>
                  <a:cubicBezTo>
                    <a:pt x="104" y="69"/>
                    <a:pt x="104" y="69"/>
                    <a:pt x="104" y="69"/>
                  </a:cubicBezTo>
                  <a:cubicBezTo>
                    <a:pt x="122" y="69"/>
                    <a:pt x="122" y="69"/>
                    <a:pt x="122" y="69"/>
                  </a:cubicBezTo>
                  <a:cubicBezTo>
                    <a:pt x="122" y="43"/>
                    <a:pt x="122" y="43"/>
                    <a:pt x="122" y="43"/>
                  </a:cubicBezTo>
                  <a:cubicBezTo>
                    <a:pt x="122" y="41"/>
                    <a:pt x="124" y="39"/>
                    <a:pt x="126" y="39"/>
                  </a:cubicBezTo>
                  <a:cubicBezTo>
                    <a:pt x="138" y="39"/>
                    <a:pt x="138" y="39"/>
                    <a:pt x="138" y="39"/>
                  </a:cubicBezTo>
                  <a:cubicBezTo>
                    <a:pt x="140" y="39"/>
                    <a:pt x="142" y="41"/>
                    <a:pt x="142" y="43"/>
                  </a:cubicBezTo>
                  <a:cubicBezTo>
                    <a:pt x="142" y="69"/>
                    <a:pt x="142" y="69"/>
                    <a:pt x="142" y="69"/>
                  </a:cubicBezTo>
                  <a:cubicBezTo>
                    <a:pt x="161" y="69"/>
                    <a:pt x="161" y="69"/>
                    <a:pt x="161" y="69"/>
                  </a:cubicBezTo>
                  <a:lnTo>
                    <a:pt x="146" y="88"/>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05" name="Google Shape;405;p22"/>
          <p:cNvGrpSpPr/>
          <p:nvPr/>
        </p:nvGrpSpPr>
        <p:grpSpPr>
          <a:xfrm>
            <a:off x="7646988" y="2438400"/>
            <a:ext cx="1947862" cy="1947863"/>
            <a:chOff x="7646503" y="2438400"/>
            <a:chExt cx="1947592" cy="1947592"/>
          </a:xfrm>
        </p:grpSpPr>
        <p:sp>
          <p:nvSpPr>
            <p:cNvPr id="406" name="Google Shape;406;p22"/>
            <p:cNvSpPr/>
            <p:nvPr/>
          </p:nvSpPr>
          <p:spPr>
            <a:xfrm>
              <a:off x="7646503" y="2438400"/>
              <a:ext cx="1947592" cy="1947592"/>
            </a:xfrm>
            <a:prstGeom prst="teardrop">
              <a:avLst>
                <a:gd fmla="val 100000" name="adj"/>
              </a:avLst>
            </a:prstGeom>
            <a:solidFill>
              <a:schemeClr val="accent4">
                <a:alpha val="8470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07" name="Google Shape;407;p22"/>
            <p:cNvSpPr/>
            <p:nvPr/>
          </p:nvSpPr>
          <p:spPr>
            <a:xfrm>
              <a:off x="8296011" y="3106801"/>
              <a:ext cx="676072" cy="610792"/>
            </a:xfrm>
            <a:custGeom>
              <a:rect b="b" l="l" r="r" t="t"/>
              <a:pathLst>
                <a:path extrusionOk="0" h="172" w="191">
                  <a:moveTo>
                    <a:pt x="115" y="101"/>
                  </a:moveTo>
                  <a:cubicBezTo>
                    <a:pt x="186" y="101"/>
                    <a:pt x="186" y="101"/>
                    <a:pt x="186" y="101"/>
                  </a:cubicBezTo>
                  <a:cubicBezTo>
                    <a:pt x="186" y="164"/>
                    <a:pt x="186" y="164"/>
                    <a:pt x="186" y="164"/>
                  </a:cubicBezTo>
                  <a:cubicBezTo>
                    <a:pt x="186" y="168"/>
                    <a:pt x="182" y="172"/>
                    <a:pt x="178" y="172"/>
                  </a:cubicBezTo>
                  <a:cubicBezTo>
                    <a:pt x="13" y="172"/>
                    <a:pt x="13" y="172"/>
                    <a:pt x="13" y="172"/>
                  </a:cubicBezTo>
                  <a:cubicBezTo>
                    <a:pt x="8" y="172"/>
                    <a:pt x="5" y="168"/>
                    <a:pt x="5" y="164"/>
                  </a:cubicBezTo>
                  <a:cubicBezTo>
                    <a:pt x="5" y="101"/>
                    <a:pt x="5" y="101"/>
                    <a:pt x="5" y="101"/>
                  </a:cubicBezTo>
                  <a:cubicBezTo>
                    <a:pt x="76" y="101"/>
                    <a:pt x="76" y="101"/>
                    <a:pt x="76" y="101"/>
                  </a:cubicBezTo>
                  <a:cubicBezTo>
                    <a:pt x="76" y="103"/>
                    <a:pt x="76" y="103"/>
                    <a:pt x="76" y="103"/>
                  </a:cubicBezTo>
                  <a:cubicBezTo>
                    <a:pt x="78" y="103"/>
                    <a:pt x="78" y="103"/>
                    <a:pt x="78" y="103"/>
                  </a:cubicBezTo>
                  <a:cubicBezTo>
                    <a:pt x="78" y="120"/>
                    <a:pt x="78" y="120"/>
                    <a:pt x="78" y="120"/>
                  </a:cubicBezTo>
                  <a:cubicBezTo>
                    <a:pt x="78" y="124"/>
                    <a:pt x="82" y="128"/>
                    <a:pt x="86" y="128"/>
                  </a:cubicBezTo>
                  <a:cubicBezTo>
                    <a:pt x="104" y="128"/>
                    <a:pt x="104" y="128"/>
                    <a:pt x="104" y="128"/>
                  </a:cubicBezTo>
                  <a:cubicBezTo>
                    <a:pt x="109" y="128"/>
                    <a:pt x="112" y="124"/>
                    <a:pt x="112" y="120"/>
                  </a:cubicBezTo>
                  <a:cubicBezTo>
                    <a:pt x="112" y="103"/>
                    <a:pt x="112" y="103"/>
                    <a:pt x="112" y="103"/>
                  </a:cubicBezTo>
                  <a:cubicBezTo>
                    <a:pt x="115" y="103"/>
                    <a:pt x="115" y="103"/>
                    <a:pt x="115" y="103"/>
                  </a:cubicBezTo>
                  <a:lnTo>
                    <a:pt x="115" y="101"/>
                  </a:lnTo>
                  <a:close/>
                  <a:moveTo>
                    <a:pt x="191" y="36"/>
                  </a:moveTo>
                  <a:cubicBezTo>
                    <a:pt x="191" y="85"/>
                    <a:pt x="191" y="85"/>
                    <a:pt x="191" y="85"/>
                  </a:cubicBezTo>
                  <a:cubicBezTo>
                    <a:pt x="191" y="89"/>
                    <a:pt x="187" y="93"/>
                    <a:pt x="183" y="93"/>
                  </a:cubicBezTo>
                  <a:cubicBezTo>
                    <a:pt x="8" y="93"/>
                    <a:pt x="8" y="93"/>
                    <a:pt x="8" y="93"/>
                  </a:cubicBezTo>
                  <a:cubicBezTo>
                    <a:pt x="3" y="93"/>
                    <a:pt x="0" y="89"/>
                    <a:pt x="0" y="85"/>
                  </a:cubicBezTo>
                  <a:cubicBezTo>
                    <a:pt x="0" y="36"/>
                    <a:pt x="0" y="36"/>
                    <a:pt x="0" y="36"/>
                  </a:cubicBezTo>
                  <a:cubicBezTo>
                    <a:pt x="0" y="31"/>
                    <a:pt x="3" y="28"/>
                    <a:pt x="8" y="28"/>
                  </a:cubicBezTo>
                  <a:cubicBezTo>
                    <a:pt x="62" y="28"/>
                    <a:pt x="62" y="28"/>
                    <a:pt x="62" y="28"/>
                  </a:cubicBezTo>
                  <a:cubicBezTo>
                    <a:pt x="62" y="12"/>
                    <a:pt x="62" y="12"/>
                    <a:pt x="62" y="12"/>
                  </a:cubicBezTo>
                  <a:cubicBezTo>
                    <a:pt x="62" y="6"/>
                    <a:pt x="67" y="0"/>
                    <a:pt x="73" y="0"/>
                  </a:cubicBezTo>
                  <a:cubicBezTo>
                    <a:pt x="117" y="0"/>
                    <a:pt x="117" y="0"/>
                    <a:pt x="117" y="0"/>
                  </a:cubicBezTo>
                  <a:cubicBezTo>
                    <a:pt x="123" y="0"/>
                    <a:pt x="129" y="6"/>
                    <a:pt x="129" y="12"/>
                  </a:cubicBezTo>
                  <a:cubicBezTo>
                    <a:pt x="129" y="28"/>
                    <a:pt x="129" y="28"/>
                    <a:pt x="129" y="28"/>
                  </a:cubicBezTo>
                  <a:cubicBezTo>
                    <a:pt x="183" y="28"/>
                    <a:pt x="183" y="28"/>
                    <a:pt x="183" y="28"/>
                  </a:cubicBezTo>
                  <a:cubicBezTo>
                    <a:pt x="187" y="28"/>
                    <a:pt x="191" y="31"/>
                    <a:pt x="191" y="36"/>
                  </a:cubicBezTo>
                  <a:close/>
                  <a:moveTo>
                    <a:pt x="113" y="16"/>
                  </a:moveTo>
                  <a:cubicBezTo>
                    <a:pt x="78" y="16"/>
                    <a:pt x="78" y="16"/>
                    <a:pt x="78" y="16"/>
                  </a:cubicBezTo>
                  <a:cubicBezTo>
                    <a:pt x="78" y="28"/>
                    <a:pt x="78" y="28"/>
                    <a:pt x="78" y="28"/>
                  </a:cubicBezTo>
                  <a:cubicBezTo>
                    <a:pt x="113" y="28"/>
                    <a:pt x="113" y="28"/>
                    <a:pt x="113" y="28"/>
                  </a:cubicBezTo>
                  <a:lnTo>
                    <a:pt x="113" y="16"/>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408" name="Google Shape;408;p22"/>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409" name="Google Shape;409;p22"/>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410" name="Google Shape;410;p22"/>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Decide</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96"/>
                                        </p:tgtEl>
                                        <p:attrNameLst>
                                          <p:attrName>style.visibility</p:attrName>
                                        </p:attrNameLst>
                                      </p:cBhvr>
                                      <p:to>
                                        <p:strVal val="visible"/>
                                      </p:to>
                                    </p:set>
                                    <p:animEffect filter="fade" transition="in">
                                      <p:cBhvr>
                                        <p:cTn dur="500"/>
                                        <p:tgtEl>
                                          <p:spTgt spid="396"/>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99"/>
                                        </p:tgtEl>
                                        <p:attrNameLst>
                                          <p:attrName>style.visibility</p:attrName>
                                        </p:attrNameLst>
                                      </p:cBhvr>
                                      <p:to>
                                        <p:strVal val="visible"/>
                                      </p:to>
                                    </p:set>
                                    <p:animEffect filter="fade" transition="in">
                                      <p:cBhvr>
                                        <p:cTn dur="500"/>
                                        <p:tgtEl>
                                          <p:spTgt spid="39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02"/>
                                        </p:tgtEl>
                                        <p:attrNameLst>
                                          <p:attrName>style.visibility</p:attrName>
                                        </p:attrNameLst>
                                      </p:cBhvr>
                                      <p:to>
                                        <p:strVal val="visible"/>
                                      </p:to>
                                    </p:set>
                                    <p:animEffect filter="fade" transition="in">
                                      <p:cBhvr>
                                        <p:cTn dur="500"/>
                                        <p:tgtEl>
                                          <p:spTgt spid="402"/>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405"/>
                                        </p:tgtEl>
                                        <p:attrNameLst>
                                          <p:attrName>style.visibility</p:attrName>
                                        </p:attrNameLst>
                                      </p:cBhvr>
                                      <p:to>
                                        <p:strVal val="visible"/>
                                      </p:to>
                                    </p:set>
                                    <p:animEffect filter="fade" transition="in">
                                      <p:cBhvr>
                                        <p:cTn dur="500"/>
                                        <p:tgtEl>
                                          <p:spTgt spid="405"/>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95"/>
                                        </p:tgtEl>
                                        <p:attrNameLst>
                                          <p:attrName>style.visibility</p:attrName>
                                        </p:attrNameLst>
                                      </p:cBhvr>
                                      <p:to>
                                        <p:strVal val="visible"/>
                                      </p:to>
                                    </p:set>
                                    <p:animEffect filter="fade" transition="in">
                                      <p:cBhvr>
                                        <p:cTn dur="500"/>
                                        <p:tgtEl>
                                          <p:spTgt spid="395"/>
                                        </p:tgtEl>
                                      </p:cBhvr>
                                    </p:animEffect>
                                  </p:childTnLst>
                                </p:cTn>
                              </p:par>
                              <p:par>
                                <p:cTn fill="hold" nodeType="withEffect" presetClass="entr" presetID="2" presetSubtype="8">
                                  <p:stCondLst>
                                    <p:cond delay="0"/>
                                  </p:stCondLst>
                                  <p:childTnLst>
                                    <p:set>
                                      <p:cBhvr>
                                        <p:cTn dur="1" fill="hold">
                                          <p:stCondLst>
                                            <p:cond delay="0"/>
                                          </p:stCondLst>
                                        </p:cTn>
                                        <p:tgtEl>
                                          <p:spTgt spid="410"/>
                                        </p:tgtEl>
                                        <p:attrNameLst>
                                          <p:attrName>style.visibility</p:attrName>
                                        </p:attrNameLst>
                                      </p:cBhvr>
                                      <p:to>
                                        <p:strVal val="visible"/>
                                      </p:to>
                                    </p:set>
                                    <p:anim calcmode="lin" valueType="num">
                                      <p:cBhvr additive="base">
                                        <p:cTn dur="500"/>
                                        <p:tgtEl>
                                          <p:spTgt spid="410"/>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415" name="Shape 415"/>
        <p:cNvGrpSpPr/>
        <p:nvPr/>
      </p:nvGrpSpPr>
      <p:grpSpPr>
        <a:xfrm>
          <a:off x="0" y="0"/>
          <a:ext cx="0" cy="0"/>
          <a:chOff x="0" y="0"/>
          <a:chExt cx="0" cy="0"/>
        </a:xfrm>
      </p:grpSpPr>
      <p:grpSp>
        <p:nvGrpSpPr>
          <p:cNvPr id="416" name="Google Shape;416;p23"/>
          <p:cNvGrpSpPr/>
          <p:nvPr/>
        </p:nvGrpSpPr>
        <p:grpSpPr>
          <a:xfrm>
            <a:off x="838200" y="2482850"/>
            <a:ext cx="4549775" cy="3957737"/>
            <a:chOff x="838200" y="2482388"/>
            <a:chExt cx="4549317" cy="3958483"/>
          </a:xfrm>
        </p:grpSpPr>
        <p:sp>
          <p:nvSpPr>
            <p:cNvPr id="417" name="Google Shape;417;p23"/>
            <p:cNvSpPr txBox="1"/>
            <p:nvPr/>
          </p:nvSpPr>
          <p:spPr>
            <a:xfrm>
              <a:off x="838200" y="4132112"/>
              <a:ext cx="4549317" cy="2308759"/>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The user can make a presentation on a projector or computer, or print out the presentation to make a film. The user can make a presentation on a projector or computer, and can also make a presentation. You can also print out the presentation to make We certainly do not forget you as soon as you forget us. It is, perhaps, our fate rather than our merit. We cannot help ourselves. We live at home, quiet, confined, and our feelings prey upon us. You are forced on exertion. You have always a profession, pursuits, business of some sort or other, to take you back</a:t>
              </a:r>
              <a:endParaRPr/>
            </a:p>
          </p:txBody>
        </p:sp>
        <p:sp>
          <p:nvSpPr>
            <p:cNvPr id="418" name="Google Shape;418;p23"/>
            <p:cNvSpPr txBox="1"/>
            <p:nvPr/>
          </p:nvSpPr>
          <p:spPr>
            <a:xfrm>
              <a:off x="838200" y="2482388"/>
              <a:ext cx="4549317" cy="36995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Two Reason your Advertising</a:t>
              </a:r>
              <a:endParaRPr b="1" sz="1800">
                <a:solidFill>
                  <a:srgbClr val="595959"/>
                </a:solidFill>
                <a:latin typeface="Calibri"/>
                <a:ea typeface="Calibri"/>
                <a:cs typeface="Calibri"/>
                <a:sym typeface="Calibri"/>
              </a:endParaRPr>
            </a:p>
          </p:txBody>
        </p:sp>
        <p:sp>
          <p:nvSpPr>
            <p:cNvPr id="419" name="Google Shape;419;p23"/>
            <p:cNvSpPr txBox="1"/>
            <p:nvPr/>
          </p:nvSpPr>
          <p:spPr>
            <a:xfrm>
              <a:off x="2398556" y="2984133"/>
              <a:ext cx="2988961" cy="1200555"/>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Simple &amp; Smooth, exactly how purchasing experiences should be. We align with your users need to build and evolve a flowing shopping interface, </a:t>
              </a:r>
              <a:endParaRPr/>
            </a:p>
          </p:txBody>
        </p:sp>
        <p:sp>
          <p:nvSpPr>
            <p:cNvPr id="420" name="Google Shape;420;p23"/>
            <p:cNvSpPr txBox="1"/>
            <p:nvPr/>
          </p:nvSpPr>
          <p:spPr>
            <a:xfrm>
              <a:off x="838200" y="3076574"/>
              <a:ext cx="1560443" cy="92350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accent2"/>
                </a:buClr>
                <a:buSzPts val="5400"/>
                <a:buFont typeface="Arial"/>
                <a:buNone/>
              </a:pPr>
              <a:r>
                <a:rPr lang="en-US" sz="5400">
                  <a:solidFill>
                    <a:schemeClr val="accent2"/>
                  </a:solidFill>
                  <a:latin typeface="Calibri"/>
                  <a:ea typeface="Calibri"/>
                  <a:cs typeface="Calibri"/>
                  <a:sym typeface="Calibri"/>
                </a:rPr>
                <a:t>89%</a:t>
              </a:r>
              <a:endParaRPr/>
            </a:p>
          </p:txBody>
        </p:sp>
      </p:grpSp>
      <p:cxnSp>
        <p:nvCxnSpPr>
          <p:cNvPr id="421" name="Google Shape;421;p23"/>
          <p:cNvCxnSpPr/>
          <p:nvPr/>
        </p:nvCxnSpPr>
        <p:spPr>
          <a:xfrm>
            <a:off x="5897563" y="2482850"/>
            <a:ext cx="0" cy="3255963"/>
          </a:xfrm>
          <a:prstGeom prst="straightConnector1">
            <a:avLst/>
          </a:prstGeom>
          <a:noFill/>
          <a:ln cap="flat" cmpd="sng" w="28575">
            <a:solidFill>
              <a:srgbClr val="839697"/>
            </a:solidFill>
            <a:prstDash val="solid"/>
            <a:miter lim="800000"/>
            <a:headEnd len="sm" w="sm" type="none"/>
            <a:tailEnd len="sm" w="sm" type="none"/>
          </a:ln>
        </p:spPr>
      </p:cxnSp>
      <p:grpSp>
        <p:nvGrpSpPr>
          <p:cNvPr id="422" name="Google Shape;422;p23"/>
          <p:cNvGrpSpPr/>
          <p:nvPr/>
        </p:nvGrpSpPr>
        <p:grpSpPr>
          <a:xfrm>
            <a:off x="6819877" y="2292434"/>
            <a:ext cx="3679232" cy="3679232"/>
            <a:chOff x="6819637" y="2292383"/>
            <a:chExt cx="3679658" cy="3679657"/>
          </a:xfrm>
        </p:grpSpPr>
        <p:grpSp>
          <p:nvGrpSpPr>
            <p:cNvPr id="423" name="Google Shape;423;p23"/>
            <p:cNvGrpSpPr/>
            <p:nvPr/>
          </p:nvGrpSpPr>
          <p:grpSpPr>
            <a:xfrm>
              <a:off x="6819637" y="2292383"/>
              <a:ext cx="3679658" cy="3679657"/>
              <a:chOff x="922420" y="1671"/>
              <a:chExt cx="3679658" cy="3679657"/>
            </a:xfrm>
          </p:grpSpPr>
          <p:sp>
            <p:nvSpPr>
              <p:cNvPr id="424" name="Google Shape;424;p23"/>
              <p:cNvSpPr/>
              <p:nvPr/>
            </p:nvSpPr>
            <p:spPr>
              <a:xfrm>
                <a:off x="1346040" y="425290"/>
                <a:ext cx="2832419" cy="2832419"/>
              </a:xfrm>
              <a:prstGeom prst="blockArc">
                <a:avLst>
                  <a:gd fmla="val 10800000" name="adj1"/>
                  <a:gd fmla="val 16196292" name="adj2"/>
                  <a:gd fmla="val 4642" name="adj3"/>
                </a:avLst>
              </a:prstGeom>
              <a:solidFill>
                <a:srgbClr val="FAC7D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5" name="Google Shape;425;p23"/>
              <p:cNvSpPr/>
              <p:nvPr/>
            </p:nvSpPr>
            <p:spPr>
              <a:xfrm>
                <a:off x="1346040" y="425290"/>
                <a:ext cx="2832419" cy="2832419"/>
              </a:xfrm>
              <a:prstGeom prst="blockArc">
                <a:avLst>
                  <a:gd fmla="val 5400000" name="adj1"/>
                  <a:gd fmla="val 10800000" name="adj2"/>
                  <a:gd fmla="val 4642" name="adj3"/>
                </a:avLst>
              </a:prstGeom>
              <a:solidFill>
                <a:srgbClr val="2BC18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6" name="Google Shape;426;p23"/>
              <p:cNvSpPr/>
              <p:nvPr/>
            </p:nvSpPr>
            <p:spPr>
              <a:xfrm>
                <a:off x="1346040" y="425290"/>
                <a:ext cx="2832419" cy="2832419"/>
              </a:xfrm>
              <a:prstGeom prst="blockArc">
                <a:avLst>
                  <a:gd fmla="val 0" name="adj1"/>
                  <a:gd fmla="val 5400000" name="adj2"/>
                  <a:gd fmla="val 4642" name="adj3"/>
                </a:avLst>
              </a:prstGeom>
              <a:solidFill>
                <a:srgbClr val="FBE77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7" name="Google Shape;427;p23"/>
              <p:cNvSpPr/>
              <p:nvPr/>
            </p:nvSpPr>
            <p:spPr>
              <a:xfrm>
                <a:off x="1346040" y="425290"/>
                <a:ext cx="2832419" cy="2832419"/>
              </a:xfrm>
              <a:prstGeom prst="blockArc">
                <a:avLst>
                  <a:gd fmla="val 16196292" name="adj1"/>
                  <a:gd fmla="val 0" name="adj2"/>
                  <a:gd fmla="val 4642" name="adj3"/>
                </a:avLst>
              </a:prstGeom>
              <a:solidFill>
                <a:srgbClr val="FC746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8" name="Google Shape;428;p23"/>
              <p:cNvSpPr/>
              <p:nvPr/>
            </p:nvSpPr>
            <p:spPr>
              <a:xfrm>
                <a:off x="2110127" y="1189377"/>
                <a:ext cx="1304245" cy="1304245"/>
              </a:xfrm>
              <a:prstGeom prst="ellipse">
                <a:avLst/>
              </a:prstGeom>
              <a:solidFill>
                <a:schemeClr val="accent1"/>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9" name="Google Shape;429;p23"/>
              <p:cNvSpPr txBox="1"/>
              <p:nvPr/>
            </p:nvSpPr>
            <p:spPr>
              <a:xfrm>
                <a:off x="2301129" y="1380379"/>
                <a:ext cx="922241" cy="922241"/>
              </a:xfrm>
              <a:prstGeom prst="rect">
                <a:avLst/>
              </a:prstGeom>
              <a:noFill/>
              <a:ln>
                <a:noFill/>
              </a:ln>
            </p:spPr>
            <p:txBody>
              <a:bodyPr anchorCtr="0" anchor="ctr" bIns="69850" lIns="69850" spcFirstLastPara="1" rIns="69850" wrap="square" tIns="69850">
                <a:noAutofit/>
              </a:bodyPr>
              <a:lstStyle/>
              <a:p>
                <a:pPr indent="0" lvl="0" marL="0" marR="0" rtl="0" algn="ctr">
                  <a:lnSpc>
                    <a:spcPct val="90000"/>
                  </a:lnSpc>
                  <a:spcBef>
                    <a:spcPts val="0"/>
                  </a:spcBef>
                  <a:spcAft>
                    <a:spcPts val="0"/>
                  </a:spcAft>
                  <a:buClr>
                    <a:schemeClr val="dk1"/>
                  </a:buClr>
                  <a:buSzPts val="5500"/>
                  <a:buFont typeface="Calibri"/>
                  <a:buNone/>
                </a:pPr>
                <a:r>
                  <a:t/>
                </a:r>
                <a:endParaRPr sz="5500">
                  <a:solidFill>
                    <a:schemeClr val="lt1"/>
                  </a:solidFill>
                  <a:latin typeface="Calibri"/>
                  <a:ea typeface="Calibri"/>
                  <a:cs typeface="Calibri"/>
                  <a:sym typeface="Calibri"/>
                </a:endParaRPr>
              </a:p>
            </p:txBody>
          </p:sp>
          <p:sp>
            <p:nvSpPr>
              <p:cNvPr id="430" name="Google Shape;430;p23"/>
              <p:cNvSpPr/>
              <p:nvPr/>
            </p:nvSpPr>
            <p:spPr>
              <a:xfrm>
                <a:off x="2304271" y="1671"/>
                <a:ext cx="912972" cy="912972"/>
              </a:xfrm>
              <a:prstGeom prst="ellipse">
                <a:avLst/>
              </a:prstGeom>
              <a:solidFill>
                <a:srgbClr val="FC746E"/>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1" name="Google Shape;431;p23"/>
              <p:cNvSpPr txBox="1"/>
              <p:nvPr/>
            </p:nvSpPr>
            <p:spPr>
              <a:xfrm>
                <a:off x="2437973" y="135373"/>
                <a:ext cx="645568" cy="645568"/>
              </a:xfrm>
              <a:prstGeom prst="rect">
                <a:avLst/>
              </a:prstGeom>
              <a:noFill/>
              <a:ln>
                <a:noFill/>
              </a:ln>
            </p:spPr>
            <p:txBody>
              <a:bodyPr anchorCtr="0" anchor="ctr" bIns="49525" lIns="49525" spcFirstLastPara="1" rIns="49525" wrap="square" tIns="49525">
                <a:noAutofit/>
              </a:bodyPr>
              <a:lstStyle/>
              <a:p>
                <a:pPr indent="0" lvl="0" marL="0" marR="0" rtl="0" algn="ctr">
                  <a:lnSpc>
                    <a:spcPct val="90000"/>
                  </a:lnSpc>
                  <a:spcBef>
                    <a:spcPts val="0"/>
                  </a:spcBef>
                  <a:spcAft>
                    <a:spcPts val="0"/>
                  </a:spcAft>
                  <a:buClr>
                    <a:schemeClr val="dk1"/>
                  </a:buClr>
                  <a:buSzPts val="3900"/>
                  <a:buFont typeface="Calibri"/>
                  <a:buNone/>
                </a:pPr>
                <a:r>
                  <a:t/>
                </a:r>
                <a:endParaRPr sz="3900">
                  <a:solidFill>
                    <a:schemeClr val="lt1"/>
                  </a:solidFill>
                  <a:latin typeface="Calibri"/>
                  <a:ea typeface="Calibri"/>
                  <a:cs typeface="Calibri"/>
                  <a:sym typeface="Calibri"/>
                </a:endParaRPr>
              </a:p>
            </p:txBody>
          </p:sp>
          <p:sp>
            <p:nvSpPr>
              <p:cNvPr id="432" name="Google Shape;432;p23"/>
              <p:cNvSpPr/>
              <p:nvPr/>
            </p:nvSpPr>
            <p:spPr>
              <a:xfrm>
                <a:off x="3689106" y="1385013"/>
                <a:ext cx="912972" cy="912972"/>
              </a:xfrm>
              <a:prstGeom prst="ellipse">
                <a:avLst/>
              </a:prstGeom>
              <a:solidFill>
                <a:srgbClr val="FBE77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3" name="Google Shape;433;p23"/>
              <p:cNvSpPr txBox="1"/>
              <p:nvPr/>
            </p:nvSpPr>
            <p:spPr>
              <a:xfrm>
                <a:off x="3822808" y="1518715"/>
                <a:ext cx="645568" cy="645568"/>
              </a:xfrm>
              <a:prstGeom prst="rect">
                <a:avLst/>
              </a:prstGeom>
              <a:noFill/>
              <a:ln>
                <a:noFill/>
              </a:ln>
            </p:spPr>
            <p:txBody>
              <a:bodyPr anchorCtr="0" anchor="ctr" bIns="49525" lIns="49525" spcFirstLastPara="1" rIns="49525" wrap="square" tIns="49525">
                <a:noAutofit/>
              </a:bodyPr>
              <a:lstStyle/>
              <a:p>
                <a:pPr indent="0" lvl="0" marL="0" marR="0" rtl="0" algn="ctr">
                  <a:lnSpc>
                    <a:spcPct val="90000"/>
                  </a:lnSpc>
                  <a:spcBef>
                    <a:spcPts val="0"/>
                  </a:spcBef>
                  <a:spcAft>
                    <a:spcPts val="0"/>
                  </a:spcAft>
                  <a:buClr>
                    <a:schemeClr val="dk1"/>
                  </a:buClr>
                  <a:buSzPts val="3900"/>
                  <a:buFont typeface="Calibri"/>
                  <a:buNone/>
                </a:pPr>
                <a:r>
                  <a:t/>
                </a:r>
                <a:endParaRPr sz="3900">
                  <a:solidFill>
                    <a:schemeClr val="lt1"/>
                  </a:solidFill>
                  <a:latin typeface="Calibri"/>
                  <a:ea typeface="Calibri"/>
                  <a:cs typeface="Calibri"/>
                  <a:sym typeface="Calibri"/>
                </a:endParaRPr>
              </a:p>
            </p:txBody>
          </p:sp>
          <p:sp>
            <p:nvSpPr>
              <p:cNvPr id="434" name="Google Shape;434;p23"/>
              <p:cNvSpPr/>
              <p:nvPr/>
            </p:nvSpPr>
            <p:spPr>
              <a:xfrm>
                <a:off x="2305763" y="2768356"/>
                <a:ext cx="912972" cy="912972"/>
              </a:xfrm>
              <a:prstGeom prst="ellipse">
                <a:avLst/>
              </a:prstGeom>
              <a:solidFill>
                <a:srgbClr val="2BC189"/>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5" name="Google Shape;435;p23"/>
              <p:cNvSpPr txBox="1"/>
              <p:nvPr/>
            </p:nvSpPr>
            <p:spPr>
              <a:xfrm>
                <a:off x="2439465" y="2902058"/>
                <a:ext cx="645568" cy="645568"/>
              </a:xfrm>
              <a:prstGeom prst="rect">
                <a:avLst/>
              </a:prstGeom>
              <a:noFill/>
              <a:ln>
                <a:noFill/>
              </a:ln>
            </p:spPr>
            <p:txBody>
              <a:bodyPr anchorCtr="0" anchor="ctr" bIns="49525" lIns="49525" spcFirstLastPara="1" rIns="49525" wrap="square" tIns="49525">
                <a:noAutofit/>
              </a:bodyPr>
              <a:lstStyle/>
              <a:p>
                <a:pPr indent="0" lvl="0" marL="0" marR="0" rtl="0" algn="ctr">
                  <a:lnSpc>
                    <a:spcPct val="90000"/>
                  </a:lnSpc>
                  <a:spcBef>
                    <a:spcPts val="0"/>
                  </a:spcBef>
                  <a:spcAft>
                    <a:spcPts val="0"/>
                  </a:spcAft>
                  <a:buClr>
                    <a:schemeClr val="dk1"/>
                  </a:buClr>
                  <a:buSzPts val="3900"/>
                  <a:buFont typeface="Calibri"/>
                  <a:buNone/>
                </a:pPr>
                <a:r>
                  <a:t/>
                </a:r>
                <a:endParaRPr sz="3900">
                  <a:solidFill>
                    <a:schemeClr val="lt1"/>
                  </a:solidFill>
                  <a:latin typeface="Calibri"/>
                  <a:ea typeface="Calibri"/>
                  <a:cs typeface="Calibri"/>
                  <a:sym typeface="Calibri"/>
                </a:endParaRPr>
              </a:p>
            </p:txBody>
          </p:sp>
          <p:sp>
            <p:nvSpPr>
              <p:cNvPr id="436" name="Google Shape;436;p23"/>
              <p:cNvSpPr/>
              <p:nvPr/>
            </p:nvSpPr>
            <p:spPr>
              <a:xfrm>
                <a:off x="922420" y="1385013"/>
                <a:ext cx="912972" cy="912972"/>
              </a:xfrm>
              <a:prstGeom prst="ellipse">
                <a:avLst/>
              </a:prstGeom>
              <a:solidFill>
                <a:srgbClr val="FAC7DE"/>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7" name="Google Shape;437;p23"/>
              <p:cNvSpPr txBox="1"/>
              <p:nvPr/>
            </p:nvSpPr>
            <p:spPr>
              <a:xfrm>
                <a:off x="1056122" y="1518715"/>
                <a:ext cx="645568" cy="645568"/>
              </a:xfrm>
              <a:prstGeom prst="rect">
                <a:avLst/>
              </a:prstGeom>
              <a:noFill/>
              <a:ln>
                <a:noFill/>
              </a:ln>
            </p:spPr>
            <p:txBody>
              <a:bodyPr anchorCtr="0" anchor="ctr" bIns="49525" lIns="49525" spcFirstLastPara="1" rIns="49525" wrap="square" tIns="49525">
                <a:noAutofit/>
              </a:bodyPr>
              <a:lstStyle/>
              <a:p>
                <a:pPr indent="0" lvl="0" marL="0" marR="0" rtl="0" algn="ctr">
                  <a:lnSpc>
                    <a:spcPct val="90000"/>
                  </a:lnSpc>
                  <a:spcBef>
                    <a:spcPts val="0"/>
                  </a:spcBef>
                  <a:spcAft>
                    <a:spcPts val="0"/>
                  </a:spcAft>
                  <a:buClr>
                    <a:schemeClr val="dk1"/>
                  </a:buClr>
                  <a:buSzPts val="3900"/>
                  <a:buFont typeface="Calibri"/>
                  <a:buNone/>
                </a:pPr>
                <a:r>
                  <a:t/>
                </a:r>
                <a:endParaRPr sz="3900">
                  <a:solidFill>
                    <a:schemeClr val="lt1"/>
                  </a:solidFill>
                  <a:latin typeface="Calibri"/>
                  <a:ea typeface="Calibri"/>
                  <a:cs typeface="Calibri"/>
                  <a:sym typeface="Calibri"/>
                </a:endParaRPr>
              </a:p>
            </p:txBody>
          </p:sp>
        </p:grpSp>
        <p:sp>
          <p:nvSpPr>
            <p:cNvPr id="438" name="Google Shape;438;p23"/>
            <p:cNvSpPr/>
            <p:nvPr/>
          </p:nvSpPr>
          <p:spPr>
            <a:xfrm>
              <a:off x="7143545" y="3948096"/>
              <a:ext cx="307660" cy="324386"/>
            </a:xfrm>
            <a:custGeom>
              <a:rect b="b" l="l" r="r" t="t"/>
              <a:pathLst>
                <a:path extrusionOk="0" h="203" w="193">
                  <a:moveTo>
                    <a:pt x="134" y="0"/>
                  </a:moveTo>
                  <a:cubicBezTo>
                    <a:pt x="130" y="0"/>
                    <a:pt x="126" y="1"/>
                    <a:pt x="124" y="2"/>
                  </a:cubicBezTo>
                  <a:cubicBezTo>
                    <a:pt x="124" y="2"/>
                    <a:pt x="124" y="2"/>
                    <a:pt x="124" y="2"/>
                  </a:cubicBezTo>
                  <a:cubicBezTo>
                    <a:pt x="119" y="4"/>
                    <a:pt x="106" y="16"/>
                    <a:pt x="96" y="24"/>
                  </a:cubicBezTo>
                  <a:cubicBezTo>
                    <a:pt x="87" y="16"/>
                    <a:pt x="74" y="4"/>
                    <a:pt x="68" y="2"/>
                  </a:cubicBezTo>
                  <a:cubicBezTo>
                    <a:pt x="68" y="2"/>
                    <a:pt x="68" y="2"/>
                    <a:pt x="68" y="2"/>
                  </a:cubicBezTo>
                  <a:cubicBezTo>
                    <a:pt x="66" y="1"/>
                    <a:pt x="63" y="0"/>
                    <a:pt x="59" y="0"/>
                  </a:cubicBezTo>
                  <a:cubicBezTo>
                    <a:pt x="47" y="0"/>
                    <a:pt x="37" y="10"/>
                    <a:pt x="37" y="22"/>
                  </a:cubicBezTo>
                  <a:cubicBezTo>
                    <a:pt x="37" y="28"/>
                    <a:pt x="39" y="33"/>
                    <a:pt x="43" y="37"/>
                  </a:cubicBezTo>
                  <a:cubicBezTo>
                    <a:pt x="47" y="41"/>
                    <a:pt x="52" y="44"/>
                    <a:pt x="58" y="44"/>
                  </a:cubicBezTo>
                  <a:cubicBezTo>
                    <a:pt x="58" y="44"/>
                    <a:pt x="58" y="44"/>
                    <a:pt x="58" y="44"/>
                  </a:cubicBezTo>
                  <a:cubicBezTo>
                    <a:pt x="90" y="44"/>
                    <a:pt x="90" y="44"/>
                    <a:pt x="90" y="44"/>
                  </a:cubicBezTo>
                  <a:cubicBezTo>
                    <a:pt x="95" y="44"/>
                    <a:pt x="95" y="44"/>
                    <a:pt x="95" y="44"/>
                  </a:cubicBezTo>
                  <a:cubicBezTo>
                    <a:pt x="98" y="44"/>
                    <a:pt x="98" y="44"/>
                    <a:pt x="98" y="44"/>
                  </a:cubicBezTo>
                  <a:cubicBezTo>
                    <a:pt x="102" y="44"/>
                    <a:pt x="102" y="44"/>
                    <a:pt x="102" y="44"/>
                  </a:cubicBezTo>
                  <a:cubicBezTo>
                    <a:pt x="135" y="44"/>
                    <a:pt x="135" y="44"/>
                    <a:pt x="135" y="44"/>
                  </a:cubicBezTo>
                  <a:cubicBezTo>
                    <a:pt x="135" y="44"/>
                    <a:pt x="135" y="44"/>
                    <a:pt x="135" y="44"/>
                  </a:cubicBezTo>
                  <a:cubicBezTo>
                    <a:pt x="141" y="44"/>
                    <a:pt x="146" y="41"/>
                    <a:pt x="150" y="37"/>
                  </a:cubicBezTo>
                  <a:cubicBezTo>
                    <a:pt x="154" y="33"/>
                    <a:pt x="156" y="28"/>
                    <a:pt x="156" y="22"/>
                  </a:cubicBezTo>
                  <a:cubicBezTo>
                    <a:pt x="156" y="10"/>
                    <a:pt x="146" y="0"/>
                    <a:pt x="134" y="0"/>
                  </a:cubicBezTo>
                  <a:close/>
                  <a:moveTo>
                    <a:pt x="58" y="32"/>
                  </a:moveTo>
                  <a:cubicBezTo>
                    <a:pt x="53" y="32"/>
                    <a:pt x="48" y="28"/>
                    <a:pt x="48" y="22"/>
                  </a:cubicBezTo>
                  <a:cubicBezTo>
                    <a:pt x="48" y="16"/>
                    <a:pt x="53" y="11"/>
                    <a:pt x="59" y="11"/>
                  </a:cubicBezTo>
                  <a:cubicBezTo>
                    <a:pt x="60" y="11"/>
                    <a:pt x="62" y="11"/>
                    <a:pt x="64" y="12"/>
                  </a:cubicBezTo>
                  <a:cubicBezTo>
                    <a:pt x="67" y="14"/>
                    <a:pt x="78" y="23"/>
                    <a:pt x="88" y="32"/>
                  </a:cubicBezTo>
                  <a:lnTo>
                    <a:pt x="58" y="32"/>
                  </a:lnTo>
                  <a:close/>
                  <a:moveTo>
                    <a:pt x="134" y="32"/>
                  </a:moveTo>
                  <a:cubicBezTo>
                    <a:pt x="104" y="32"/>
                    <a:pt x="104" y="32"/>
                    <a:pt x="104" y="32"/>
                  </a:cubicBezTo>
                  <a:cubicBezTo>
                    <a:pt x="115" y="23"/>
                    <a:pt x="126" y="14"/>
                    <a:pt x="129" y="12"/>
                  </a:cubicBezTo>
                  <a:cubicBezTo>
                    <a:pt x="131" y="11"/>
                    <a:pt x="133" y="11"/>
                    <a:pt x="134" y="11"/>
                  </a:cubicBezTo>
                  <a:cubicBezTo>
                    <a:pt x="140" y="11"/>
                    <a:pt x="145" y="16"/>
                    <a:pt x="145" y="22"/>
                  </a:cubicBezTo>
                  <a:cubicBezTo>
                    <a:pt x="145" y="28"/>
                    <a:pt x="140" y="32"/>
                    <a:pt x="134" y="32"/>
                  </a:cubicBezTo>
                  <a:close/>
                  <a:moveTo>
                    <a:pt x="174" y="110"/>
                  </a:moveTo>
                  <a:cubicBezTo>
                    <a:pt x="174" y="192"/>
                    <a:pt x="174" y="192"/>
                    <a:pt x="174" y="192"/>
                  </a:cubicBezTo>
                  <a:cubicBezTo>
                    <a:pt x="174" y="198"/>
                    <a:pt x="169" y="203"/>
                    <a:pt x="163" y="203"/>
                  </a:cubicBezTo>
                  <a:cubicBezTo>
                    <a:pt x="112" y="203"/>
                    <a:pt x="112" y="203"/>
                    <a:pt x="112" y="203"/>
                  </a:cubicBezTo>
                  <a:cubicBezTo>
                    <a:pt x="112" y="110"/>
                    <a:pt x="112" y="110"/>
                    <a:pt x="112" y="110"/>
                  </a:cubicBezTo>
                  <a:lnTo>
                    <a:pt x="174" y="110"/>
                  </a:lnTo>
                  <a:close/>
                  <a:moveTo>
                    <a:pt x="81" y="110"/>
                  </a:moveTo>
                  <a:cubicBezTo>
                    <a:pt x="81" y="203"/>
                    <a:pt x="81" y="203"/>
                    <a:pt x="81" y="203"/>
                  </a:cubicBezTo>
                  <a:cubicBezTo>
                    <a:pt x="30" y="203"/>
                    <a:pt x="30" y="203"/>
                    <a:pt x="30" y="203"/>
                  </a:cubicBezTo>
                  <a:cubicBezTo>
                    <a:pt x="24" y="203"/>
                    <a:pt x="18" y="198"/>
                    <a:pt x="18" y="192"/>
                  </a:cubicBezTo>
                  <a:cubicBezTo>
                    <a:pt x="18" y="110"/>
                    <a:pt x="18" y="110"/>
                    <a:pt x="18" y="110"/>
                  </a:cubicBezTo>
                  <a:lnTo>
                    <a:pt x="81" y="110"/>
                  </a:lnTo>
                  <a:close/>
                  <a:moveTo>
                    <a:pt x="0" y="88"/>
                  </a:moveTo>
                  <a:cubicBezTo>
                    <a:pt x="0" y="60"/>
                    <a:pt x="0" y="60"/>
                    <a:pt x="0" y="60"/>
                  </a:cubicBezTo>
                  <a:cubicBezTo>
                    <a:pt x="0" y="55"/>
                    <a:pt x="4" y="52"/>
                    <a:pt x="8" y="52"/>
                  </a:cubicBezTo>
                  <a:cubicBezTo>
                    <a:pt x="81" y="52"/>
                    <a:pt x="81" y="52"/>
                    <a:pt x="81" y="52"/>
                  </a:cubicBezTo>
                  <a:cubicBezTo>
                    <a:pt x="81" y="69"/>
                    <a:pt x="81" y="69"/>
                    <a:pt x="81" y="69"/>
                  </a:cubicBezTo>
                  <a:cubicBezTo>
                    <a:pt x="81" y="96"/>
                    <a:pt x="81" y="96"/>
                    <a:pt x="81" y="96"/>
                  </a:cubicBezTo>
                  <a:cubicBezTo>
                    <a:pt x="18" y="96"/>
                    <a:pt x="18" y="96"/>
                    <a:pt x="18" y="96"/>
                  </a:cubicBezTo>
                  <a:cubicBezTo>
                    <a:pt x="8" y="96"/>
                    <a:pt x="8" y="96"/>
                    <a:pt x="8" y="96"/>
                  </a:cubicBezTo>
                  <a:cubicBezTo>
                    <a:pt x="4" y="96"/>
                    <a:pt x="0" y="92"/>
                    <a:pt x="0" y="88"/>
                  </a:cubicBezTo>
                  <a:close/>
                  <a:moveTo>
                    <a:pt x="193" y="60"/>
                  </a:moveTo>
                  <a:cubicBezTo>
                    <a:pt x="193" y="88"/>
                    <a:pt x="193" y="88"/>
                    <a:pt x="193" y="88"/>
                  </a:cubicBezTo>
                  <a:cubicBezTo>
                    <a:pt x="193" y="92"/>
                    <a:pt x="189" y="96"/>
                    <a:pt x="185" y="96"/>
                  </a:cubicBezTo>
                  <a:cubicBezTo>
                    <a:pt x="176" y="96"/>
                    <a:pt x="176" y="96"/>
                    <a:pt x="176" y="96"/>
                  </a:cubicBezTo>
                  <a:cubicBezTo>
                    <a:pt x="174" y="96"/>
                    <a:pt x="174" y="96"/>
                    <a:pt x="174" y="96"/>
                  </a:cubicBezTo>
                  <a:cubicBezTo>
                    <a:pt x="112" y="96"/>
                    <a:pt x="112" y="96"/>
                    <a:pt x="112" y="96"/>
                  </a:cubicBezTo>
                  <a:cubicBezTo>
                    <a:pt x="112" y="69"/>
                    <a:pt x="112" y="69"/>
                    <a:pt x="112" y="69"/>
                  </a:cubicBezTo>
                  <a:cubicBezTo>
                    <a:pt x="112" y="52"/>
                    <a:pt x="112" y="52"/>
                    <a:pt x="112" y="52"/>
                  </a:cubicBezTo>
                  <a:cubicBezTo>
                    <a:pt x="185" y="52"/>
                    <a:pt x="185" y="52"/>
                    <a:pt x="185" y="52"/>
                  </a:cubicBezTo>
                  <a:cubicBezTo>
                    <a:pt x="189" y="52"/>
                    <a:pt x="193" y="55"/>
                    <a:pt x="193" y="60"/>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39" name="Google Shape;439;p23"/>
            <p:cNvSpPr/>
            <p:nvPr/>
          </p:nvSpPr>
          <p:spPr>
            <a:xfrm>
              <a:off x="8499683" y="2589450"/>
              <a:ext cx="317218" cy="316024"/>
            </a:xfrm>
            <a:custGeom>
              <a:rect b="b" l="l" r="r" t="t"/>
              <a:pathLst>
                <a:path extrusionOk="0" h="198" w="199">
                  <a:moveTo>
                    <a:pt x="147" y="0"/>
                  </a:moveTo>
                  <a:cubicBezTo>
                    <a:pt x="119" y="0"/>
                    <a:pt x="95" y="24"/>
                    <a:pt x="95" y="52"/>
                  </a:cubicBezTo>
                  <a:cubicBezTo>
                    <a:pt x="95" y="81"/>
                    <a:pt x="119" y="104"/>
                    <a:pt x="147" y="104"/>
                  </a:cubicBezTo>
                  <a:cubicBezTo>
                    <a:pt x="176" y="104"/>
                    <a:pt x="199" y="81"/>
                    <a:pt x="199" y="52"/>
                  </a:cubicBezTo>
                  <a:cubicBezTo>
                    <a:pt x="199" y="24"/>
                    <a:pt x="176" y="0"/>
                    <a:pt x="147" y="0"/>
                  </a:cubicBezTo>
                  <a:close/>
                  <a:moveTo>
                    <a:pt x="177" y="58"/>
                  </a:moveTo>
                  <a:cubicBezTo>
                    <a:pt x="153" y="58"/>
                    <a:pt x="153" y="58"/>
                    <a:pt x="153" y="58"/>
                  </a:cubicBezTo>
                  <a:cubicBezTo>
                    <a:pt x="153" y="82"/>
                    <a:pt x="153" y="82"/>
                    <a:pt x="153" y="82"/>
                  </a:cubicBezTo>
                  <a:cubicBezTo>
                    <a:pt x="141" y="82"/>
                    <a:pt x="141" y="82"/>
                    <a:pt x="141" y="82"/>
                  </a:cubicBezTo>
                  <a:cubicBezTo>
                    <a:pt x="141" y="58"/>
                    <a:pt x="141" y="58"/>
                    <a:pt x="141" y="58"/>
                  </a:cubicBezTo>
                  <a:cubicBezTo>
                    <a:pt x="118" y="58"/>
                    <a:pt x="118" y="58"/>
                    <a:pt x="118" y="58"/>
                  </a:cubicBezTo>
                  <a:cubicBezTo>
                    <a:pt x="118" y="46"/>
                    <a:pt x="118" y="46"/>
                    <a:pt x="118" y="46"/>
                  </a:cubicBezTo>
                  <a:cubicBezTo>
                    <a:pt x="141" y="46"/>
                    <a:pt x="141" y="46"/>
                    <a:pt x="141" y="46"/>
                  </a:cubicBezTo>
                  <a:cubicBezTo>
                    <a:pt x="141" y="23"/>
                    <a:pt x="141" y="23"/>
                    <a:pt x="141" y="23"/>
                  </a:cubicBezTo>
                  <a:cubicBezTo>
                    <a:pt x="153" y="23"/>
                    <a:pt x="153" y="23"/>
                    <a:pt x="153" y="23"/>
                  </a:cubicBezTo>
                  <a:cubicBezTo>
                    <a:pt x="153" y="46"/>
                    <a:pt x="153" y="46"/>
                    <a:pt x="153" y="46"/>
                  </a:cubicBezTo>
                  <a:cubicBezTo>
                    <a:pt x="177" y="46"/>
                    <a:pt x="177" y="46"/>
                    <a:pt x="177" y="46"/>
                  </a:cubicBezTo>
                  <a:lnTo>
                    <a:pt x="177" y="58"/>
                  </a:lnTo>
                  <a:close/>
                  <a:moveTo>
                    <a:pt x="158" y="160"/>
                  </a:moveTo>
                  <a:cubicBezTo>
                    <a:pt x="152" y="160"/>
                    <a:pt x="146" y="163"/>
                    <a:pt x="143" y="168"/>
                  </a:cubicBezTo>
                  <a:cubicBezTo>
                    <a:pt x="83" y="168"/>
                    <a:pt x="83" y="168"/>
                    <a:pt x="83" y="168"/>
                  </a:cubicBezTo>
                  <a:cubicBezTo>
                    <a:pt x="79" y="163"/>
                    <a:pt x="74" y="160"/>
                    <a:pt x="67" y="160"/>
                  </a:cubicBezTo>
                  <a:cubicBezTo>
                    <a:pt x="66" y="160"/>
                    <a:pt x="65" y="160"/>
                    <a:pt x="64" y="161"/>
                  </a:cubicBezTo>
                  <a:cubicBezTo>
                    <a:pt x="60" y="147"/>
                    <a:pt x="60" y="147"/>
                    <a:pt x="60" y="147"/>
                  </a:cubicBezTo>
                  <a:cubicBezTo>
                    <a:pt x="161" y="147"/>
                    <a:pt x="161" y="147"/>
                    <a:pt x="161" y="147"/>
                  </a:cubicBezTo>
                  <a:cubicBezTo>
                    <a:pt x="163" y="147"/>
                    <a:pt x="164" y="145"/>
                    <a:pt x="165" y="144"/>
                  </a:cubicBezTo>
                  <a:cubicBezTo>
                    <a:pt x="165" y="144"/>
                    <a:pt x="165" y="143"/>
                    <a:pt x="165" y="143"/>
                  </a:cubicBezTo>
                  <a:cubicBezTo>
                    <a:pt x="174" y="111"/>
                    <a:pt x="174" y="111"/>
                    <a:pt x="174" y="111"/>
                  </a:cubicBezTo>
                  <a:cubicBezTo>
                    <a:pt x="166" y="114"/>
                    <a:pt x="158" y="116"/>
                    <a:pt x="149" y="116"/>
                  </a:cubicBezTo>
                  <a:cubicBezTo>
                    <a:pt x="148" y="121"/>
                    <a:pt x="144" y="124"/>
                    <a:pt x="140" y="124"/>
                  </a:cubicBezTo>
                  <a:cubicBezTo>
                    <a:pt x="135" y="124"/>
                    <a:pt x="131" y="120"/>
                    <a:pt x="131" y="115"/>
                  </a:cubicBezTo>
                  <a:cubicBezTo>
                    <a:pt x="131" y="115"/>
                    <a:pt x="131" y="114"/>
                    <a:pt x="131" y="114"/>
                  </a:cubicBezTo>
                  <a:cubicBezTo>
                    <a:pt x="126" y="113"/>
                    <a:pt x="121" y="111"/>
                    <a:pt x="116" y="108"/>
                  </a:cubicBezTo>
                  <a:cubicBezTo>
                    <a:pt x="118" y="110"/>
                    <a:pt x="119" y="112"/>
                    <a:pt x="119" y="115"/>
                  </a:cubicBezTo>
                  <a:cubicBezTo>
                    <a:pt x="119" y="120"/>
                    <a:pt x="115" y="124"/>
                    <a:pt x="110" y="124"/>
                  </a:cubicBezTo>
                  <a:cubicBezTo>
                    <a:pt x="105" y="124"/>
                    <a:pt x="101" y="120"/>
                    <a:pt x="101" y="115"/>
                  </a:cubicBezTo>
                  <a:cubicBezTo>
                    <a:pt x="101" y="110"/>
                    <a:pt x="105" y="106"/>
                    <a:pt x="110" y="106"/>
                  </a:cubicBezTo>
                  <a:cubicBezTo>
                    <a:pt x="112" y="106"/>
                    <a:pt x="113" y="106"/>
                    <a:pt x="114" y="107"/>
                  </a:cubicBezTo>
                  <a:cubicBezTo>
                    <a:pt x="109" y="104"/>
                    <a:pt x="105" y="100"/>
                    <a:pt x="101" y="96"/>
                  </a:cubicBezTo>
                  <a:cubicBezTo>
                    <a:pt x="100" y="97"/>
                    <a:pt x="98" y="98"/>
                    <a:pt x="96" y="98"/>
                  </a:cubicBezTo>
                  <a:cubicBezTo>
                    <a:pt x="91" y="98"/>
                    <a:pt x="87" y="94"/>
                    <a:pt x="87" y="89"/>
                  </a:cubicBezTo>
                  <a:cubicBezTo>
                    <a:pt x="87" y="86"/>
                    <a:pt x="88" y="83"/>
                    <a:pt x="91" y="82"/>
                  </a:cubicBezTo>
                  <a:cubicBezTo>
                    <a:pt x="87" y="75"/>
                    <a:pt x="84" y="67"/>
                    <a:pt x="84" y="59"/>
                  </a:cubicBezTo>
                  <a:cubicBezTo>
                    <a:pt x="34" y="59"/>
                    <a:pt x="34" y="59"/>
                    <a:pt x="34" y="59"/>
                  </a:cubicBezTo>
                  <a:cubicBezTo>
                    <a:pt x="34" y="59"/>
                    <a:pt x="34" y="59"/>
                    <a:pt x="34" y="59"/>
                  </a:cubicBezTo>
                  <a:cubicBezTo>
                    <a:pt x="28" y="39"/>
                    <a:pt x="28" y="39"/>
                    <a:pt x="28" y="39"/>
                  </a:cubicBezTo>
                  <a:cubicBezTo>
                    <a:pt x="28" y="39"/>
                    <a:pt x="27" y="38"/>
                    <a:pt x="27" y="38"/>
                  </a:cubicBezTo>
                  <a:cubicBezTo>
                    <a:pt x="27" y="36"/>
                    <a:pt x="26" y="35"/>
                    <a:pt x="23" y="35"/>
                  </a:cubicBezTo>
                  <a:cubicBezTo>
                    <a:pt x="23" y="35"/>
                    <a:pt x="23" y="35"/>
                    <a:pt x="23" y="35"/>
                  </a:cubicBezTo>
                  <a:cubicBezTo>
                    <a:pt x="4" y="35"/>
                    <a:pt x="4" y="35"/>
                    <a:pt x="4" y="35"/>
                  </a:cubicBezTo>
                  <a:cubicBezTo>
                    <a:pt x="2" y="35"/>
                    <a:pt x="0" y="36"/>
                    <a:pt x="0" y="39"/>
                  </a:cubicBezTo>
                  <a:cubicBezTo>
                    <a:pt x="0" y="41"/>
                    <a:pt x="2" y="43"/>
                    <a:pt x="4" y="43"/>
                  </a:cubicBezTo>
                  <a:cubicBezTo>
                    <a:pt x="4" y="43"/>
                    <a:pt x="4" y="43"/>
                    <a:pt x="4" y="43"/>
                  </a:cubicBezTo>
                  <a:cubicBezTo>
                    <a:pt x="20" y="43"/>
                    <a:pt x="20" y="43"/>
                    <a:pt x="20" y="43"/>
                  </a:cubicBezTo>
                  <a:cubicBezTo>
                    <a:pt x="57" y="164"/>
                    <a:pt x="57" y="164"/>
                    <a:pt x="57" y="164"/>
                  </a:cubicBezTo>
                  <a:cubicBezTo>
                    <a:pt x="52" y="167"/>
                    <a:pt x="48" y="173"/>
                    <a:pt x="48" y="179"/>
                  </a:cubicBezTo>
                  <a:cubicBezTo>
                    <a:pt x="48" y="190"/>
                    <a:pt x="57" y="198"/>
                    <a:pt x="67" y="198"/>
                  </a:cubicBezTo>
                  <a:cubicBezTo>
                    <a:pt x="78" y="198"/>
                    <a:pt x="86" y="190"/>
                    <a:pt x="86" y="179"/>
                  </a:cubicBezTo>
                  <a:cubicBezTo>
                    <a:pt x="86" y="178"/>
                    <a:pt x="86" y="177"/>
                    <a:pt x="86" y="176"/>
                  </a:cubicBezTo>
                  <a:cubicBezTo>
                    <a:pt x="139" y="176"/>
                    <a:pt x="139" y="176"/>
                    <a:pt x="139" y="176"/>
                  </a:cubicBezTo>
                  <a:cubicBezTo>
                    <a:pt x="139" y="177"/>
                    <a:pt x="139" y="178"/>
                    <a:pt x="139" y="179"/>
                  </a:cubicBezTo>
                  <a:cubicBezTo>
                    <a:pt x="139" y="190"/>
                    <a:pt x="147" y="198"/>
                    <a:pt x="158" y="198"/>
                  </a:cubicBezTo>
                  <a:cubicBezTo>
                    <a:pt x="168" y="198"/>
                    <a:pt x="177" y="190"/>
                    <a:pt x="177" y="179"/>
                  </a:cubicBezTo>
                  <a:cubicBezTo>
                    <a:pt x="177" y="169"/>
                    <a:pt x="168" y="160"/>
                    <a:pt x="158" y="160"/>
                  </a:cubicBezTo>
                  <a:close/>
                  <a:moveTo>
                    <a:pt x="90" y="115"/>
                  </a:moveTo>
                  <a:cubicBezTo>
                    <a:pt x="90" y="120"/>
                    <a:pt x="86" y="124"/>
                    <a:pt x="81" y="124"/>
                  </a:cubicBezTo>
                  <a:cubicBezTo>
                    <a:pt x="76" y="124"/>
                    <a:pt x="72" y="120"/>
                    <a:pt x="72" y="115"/>
                  </a:cubicBezTo>
                  <a:cubicBezTo>
                    <a:pt x="72" y="110"/>
                    <a:pt x="76" y="106"/>
                    <a:pt x="81" y="106"/>
                  </a:cubicBezTo>
                  <a:cubicBezTo>
                    <a:pt x="86" y="106"/>
                    <a:pt x="90" y="110"/>
                    <a:pt x="90" y="115"/>
                  </a:cubicBezTo>
                  <a:close/>
                  <a:moveTo>
                    <a:pt x="67" y="80"/>
                  </a:moveTo>
                  <a:cubicBezTo>
                    <a:pt x="72" y="80"/>
                    <a:pt x="76" y="84"/>
                    <a:pt x="76" y="89"/>
                  </a:cubicBezTo>
                  <a:cubicBezTo>
                    <a:pt x="76" y="94"/>
                    <a:pt x="72" y="98"/>
                    <a:pt x="67" y="98"/>
                  </a:cubicBezTo>
                  <a:cubicBezTo>
                    <a:pt x="62" y="98"/>
                    <a:pt x="58" y="94"/>
                    <a:pt x="58" y="89"/>
                  </a:cubicBezTo>
                  <a:cubicBezTo>
                    <a:pt x="58" y="84"/>
                    <a:pt x="62" y="80"/>
                    <a:pt x="67" y="80"/>
                  </a:cubicBezTo>
                  <a:close/>
                  <a:moveTo>
                    <a:pt x="67" y="185"/>
                  </a:moveTo>
                  <a:cubicBezTo>
                    <a:pt x="64" y="185"/>
                    <a:pt x="61" y="183"/>
                    <a:pt x="61" y="179"/>
                  </a:cubicBezTo>
                  <a:cubicBezTo>
                    <a:pt x="61" y="176"/>
                    <a:pt x="64" y="173"/>
                    <a:pt x="67" y="173"/>
                  </a:cubicBezTo>
                  <a:cubicBezTo>
                    <a:pt x="71" y="173"/>
                    <a:pt x="73" y="176"/>
                    <a:pt x="73" y="179"/>
                  </a:cubicBezTo>
                  <a:cubicBezTo>
                    <a:pt x="73" y="183"/>
                    <a:pt x="71" y="185"/>
                    <a:pt x="67" y="185"/>
                  </a:cubicBezTo>
                  <a:close/>
                  <a:moveTo>
                    <a:pt x="158" y="185"/>
                  </a:moveTo>
                  <a:cubicBezTo>
                    <a:pt x="154" y="185"/>
                    <a:pt x="152" y="183"/>
                    <a:pt x="152" y="179"/>
                  </a:cubicBezTo>
                  <a:cubicBezTo>
                    <a:pt x="152" y="176"/>
                    <a:pt x="154" y="173"/>
                    <a:pt x="158" y="173"/>
                  </a:cubicBezTo>
                  <a:cubicBezTo>
                    <a:pt x="161" y="173"/>
                    <a:pt x="164" y="176"/>
                    <a:pt x="164" y="179"/>
                  </a:cubicBezTo>
                  <a:cubicBezTo>
                    <a:pt x="164" y="183"/>
                    <a:pt x="161" y="185"/>
                    <a:pt x="158" y="185"/>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40" name="Google Shape;440;p23"/>
            <p:cNvSpPr/>
            <p:nvPr/>
          </p:nvSpPr>
          <p:spPr>
            <a:xfrm>
              <a:off x="8390676" y="3886200"/>
              <a:ext cx="538222" cy="448178"/>
            </a:xfrm>
            <a:custGeom>
              <a:rect b="b" l="l" r="r" t="t"/>
              <a:pathLst>
                <a:path extrusionOk="0" h="166" w="199">
                  <a:moveTo>
                    <a:pt x="139" y="74"/>
                  </a:moveTo>
                  <a:cubicBezTo>
                    <a:pt x="131" y="74"/>
                    <a:pt x="125" y="72"/>
                    <a:pt x="119" y="68"/>
                  </a:cubicBezTo>
                  <a:cubicBezTo>
                    <a:pt x="114" y="72"/>
                    <a:pt x="107" y="74"/>
                    <a:pt x="99" y="74"/>
                  </a:cubicBezTo>
                  <a:cubicBezTo>
                    <a:pt x="92" y="74"/>
                    <a:pt x="85" y="72"/>
                    <a:pt x="79" y="68"/>
                  </a:cubicBezTo>
                  <a:cubicBezTo>
                    <a:pt x="74" y="72"/>
                    <a:pt x="67" y="74"/>
                    <a:pt x="59" y="74"/>
                  </a:cubicBezTo>
                  <a:cubicBezTo>
                    <a:pt x="52" y="74"/>
                    <a:pt x="45" y="72"/>
                    <a:pt x="39" y="68"/>
                  </a:cubicBezTo>
                  <a:cubicBezTo>
                    <a:pt x="34" y="72"/>
                    <a:pt x="27" y="74"/>
                    <a:pt x="20" y="74"/>
                  </a:cubicBezTo>
                  <a:cubicBezTo>
                    <a:pt x="20" y="166"/>
                    <a:pt x="20" y="166"/>
                    <a:pt x="20" y="166"/>
                  </a:cubicBezTo>
                  <a:cubicBezTo>
                    <a:pt x="33" y="166"/>
                    <a:pt x="33" y="166"/>
                    <a:pt x="33" y="166"/>
                  </a:cubicBezTo>
                  <a:cubicBezTo>
                    <a:pt x="33" y="82"/>
                    <a:pt x="33" y="82"/>
                    <a:pt x="33" y="82"/>
                  </a:cubicBezTo>
                  <a:cubicBezTo>
                    <a:pt x="83" y="82"/>
                    <a:pt x="83" y="82"/>
                    <a:pt x="83" y="82"/>
                  </a:cubicBezTo>
                  <a:cubicBezTo>
                    <a:pt x="83" y="166"/>
                    <a:pt x="83" y="166"/>
                    <a:pt x="83" y="166"/>
                  </a:cubicBezTo>
                  <a:cubicBezTo>
                    <a:pt x="177" y="166"/>
                    <a:pt x="177" y="166"/>
                    <a:pt x="177" y="166"/>
                  </a:cubicBezTo>
                  <a:cubicBezTo>
                    <a:pt x="177" y="74"/>
                    <a:pt x="177" y="74"/>
                    <a:pt x="177" y="74"/>
                  </a:cubicBezTo>
                  <a:cubicBezTo>
                    <a:pt x="170" y="74"/>
                    <a:pt x="164" y="72"/>
                    <a:pt x="159" y="68"/>
                  </a:cubicBezTo>
                  <a:cubicBezTo>
                    <a:pt x="153" y="72"/>
                    <a:pt x="147" y="74"/>
                    <a:pt x="139" y="74"/>
                  </a:cubicBezTo>
                  <a:close/>
                  <a:moveTo>
                    <a:pt x="166" y="133"/>
                  </a:moveTo>
                  <a:cubicBezTo>
                    <a:pt x="94" y="133"/>
                    <a:pt x="94" y="133"/>
                    <a:pt x="94" y="133"/>
                  </a:cubicBezTo>
                  <a:cubicBezTo>
                    <a:pt x="94" y="82"/>
                    <a:pt x="94" y="82"/>
                    <a:pt x="94" y="82"/>
                  </a:cubicBezTo>
                  <a:cubicBezTo>
                    <a:pt x="166" y="82"/>
                    <a:pt x="166" y="82"/>
                    <a:pt x="166" y="82"/>
                  </a:cubicBezTo>
                  <a:lnTo>
                    <a:pt x="166" y="133"/>
                  </a:lnTo>
                  <a:close/>
                  <a:moveTo>
                    <a:pt x="199" y="45"/>
                  </a:moveTo>
                  <a:cubicBezTo>
                    <a:pt x="199" y="55"/>
                    <a:pt x="190" y="62"/>
                    <a:pt x="179" y="62"/>
                  </a:cubicBezTo>
                  <a:cubicBezTo>
                    <a:pt x="168" y="62"/>
                    <a:pt x="159" y="55"/>
                    <a:pt x="159" y="45"/>
                  </a:cubicBezTo>
                  <a:cubicBezTo>
                    <a:pt x="159" y="55"/>
                    <a:pt x="150" y="62"/>
                    <a:pt x="139" y="62"/>
                  </a:cubicBezTo>
                  <a:cubicBezTo>
                    <a:pt x="128" y="62"/>
                    <a:pt x="119" y="55"/>
                    <a:pt x="119" y="45"/>
                  </a:cubicBezTo>
                  <a:cubicBezTo>
                    <a:pt x="119" y="55"/>
                    <a:pt x="110" y="62"/>
                    <a:pt x="99" y="62"/>
                  </a:cubicBezTo>
                  <a:cubicBezTo>
                    <a:pt x="88" y="62"/>
                    <a:pt x="79" y="55"/>
                    <a:pt x="79" y="45"/>
                  </a:cubicBezTo>
                  <a:cubicBezTo>
                    <a:pt x="79" y="55"/>
                    <a:pt x="70" y="62"/>
                    <a:pt x="59" y="62"/>
                  </a:cubicBezTo>
                  <a:cubicBezTo>
                    <a:pt x="48" y="62"/>
                    <a:pt x="39" y="55"/>
                    <a:pt x="39" y="45"/>
                  </a:cubicBezTo>
                  <a:cubicBezTo>
                    <a:pt x="39" y="55"/>
                    <a:pt x="30" y="62"/>
                    <a:pt x="19" y="62"/>
                  </a:cubicBezTo>
                  <a:cubicBezTo>
                    <a:pt x="8" y="62"/>
                    <a:pt x="0" y="55"/>
                    <a:pt x="0" y="45"/>
                  </a:cubicBezTo>
                  <a:cubicBezTo>
                    <a:pt x="20" y="0"/>
                    <a:pt x="20" y="0"/>
                    <a:pt x="20" y="0"/>
                  </a:cubicBezTo>
                  <a:cubicBezTo>
                    <a:pt x="37" y="0"/>
                    <a:pt x="37" y="0"/>
                    <a:pt x="37" y="0"/>
                  </a:cubicBezTo>
                  <a:cubicBezTo>
                    <a:pt x="51" y="0"/>
                    <a:pt x="51" y="0"/>
                    <a:pt x="51" y="0"/>
                  </a:cubicBezTo>
                  <a:cubicBezTo>
                    <a:pt x="87" y="0"/>
                    <a:pt x="87" y="0"/>
                    <a:pt x="87" y="0"/>
                  </a:cubicBezTo>
                  <a:cubicBezTo>
                    <a:pt x="111" y="0"/>
                    <a:pt x="111" y="0"/>
                    <a:pt x="111" y="0"/>
                  </a:cubicBezTo>
                  <a:cubicBezTo>
                    <a:pt x="147" y="0"/>
                    <a:pt x="147" y="0"/>
                    <a:pt x="147" y="0"/>
                  </a:cubicBezTo>
                  <a:cubicBezTo>
                    <a:pt x="159" y="0"/>
                    <a:pt x="159" y="0"/>
                    <a:pt x="159" y="0"/>
                  </a:cubicBezTo>
                  <a:cubicBezTo>
                    <a:pt x="179" y="0"/>
                    <a:pt x="179" y="0"/>
                    <a:pt x="179" y="0"/>
                  </a:cubicBezTo>
                  <a:lnTo>
                    <a:pt x="199" y="45"/>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41" name="Google Shape;441;p23"/>
            <p:cNvSpPr/>
            <p:nvPr/>
          </p:nvSpPr>
          <p:spPr>
            <a:xfrm>
              <a:off x="8499683" y="5343836"/>
              <a:ext cx="319012" cy="316024"/>
            </a:xfrm>
            <a:custGeom>
              <a:rect b="b" l="l" r="r" t="t"/>
              <a:pathLst>
                <a:path extrusionOk="0" h="198" w="200">
                  <a:moveTo>
                    <a:pt x="158" y="160"/>
                  </a:moveTo>
                  <a:cubicBezTo>
                    <a:pt x="152" y="160"/>
                    <a:pt x="146" y="163"/>
                    <a:pt x="143" y="168"/>
                  </a:cubicBezTo>
                  <a:cubicBezTo>
                    <a:pt x="83" y="168"/>
                    <a:pt x="83" y="168"/>
                    <a:pt x="83" y="168"/>
                  </a:cubicBezTo>
                  <a:cubicBezTo>
                    <a:pt x="79" y="163"/>
                    <a:pt x="74" y="160"/>
                    <a:pt x="68" y="160"/>
                  </a:cubicBezTo>
                  <a:cubicBezTo>
                    <a:pt x="67" y="160"/>
                    <a:pt x="66" y="160"/>
                    <a:pt x="65" y="161"/>
                  </a:cubicBezTo>
                  <a:cubicBezTo>
                    <a:pt x="60" y="147"/>
                    <a:pt x="60" y="147"/>
                    <a:pt x="60" y="147"/>
                  </a:cubicBezTo>
                  <a:cubicBezTo>
                    <a:pt x="161" y="147"/>
                    <a:pt x="161" y="147"/>
                    <a:pt x="161" y="147"/>
                  </a:cubicBezTo>
                  <a:cubicBezTo>
                    <a:pt x="163" y="147"/>
                    <a:pt x="164" y="145"/>
                    <a:pt x="165" y="144"/>
                  </a:cubicBezTo>
                  <a:cubicBezTo>
                    <a:pt x="165" y="144"/>
                    <a:pt x="165" y="143"/>
                    <a:pt x="165" y="143"/>
                  </a:cubicBezTo>
                  <a:cubicBezTo>
                    <a:pt x="174" y="111"/>
                    <a:pt x="174" y="111"/>
                    <a:pt x="174" y="111"/>
                  </a:cubicBezTo>
                  <a:cubicBezTo>
                    <a:pt x="166" y="114"/>
                    <a:pt x="158" y="116"/>
                    <a:pt x="149" y="116"/>
                  </a:cubicBezTo>
                  <a:cubicBezTo>
                    <a:pt x="148" y="121"/>
                    <a:pt x="145" y="124"/>
                    <a:pt x="140" y="124"/>
                  </a:cubicBezTo>
                  <a:cubicBezTo>
                    <a:pt x="135" y="124"/>
                    <a:pt x="131" y="120"/>
                    <a:pt x="131" y="115"/>
                  </a:cubicBezTo>
                  <a:cubicBezTo>
                    <a:pt x="131" y="115"/>
                    <a:pt x="131" y="114"/>
                    <a:pt x="131" y="114"/>
                  </a:cubicBezTo>
                  <a:cubicBezTo>
                    <a:pt x="126" y="113"/>
                    <a:pt x="121" y="111"/>
                    <a:pt x="116" y="108"/>
                  </a:cubicBezTo>
                  <a:cubicBezTo>
                    <a:pt x="118" y="110"/>
                    <a:pt x="120" y="112"/>
                    <a:pt x="120" y="115"/>
                  </a:cubicBezTo>
                  <a:cubicBezTo>
                    <a:pt x="120" y="120"/>
                    <a:pt x="116" y="124"/>
                    <a:pt x="111" y="124"/>
                  </a:cubicBezTo>
                  <a:cubicBezTo>
                    <a:pt x="106" y="124"/>
                    <a:pt x="102" y="120"/>
                    <a:pt x="102" y="115"/>
                  </a:cubicBezTo>
                  <a:cubicBezTo>
                    <a:pt x="102" y="110"/>
                    <a:pt x="106" y="106"/>
                    <a:pt x="111" y="106"/>
                  </a:cubicBezTo>
                  <a:cubicBezTo>
                    <a:pt x="112" y="106"/>
                    <a:pt x="113" y="106"/>
                    <a:pt x="114" y="107"/>
                  </a:cubicBezTo>
                  <a:cubicBezTo>
                    <a:pt x="109" y="104"/>
                    <a:pt x="105" y="100"/>
                    <a:pt x="101" y="96"/>
                  </a:cubicBezTo>
                  <a:cubicBezTo>
                    <a:pt x="100" y="97"/>
                    <a:pt x="98" y="98"/>
                    <a:pt x="96" y="98"/>
                  </a:cubicBezTo>
                  <a:cubicBezTo>
                    <a:pt x="91" y="98"/>
                    <a:pt x="87" y="94"/>
                    <a:pt x="87" y="89"/>
                  </a:cubicBezTo>
                  <a:cubicBezTo>
                    <a:pt x="87" y="86"/>
                    <a:pt x="88" y="83"/>
                    <a:pt x="91" y="82"/>
                  </a:cubicBezTo>
                  <a:cubicBezTo>
                    <a:pt x="87" y="75"/>
                    <a:pt x="85" y="67"/>
                    <a:pt x="84" y="59"/>
                  </a:cubicBezTo>
                  <a:cubicBezTo>
                    <a:pt x="35" y="59"/>
                    <a:pt x="35" y="59"/>
                    <a:pt x="35" y="59"/>
                  </a:cubicBezTo>
                  <a:cubicBezTo>
                    <a:pt x="34" y="59"/>
                    <a:pt x="34" y="59"/>
                    <a:pt x="34" y="59"/>
                  </a:cubicBezTo>
                  <a:cubicBezTo>
                    <a:pt x="28" y="39"/>
                    <a:pt x="28" y="39"/>
                    <a:pt x="28" y="39"/>
                  </a:cubicBezTo>
                  <a:cubicBezTo>
                    <a:pt x="28" y="39"/>
                    <a:pt x="28" y="38"/>
                    <a:pt x="28" y="38"/>
                  </a:cubicBezTo>
                  <a:cubicBezTo>
                    <a:pt x="27" y="36"/>
                    <a:pt x="26" y="35"/>
                    <a:pt x="24" y="35"/>
                  </a:cubicBezTo>
                  <a:cubicBezTo>
                    <a:pt x="24" y="35"/>
                    <a:pt x="24" y="35"/>
                    <a:pt x="24" y="35"/>
                  </a:cubicBezTo>
                  <a:cubicBezTo>
                    <a:pt x="4" y="35"/>
                    <a:pt x="4" y="35"/>
                    <a:pt x="4" y="35"/>
                  </a:cubicBezTo>
                  <a:cubicBezTo>
                    <a:pt x="2" y="35"/>
                    <a:pt x="0" y="36"/>
                    <a:pt x="0" y="39"/>
                  </a:cubicBezTo>
                  <a:cubicBezTo>
                    <a:pt x="0" y="41"/>
                    <a:pt x="2" y="43"/>
                    <a:pt x="4" y="43"/>
                  </a:cubicBezTo>
                  <a:cubicBezTo>
                    <a:pt x="4" y="43"/>
                    <a:pt x="4" y="43"/>
                    <a:pt x="4" y="43"/>
                  </a:cubicBezTo>
                  <a:cubicBezTo>
                    <a:pt x="21" y="43"/>
                    <a:pt x="21" y="43"/>
                    <a:pt x="21" y="43"/>
                  </a:cubicBezTo>
                  <a:cubicBezTo>
                    <a:pt x="57" y="164"/>
                    <a:pt x="57" y="164"/>
                    <a:pt x="57" y="164"/>
                  </a:cubicBezTo>
                  <a:cubicBezTo>
                    <a:pt x="52" y="167"/>
                    <a:pt x="49" y="173"/>
                    <a:pt x="49" y="179"/>
                  </a:cubicBezTo>
                  <a:cubicBezTo>
                    <a:pt x="49" y="190"/>
                    <a:pt x="57" y="198"/>
                    <a:pt x="68" y="198"/>
                  </a:cubicBezTo>
                  <a:cubicBezTo>
                    <a:pt x="78" y="198"/>
                    <a:pt x="87" y="190"/>
                    <a:pt x="87" y="179"/>
                  </a:cubicBezTo>
                  <a:cubicBezTo>
                    <a:pt x="87" y="178"/>
                    <a:pt x="87" y="177"/>
                    <a:pt x="86" y="176"/>
                  </a:cubicBezTo>
                  <a:cubicBezTo>
                    <a:pt x="139" y="176"/>
                    <a:pt x="139" y="176"/>
                    <a:pt x="139" y="176"/>
                  </a:cubicBezTo>
                  <a:cubicBezTo>
                    <a:pt x="139" y="177"/>
                    <a:pt x="139" y="178"/>
                    <a:pt x="139" y="179"/>
                  </a:cubicBezTo>
                  <a:cubicBezTo>
                    <a:pt x="139" y="190"/>
                    <a:pt x="147" y="198"/>
                    <a:pt x="158" y="198"/>
                  </a:cubicBezTo>
                  <a:cubicBezTo>
                    <a:pt x="168" y="198"/>
                    <a:pt x="177" y="190"/>
                    <a:pt x="177" y="179"/>
                  </a:cubicBezTo>
                  <a:cubicBezTo>
                    <a:pt x="177" y="169"/>
                    <a:pt x="168" y="160"/>
                    <a:pt x="158" y="160"/>
                  </a:cubicBezTo>
                  <a:close/>
                  <a:moveTo>
                    <a:pt x="90" y="115"/>
                  </a:moveTo>
                  <a:cubicBezTo>
                    <a:pt x="90" y="120"/>
                    <a:pt x="86" y="124"/>
                    <a:pt x="81" y="124"/>
                  </a:cubicBezTo>
                  <a:cubicBezTo>
                    <a:pt x="76" y="124"/>
                    <a:pt x="72" y="120"/>
                    <a:pt x="72" y="115"/>
                  </a:cubicBezTo>
                  <a:cubicBezTo>
                    <a:pt x="72" y="110"/>
                    <a:pt x="76" y="106"/>
                    <a:pt x="81" y="106"/>
                  </a:cubicBezTo>
                  <a:cubicBezTo>
                    <a:pt x="86" y="106"/>
                    <a:pt x="90" y="110"/>
                    <a:pt x="90" y="115"/>
                  </a:cubicBezTo>
                  <a:close/>
                  <a:moveTo>
                    <a:pt x="67" y="80"/>
                  </a:moveTo>
                  <a:cubicBezTo>
                    <a:pt x="72" y="80"/>
                    <a:pt x="76" y="84"/>
                    <a:pt x="76" y="89"/>
                  </a:cubicBezTo>
                  <a:cubicBezTo>
                    <a:pt x="76" y="94"/>
                    <a:pt x="72" y="98"/>
                    <a:pt x="67" y="98"/>
                  </a:cubicBezTo>
                  <a:cubicBezTo>
                    <a:pt x="62" y="98"/>
                    <a:pt x="58" y="94"/>
                    <a:pt x="58" y="89"/>
                  </a:cubicBezTo>
                  <a:cubicBezTo>
                    <a:pt x="58" y="84"/>
                    <a:pt x="62" y="80"/>
                    <a:pt x="67" y="80"/>
                  </a:cubicBezTo>
                  <a:close/>
                  <a:moveTo>
                    <a:pt x="67" y="185"/>
                  </a:moveTo>
                  <a:cubicBezTo>
                    <a:pt x="64" y="185"/>
                    <a:pt x="61" y="183"/>
                    <a:pt x="61" y="179"/>
                  </a:cubicBezTo>
                  <a:cubicBezTo>
                    <a:pt x="61" y="176"/>
                    <a:pt x="64" y="173"/>
                    <a:pt x="67" y="173"/>
                  </a:cubicBezTo>
                  <a:cubicBezTo>
                    <a:pt x="71" y="173"/>
                    <a:pt x="74" y="176"/>
                    <a:pt x="74" y="179"/>
                  </a:cubicBezTo>
                  <a:cubicBezTo>
                    <a:pt x="74" y="183"/>
                    <a:pt x="71" y="185"/>
                    <a:pt x="67" y="185"/>
                  </a:cubicBezTo>
                  <a:close/>
                  <a:moveTo>
                    <a:pt x="158" y="185"/>
                  </a:moveTo>
                  <a:cubicBezTo>
                    <a:pt x="155" y="185"/>
                    <a:pt x="152" y="183"/>
                    <a:pt x="152" y="179"/>
                  </a:cubicBezTo>
                  <a:cubicBezTo>
                    <a:pt x="152" y="176"/>
                    <a:pt x="155" y="173"/>
                    <a:pt x="158" y="173"/>
                  </a:cubicBezTo>
                  <a:cubicBezTo>
                    <a:pt x="161" y="173"/>
                    <a:pt x="164" y="176"/>
                    <a:pt x="164" y="179"/>
                  </a:cubicBezTo>
                  <a:cubicBezTo>
                    <a:pt x="164" y="183"/>
                    <a:pt x="161" y="185"/>
                    <a:pt x="158" y="185"/>
                  </a:cubicBezTo>
                  <a:close/>
                  <a:moveTo>
                    <a:pt x="148" y="0"/>
                  </a:moveTo>
                  <a:cubicBezTo>
                    <a:pt x="119" y="0"/>
                    <a:pt x="96" y="24"/>
                    <a:pt x="96" y="52"/>
                  </a:cubicBezTo>
                  <a:cubicBezTo>
                    <a:pt x="96" y="81"/>
                    <a:pt x="119" y="104"/>
                    <a:pt x="148" y="104"/>
                  </a:cubicBezTo>
                  <a:cubicBezTo>
                    <a:pt x="176" y="104"/>
                    <a:pt x="200" y="81"/>
                    <a:pt x="200" y="52"/>
                  </a:cubicBezTo>
                  <a:cubicBezTo>
                    <a:pt x="200" y="24"/>
                    <a:pt x="176" y="0"/>
                    <a:pt x="148" y="0"/>
                  </a:cubicBezTo>
                  <a:close/>
                  <a:moveTo>
                    <a:pt x="177" y="58"/>
                  </a:moveTo>
                  <a:cubicBezTo>
                    <a:pt x="118" y="58"/>
                    <a:pt x="118" y="58"/>
                    <a:pt x="118" y="58"/>
                  </a:cubicBezTo>
                  <a:cubicBezTo>
                    <a:pt x="118" y="46"/>
                    <a:pt x="118" y="46"/>
                    <a:pt x="118" y="46"/>
                  </a:cubicBezTo>
                  <a:cubicBezTo>
                    <a:pt x="177" y="46"/>
                    <a:pt x="177" y="46"/>
                    <a:pt x="177" y="46"/>
                  </a:cubicBezTo>
                  <a:lnTo>
                    <a:pt x="177" y="58"/>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42" name="Google Shape;442;p23"/>
            <p:cNvSpPr/>
            <p:nvPr/>
          </p:nvSpPr>
          <p:spPr>
            <a:xfrm>
              <a:off x="9888292" y="3953771"/>
              <a:ext cx="316024" cy="313036"/>
            </a:xfrm>
            <a:custGeom>
              <a:rect b="b" l="l" r="r" t="t"/>
              <a:pathLst>
                <a:path extrusionOk="0" h="196" w="198">
                  <a:moveTo>
                    <a:pt x="155" y="92"/>
                  </a:moveTo>
                  <a:cubicBezTo>
                    <a:pt x="144" y="92"/>
                    <a:pt x="134" y="101"/>
                    <a:pt x="134" y="113"/>
                  </a:cubicBezTo>
                  <a:cubicBezTo>
                    <a:pt x="134" y="115"/>
                    <a:pt x="134" y="115"/>
                    <a:pt x="134" y="115"/>
                  </a:cubicBezTo>
                  <a:cubicBezTo>
                    <a:pt x="134" y="126"/>
                    <a:pt x="144" y="135"/>
                    <a:pt x="155" y="135"/>
                  </a:cubicBezTo>
                  <a:cubicBezTo>
                    <a:pt x="198" y="135"/>
                    <a:pt x="198" y="135"/>
                    <a:pt x="198" y="135"/>
                  </a:cubicBezTo>
                  <a:cubicBezTo>
                    <a:pt x="198" y="92"/>
                    <a:pt x="198" y="92"/>
                    <a:pt x="198" y="92"/>
                  </a:cubicBezTo>
                  <a:lnTo>
                    <a:pt x="155" y="92"/>
                  </a:lnTo>
                  <a:close/>
                  <a:moveTo>
                    <a:pt x="154" y="123"/>
                  </a:moveTo>
                  <a:cubicBezTo>
                    <a:pt x="149" y="123"/>
                    <a:pt x="145" y="119"/>
                    <a:pt x="145" y="114"/>
                  </a:cubicBezTo>
                  <a:cubicBezTo>
                    <a:pt x="145" y="109"/>
                    <a:pt x="149" y="105"/>
                    <a:pt x="154" y="105"/>
                  </a:cubicBezTo>
                  <a:cubicBezTo>
                    <a:pt x="159" y="105"/>
                    <a:pt x="163" y="109"/>
                    <a:pt x="163" y="114"/>
                  </a:cubicBezTo>
                  <a:cubicBezTo>
                    <a:pt x="163" y="119"/>
                    <a:pt x="159" y="123"/>
                    <a:pt x="154" y="123"/>
                  </a:cubicBezTo>
                  <a:close/>
                  <a:moveTo>
                    <a:pt x="186" y="35"/>
                  </a:moveTo>
                  <a:cubicBezTo>
                    <a:pt x="186" y="35"/>
                    <a:pt x="186" y="35"/>
                    <a:pt x="186" y="35"/>
                  </a:cubicBezTo>
                  <a:cubicBezTo>
                    <a:pt x="186" y="35"/>
                    <a:pt x="186" y="35"/>
                    <a:pt x="186" y="35"/>
                  </a:cubicBezTo>
                  <a:cubicBezTo>
                    <a:pt x="186" y="35"/>
                    <a:pt x="186" y="35"/>
                    <a:pt x="186" y="35"/>
                  </a:cubicBezTo>
                  <a:close/>
                  <a:moveTo>
                    <a:pt x="171" y="35"/>
                  </a:moveTo>
                  <a:cubicBezTo>
                    <a:pt x="166" y="26"/>
                    <a:pt x="166" y="26"/>
                    <a:pt x="166" y="26"/>
                  </a:cubicBezTo>
                  <a:cubicBezTo>
                    <a:pt x="172" y="26"/>
                    <a:pt x="172" y="26"/>
                    <a:pt x="172" y="26"/>
                  </a:cubicBezTo>
                  <a:cubicBezTo>
                    <a:pt x="178" y="26"/>
                    <a:pt x="184" y="30"/>
                    <a:pt x="186" y="35"/>
                  </a:cubicBezTo>
                  <a:lnTo>
                    <a:pt x="171" y="35"/>
                  </a:lnTo>
                  <a:close/>
                  <a:moveTo>
                    <a:pt x="122" y="113"/>
                  </a:moveTo>
                  <a:cubicBezTo>
                    <a:pt x="122" y="115"/>
                    <a:pt x="122" y="115"/>
                    <a:pt x="122" y="115"/>
                  </a:cubicBezTo>
                  <a:cubicBezTo>
                    <a:pt x="122" y="133"/>
                    <a:pt x="137" y="147"/>
                    <a:pt x="155" y="147"/>
                  </a:cubicBezTo>
                  <a:cubicBezTo>
                    <a:pt x="188" y="147"/>
                    <a:pt x="188" y="147"/>
                    <a:pt x="188" y="147"/>
                  </a:cubicBezTo>
                  <a:cubicBezTo>
                    <a:pt x="188" y="180"/>
                    <a:pt x="188" y="180"/>
                    <a:pt x="188" y="180"/>
                  </a:cubicBezTo>
                  <a:cubicBezTo>
                    <a:pt x="188" y="188"/>
                    <a:pt x="181" y="196"/>
                    <a:pt x="172" y="196"/>
                  </a:cubicBezTo>
                  <a:cubicBezTo>
                    <a:pt x="16" y="196"/>
                    <a:pt x="16" y="196"/>
                    <a:pt x="16" y="196"/>
                  </a:cubicBezTo>
                  <a:cubicBezTo>
                    <a:pt x="7" y="196"/>
                    <a:pt x="0" y="188"/>
                    <a:pt x="0" y="180"/>
                  </a:cubicBezTo>
                  <a:cubicBezTo>
                    <a:pt x="0" y="42"/>
                    <a:pt x="0" y="42"/>
                    <a:pt x="0" y="42"/>
                  </a:cubicBezTo>
                  <a:cubicBezTo>
                    <a:pt x="0" y="33"/>
                    <a:pt x="7" y="26"/>
                    <a:pt x="16" y="26"/>
                  </a:cubicBezTo>
                  <a:cubicBezTo>
                    <a:pt x="64" y="26"/>
                    <a:pt x="64" y="26"/>
                    <a:pt x="64" y="26"/>
                  </a:cubicBezTo>
                  <a:cubicBezTo>
                    <a:pt x="49" y="35"/>
                    <a:pt x="49" y="35"/>
                    <a:pt x="49" y="35"/>
                  </a:cubicBezTo>
                  <a:cubicBezTo>
                    <a:pt x="21" y="35"/>
                    <a:pt x="21" y="35"/>
                    <a:pt x="21" y="35"/>
                  </a:cubicBezTo>
                  <a:cubicBezTo>
                    <a:pt x="15" y="35"/>
                    <a:pt x="10" y="38"/>
                    <a:pt x="10" y="43"/>
                  </a:cubicBezTo>
                  <a:cubicBezTo>
                    <a:pt x="10" y="47"/>
                    <a:pt x="14" y="50"/>
                    <a:pt x="20" y="51"/>
                  </a:cubicBezTo>
                  <a:cubicBezTo>
                    <a:pt x="20" y="51"/>
                    <a:pt x="20" y="51"/>
                    <a:pt x="20" y="51"/>
                  </a:cubicBezTo>
                  <a:cubicBezTo>
                    <a:pt x="21" y="51"/>
                    <a:pt x="21" y="51"/>
                    <a:pt x="21" y="51"/>
                  </a:cubicBezTo>
                  <a:cubicBezTo>
                    <a:pt x="180" y="51"/>
                    <a:pt x="180" y="51"/>
                    <a:pt x="180" y="51"/>
                  </a:cubicBezTo>
                  <a:cubicBezTo>
                    <a:pt x="188" y="51"/>
                    <a:pt x="188" y="51"/>
                    <a:pt x="188" y="51"/>
                  </a:cubicBezTo>
                  <a:cubicBezTo>
                    <a:pt x="188" y="80"/>
                    <a:pt x="188" y="80"/>
                    <a:pt x="188" y="80"/>
                  </a:cubicBezTo>
                  <a:cubicBezTo>
                    <a:pt x="155" y="80"/>
                    <a:pt x="155" y="80"/>
                    <a:pt x="155" y="80"/>
                  </a:cubicBezTo>
                  <a:cubicBezTo>
                    <a:pt x="137" y="80"/>
                    <a:pt x="122" y="95"/>
                    <a:pt x="122" y="113"/>
                  </a:cubicBezTo>
                  <a:close/>
                  <a:moveTo>
                    <a:pt x="20" y="51"/>
                  </a:moveTo>
                  <a:cubicBezTo>
                    <a:pt x="20" y="51"/>
                    <a:pt x="21" y="51"/>
                    <a:pt x="21" y="51"/>
                  </a:cubicBezTo>
                  <a:cubicBezTo>
                    <a:pt x="20" y="51"/>
                    <a:pt x="20" y="51"/>
                    <a:pt x="20" y="51"/>
                  </a:cubicBezTo>
                  <a:close/>
                  <a:moveTo>
                    <a:pt x="65" y="38"/>
                  </a:moveTo>
                  <a:cubicBezTo>
                    <a:pt x="130" y="2"/>
                    <a:pt x="130" y="2"/>
                    <a:pt x="130" y="2"/>
                  </a:cubicBezTo>
                  <a:cubicBezTo>
                    <a:pt x="134" y="0"/>
                    <a:pt x="139" y="1"/>
                    <a:pt x="141" y="5"/>
                  </a:cubicBezTo>
                  <a:cubicBezTo>
                    <a:pt x="160" y="38"/>
                    <a:pt x="160" y="38"/>
                    <a:pt x="160" y="38"/>
                  </a:cubicBezTo>
                  <a:lnTo>
                    <a:pt x="65" y="38"/>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443" name="Google Shape;443;p23"/>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444" name="Google Shape;444;p23"/>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445" name="Google Shape;445;p23"/>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Decide</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0"/>
                                  </p:stCondLst>
                                  <p:childTnLst>
                                    <p:set>
                                      <p:cBhvr>
                                        <p:cTn dur="1" fill="hold">
                                          <p:stCondLst>
                                            <p:cond delay="0"/>
                                          </p:stCondLst>
                                        </p:cTn>
                                        <p:tgtEl>
                                          <p:spTgt spid="422"/>
                                        </p:tgtEl>
                                        <p:attrNameLst>
                                          <p:attrName>style.visibility</p:attrName>
                                        </p:attrNameLst>
                                      </p:cBhvr>
                                      <p:to>
                                        <p:strVal val="visible"/>
                                      </p:to>
                                    </p:set>
                                    <p:anim calcmode="lin" valueType="num">
                                      <p:cBhvr additive="base">
                                        <p:cTn dur="500"/>
                                        <p:tgtEl>
                                          <p:spTgt spid="422"/>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421"/>
                                        </p:tgtEl>
                                        <p:attrNameLst>
                                          <p:attrName>style.visibility</p:attrName>
                                        </p:attrNameLst>
                                      </p:cBhvr>
                                      <p:to>
                                        <p:strVal val="visible"/>
                                      </p:to>
                                    </p:set>
                                    <p:animEffect filter="fade" transition="in">
                                      <p:cBhvr>
                                        <p:cTn dur="500"/>
                                        <p:tgtEl>
                                          <p:spTgt spid="42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16"/>
                                        </p:tgtEl>
                                        <p:attrNameLst>
                                          <p:attrName>style.visibility</p:attrName>
                                        </p:attrNameLst>
                                      </p:cBhvr>
                                      <p:to>
                                        <p:strVal val="visible"/>
                                      </p:to>
                                    </p:set>
                                    <p:animEffect filter="fade" transition="in">
                                      <p:cBhvr>
                                        <p:cTn dur="500"/>
                                        <p:tgtEl>
                                          <p:spTgt spid="416"/>
                                        </p:tgtEl>
                                      </p:cBhvr>
                                    </p:animEffect>
                                  </p:childTnLst>
                                </p:cTn>
                              </p:par>
                              <p:par>
                                <p:cTn fill="hold" nodeType="withEffect" presetClass="entr" presetID="2" presetSubtype="8">
                                  <p:stCondLst>
                                    <p:cond delay="0"/>
                                  </p:stCondLst>
                                  <p:childTnLst>
                                    <p:set>
                                      <p:cBhvr>
                                        <p:cTn dur="1" fill="hold">
                                          <p:stCondLst>
                                            <p:cond delay="0"/>
                                          </p:stCondLst>
                                        </p:cTn>
                                        <p:tgtEl>
                                          <p:spTgt spid="445"/>
                                        </p:tgtEl>
                                        <p:attrNameLst>
                                          <p:attrName>style.visibility</p:attrName>
                                        </p:attrNameLst>
                                      </p:cBhvr>
                                      <p:to>
                                        <p:strVal val="visible"/>
                                      </p:to>
                                    </p:set>
                                    <p:anim calcmode="lin" valueType="num">
                                      <p:cBhvr additive="base">
                                        <p:cTn dur="500"/>
                                        <p:tgtEl>
                                          <p:spTgt spid="445"/>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450" name="Shape 450"/>
        <p:cNvGrpSpPr/>
        <p:nvPr/>
      </p:nvGrpSpPr>
      <p:grpSpPr>
        <a:xfrm>
          <a:off x="0" y="0"/>
          <a:ext cx="0" cy="0"/>
          <a:chOff x="0" y="0"/>
          <a:chExt cx="0" cy="0"/>
        </a:xfrm>
      </p:grpSpPr>
      <p:cxnSp>
        <p:nvCxnSpPr>
          <p:cNvPr id="451" name="Google Shape;451;p24"/>
          <p:cNvCxnSpPr/>
          <p:nvPr/>
        </p:nvCxnSpPr>
        <p:spPr>
          <a:xfrm>
            <a:off x="5897563" y="2482850"/>
            <a:ext cx="0" cy="3255963"/>
          </a:xfrm>
          <a:prstGeom prst="straightConnector1">
            <a:avLst/>
          </a:prstGeom>
          <a:noFill/>
          <a:ln cap="flat" cmpd="sng" w="28575">
            <a:solidFill>
              <a:srgbClr val="839697"/>
            </a:solidFill>
            <a:prstDash val="solid"/>
            <a:miter lim="800000"/>
            <a:headEnd len="sm" w="sm" type="none"/>
            <a:tailEnd len="sm" w="sm" type="none"/>
          </a:ln>
        </p:spPr>
      </p:cxnSp>
      <p:grpSp>
        <p:nvGrpSpPr>
          <p:cNvPr id="452" name="Google Shape;452;p24"/>
          <p:cNvGrpSpPr/>
          <p:nvPr/>
        </p:nvGrpSpPr>
        <p:grpSpPr>
          <a:xfrm>
            <a:off x="6407150" y="2482850"/>
            <a:ext cx="4549775" cy="4309658"/>
            <a:chOff x="6406918" y="2482388"/>
            <a:chExt cx="4549317" cy="4310470"/>
          </a:xfrm>
        </p:grpSpPr>
        <p:sp>
          <p:nvSpPr>
            <p:cNvPr id="453" name="Google Shape;453;p24"/>
            <p:cNvSpPr txBox="1"/>
            <p:nvPr/>
          </p:nvSpPr>
          <p:spPr>
            <a:xfrm>
              <a:off x="6406918" y="4235649"/>
              <a:ext cx="4549317" cy="2557209"/>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We certainly do not forget you as soon as you forget us. It is, perhaps, our fate rather than our merit. We cannot help ourselves. We live at home, quiet, confined, and our feelings prey upon us. You are forced on exertion. You have always a profession, pursuits, business of some sort or other, to take you back into the world immediately, and continual occupation and change soon weaken impressions. All the privilege I claim for my own sex (it is not a very enviable one; you need not covet it), is that of loving longest, when existence or when hope is gone.</a:t>
              </a:r>
              <a:endParaRPr/>
            </a:p>
          </p:txBody>
        </p:sp>
        <p:sp>
          <p:nvSpPr>
            <p:cNvPr id="454" name="Google Shape;454;p24"/>
            <p:cNvSpPr txBox="1"/>
            <p:nvPr/>
          </p:nvSpPr>
          <p:spPr>
            <a:xfrm>
              <a:off x="6406918" y="2482388"/>
              <a:ext cx="4549317" cy="36995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Exchange</a:t>
              </a:r>
              <a:endParaRPr/>
            </a:p>
          </p:txBody>
        </p:sp>
        <p:sp>
          <p:nvSpPr>
            <p:cNvPr id="455" name="Google Shape;455;p24"/>
            <p:cNvSpPr txBox="1"/>
            <p:nvPr/>
          </p:nvSpPr>
          <p:spPr>
            <a:xfrm>
              <a:off x="7967274" y="2932364"/>
              <a:ext cx="2988961" cy="1171952"/>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The time is now, the place is here. Stay in the present. You can do nothing to change the past, and the future will never come exactly as you plan or hope for. Dan Millman</a:t>
              </a:r>
              <a:endParaRPr sz="1200">
                <a:solidFill>
                  <a:srgbClr val="595959"/>
                </a:solidFill>
                <a:latin typeface="Calibri"/>
                <a:ea typeface="Calibri"/>
                <a:cs typeface="Calibri"/>
                <a:sym typeface="Calibri"/>
              </a:endParaRPr>
            </a:p>
          </p:txBody>
        </p:sp>
        <p:sp>
          <p:nvSpPr>
            <p:cNvPr id="456" name="Google Shape;456;p24"/>
            <p:cNvSpPr txBox="1"/>
            <p:nvPr/>
          </p:nvSpPr>
          <p:spPr>
            <a:xfrm>
              <a:off x="6406918" y="3076225"/>
              <a:ext cx="1560356" cy="175465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5400">
                  <a:solidFill>
                    <a:schemeClr val="accent4"/>
                  </a:solidFill>
                  <a:latin typeface="Calibri"/>
                  <a:ea typeface="Calibri"/>
                  <a:cs typeface="Calibri"/>
                  <a:sym typeface="Calibri"/>
                </a:rPr>
                <a:t>89%</a:t>
              </a:r>
              <a:endParaRPr/>
            </a:p>
          </p:txBody>
        </p:sp>
      </p:grpSp>
      <p:grpSp>
        <p:nvGrpSpPr>
          <p:cNvPr id="457" name="Google Shape;457;p24"/>
          <p:cNvGrpSpPr/>
          <p:nvPr/>
        </p:nvGrpSpPr>
        <p:grpSpPr>
          <a:xfrm>
            <a:off x="943572" y="1842162"/>
            <a:ext cx="4536657" cy="4537625"/>
            <a:chOff x="746289" y="1939591"/>
            <a:chExt cx="4535876" cy="4537640"/>
          </a:xfrm>
        </p:grpSpPr>
        <p:grpSp>
          <p:nvGrpSpPr>
            <p:cNvPr id="458" name="Google Shape;458;p24"/>
            <p:cNvGrpSpPr/>
            <p:nvPr/>
          </p:nvGrpSpPr>
          <p:grpSpPr>
            <a:xfrm>
              <a:off x="2726374" y="3246286"/>
              <a:ext cx="2555791" cy="2555790"/>
              <a:chOff x="5450321" y="1865116"/>
              <a:chExt cx="1765190" cy="1765190"/>
            </a:xfrm>
          </p:grpSpPr>
          <p:sp>
            <p:nvSpPr>
              <p:cNvPr id="459" name="Google Shape;459;p24"/>
              <p:cNvSpPr/>
              <p:nvPr/>
            </p:nvSpPr>
            <p:spPr>
              <a:xfrm rot="-2700000">
                <a:off x="5708060" y="2124389"/>
                <a:ext cx="1249712" cy="1246643"/>
              </a:xfrm>
              <a:custGeom>
                <a:rect b="b" l="l" r="r" t="t"/>
                <a:pathLst>
                  <a:path extrusionOk="0" h="720" w="721">
                    <a:moveTo>
                      <a:pt x="720" y="356"/>
                    </a:moveTo>
                    <a:cubicBezTo>
                      <a:pt x="721" y="542"/>
                      <a:pt x="721" y="542"/>
                      <a:pt x="721" y="542"/>
                    </a:cubicBezTo>
                    <a:cubicBezTo>
                      <a:pt x="535" y="542"/>
                      <a:pt x="535" y="542"/>
                      <a:pt x="535" y="542"/>
                    </a:cubicBezTo>
                    <a:cubicBezTo>
                      <a:pt x="532" y="542"/>
                      <a:pt x="529" y="542"/>
                      <a:pt x="526" y="543"/>
                    </a:cubicBezTo>
                    <a:cubicBezTo>
                      <a:pt x="455" y="559"/>
                      <a:pt x="489" y="583"/>
                      <a:pt x="506" y="603"/>
                    </a:cubicBezTo>
                    <a:cubicBezTo>
                      <a:pt x="523" y="623"/>
                      <a:pt x="522" y="643"/>
                      <a:pt x="522" y="643"/>
                    </a:cubicBezTo>
                    <a:cubicBezTo>
                      <a:pt x="522" y="686"/>
                      <a:pt x="488" y="720"/>
                      <a:pt x="445" y="720"/>
                    </a:cubicBezTo>
                    <a:cubicBezTo>
                      <a:pt x="403" y="720"/>
                      <a:pt x="369" y="686"/>
                      <a:pt x="369" y="643"/>
                    </a:cubicBezTo>
                    <a:cubicBezTo>
                      <a:pt x="369" y="643"/>
                      <a:pt x="368" y="623"/>
                      <a:pt x="385" y="603"/>
                    </a:cubicBezTo>
                    <a:cubicBezTo>
                      <a:pt x="402" y="583"/>
                      <a:pt x="436" y="559"/>
                      <a:pt x="365" y="543"/>
                    </a:cubicBezTo>
                    <a:cubicBezTo>
                      <a:pt x="362" y="542"/>
                      <a:pt x="359" y="542"/>
                      <a:pt x="356" y="542"/>
                    </a:cubicBezTo>
                    <a:cubicBezTo>
                      <a:pt x="179" y="542"/>
                      <a:pt x="179" y="542"/>
                      <a:pt x="179" y="542"/>
                    </a:cubicBezTo>
                    <a:cubicBezTo>
                      <a:pt x="179" y="356"/>
                      <a:pt x="179" y="356"/>
                      <a:pt x="179" y="356"/>
                    </a:cubicBezTo>
                    <a:cubicBezTo>
                      <a:pt x="179" y="353"/>
                      <a:pt x="178" y="349"/>
                      <a:pt x="177" y="346"/>
                    </a:cubicBezTo>
                    <a:cubicBezTo>
                      <a:pt x="172" y="322"/>
                      <a:pt x="163" y="296"/>
                      <a:pt x="143" y="296"/>
                    </a:cubicBezTo>
                    <a:cubicBezTo>
                      <a:pt x="131" y="296"/>
                      <a:pt x="120" y="305"/>
                      <a:pt x="110" y="314"/>
                    </a:cubicBezTo>
                    <a:cubicBezTo>
                      <a:pt x="108" y="317"/>
                      <a:pt x="106" y="319"/>
                      <a:pt x="104" y="321"/>
                    </a:cubicBezTo>
                    <a:cubicBezTo>
                      <a:pt x="88" y="334"/>
                      <a:pt x="72" y="335"/>
                      <a:pt x="69" y="335"/>
                    </a:cubicBezTo>
                    <a:cubicBezTo>
                      <a:pt x="68" y="335"/>
                      <a:pt x="68" y="335"/>
                      <a:pt x="68" y="335"/>
                    </a:cubicBezTo>
                    <a:cubicBezTo>
                      <a:pt x="31" y="335"/>
                      <a:pt x="0" y="304"/>
                      <a:pt x="0" y="267"/>
                    </a:cubicBezTo>
                    <a:cubicBezTo>
                      <a:pt x="0" y="229"/>
                      <a:pt x="31" y="198"/>
                      <a:pt x="68" y="198"/>
                    </a:cubicBezTo>
                    <a:cubicBezTo>
                      <a:pt x="69" y="198"/>
                      <a:pt x="69" y="198"/>
                      <a:pt x="69" y="198"/>
                    </a:cubicBezTo>
                    <a:cubicBezTo>
                      <a:pt x="71" y="198"/>
                      <a:pt x="75" y="199"/>
                      <a:pt x="82" y="200"/>
                    </a:cubicBezTo>
                    <a:cubicBezTo>
                      <a:pt x="88" y="202"/>
                      <a:pt x="96" y="206"/>
                      <a:pt x="104" y="213"/>
                    </a:cubicBezTo>
                    <a:cubicBezTo>
                      <a:pt x="106" y="215"/>
                      <a:pt x="108" y="217"/>
                      <a:pt x="110" y="219"/>
                    </a:cubicBezTo>
                    <a:cubicBezTo>
                      <a:pt x="120" y="228"/>
                      <a:pt x="131" y="238"/>
                      <a:pt x="143" y="238"/>
                    </a:cubicBezTo>
                    <a:cubicBezTo>
                      <a:pt x="163" y="238"/>
                      <a:pt x="172" y="211"/>
                      <a:pt x="177" y="188"/>
                    </a:cubicBezTo>
                    <a:cubicBezTo>
                      <a:pt x="178" y="184"/>
                      <a:pt x="179" y="181"/>
                      <a:pt x="179" y="177"/>
                    </a:cubicBezTo>
                    <a:cubicBezTo>
                      <a:pt x="179" y="0"/>
                      <a:pt x="179" y="0"/>
                      <a:pt x="179" y="0"/>
                    </a:cubicBezTo>
                    <a:cubicBezTo>
                      <a:pt x="179" y="0"/>
                      <a:pt x="179" y="0"/>
                      <a:pt x="179" y="0"/>
                    </a:cubicBezTo>
                    <a:cubicBezTo>
                      <a:pt x="179" y="0"/>
                      <a:pt x="179" y="0"/>
                      <a:pt x="179" y="0"/>
                    </a:cubicBezTo>
                    <a:cubicBezTo>
                      <a:pt x="356" y="0"/>
                      <a:pt x="356" y="0"/>
                      <a:pt x="356" y="0"/>
                    </a:cubicBezTo>
                    <a:cubicBezTo>
                      <a:pt x="358" y="0"/>
                      <a:pt x="360" y="0"/>
                      <a:pt x="363" y="1"/>
                    </a:cubicBezTo>
                    <a:cubicBezTo>
                      <a:pt x="394" y="8"/>
                      <a:pt x="399" y="16"/>
                      <a:pt x="400" y="18"/>
                    </a:cubicBezTo>
                    <a:cubicBezTo>
                      <a:pt x="401" y="23"/>
                      <a:pt x="392" y="33"/>
                      <a:pt x="386" y="40"/>
                    </a:cubicBezTo>
                    <a:cubicBezTo>
                      <a:pt x="383" y="42"/>
                      <a:pt x="381" y="45"/>
                      <a:pt x="379" y="47"/>
                    </a:cubicBezTo>
                    <a:cubicBezTo>
                      <a:pt x="360" y="69"/>
                      <a:pt x="360" y="90"/>
                      <a:pt x="360" y="93"/>
                    </a:cubicBezTo>
                    <a:cubicBezTo>
                      <a:pt x="360" y="140"/>
                      <a:pt x="399" y="178"/>
                      <a:pt x="445" y="178"/>
                    </a:cubicBezTo>
                    <a:cubicBezTo>
                      <a:pt x="492" y="178"/>
                      <a:pt x="530" y="140"/>
                      <a:pt x="530" y="93"/>
                    </a:cubicBezTo>
                    <a:cubicBezTo>
                      <a:pt x="530" y="90"/>
                      <a:pt x="531" y="68"/>
                      <a:pt x="512" y="47"/>
                    </a:cubicBezTo>
                    <a:cubicBezTo>
                      <a:pt x="510" y="45"/>
                      <a:pt x="508" y="42"/>
                      <a:pt x="505" y="40"/>
                    </a:cubicBezTo>
                    <a:cubicBezTo>
                      <a:pt x="499" y="33"/>
                      <a:pt x="490" y="23"/>
                      <a:pt x="491" y="18"/>
                    </a:cubicBezTo>
                    <a:cubicBezTo>
                      <a:pt x="492" y="16"/>
                      <a:pt x="497" y="8"/>
                      <a:pt x="528" y="1"/>
                    </a:cubicBezTo>
                    <a:cubicBezTo>
                      <a:pt x="530" y="0"/>
                      <a:pt x="533" y="0"/>
                      <a:pt x="535" y="0"/>
                    </a:cubicBezTo>
                    <a:cubicBezTo>
                      <a:pt x="721" y="0"/>
                      <a:pt x="721" y="0"/>
                      <a:pt x="721" y="0"/>
                    </a:cubicBezTo>
                    <a:cubicBezTo>
                      <a:pt x="720" y="177"/>
                      <a:pt x="720" y="177"/>
                      <a:pt x="720" y="177"/>
                    </a:cubicBezTo>
                    <a:cubicBezTo>
                      <a:pt x="720" y="180"/>
                      <a:pt x="720" y="183"/>
                      <a:pt x="719" y="186"/>
                    </a:cubicBezTo>
                    <a:cubicBezTo>
                      <a:pt x="712" y="219"/>
                      <a:pt x="703" y="229"/>
                      <a:pt x="693" y="229"/>
                    </a:cubicBezTo>
                    <a:cubicBezTo>
                      <a:pt x="682" y="229"/>
                      <a:pt x="670" y="215"/>
                      <a:pt x="659" y="206"/>
                    </a:cubicBezTo>
                    <a:cubicBezTo>
                      <a:pt x="642" y="191"/>
                      <a:pt x="624" y="190"/>
                      <a:pt x="620" y="190"/>
                    </a:cubicBezTo>
                    <a:cubicBezTo>
                      <a:pt x="619" y="190"/>
                      <a:pt x="619" y="190"/>
                      <a:pt x="619" y="190"/>
                    </a:cubicBezTo>
                    <a:cubicBezTo>
                      <a:pt x="576" y="190"/>
                      <a:pt x="542" y="224"/>
                      <a:pt x="542" y="267"/>
                    </a:cubicBezTo>
                    <a:cubicBezTo>
                      <a:pt x="542" y="309"/>
                      <a:pt x="576" y="343"/>
                      <a:pt x="619" y="343"/>
                    </a:cubicBezTo>
                    <a:cubicBezTo>
                      <a:pt x="619" y="343"/>
                      <a:pt x="619" y="343"/>
                      <a:pt x="620" y="343"/>
                    </a:cubicBezTo>
                    <a:cubicBezTo>
                      <a:pt x="623" y="343"/>
                      <a:pt x="641" y="342"/>
                      <a:pt x="659" y="327"/>
                    </a:cubicBezTo>
                    <a:cubicBezTo>
                      <a:pt x="670" y="318"/>
                      <a:pt x="682" y="304"/>
                      <a:pt x="693" y="304"/>
                    </a:cubicBezTo>
                    <a:cubicBezTo>
                      <a:pt x="703" y="304"/>
                      <a:pt x="712" y="314"/>
                      <a:pt x="719" y="348"/>
                    </a:cubicBezTo>
                    <a:cubicBezTo>
                      <a:pt x="720" y="350"/>
                      <a:pt x="720" y="353"/>
                      <a:pt x="720" y="356"/>
                    </a:cubicBezTo>
                    <a:close/>
                  </a:path>
                </a:pathLst>
              </a:custGeom>
              <a:solidFill>
                <a:schemeClr val="accent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3200">
                  <a:solidFill>
                    <a:srgbClr val="FFFFFF"/>
                  </a:solidFill>
                  <a:latin typeface="Calibri"/>
                  <a:ea typeface="Calibri"/>
                  <a:cs typeface="Calibri"/>
                  <a:sym typeface="Calibri"/>
                </a:endParaRPr>
              </a:p>
            </p:txBody>
          </p:sp>
          <p:sp>
            <p:nvSpPr>
              <p:cNvPr id="460" name="Google Shape;460;p24"/>
              <p:cNvSpPr txBox="1"/>
              <p:nvPr/>
            </p:nvSpPr>
            <p:spPr>
              <a:xfrm>
                <a:off x="5816154" y="2536307"/>
                <a:ext cx="1034530" cy="289777"/>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200"/>
                  <a:buFont typeface="Arial"/>
                  <a:buNone/>
                </a:pPr>
                <a:r>
                  <a:rPr b="1" lang="en-US" sz="1200">
                    <a:solidFill>
                      <a:srgbClr val="FFFFFF"/>
                    </a:solidFill>
                    <a:latin typeface="Calibri"/>
                    <a:ea typeface="Calibri"/>
                    <a:cs typeface="Calibri"/>
                    <a:sym typeface="Calibri"/>
                  </a:rPr>
                  <a:t>Feedback</a:t>
                </a:r>
                <a:endParaRPr b="1" sz="1200">
                  <a:solidFill>
                    <a:srgbClr val="FFFFFF"/>
                  </a:solidFill>
                  <a:latin typeface="Calibri"/>
                  <a:ea typeface="Calibri"/>
                  <a:cs typeface="Calibri"/>
                  <a:sym typeface="Calibri"/>
                </a:endParaRPr>
              </a:p>
            </p:txBody>
          </p:sp>
        </p:grpSp>
        <p:grpSp>
          <p:nvGrpSpPr>
            <p:cNvPr id="461" name="Google Shape;461;p24"/>
            <p:cNvGrpSpPr/>
            <p:nvPr/>
          </p:nvGrpSpPr>
          <p:grpSpPr>
            <a:xfrm>
              <a:off x="1421209" y="3923686"/>
              <a:ext cx="2553546" cy="2553546"/>
              <a:chOff x="4548892" y="2332971"/>
              <a:chExt cx="1763640" cy="1763640"/>
            </a:xfrm>
          </p:grpSpPr>
          <p:sp>
            <p:nvSpPr>
              <p:cNvPr id="462" name="Google Shape;462;p24"/>
              <p:cNvSpPr/>
              <p:nvPr/>
            </p:nvSpPr>
            <p:spPr>
              <a:xfrm rot="-2700000">
                <a:off x="4806952" y="2591469"/>
                <a:ext cx="1247520" cy="1246643"/>
              </a:xfrm>
              <a:custGeom>
                <a:rect b="b" l="l" r="r" t="t"/>
                <a:pathLst>
                  <a:path extrusionOk="0" h="720" w="720">
                    <a:moveTo>
                      <a:pt x="720" y="534"/>
                    </a:moveTo>
                    <a:cubicBezTo>
                      <a:pt x="720" y="720"/>
                      <a:pt x="720" y="720"/>
                      <a:pt x="720" y="720"/>
                    </a:cubicBezTo>
                    <a:cubicBezTo>
                      <a:pt x="720" y="720"/>
                      <a:pt x="720" y="720"/>
                      <a:pt x="720" y="720"/>
                    </a:cubicBezTo>
                    <a:cubicBezTo>
                      <a:pt x="543" y="720"/>
                      <a:pt x="543" y="720"/>
                      <a:pt x="543" y="720"/>
                    </a:cubicBezTo>
                    <a:cubicBezTo>
                      <a:pt x="540" y="720"/>
                      <a:pt x="537" y="719"/>
                      <a:pt x="534" y="719"/>
                    </a:cubicBezTo>
                    <a:cubicBezTo>
                      <a:pt x="463" y="702"/>
                      <a:pt x="496" y="678"/>
                      <a:pt x="513" y="659"/>
                    </a:cubicBezTo>
                    <a:cubicBezTo>
                      <a:pt x="531" y="639"/>
                      <a:pt x="530" y="618"/>
                      <a:pt x="530" y="618"/>
                    </a:cubicBezTo>
                    <a:cubicBezTo>
                      <a:pt x="530" y="576"/>
                      <a:pt x="495" y="541"/>
                      <a:pt x="453" y="541"/>
                    </a:cubicBezTo>
                    <a:cubicBezTo>
                      <a:pt x="411" y="541"/>
                      <a:pt x="376" y="576"/>
                      <a:pt x="376" y="618"/>
                    </a:cubicBezTo>
                    <a:cubicBezTo>
                      <a:pt x="376" y="618"/>
                      <a:pt x="375" y="639"/>
                      <a:pt x="393" y="659"/>
                    </a:cubicBezTo>
                    <a:cubicBezTo>
                      <a:pt x="410" y="678"/>
                      <a:pt x="444" y="702"/>
                      <a:pt x="372" y="719"/>
                    </a:cubicBezTo>
                    <a:cubicBezTo>
                      <a:pt x="369" y="719"/>
                      <a:pt x="366" y="720"/>
                      <a:pt x="363" y="720"/>
                    </a:cubicBezTo>
                    <a:cubicBezTo>
                      <a:pt x="178" y="720"/>
                      <a:pt x="178" y="720"/>
                      <a:pt x="178" y="720"/>
                    </a:cubicBezTo>
                    <a:cubicBezTo>
                      <a:pt x="178" y="534"/>
                      <a:pt x="178" y="534"/>
                      <a:pt x="178" y="534"/>
                    </a:cubicBezTo>
                    <a:cubicBezTo>
                      <a:pt x="178" y="531"/>
                      <a:pt x="178" y="528"/>
                      <a:pt x="177" y="526"/>
                    </a:cubicBezTo>
                    <a:cubicBezTo>
                      <a:pt x="169" y="492"/>
                      <a:pt x="160" y="482"/>
                      <a:pt x="150" y="482"/>
                    </a:cubicBezTo>
                    <a:cubicBezTo>
                      <a:pt x="139" y="482"/>
                      <a:pt x="127" y="496"/>
                      <a:pt x="117" y="505"/>
                    </a:cubicBezTo>
                    <a:cubicBezTo>
                      <a:pt x="99" y="520"/>
                      <a:pt x="81" y="521"/>
                      <a:pt x="77" y="521"/>
                    </a:cubicBezTo>
                    <a:cubicBezTo>
                      <a:pt x="77" y="521"/>
                      <a:pt x="76" y="521"/>
                      <a:pt x="76" y="521"/>
                    </a:cubicBezTo>
                    <a:cubicBezTo>
                      <a:pt x="34" y="521"/>
                      <a:pt x="0" y="487"/>
                      <a:pt x="0" y="445"/>
                    </a:cubicBezTo>
                    <a:cubicBezTo>
                      <a:pt x="0" y="402"/>
                      <a:pt x="34" y="368"/>
                      <a:pt x="76" y="368"/>
                    </a:cubicBezTo>
                    <a:cubicBezTo>
                      <a:pt x="76" y="368"/>
                      <a:pt x="76" y="368"/>
                      <a:pt x="77" y="368"/>
                    </a:cubicBezTo>
                    <a:cubicBezTo>
                      <a:pt x="81" y="368"/>
                      <a:pt x="99" y="369"/>
                      <a:pt x="117" y="384"/>
                    </a:cubicBezTo>
                    <a:cubicBezTo>
                      <a:pt x="127" y="393"/>
                      <a:pt x="139" y="407"/>
                      <a:pt x="150" y="407"/>
                    </a:cubicBezTo>
                    <a:cubicBezTo>
                      <a:pt x="160" y="407"/>
                      <a:pt x="169" y="397"/>
                      <a:pt x="177" y="364"/>
                    </a:cubicBezTo>
                    <a:cubicBezTo>
                      <a:pt x="178" y="361"/>
                      <a:pt x="178" y="358"/>
                      <a:pt x="178" y="355"/>
                    </a:cubicBezTo>
                    <a:cubicBezTo>
                      <a:pt x="178" y="178"/>
                      <a:pt x="178" y="178"/>
                      <a:pt x="178" y="178"/>
                    </a:cubicBezTo>
                    <a:cubicBezTo>
                      <a:pt x="363" y="178"/>
                      <a:pt x="363" y="178"/>
                      <a:pt x="363" y="178"/>
                    </a:cubicBezTo>
                    <a:cubicBezTo>
                      <a:pt x="367" y="178"/>
                      <a:pt x="371" y="177"/>
                      <a:pt x="374" y="177"/>
                    </a:cubicBezTo>
                    <a:cubicBezTo>
                      <a:pt x="404" y="170"/>
                      <a:pt x="419" y="161"/>
                      <a:pt x="423" y="148"/>
                    </a:cubicBezTo>
                    <a:cubicBezTo>
                      <a:pt x="428" y="134"/>
                      <a:pt x="416" y="121"/>
                      <a:pt x="405" y="110"/>
                    </a:cubicBezTo>
                    <a:cubicBezTo>
                      <a:pt x="403" y="107"/>
                      <a:pt x="401" y="105"/>
                      <a:pt x="399" y="103"/>
                    </a:cubicBezTo>
                    <a:cubicBezTo>
                      <a:pt x="384" y="86"/>
                      <a:pt x="385" y="69"/>
                      <a:pt x="385" y="68"/>
                    </a:cubicBezTo>
                    <a:cubicBezTo>
                      <a:pt x="385" y="30"/>
                      <a:pt x="415" y="0"/>
                      <a:pt x="453" y="0"/>
                    </a:cubicBezTo>
                    <a:cubicBezTo>
                      <a:pt x="491" y="0"/>
                      <a:pt x="521" y="30"/>
                      <a:pt x="521" y="68"/>
                    </a:cubicBezTo>
                    <a:cubicBezTo>
                      <a:pt x="521" y="68"/>
                      <a:pt x="521" y="68"/>
                      <a:pt x="521" y="68"/>
                    </a:cubicBezTo>
                    <a:cubicBezTo>
                      <a:pt x="521" y="69"/>
                      <a:pt x="522" y="86"/>
                      <a:pt x="507" y="103"/>
                    </a:cubicBezTo>
                    <a:cubicBezTo>
                      <a:pt x="505" y="105"/>
                      <a:pt x="503" y="107"/>
                      <a:pt x="501" y="110"/>
                    </a:cubicBezTo>
                    <a:cubicBezTo>
                      <a:pt x="490" y="121"/>
                      <a:pt x="479" y="134"/>
                      <a:pt x="483" y="148"/>
                    </a:cubicBezTo>
                    <a:cubicBezTo>
                      <a:pt x="487" y="161"/>
                      <a:pt x="502" y="170"/>
                      <a:pt x="532" y="177"/>
                    </a:cubicBezTo>
                    <a:cubicBezTo>
                      <a:pt x="536" y="177"/>
                      <a:pt x="539" y="178"/>
                      <a:pt x="543" y="178"/>
                    </a:cubicBezTo>
                    <a:cubicBezTo>
                      <a:pt x="720" y="178"/>
                      <a:pt x="720" y="178"/>
                      <a:pt x="720" y="178"/>
                    </a:cubicBezTo>
                    <a:cubicBezTo>
                      <a:pt x="720" y="355"/>
                      <a:pt x="720" y="355"/>
                      <a:pt x="720" y="355"/>
                    </a:cubicBezTo>
                    <a:cubicBezTo>
                      <a:pt x="720" y="357"/>
                      <a:pt x="720" y="360"/>
                      <a:pt x="719" y="362"/>
                    </a:cubicBezTo>
                    <a:cubicBezTo>
                      <a:pt x="711" y="396"/>
                      <a:pt x="703" y="399"/>
                      <a:pt x="701" y="399"/>
                    </a:cubicBezTo>
                    <a:cubicBezTo>
                      <a:pt x="695" y="399"/>
                      <a:pt x="687" y="391"/>
                      <a:pt x="680" y="385"/>
                    </a:cubicBezTo>
                    <a:cubicBezTo>
                      <a:pt x="677" y="382"/>
                      <a:pt x="675" y="380"/>
                      <a:pt x="672" y="378"/>
                    </a:cubicBezTo>
                    <a:cubicBezTo>
                      <a:pt x="653" y="361"/>
                      <a:pt x="633" y="360"/>
                      <a:pt x="627" y="360"/>
                    </a:cubicBezTo>
                    <a:cubicBezTo>
                      <a:pt x="626" y="360"/>
                      <a:pt x="626" y="360"/>
                      <a:pt x="626" y="360"/>
                    </a:cubicBezTo>
                    <a:cubicBezTo>
                      <a:pt x="580" y="360"/>
                      <a:pt x="541" y="398"/>
                      <a:pt x="541" y="445"/>
                    </a:cubicBezTo>
                    <a:cubicBezTo>
                      <a:pt x="541" y="491"/>
                      <a:pt x="580" y="530"/>
                      <a:pt x="626" y="530"/>
                    </a:cubicBezTo>
                    <a:cubicBezTo>
                      <a:pt x="627" y="530"/>
                      <a:pt x="627" y="530"/>
                      <a:pt x="627" y="530"/>
                    </a:cubicBezTo>
                    <a:cubicBezTo>
                      <a:pt x="633" y="530"/>
                      <a:pt x="653" y="528"/>
                      <a:pt x="673" y="511"/>
                    </a:cubicBezTo>
                    <a:cubicBezTo>
                      <a:pt x="675" y="509"/>
                      <a:pt x="677" y="507"/>
                      <a:pt x="680" y="505"/>
                    </a:cubicBezTo>
                    <a:cubicBezTo>
                      <a:pt x="687" y="498"/>
                      <a:pt x="695" y="490"/>
                      <a:pt x="701" y="490"/>
                    </a:cubicBezTo>
                    <a:cubicBezTo>
                      <a:pt x="703" y="490"/>
                      <a:pt x="711" y="493"/>
                      <a:pt x="719" y="527"/>
                    </a:cubicBezTo>
                    <a:cubicBezTo>
                      <a:pt x="720" y="530"/>
                      <a:pt x="720" y="532"/>
                      <a:pt x="720" y="534"/>
                    </a:cubicBezTo>
                    <a:close/>
                  </a:path>
                </a:pathLst>
              </a:custGeom>
              <a:solidFill>
                <a:schemeClr val="accent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3200">
                  <a:solidFill>
                    <a:srgbClr val="FFFFFF"/>
                  </a:solidFill>
                  <a:latin typeface="Calibri"/>
                  <a:ea typeface="Calibri"/>
                  <a:cs typeface="Calibri"/>
                  <a:sym typeface="Calibri"/>
                </a:endParaRPr>
              </a:p>
            </p:txBody>
          </p:sp>
          <p:sp>
            <p:nvSpPr>
              <p:cNvPr id="463" name="Google Shape;463;p24"/>
              <p:cNvSpPr txBox="1"/>
              <p:nvPr/>
            </p:nvSpPr>
            <p:spPr>
              <a:xfrm>
                <a:off x="4943002" y="3049261"/>
                <a:ext cx="1034530" cy="289777"/>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200"/>
                  <a:buFont typeface="Arial"/>
                  <a:buNone/>
                </a:pPr>
                <a:r>
                  <a:rPr b="1" lang="en-US" sz="1200">
                    <a:solidFill>
                      <a:srgbClr val="FFFFFF"/>
                    </a:solidFill>
                    <a:latin typeface="Calibri"/>
                    <a:ea typeface="Calibri"/>
                    <a:cs typeface="Calibri"/>
                    <a:sym typeface="Calibri"/>
                  </a:rPr>
                  <a:t>Facilities</a:t>
                </a:r>
                <a:endParaRPr b="1" sz="1200">
                  <a:solidFill>
                    <a:srgbClr val="FFFFFF"/>
                  </a:solidFill>
                  <a:latin typeface="Calibri"/>
                  <a:ea typeface="Calibri"/>
                  <a:cs typeface="Calibri"/>
                  <a:sym typeface="Calibri"/>
                </a:endParaRPr>
              </a:p>
            </p:txBody>
          </p:sp>
        </p:grpSp>
        <p:grpSp>
          <p:nvGrpSpPr>
            <p:cNvPr id="464" name="Google Shape;464;p24"/>
            <p:cNvGrpSpPr/>
            <p:nvPr/>
          </p:nvGrpSpPr>
          <p:grpSpPr>
            <a:xfrm>
              <a:off x="2052755" y="1939591"/>
              <a:ext cx="2553756" cy="2553756"/>
              <a:chOff x="4985078" y="962630"/>
              <a:chExt cx="1763785" cy="1763785"/>
            </a:xfrm>
          </p:grpSpPr>
          <p:sp>
            <p:nvSpPr>
              <p:cNvPr id="465" name="Google Shape;465;p24"/>
              <p:cNvSpPr/>
              <p:nvPr/>
            </p:nvSpPr>
            <p:spPr>
              <a:xfrm rot="-2700000">
                <a:off x="5243378" y="1220930"/>
                <a:ext cx="1247184" cy="1247184"/>
              </a:xfrm>
              <a:custGeom>
                <a:rect b="b" l="l" r="r" t="t"/>
                <a:pathLst>
                  <a:path extrusionOk="0" h="720" w="720">
                    <a:moveTo>
                      <a:pt x="720" y="275"/>
                    </a:moveTo>
                    <a:cubicBezTo>
                      <a:pt x="720" y="318"/>
                      <a:pt x="686" y="352"/>
                      <a:pt x="643" y="352"/>
                    </a:cubicBezTo>
                    <a:cubicBezTo>
                      <a:pt x="643" y="352"/>
                      <a:pt x="643" y="352"/>
                      <a:pt x="643" y="352"/>
                    </a:cubicBezTo>
                    <a:cubicBezTo>
                      <a:pt x="639" y="352"/>
                      <a:pt x="621" y="351"/>
                      <a:pt x="603" y="336"/>
                    </a:cubicBezTo>
                    <a:cubicBezTo>
                      <a:pt x="592" y="327"/>
                      <a:pt x="580" y="313"/>
                      <a:pt x="569" y="313"/>
                    </a:cubicBezTo>
                    <a:cubicBezTo>
                      <a:pt x="559" y="313"/>
                      <a:pt x="550" y="323"/>
                      <a:pt x="543" y="356"/>
                    </a:cubicBezTo>
                    <a:cubicBezTo>
                      <a:pt x="542" y="359"/>
                      <a:pt x="542" y="362"/>
                      <a:pt x="542" y="365"/>
                    </a:cubicBezTo>
                    <a:cubicBezTo>
                      <a:pt x="542" y="542"/>
                      <a:pt x="542" y="542"/>
                      <a:pt x="542" y="542"/>
                    </a:cubicBezTo>
                    <a:cubicBezTo>
                      <a:pt x="542" y="542"/>
                      <a:pt x="542" y="542"/>
                      <a:pt x="542" y="542"/>
                    </a:cubicBezTo>
                    <a:cubicBezTo>
                      <a:pt x="356" y="542"/>
                      <a:pt x="356" y="542"/>
                      <a:pt x="356" y="542"/>
                    </a:cubicBezTo>
                    <a:cubicBezTo>
                      <a:pt x="352" y="542"/>
                      <a:pt x="349" y="543"/>
                      <a:pt x="345" y="543"/>
                    </a:cubicBezTo>
                    <a:cubicBezTo>
                      <a:pt x="315" y="550"/>
                      <a:pt x="300" y="559"/>
                      <a:pt x="296" y="572"/>
                    </a:cubicBezTo>
                    <a:cubicBezTo>
                      <a:pt x="292" y="586"/>
                      <a:pt x="304" y="599"/>
                      <a:pt x="314" y="610"/>
                    </a:cubicBezTo>
                    <a:cubicBezTo>
                      <a:pt x="316" y="613"/>
                      <a:pt x="318" y="615"/>
                      <a:pt x="320" y="617"/>
                    </a:cubicBezTo>
                    <a:cubicBezTo>
                      <a:pt x="335" y="634"/>
                      <a:pt x="335" y="651"/>
                      <a:pt x="335" y="652"/>
                    </a:cubicBezTo>
                    <a:cubicBezTo>
                      <a:pt x="335" y="690"/>
                      <a:pt x="304" y="720"/>
                      <a:pt x="266" y="720"/>
                    </a:cubicBezTo>
                    <a:cubicBezTo>
                      <a:pt x="229" y="720"/>
                      <a:pt x="198" y="690"/>
                      <a:pt x="198" y="652"/>
                    </a:cubicBezTo>
                    <a:cubicBezTo>
                      <a:pt x="198" y="652"/>
                      <a:pt x="198" y="652"/>
                      <a:pt x="198" y="652"/>
                    </a:cubicBezTo>
                    <a:cubicBezTo>
                      <a:pt x="198" y="651"/>
                      <a:pt x="197" y="634"/>
                      <a:pt x="212" y="617"/>
                    </a:cubicBezTo>
                    <a:cubicBezTo>
                      <a:pt x="214" y="615"/>
                      <a:pt x="216" y="613"/>
                      <a:pt x="219" y="610"/>
                    </a:cubicBezTo>
                    <a:cubicBezTo>
                      <a:pt x="229" y="599"/>
                      <a:pt x="241" y="586"/>
                      <a:pt x="237" y="572"/>
                    </a:cubicBezTo>
                    <a:cubicBezTo>
                      <a:pt x="233" y="559"/>
                      <a:pt x="217" y="550"/>
                      <a:pt x="187" y="543"/>
                    </a:cubicBezTo>
                    <a:cubicBezTo>
                      <a:pt x="184" y="543"/>
                      <a:pt x="180" y="542"/>
                      <a:pt x="177" y="542"/>
                    </a:cubicBezTo>
                    <a:cubicBezTo>
                      <a:pt x="0" y="542"/>
                      <a:pt x="0" y="542"/>
                      <a:pt x="0" y="542"/>
                    </a:cubicBezTo>
                    <a:cubicBezTo>
                      <a:pt x="0" y="365"/>
                      <a:pt x="0" y="365"/>
                      <a:pt x="0" y="365"/>
                    </a:cubicBezTo>
                    <a:cubicBezTo>
                      <a:pt x="0" y="363"/>
                      <a:pt x="0" y="360"/>
                      <a:pt x="1" y="358"/>
                    </a:cubicBezTo>
                    <a:cubicBezTo>
                      <a:pt x="8" y="324"/>
                      <a:pt x="17" y="321"/>
                      <a:pt x="19" y="321"/>
                    </a:cubicBezTo>
                    <a:cubicBezTo>
                      <a:pt x="24" y="321"/>
                      <a:pt x="33" y="329"/>
                      <a:pt x="40" y="335"/>
                    </a:cubicBezTo>
                    <a:cubicBezTo>
                      <a:pt x="42" y="338"/>
                      <a:pt x="45" y="340"/>
                      <a:pt x="47" y="342"/>
                    </a:cubicBezTo>
                    <a:cubicBezTo>
                      <a:pt x="67" y="359"/>
                      <a:pt x="87" y="360"/>
                      <a:pt x="92" y="360"/>
                    </a:cubicBezTo>
                    <a:cubicBezTo>
                      <a:pt x="93" y="360"/>
                      <a:pt x="93" y="360"/>
                      <a:pt x="93" y="360"/>
                    </a:cubicBezTo>
                    <a:cubicBezTo>
                      <a:pt x="140" y="360"/>
                      <a:pt x="178" y="322"/>
                      <a:pt x="178" y="275"/>
                    </a:cubicBezTo>
                    <a:cubicBezTo>
                      <a:pt x="178" y="229"/>
                      <a:pt x="140" y="190"/>
                      <a:pt x="93" y="190"/>
                    </a:cubicBezTo>
                    <a:cubicBezTo>
                      <a:pt x="92" y="190"/>
                      <a:pt x="92" y="190"/>
                      <a:pt x="92" y="190"/>
                    </a:cubicBezTo>
                    <a:cubicBezTo>
                      <a:pt x="87" y="190"/>
                      <a:pt x="67" y="192"/>
                      <a:pt x="47" y="209"/>
                    </a:cubicBezTo>
                    <a:cubicBezTo>
                      <a:pt x="45" y="211"/>
                      <a:pt x="42" y="213"/>
                      <a:pt x="40" y="215"/>
                    </a:cubicBezTo>
                    <a:cubicBezTo>
                      <a:pt x="33" y="222"/>
                      <a:pt x="24" y="230"/>
                      <a:pt x="19" y="230"/>
                    </a:cubicBezTo>
                    <a:cubicBezTo>
                      <a:pt x="17" y="230"/>
                      <a:pt x="8" y="227"/>
                      <a:pt x="1" y="193"/>
                    </a:cubicBezTo>
                    <a:cubicBezTo>
                      <a:pt x="0" y="190"/>
                      <a:pt x="0" y="188"/>
                      <a:pt x="0" y="186"/>
                    </a:cubicBezTo>
                    <a:cubicBezTo>
                      <a:pt x="0" y="0"/>
                      <a:pt x="0" y="0"/>
                      <a:pt x="0" y="0"/>
                    </a:cubicBezTo>
                    <a:cubicBezTo>
                      <a:pt x="177" y="0"/>
                      <a:pt x="177" y="0"/>
                      <a:pt x="177" y="0"/>
                    </a:cubicBezTo>
                    <a:cubicBezTo>
                      <a:pt x="180" y="0"/>
                      <a:pt x="183" y="1"/>
                      <a:pt x="186" y="1"/>
                    </a:cubicBezTo>
                    <a:cubicBezTo>
                      <a:pt x="257" y="18"/>
                      <a:pt x="223" y="42"/>
                      <a:pt x="206" y="61"/>
                    </a:cubicBezTo>
                    <a:cubicBezTo>
                      <a:pt x="189" y="82"/>
                      <a:pt x="190" y="102"/>
                      <a:pt x="190" y="102"/>
                    </a:cubicBezTo>
                    <a:cubicBezTo>
                      <a:pt x="190" y="144"/>
                      <a:pt x="224" y="179"/>
                      <a:pt x="266" y="179"/>
                    </a:cubicBezTo>
                    <a:cubicBezTo>
                      <a:pt x="309" y="179"/>
                      <a:pt x="343" y="144"/>
                      <a:pt x="343" y="102"/>
                    </a:cubicBezTo>
                    <a:cubicBezTo>
                      <a:pt x="343" y="102"/>
                      <a:pt x="344" y="82"/>
                      <a:pt x="327" y="61"/>
                    </a:cubicBezTo>
                    <a:cubicBezTo>
                      <a:pt x="310" y="42"/>
                      <a:pt x="276" y="18"/>
                      <a:pt x="347" y="1"/>
                    </a:cubicBezTo>
                    <a:cubicBezTo>
                      <a:pt x="350" y="1"/>
                      <a:pt x="353" y="0"/>
                      <a:pt x="356" y="0"/>
                    </a:cubicBezTo>
                    <a:cubicBezTo>
                      <a:pt x="542" y="0"/>
                      <a:pt x="542" y="0"/>
                      <a:pt x="542" y="0"/>
                    </a:cubicBezTo>
                    <a:cubicBezTo>
                      <a:pt x="542" y="186"/>
                      <a:pt x="542" y="186"/>
                      <a:pt x="542" y="186"/>
                    </a:cubicBezTo>
                    <a:cubicBezTo>
                      <a:pt x="542" y="189"/>
                      <a:pt x="542" y="192"/>
                      <a:pt x="543" y="194"/>
                    </a:cubicBezTo>
                    <a:cubicBezTo>
                      <a:pt x="550" y="228"/>
                      <a:pt x="559" y="238"/>
                      <a:pt x="569" y="238"/>
                    </a:cubicBezTo>
                    <a:cubicBezTo>
                      <a:pt x="580" y="238"/>
                      <a:pt x="592" y="224"/>
                      <a:pt x="603" y="215"/>
                    </a:cubicBezTo>
                    <a:cubicBezTo>
                      <a:pt x="620" y="200"/>
                      <a:pt x="638" y="199"/>
                      <a:pt x="642" y="199"/>
                    </a:cubicBezTo>
                    <a:cubicBezTo>
                      <a:pt x="643" y="199"/>
                      <a:pt x="643" y="199"/>
                      <a:pt x="643" y="199"/>
                    </a:cubicBezTo>
                    <a:cubicBezTo>
                      <a:pt x="686" y="199"/>
                      <a:pt x="720" y="233"/>
                      <a:pt x="720" y="275"/>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66" name="Google Shape;466;p24"/>
              <p:cNvSpPr txBox="1"/>
              <p:nvPr/>
            </p:nvSpPr>
            <p:spPr>
              <a:xfrm>
                <a:off x="5328173" y="1704533"/>
                <a:ext cx="1034530" cy="289777"/>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200"/>
                  <a:buFont typeface="Arial"/>
                  <a:buNone/>
                </a:pPr>
                <a:r>
                  <a:rPr b="1" lang="en-US" sz="1200">
                    <a:solidFill>
                      <a:srgbClr val="FFFFFF"/>
                    </a:solidFill>
                    <a:latin typeface="Calibri"/>
                    <a:ea typeface="Calibri"/>
                    <a:cs typeface="Calibri"/>
                    <a:sym typeface="Calibri"/>
                  </a:rPr>
                  <a:t>Explanation</a:t>
                </a:r>
                <a:endParaRPr b="1" sz="1200">
                  <a:solidFill>
                    <a:srgbClr val="FFFFFF"/>
                  </a:solidFill>
                  <a:latin typeface="Calibri"/>
                  <a:ea typeface="Calibri"/>
                  <a:cs typeface="Calibri"/>
                  <a:sym typeface="Calibri"/>
                </a:endParaRPr>
              </a:p>
            </p:txBody>
          </p:sp>
        </p:grpSp>
        <p:grpSp>
          <p:nvGrpSpPr>
            <p:cNvPr id="467" name="Google Shape;467;p24"/>
            <p:cNvGrpSpPr/>
            <p:nvPr/>
          </p:nvGrpSpPr>
          <p:grpSpPr>
            <a:xfrm>
              <a:off x="746289" y="2615583"/>
              <a:ext cx="2553756" cy="2553756"/>
              <a:chOff x="4082750" y="1429513"/>
              <a:chExt cx="1763785" cy="1763785"/>
            </a:xfrm>
          </p:grpSpPr>
          <p:sp>
            <p:nvSpPr>
              <p:cNvPr id="468" name="Google Shape;468;p24"/>
              <p:cNvSpPr/>
              <p:nvPr/>
            </p:nvSpPr>
            <p:spPr>
              <a:xfrm rot="-2700000">
                <a:off x="4341050" y="1687813"/>
                <a:ext cx="1247184" cy="1247184"/>
              </a:xfrm>
              <a:custGeom>
                <a:rect b="b" l="l" r="r" t="t"/>
                <a:pathLst>
                  <a:path extrusionOk="0" h="720" w="720">
                    <a:moveTo>
                      <a:pt x="720" y="453"/>
                    </a:moveTo>
                    <a:cubicBezTo>
                      <a:pt x="720" y="491"/>
                      <a:pt x="690" y="522"/>
                      <a:pt x="652" y="522"/>
                    </a:cubicBezTo>
                    <a:cubicBezTo>
                      <a:pt x="652" y="522"/>
                      <a:pt x="652" y="522"/>
                      <a:pt x="652" y="522"/>
                    </a:cubicBezTo>
                    <a:cubicBezTo>
                      <a:pt x="650" y="522"/>
                      <a:pt x="645" y="522"/>
                      <a:pt x="639" y="520"/>
                    </a:cubicBezTo>
                    <a:cubicBezTo>
                      <a:pt x="633" y="518"/>
                      <a:pt x="625" y="514"/>
                      <a:pt x="617" y="507"/>
                    </a:cubicBezTo>
                    <a:cubicBezTo>
                      <a:pt x="615" y="505"/>
                      <a:pt x="612" y="503"/>
                      <a:pt x="610" y="501"/>
                    </a:cubicBezTo>
                    <a:cubicBezTo>
                      <a:pt x="600" y="492"/>
                      <a:pt x="590" y="482"/>
                      <a:pt x="578" y="482"/>
                    </a:cubicBezTo>
                    <a:cubicBezTo>
                      <a:pt x="557" y="482"/>
                      <a:pt x="549" y="509"/>
                      <a:pt x="543" y="532"/>
                    </a:cubicBezTo>
                    <a:cubicBezTo>
                      <a:pt x="542" y="536"/>
                      <a:pt x="542" y="539"/>
                      <a:pt x="542" y="543"/>
                    </a:cubicBezTo>
                    <a:cubicBezTo>
                      <a:pt x="542" y="720"/>
                      <a:pt x="542" y="720"/>
                      <a:pt x="542" y="720"/>
                    </a:cubicBezTo>
                    <a:cubicBezTo>
                      <a:pt x="542" y="720"/>
                      <a:pt x="542" y="720"/>
                      <a:pt x="542" y="720"/>
                    </a:cubicBezTo>
                    <a:cubicBezTo>
                      <a:pt x="542" y="720"/>
                      <a:pt x="542" y="720"/>
                      <a:pt x="542" y="720"/>
                    </a:cubicBezTo>
                    <a:cubicBezTo>
                      <a:pt x="365" y="720"/>
                      <a:pt x="365" y="720"/>
                      <a:pt x="365" y="720"/>
                    </a:cubicBezTo>
                    <a:cubicBezTo>
                      <a:pt x="362" y="720"/>
                      <a:pt x="360" y="720"/>
                      <a:pt x="358" y="719"/>
                    </a:cubicBezTo>
                    <a:cubicBezTo>
                      <a:pt x="326" y="712"/>
                      <a:pt x="322" y="704"/>
                      <a:pt x="321" y="702"/>
                    </a:cubicBezTo>
                    <a:cubicBezTo>
                      <a:pt x="319" y="697"/>
                      <a:pt x="328" y="687"/>
                      <a:pt x="335" y="680"/>
                    </a:cubicBezTo>
                    <a:cubicBezTo>
                      <a:pt x="337" y="678"/>
                      <a:pt x="340" y="675"/>
                      <a:pt x="342" y="673"/>
                    </a:cubicBezTo>
                    <a:cubicBezTo>
                      <a:pt x="360" y="652"/>
                      <a:pt x="360" y="630"/>
                      <a:pt x="360" y="627"/>
                    </a:cubicBezTo>
                    <a:cubicBezTo>
                      <a:pt x="360" y="580"/>
                      <a:pt x="322" y="542"/>
                      <a:pt x="275" y="542"/>
                    </a:cubicBezTo>
                    <a:cubicBezTo>
                      <a:pt x="228" y="542"/>
                      <a:pt x="190" y="580"/>
                      <a:pt x="190" y="627"/>
                    </a:cubicBezTo>
                    <a:cubicBezTo>
                      <a:pt x="190" y="630"/>
                      <a:pt x="190" y="652"/>
                      <a:pt x="208" y="673"/>
                    </a:cubicBezTo>
                    <a:cubicBezTo>
                      <a:pt x="210" y="675"/>
                      <a:pt x="213" y="678"/>
                      <a:pt x="215" y="680"/>
                    </a:cubicBezTo>
                    <a:cubicBezTo>
                      <a:pt x="222" y="687"/>
                      <a:pt x="231" y="697"/>
                      <a:pt x="229" y="702"/>
                    </a:cubicBezTo>
                    <a:cubicBezTo>
                      <a:pt x="229" y="704"/>
                      <a:pt x="224" y="712"/>
                      <a:pt x="192" y="719"/>
                    </a:cubicBezTo>
                    <a:cubicBezTo>
                      <a:pt x="190" y="720"/>
                      <a:pt x="188" y="720"/>
                      <a:pt x="185" y="720"/>
                    </a:cubicBezTo>
                    <a:cubicBezTo>
                      <a:pt x="0" y="720"/>
                      <a:pt x="0" y="720"/>
                      <a:pt x="0" y="720"/>
                    </a:cubicBezTo>
                    <a:cubicBezTo>
                      <a:pt x="0" y="543"/>
                      <a:pt x="0" y="543"/>
                      <a:pt x="0" y="543"/>
                    </a:cubicBezTo>
                    <a:cubicBezTo>
                      <a:pt x="0" y="540"/>
                      <a:pt x="0" y="537"/>
                      <a:pt x="1" y="534"/>
                    </a:cubicBezTo>
                    <a:cubicBezTo>
                      <a:pt x="9" y="501"/>
                      <a:pt x="18" y="491"/>
                      <a:pt x="28" y="491"/>
                    </a:cubicBezTo>
                    <a:cubicBezTo>
                      <a:pt x="39" y="491"/>
                      <a:pt x="51" y="505"/>
                      <a:pt x="61" y="514"/>
                    </a:cubicBezTo>
                    <a:cubicBezTo>
                      <a:pt x="79" y="529"/>
                      <a:pt x="97" y="530"/>
                      <a:pt x="101" y="530"/>
                    </a:cubicBezTo>
                    <a:cubicBezTo>
                      <a:pt x="101" y="530"/>
                      <a:pt x="102" y="530"/>
                      <a:pt x="102" y="530"/>
                    </a:cubicBezTo>
                    <a:cubicBezTo>
                      <a:pt x="144" y="530"/>
                      <a:pt x="178" y="496"/>
                      <a:pt x="178" y="453"/>
                    </a:cubicBezTo>
                    <a:cubicBezTo>
                      <a:pt x="178" y="411"/>
                      <a:pt x="144" y="377"/>
                      <a:pt x="102" y="377"/>
                    </a:cubicBezTo>
                    <a:cubicBezTo>
                      <a:pt x="102" y="377"/>
                      <a:pt x="101" y="377"/>
                      <a:pt x="101" y="377"/>
                    </a:cubicBezTo>
                    <a:cubicBezTo>
                      <a:pt x="97" y="377"/>
                      <a:pt x="79" y="378"/>
                      <a:pt x="61" y="393"/>
                    </a:cubicBezTo>
                    <a:cubicBezTo>
                      <a:pt x="51" y="402"/>
                      <a:pt x="39" y="416"/>
                      <a:pt x="28" y="416"/>
                    </a:cubicBezTo>
                    <a:cubicBezTo>
                      <a:pt x="18" y="416"/>
                      <a:pt x="9" y="406"/>
                      <a:pt x="1" y="373"/>
                    </a:cubicBezTo>
                    <a:cubicBezTo>
                      <a:pt x="0" y="370"/>
                      <a:pt x="0" y="367"/>
                      <a:pt x="0" y="364"/>
                    </a:cubicBezTo>
                    <a:cubicBezTo>
                      <a:pt x="0" y="178"/>
                      <a:pt x="0" y="178"/>
                      <a:pt x="0" y="178"/>
                    </a:cubicBezTo>
                    <a:cubicBezTo>
                      <a:pt x="185" y="178"/>
                      <a:pt x="185" y="178"/>
                      <a:pt x="185" y="178"/>
                    </a:cubicBezTo>
                    <a:cubicBezTo>
                      <a:pt x="188" y="178"/>
                      <a:pt x="191" y="178"/>
                      <a:pt x="194" y="177"/>
                    </a:cubicBezTo>
                    <a:cubicBezTo>
                      <a:pt x="266" y="161"/>
                      <a:pt x="232" y="137"/>
                      <a:pt x="215" y="117"/>
                    </a:cubicBezTo>
                    <a:cubicBezTo>
                      <a:pt x="197" y="97"/>
                      <a:pt x="198" y="77"/>
                      <a:pt x="198" y="77"/>
                    </a:cubicBezTo>
                    <a:cubicBezTo>
                      <a:pt x="198" y="34"/>
                      <a:pt x="233" y="0"/>
                      <a:pt x="275" y="0"/>
                    </a:cubicBezTo>
                    <a:cubicBezTo>
                      <a:pt x="317" y="0"/>
                      <a:pt x="352" y="34"/>
                      <a:pt x="352" y="77"/>
                    </a:cubicBezTo>
                    <a:cubicBezTo>
                      <a:pt x="352" y="77"/>
                      <a:pt x="353" y="97"/>
                      <a:pt x="335" y="117"/>
                    </a:cubicBezTo>
                    <a:cubicBezTo>
                      <a:pt x="318" y="137"/>
                      <a:pt x="285" y="161"/>
                      <a:pt x="356" y="177"/>
                    </a:cubicBezTo>
                    <a:cubicBezTo>
                      <a:pt x="359" y="178"/>
                      <a:pt x="362" y="178"/>
                      <a:pt x="365" y="178"/>
                    </a:cubicBezTo>
                    <a:cubicBezTo>
                      <a:pt x="542" y="178"/>
                      <a:pt x="542" y="178"/>
                      <a:pt x="542" y="178"/>
                    </a:cubicBezTo>
                    <a:cubicBezTo>
                      <a:pt x="542" y="364"/>
                      <a:pt x="542" y="364"/>
                      <a:pt x="542" y="364"/>
                    </a:cubicBezTo>
                    <a:cubicBezTo>
                      <a:pt x="542" y="367"/>
                      <a:pt x="542" y="371"/>
                      <a:pt x="543" y="374"/>
                    </a:cubicBezTo>
                    <a:cubicBezTo>
                      <a:pt x="549" y="398"/>
                      <a:pt x="557" y="424"/>
                      <a:pt x="578" y="424"/>
                    </a:cubicBezTo>
                    <a:cubicBezTo>
                      <a:pt x="590" y="424"/>
                      <a:pt x="600" y="415"/>
                      <a:pt x="610" y="406"/>
                    </a:cubicBezTo>
                    <a:cubicBezTo>
                      <a:pt x="612" y="403"/>
                      <a:pt x="615" y="401"/>
                      <a:pt x="617" y="399"/>
                    </a:cubicBezTo>
                    <a:cubicBezTo>
                      <a:pt x="633" y="386"/>
                      <a:pt x="648" y="385"/>
                      <a:pt x="651" y="385"/>
                    </a:cubicBezTo>
                    <a:cubicBezTo>
                      <a:pt x="652" y="385"/>
                      <a:pt x="652" y="385"/>
                      <a:pt x="652" y="385"/>
                    </a:cubicBezTo>
                    <a:cubicBezTo>
                      <a:pt x="690" y="385"/>
                      <a:pt x="720" y="416"/>
                      <a:pt x="720" y="453"/>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69" name="Google Shape;469;p24"/>
              <p:cNvSpPr txBox="1"/>
              <p:nvPr/>
            </p:nvSpPr>
            <p:spPr>
              <a:xfrm>
                <a:off x="4440233" y="2255033"/>
                <a:ext cx="1034530" cy="289777"/>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200"/>
                  <a:buFont typeface="Arial"/>
                  <a:buNone/>
                </a:pPr>
                <a:r>
                  <a:rPr b="1" lang="en-US" sz="1200">
                    <a:solidFill>
                      <a:srgbClr val="FFFFFF"/>
                    </a:solidFill>
                    <a:latin typeface="Calibri"/>
                    <a:ea typeface="Calibri"/>
                    <a:cs typeface="Calibri"/>
                    <a:sym typeface="Calibri"/>
                  </a:rPr>
                  <a:t>Experience</a:t>
                </a:r>
                <a:endParaRPr b="1" sz="1200">
                  <a:solidFill>
                    <a:srgbClr val="FFFFFF"/>
                  </a:solidFill>
                  <a:latin typeface="Calibri"/>
                  <a:ea typeface="Calibri"/>
                  <a:cs typeface="Calibri"/>
                  <a:sym typeface="Calibri"/>
                </a:endParaRPr>
              </a:p>
            </p:txBody>
          </p:sp>
        </p:grpSp>
      </p:grpSp>
      <p:sp>
        <p:nvSpPr>
          <p:cNvPr id="470" name="Google Shape;470;p24"/>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471" name="Google Shape;471;p24"/>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472" name="Google Shape;472;p24"/>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Decide</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457"/>
                                        </p:tgtEl>
                                        <p:attrNameLst>
                                          <p:attrName>style.visibility</p:attrName>
                                        </p:attrNameLst>
                                      </p:cBhvr>
                                      <p:to>
                                        <p:strVal val="visible"/>
                                      </p:to>
                                    </p:set>
                                    <p:anim calcmode="lin" valueType="num">
                                      <p:cBhvr additive="base">
                                        <p:cTn dur="500"/>
                                        <p:tgtEl>
                                          <p:spTgt spid="457"/>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451"/>
                                        </p:tgtEl>
                                        <p:attrNameLst>
                                          <p:attrName>style.visibility</p:attrName>
                                        </p:attrNameLst>
                                      </p:cBhvr>
                                      <p:to>
                                        <p:strVal val="visible"/>
                                      </p:to>
                                    </p:set>
                                    <p:animEffect filter="fade" transition="in">
                                      <p:cBhvr>
                                        <p:cTn dur="500"/>
                                        <p:tgtEl>
                                          <p:spTgt spid="45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52"/>
                                        </p:tgtEl>
                                        <p:attrNameLst>
                                          <p:attrName>style.visibility</p:attrName>
                                        </p:attrNameLst>
                                      </p:cBhvr>
                                      <p:to>
                                        <p:strVal val="visible"/>
                                      </p:to>
                                    </p:set>
                                    <p:animEffect filter="fade" transition="in">
                                      <p:cBhvr>
                                        <p:cTn dur="500"/>
                                        <p:tgtEl>
                                          <p:spTgt spid="452"/>
                                        </p:tgtEl>
                                      </p:cBhvr>
                                    </p:animEffect>
                                  </p:childTnLst>
                                </p:cTn>
                              </p:par>
                              <p:par>
                                <p:cTn fill="hold" nodeType="withEffect" presetClass="entr" presetID="2" presetSubtype="8">
                                  <p:stCondLst>
                                    <p:cond delay="0"/>
                                  </p:stCondLst>
                                  <p:childTnLst>
                                    <p:set>
                                      <p:cBhvr>
                                        <p:cTn dur="1" fill="hold">
                                          <p:stCondLst>
                                            <p:cond delay="0"/>
                                          </p:stCondLst>
                                        </p:cTn>
                                        <p:tgtEl>
                                          <p:spTgt spid="472"/>
                                        </p:tgtEl>
                                        <p:attrNameLst>
                                          <p:attrName>style.visibility</p:attrName>
                                        </p:attrNameLst>
                                      </p:cBhvr>
                                      <p:to>
                                        <p:strVal val="visible"/>
                                      </p:to>
                                    </p:set>
                                    <p:anim calcmode="lin" valueType="num">
                                      <p:cBhvr additive="base">
                                        <p:cTn dur="500"/>
                                        <p:tgtEl>
                                          <p:spTgt spid="472"/>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477" name="Shape 477"/>
        <p:cNvGrpSpPr/>
        <p:nvPr/>
      </p:nvGrpSpPr>
      <p:grpSpPr>
        <a:xfrm>
          <a:off x="0" y="0"/>
          <a:ext cx="0" cy="0"/>
          <a:chOff x="0" y="0"/>
          <a:chExt cx="0" cy="0"/>
        </a:xfrm>
      </p:grpSpPr>
      <p:grpSp>
        <p:nvGrpSpPr>
          <p:cNvPr id="478" name="Google Shape;478;p25"/>
          <p:cNvGrpSpPr/>
          <p:nvPr/>
        </p:nvGrpSpPr>
        <p:grpSpPr>
          <a:xfrm>
            <a:off x="5851525" y="2293938"/>
            <a:ext cx="2968625" cy="3442669"/>
            <a:chOff x="5852160" y="2293665"/>
            <a:chExt cx="2968283" cy="3443039"/>
          </a:xfrm>
        </p:grpSpPr>
        <p:sp>
          <p:nvSpPr>
            <p:cNvPr id="479" name="Google Shape;479;p25"/>
            <p:cNvSpPr/>
            <p:nvPr/>
          </p:nvSpPr>
          <p:spPr>
            <a:xfrm>
              <a:off x="5852160" y="2293665"/>
              <a:ext cx="2968283" cy="1884565"/>
            </a:xfrm>
            <a:prstGeom prst="chevron">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80" name="Google Shape;480;p25"/>
            <p:cNvSpPr/>
            <p:nvPr/>
          </p:nvSpPr>
          <p:spPr>
            <a:xfrm>
              <a:off x="7891863" y="2771553"/>
              <a:ext cx="928580" cy="928788"/>
            </a:xfrm>
            <a:prstGeom prst="ellipse">
              <a:avLst/>
            </a:prstGeom>
            <a:solidFill>
              <a:schemeClr val="accent3"/>
            </a:solidFill>
            <a:ln cap="flat" cmpd="sng" w="2857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81" name="Google Shape;481;p25"/>
            <p:cNvSpPr txBox="1"/>
            <p:nvPr/>
          </p:nvSpPr>
          <p:spPr>
            <a:xfrm>
              <a:off x="5852160" y="4841876"/>
              <a:ext cx="2039703" cy="894828"/>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I believe that people would be alive today if there were a death penalty. Nancy Reagan</a:t>
              </a:r>
              <a:endParaRPr/>
            </a:p>
          </p:txBody>
        </p:sp>
        <p:sp>
          <p:nvSpPr>
            <p:cNvPr id="482" name="Google Shape;482;p25"/>
            <p:cNvSpPr txBox="1"/>
            <p:nvPr/>
          </p:nvSpPr>
          <p:spPr>
            <a:xfrm>
              <a:off x="5852160" y="4471949"/>
              <a:ext cx="2039703" cy="36992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Goal</a:t>
              </a:r>
              <a:endParaRPr/>
            </a:p>
          </p:txBody>
        </p:sp>
        <p:sp>
          <p:nvSpPr>
            <p:cNvPr id="483" name="Google Shape;483;p25"/>
            <p:cNvSpPr/>
            <p:nvPr/>
          </p:nvSpPr>
          <p:spPr>
            <a:xfrm>
              <a:off x="8138688" y="2984972"/>
              <a:ext cx="435044" cy="435042"/>
            </a:xfrm>
            <a:custGeom>
              <a:rect b="b" l="l" r="r" t="t"/>
              <a:pathLst>
                <a:path extrusionOk="0" h="201" w="201">
                  <a:moveTo>
                    <a:pt x="193" y="163"/>
                  </a:moveTo>
                  <a:cubicBezTo>
                    <a:pt x="158" y="128"/>
                    <a:pt x="158" y="128"/>
                    <a:pt x="158" y="128"/>
                  </a:cubicBezTo>
                  <a:cubicBezTo>
                    <a:pt x="151" y="121"/>
                    <a:pt x="151" y="121"/>
                    <a:pt x="151" y="121"/>
                  </a:cubicBezTo>
                  <a:cubicBezTo>
                    <a:pt x="151" y="121"/>
                    <a:pt x="151" y="121"/>
                    <a:pt x="151" y="121"/>
                  </a:cubicBezTo>
                  <a:cubicBezTo>
                    <a:pt x="158" y="109"/>
                    <a:pt x="162" y="95"/>
                    <a:pt x="162" y="80"/>
                  </a:cubicBezTo>
                  <a:cubicBezTo>
                    <a:pt x="162" y="36"/>
                    <a:pt x="125" y="0"/>
                    <a:pt x="81" y="0"/>
                  </a:cubicBezTo>
                  <a:cubicBezTo>
                    <a:pt x="36" y="0"/>
                    <a:pt x="0" y="36"/>
                    <a:pt x="0" y="80"/>
                  </a:cubicBezTo>
                  <a:cubicBezTo>
                    <a:pt x="0" y="125"/>
                    <a:pt x="36" y="161"/>
                    <a:pt x="81" y="161"/>
                  </a:cubicBezTo>
                  <a:cubicBezTo>
                    <a:pt x="95" y="161"/>
                    <a:pt x="109" y="157"/>
                    <a:pt x="121" y="150"/>
                  </a:cubicBezTo>
                  <a:cubicBezTo>
                    <a:pt x="121" y="151"/>
                    <a:pt x="121" y="151"/>
                    <a:pt x="121" y="151"/>
                  </a:cubicBezTo>
                  <a:cubicBezTo>
                    <a:pt x="128" y="158"/>
                    <a:pt x="128" y="158"/>
                    <a:pt x="128" y="158"/>
                  </a:cubicBezTo>
                  <a:cubicBezTo>
                    <a:pt x="163" y="193"/>
                    <a:pt x="163" y="193"/>
                    <a:pt x="163" y="193"/>
                  </a:cubicBezTo>
                  <a:cubicBezTo>
                    <a:pt x="171" y="201"/>
                    <a:pt x="184" y="201"/>
                    <a:pt x="192" y="193"/>
                  </a:cubicBezTo>
                  <a:cubicBezTo>
                    <a:pt x="193" y="192"/>
                    <a:pt x="193" y="192"/>
                    <a:pt x="193" y="192"/>
                  </a:cubicBezTo>
                  <a:cubicBezTo>
                    <a:pt x="201" y="184"/>
                    <a:pt x="201" y="171"/>
                    <a:pt x="193" y="163"/>
                  </a:cubicBezTo>
                  <a:close/>
                  <a:moveTo>
                    <a:pt x="81" y="142"/>
                  </a:moveTo>
                  <a:cubicBezTo>
                    <a:pt x="47" y="142"/>
                    <a:pt x="19" y="114"/>
                    <a:pt x="19" y="80"/>
                  </a:cubicBezTo>
                  <a:cubicBezTo>
                    <a:pt x="19" y="46"/>
                    <a:pt x="47" y="18"/>
                    <a:pt x="81" y="18"/>
                  </a:cubicBezTo>
                  <a:cubicBezTo>
                    <a:pt x="115" y="18"/>
                    <a:pt x="143" y="46"/>
                    <a:pt x="143" y="80"/>
                  </a:cubicBezTo>
                  <a:cubicBezTo>
                    <a:pt x="143" y="114"/>
                    <a:pt x="115" y="142"/>
                    <a:pt x="81" y="142"/>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84" name="Google Shape;484;p25"/>
          <p:cNvGrpSpPr/>
          <p:nvPr/>
        </p:nvGrpSpPr>
        <p:grpSpPr>
          <a:xfrm>
            <a:off x="1209675" y="2293938"/>
            <a:ext cx="2968625" cy="3748266"/>
            <a:chOff x="1209822" y="2293665"/>
            <a:chExt cx="2968283" cy="3748669"/>
          </a:xfrm>
        </p:grpSpPr>
        <p:sp>
          <p:nvSpPr>
            <p:cNvPr id="485" name="Google Shape;485;p25"/>
            <p:cNvSpPr/>
            <p:nvPr/>
          </p:nvSpPr>
          <p:spPr>
            <a:xfrm>
              <a:off x="1209822" y="2293665"/>
              <a:ext cx="2968283" cy="1884565"/>
            </a:xfrm>
            <a:prstGeom prst="chevron">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86" name="Google Shape;486;p25"/>
            <p:cNvSpPr/>
            <p:nvPr/>
          </p:nvSpPr>
          <p:spPr>
            <a:xfrm>
              <a:off x="3249525" y="2771553"/>
              <a:ext cx="928580" cy="928788"/>
            </a:xfrm>
            <a:prstGeom prst="ellipse">
              <a:avLst/>
            </a:prstGeom>
            <a:solidFill>
              <a:schemeClr val="accent1"/>
            </a:solidFill>
            <a:ln cap="flat" cmpd="sng" w="2857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87" name="Google Shape;487;p25"/>
            <p:cNvSpPr txBox="1"/>
            <p:nvPr/>
          </p:nvSpPr>
          <p:spPr>
            <a:xfrm>
              <a:off x="1209822" y="4841876"/>
              <a:ext cx="2039703" cy="1200458"/>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I feel very strongly that change is good because it stirs up the system. Ann Richards</a:t>
              </a:r>
              <a:endParaRPr/>
            </a:p>
          </p:txBody>
        </p:sp>
        <p:sp>
          <p:nvSpPr>
            <p:cNvPr id="488" name="Google Shape;488;p25"/>
            <p:cNvSpPr txBox="1"/>
            <p:nvPr/>
          </p:nvSpPr>
          <p:spPr>
            <a:xfrm>
              <a:off x="1209822" y="4471949"/>
              <a:ext cx="2039703" cy="36992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Fix</a:t>
              </a:r>
              <a:endParaRPr/>
            </a:p>
          </p:txBody>
        </p:sp>
        <p:sp>
          <p:nvSpPr>
            <p:cNvPr id="489" name="Google Shape;489;p25"/>
            <p:cNvSpPr/>
            <p:nvPr/>
          </p:nvSpPr>
          <p:spPr>
            <a:xfrm>
              <a:off x="3499193" y="3055643"/>
              <a:ext cx="429358" cy="361114"/>
            </a:xfrm>
            <a:custGeom>
              <a:rect b="b" l="l" r="r" t="t"/>
              <a:pathLst>
                <a:path extrusionOk="0" h="127" w="151">
                  <a:moveTo>
                    <a:pt x="0" y="75"/>
                  </a:moveTo>
                  <a:lnTo>
                    <a:pt x="28" y="75"/>
                  </a:lnTo>
                  <a:lnTo>
                    <a:pt x="28" y="127"/>
                  </a:lnTo>
                  <a:lnTo>
                    <a:pt x="0" y="127"/>
                  </a:lnTo>
                  <a:lnTo>
                    <a:pt x="0" y="75"/>
                  </a:lnTo>
                  <a:close/>
                  <a:moveTo>
                    <a:pt x="40" y="127"/>
                  </a:moveTo>
                  <a:lnTo>
                    <a:pt x="69" y="127"/>
                  </a:lnTo>
                  <a:lnTo>
                    <a:pt x="69" y="28"/>
                  </a:lnTo>
                  <a:lnTo>
                    <a:pt x="40" y="28"/>
                  </a:lnTo>
                  <a:lnTo>
                    <a:pt x="40" y="127"/>
                  </a:lnTo>
                  <a:close/>
                  <a:moveTo>
                    <a:pt x="122" y="50"/>
                  </a:moveTo>
                  <a:lnTo>
                    <a:pt x="122" y="127"/>
                  </a:lnTo>
                  <a:lnTo>
                    <a:pt x="151" y="127"/>
                  </a:lnTo>
                  <a:lnTo>
                    <a:pt x="151" y="50"/>
                  </a:lnTo>
                  <a:lnTo>
                    <a:pt x="122" y="50"/>
                  </a:lnTo>
                  <a:close/>
                  <a:moveTo>
                    <a:pt x="81" y="127"/>
                  </a:moveTo>
                  <a:lnTo>
                    <a:pt x="110" y="127"/>
                  </a:lnTo>
                  <a:lnTo>
                    <a:pt x="110" y="0"/>
                  </a:lnTo>
                  <a:lnTo>
                    <a:pt x="81" y="0"/>
                  </a:lnTo>
                  <a:lnTo>
                    <a:pt x="81" y="127"/>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90" name="Google Shape;490;p25"/>
          <p:cNvGrpSpPr/>
          <p:nvPr/>
        </p:nvGrpSpPr>
        <p:grpSpPr>
          <a:xfrm>
            <a:off x="3530600" y="2293938"/>
            <a:ext cx="2968625" cy="3471267"/>
            <a:chOff x="3530991" y="2293665"/>
            <a:chExt cx="2968283" cy="3471640"/>
          </a:xfrm>
        </p:grpSpPr>
        <p:sp>
          <p:nvSpPr>
            <p:cNvPr id="491" name="Google Shape;491;p25"/>
            <p:cNvSpPr/>
            <p:nvPr/>
          </p:nvSpPr>
          <p:spPr>
            <a:xfrm>
              <a:off x="3530991" y="2293665"/>
              <a:ext cx="2968283" cy="1884565"/>
            </a:xfrm>
            <a:prstGeom prst="chevron">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92" name="Google Shape;492;p25"/>
            <p:cNvSpPr/>
            <p:nvPr/>
          </p:nvSpPr>
          <p:spPr>
            <a:xfrm>
              <a:off x="5570694" y="2771553"/>
              <a:ext cx="928580" cy="928788"/>
            </a:xfrm>
            <a:prstGeom prst="ellipse">
              <a:avLst/>
            </a:prstGeom>
            <a:solidFill>
              <a:schemeClr val="accent2"/>
            </a:solidFill>
            <a:ln cap="flat" cmpd="sng" w="2857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93" name="Google Shape;493;p25"/>
            <p:cNvSpPr txBox="1"/>
            <p:nvPr/>
          </p:nvSpPr>
          <p:spPr>
            <a:xfrm>
              <a:off x="3530991" y="4841876"/>
              <a:ext cx="2039703" cy="923429"/>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Genius hath electric power which earth can never tame. Lydia M. Child</a:t>
              </a:r>
              <a:endParaRPr/>
            </a:p>
          </p:txBody>
        </p:sp>
        <p:sp>
          <p:nvSpPr>
            <p:cNvPr id="494" name="Google Shape;494;p25"/>
            <p:cNvSpPr txBox="1"/>
            <p:nvPr/>
          </p:nvSpPr>
          <p:spPr>
            <a:xfrm>
              <a:off x="3530991" y="4471949"/>
              <a:ext cx="2039703" cy="36992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Fund</a:t>
              </a:r>
              <a:endParaRPr/>
            </a:p>
          </p:txBody>
        </p:sp>
        <p:sp>
          <p:nvSpPr>
            <p:cNvPr id="495" name="Google Shape;495;p25"/>
            <p:cNvSpPr/>
            <p:nvPr/>
          </p:nvSpPr>
          <p:spPr>
            <a:xfrm>
              <a:off x="5820362" y="3033310"/>
              <a:ext cx="429358" cy="338366"/>
            </a:xfrm>
            <a:custGeom>
              <a:rect b="b" l="l" r="r" t="t"/>
              <a:pathLst>
                <a:path extrusionOk="0" h="156" w="199">
                  <a:moveTo>
                    <a:pt x="140" y="85"/>
                  </a:moveTo>
                  <a:cubicBezTo>
                    <a:pt x="140" y="108"/>
                    <a:pt x="122" y="126"/>
                    <a:pt x="100" y="126"/>
                  </a:cubicBezTo>
                  <a:cubicBezTo>
                    <a:pt x="77" y="126"/>
                    <a:pt x="59" y="108"/>
                    <a:pt x="59" y="85"/>
                  </a:cubicBezTo>
                  <a:cubicBezTo>
                    <a:pt x="59" y="63"/>
                    <a:pt x="77" y="45"/>
                    <a:pt x="100" y="45"/>
                  </a:cubicBezTo>
                  <a:cubicBezTo>
                    <a:pt x="122" y="45"/>
                    <a:pt x="140" y="63"/>
                    <a:pt x="140" y="85"/>
                  </a:cubicBezTo>
                  <a:close/>
                  <a:moveTo>
                    <a:pt x="199" y="39"/>
                  </a:moveTo>
                  <a:cubicBezTo>
                    <a:pt x="199" y="136"/>
                    <a:pt x="199" y="136"/>
                    <a:pt x="199" y="136"/>
                  </a:cubicBezTo>
                  <a:cubicBezTo>
                    <a:pt x="199" y="147"/>
                    <a:pt x="190" y="156"/>
                    <a:pt x="179" y="156"/>
                  </a:cubicBezTo>
                  <a:cubicBezTo>
                    <a:pt x="20" y="156"/>
                    <a:pt x="20" y="156"/>
                    <a:pt x="20" y="156"/>
                  </a:cubicBezTo>
                  <a:cubicBezTo>
                    <a:pt x="9" y="156"/>
                    <a:pt x="0" y="147"/>
                    <a:pt x="0" y="136"/>
                  </a:cubicBezTo>
                  <a:cubicBezTo>
                    <a:pt x="0" y="39"/>
                    <a:pt x="0" y="39"/>
                    <a:pt x="0" y="39"/>
                  </a:cubicBezTo>
                  <a:cubicBezTo>
                    <a:pt x="0" y="28"/>
                    <a:pt x="9" y="19"/>
                    <a:pt x="20" y="19"/>
                  </a:cubicBezTo>
                  <a:cubicBezTo>
                    <a:pt x="55" y="19"/>
                    <a:pt x="55" y="19"/>
                    <a:pt x="55" y="19"/>
                  </a:cubicBezTo>
                  <a:cubicBezTo>
                    <a:pt x="59" y="7"/>
                    <a:pt x="59" y="7"/>
                    <a:pt x="59" y="7"/>
                  </a:cubicBezTo>
                  <a:cubicBezTo>
                    <a:pt x="60" y="3"/>
                    <a:pt x="63" y="0"/>
                    <a:pt x="67" y="0"/>
                  </a:cubicBezTo>
                  <a:cubicBezTo>
                    <a:pt x="132" y="0"/>
                    <a:pt x="132" y="0"/>
                    <a:pt x="132" y="0"/>
                  </a:cubicBezTo>
                  <a:cubicBezTo>
                    <a:pt x="136" y="0"/>
                    <a:pt x="139" y="3"/>
                    <a:pt x="140" y="7"/>
                  </a:cubicBezTo>
                  <a:cubicBezTo>
                    <a:pt x="140" y="7"/>
                    <a:pt x="140" y="7"/>
                    <a:pt x="140" y="7"/>
                  </a:cubicBezTo>
                  <a:cubicBezTo>
                    <a:pt x="140" y="7"/>
                    <a:pt x="140" y="7"/>
                    <a:pt x="140" y="7"/>
                  </a:cubicBezTo>
                  <a:cubicBezTo>
                    <a:pt x="144" y="19"/>
                    <a:pt x="144" y="19"/>
                    <a:pt x="144" y="19"/>
                  </a:cubicBezTo>
                  <a:cubicBezTo>
                    <a:pt x="179" y="19"/>
                    <a:pt x="179" y="19"/>
                    <a:pt x="179" y="19"/>
                  </a:cubicBezTo>
                  <a:cubicBezTo>
                    <a:pt x="190" y="19"/>
                    <a:pt x="199" y="28"/>
                    <a:pt x="199" y="39"/>
                  </a:cubicBezTo>
                  <a:close/>
                  <a:moveTo>
                    <a:pt x="156" y="85"/>
                  </a:moveTo>
                  <a:cubicBezTo>
                    <a:pt x="156" y="54"/>
                    <a:pt x="131" y="29"/>
                    <a:pt x="100" y="29"/>
                  </a:cubicBezTo>
                  <a:cubicBezTo>
                    <a:pt x="68" y="29"/>
                    <a:pt x="43" y="54"/>
                    <a:pt x="43" y="85"/>
                  </a:cubicBezTo>
                  <a:cubicBezTo>
                    <a:pt x="43" y="117"/>
                    <a:pt x="68" y="142"/>
                    <a:pt x="100" y="142"/>
                  </a:cubicBezTo>
                  <a:cubicBezTo>
                    <a:pt x="131" y="142"/>
                    <a:pt x="156" y="117"/>
                    <a:pt x="156" y="85"/>
                  </a:cubicBezTo>
                  <a:close/>
                  <a:moveTo>
                    <a:pt x="183" y="45"/>
                  </a:moveTo>
                  <a:cubicBezTo>
                    <a:pt x="183" y="40"/>
                    <a:pt x="179" y="37"/>
                    <a:pt x="174" y="37"/>
                  </a:cubicBezTo>
                  <a:cubicBezTo>
                    <a:pt x="169" y="37"/>
                    <a:pt x="165" y="40"/>
                    <a:pt x="165" y="45"/>
                  </a:cubicBezTo>
                  <a:cubicBezTo>
                    <a:pt x="165" y="50"/>
                    <a:pt x="169" y="54"/>
                    <a:pt x="174" y="54"/>
                  </a:cubicBezTo>
                  <a:cubicBezTo>
                    <a:pt x="179" y="54"/>
                    <a:pt x="183" y="50"/>
                    <a:pt x="183" y="45"/>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96" name="Google Shape;496;p25"/>
          <p:cNvGrpSpPr/>
          <p:nvPr/>
        </p:nvGrpSpPr>
        <p:grpSpPr>
          <a:xfrm>
            <a:off x="8174038" y="2293938"/>
            <a:ext cx="2967037" cy="3748266"/>
            <a:chOff x="8173329" y="2293665"/>
            <a:chExt cx="2968283" cy="3748669"/>
          </a:xfrm>
        </p:grpSpPr>
        <p:sp>
          <p:nvSpPr>
            <p:cNvPr id="497" name="Google Shape;497;p25"/>
            <p:cNvSpPr/>
            <p:nvPr/>
          </p:nvSpPr>
          <p:spPr>
            <a:xfrm>
              <a:off x="8173329" y="2293665"/>
              <a:ext cx="2968283" cy="1884565"/>
            </a:xfrm>
            <a:prstGeom prst="chevron">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98" name="Google Shape;498;p25"/>
            <p:cNvSpPr/>
            <p:nvPr/>
          </p:nvSpPr>
          <p:spPr>
            <a:xfrm>
              <a:off x="10212535" y="2771553"/>
              <a:ext cx="929077" cy="928788"/>
            </a:xfrm>
            <a:prstGeom prst="ellipse">
              <a:avLst/>
            </a:prstGeom>
            <a:solidFill>
              <a:schemeClr val="accent4"/>
            </a:solidFill>
            <a:ln cap="flat" cmpd="sng" w="2857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99" name="Google Shape;499;p25"/>
            <p:cNvSpPr txBox="1"/>
            <p:nvPr/>
          </p:nvSpPr>
          <p:spPr>
            <a:xfrm>
              <a:off x="8173329" y="4841876"/>
              <a:ext cx="2039206" cy="1200458"/>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The time is now, the place is here. Stay in the present. You can do nothing to change the past, and the future will</a:t>
              </a:r>
              <a:endParaRPr/>
            </a:p>
          </p:txBody>
        </p:sp>
        <p:sp>
          <p:nvSpPr>
            <p:cNvPr id="500" name="Google Shape;500;p25"/>
            <p:cNvSpPr txBox="1"/>
            <p:nvPr/>
          </p:nvSpPr>
          <p:spPr>
            <a:xfrm>
              <a:off x="8173329" y="4471949"/>
              <a:ext cx="2039206" cy="36992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Growth</a:t>
              </a:r>
              <a:endParaRPr/>
            </a:p>
          </p:txBody>
        </p:sp>
        <p:sp>
          <p:nvSpPr>
            <p:cNvPr id="501" name="Google Shape;501;p25"/>
            <p:cNvSpPr/>
            <p:nvPr/>
          </p:nvSpPr>
          <p:spPr>
            <a:xfrm>
              <a:off x="10449905" y="3044269"/>
              <a:ext cx="454948" cy="383862"/>
            </a:xfrm>
            <a:custGeom>
              <a:rect b="b" l="l" r="r" t="t"/>
              <a:pathLst>
                <a:path extrusionOk="0" h="177" w="210">
                  <a:moveTo>
                    <a:pt x="190" y="93"/>
                  </a:moveTo>
                  <a:cubicBezTo>
                    <a:pt x="105" y="177"/>
                    <a:pt x="105" y="177"/>
                    <a:pt x="105" y="177"/>
                  </a:cubicBezTo>
                  <a:cubicBezTo>
                    <a:pt x="105" y="177"/>
                    <a:pt x="105" y="177"/>
                    <a:pt x="105" y="177"/>
                  </a:cubicBezTo>
                  <a:cubicBezTo>
                    <a:pt x="105" y="177"/>
                    <a:pt x="105" y="177"/>
                    <a:pt x="105" y="177"/>
                  </a:cubicBezTo>
                  <a:cubicBezTo>
                    <a:pt x="105" y="177"/>
                    <a:pt x="105" y="177"/>
                    <a:pt x="105" y="177"/>
                  </a:cubicBezTo>
                  <a:cubicBezTo>
                    <a:pt x="105" y="177"/>
                    <a:pt x="105" y="177"/>
                    <a:pt x="105" y="177"/>
                  </a:cubicBezTo>
                  <a:cubicBezTo>
                    <a:pt x="20" y="93"/>
                    <a:pt x="20" y="93"/>
                    <a:pt x="20" y="93"/>
                  </a:cubicBezTo>
                  <a:cubicBezTo>
                    <a:pt x="0" y="73"/>
                    <a:pt x="0" y="40"/>
                    <a:pt x="20" y="20"/>
                  </a:cubicBezTo>
                  <a:cubicBezTo>
                    <a:pt x="40" y="0"/>
                    <a:pt x="72" y="0"/>
                    <a:pt x="92" y="20"/>
                  </a:cubicBezTo>
                  <a:cubicBezTo>
                    <a:pt x="105" y="33"/>
                    <a:pt x="105" y="33"/>
                    <a:pt x="105" y="33"/>
                  </a:cubicBezTo>
                  <a:cubicBezTo>
                    <a:pt x="117" y="20"/>
                    <a:pt x="117" y="20"/>
                    <a:pt x="117" y="20"/>
                  </a:cubicBezTo>
                  <a:cubicBezTo>
                    <a:pt x="137" y="0"/>
                    <a:pt x="170" y="0"/>
                    <a:pt x="190" y="20"/>
                  </a:cubicBezTo>
                  <a:cubicBezTo>
                    <a:pt x="210" y="40"/>
                    <a:pt x="210" y="73"/>
                    <a:pt x="190" y="93"/>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502" name="Google Shape;502;p25"/>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503" name="Google Shape;503;p25"/>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504" name="Google Shape;504;p25"/>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Decide</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484"/>
                                        </p:tgtEl>
                                        <p:attrNameLst>
                                          <p:attrName>style.visibility</p:attrName>
                                        </p:attrNameLst>
                                      </p:cBhvr>
                                      <p:to>
                                        <p:strVal val="visible"/>
                                      </p:to>
                                    </p:set>
                                    <p:anim calcmode="lin" valueType="num">
                                      <p:cBhvr additive="base">
                                        <p:cTn dur="500"/>
                                        <p:tgtEl>
                                          <p:spTgt spid="484"/>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 presetSubtype="8">
                                  <p:stCondLst>
                                    <p:cond delay="0"/>
                                  </p:stCondLst>
                                  <p:childTnLst>
                                    <p:set>
                                      <p:cBhvr>
                                        <p:cTn dur="1" fill="hold">
                                          <p:stCondLst>
                                            <p:cond delay="0"/>
                                          </p:stCondLst>
                                        </p:cTn>
                                        <p:tgtEl>
                                          <p:spTgt spid="490"/>
                                        </p:tgtEl>
                                        <p:attrNameLst>
                                          <p:attrName>style.visibility</p:attrName>
                                        </p:attrNameLst>
                                      </p:cBhvr>
                                      <p:to>
                                        <p:strVal val="visible"/>
                                      </p:to>
                                    </p:set>
                                    <p:anim calcmode="lin" valueType="num">
                                      <p:cBhvr additive="base">
                                        <p:cTn dur="500"/>
                                        <p:tgtEl>
                                          <p:spTgt spid="490"/>
                                        </p:tgtEl>
                                        <p:attrNameLst>
                                          <p:attrName>ppt_x</p:attrName>
                                        </p:attrNameLst>
                                      </p:cBhvr>
                                      <p:tavLst>
                                        <p:tav fmla="" tm="0">
                                          <p:val>
                                            <p:strVal val="#ppt_x-1"/>
                                          </p:val>
                                        </p:tav>
                                        <p:tav fmla="" tm="100000">
                                          <p:val>
                                            <p:strVal val="#ppt_x"/>
                                          </p:val>
                                        </p:tav>
                                      </p:tavLst>
                                    </p:anim>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478"/>
                                        </p:tgtEl>
                                        <p:attrNameLst>
                                          <p:attrName>style.visibility</p:attrName>
                                        </p:attrNameLst>
                                      </p:cBhvr>
                                      <p:to>
                                        <p:strVal val="visible"/>
                                      </p:to>
                                    </p:set>
                                    <p:anim calcmode="lin" valueType="num">
                                      <p:cBhvr additive="base">
                                        <p:cTn dur="500"/>
                                        <p:tgtEl>
                                          <p:spTgt spid="478"/>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8">
                                  <p:stCondLst>
                                    <p:cond delay="0"/>
                                  </p:stCondLst>
                                  <p:childTnLst>
                                    <p:set>
                                      <p:cBhvr>
                                        <p:cTn dur="1" fill="hold">
                                          <p:stCondLst>
                                            <p:cond delay="0"/>
                                          </p:stCondLst>
                                        </p:cTn>
                                        <p:tgtEl>
                                          <p:spTgt spid="496"/>
                                        </p:tgtEl>
                                        <p:attrNameLst>
                                          <p:attrName>style.visibility</p:attrName>
                                        </p:attrNameLst>
                                      </p:cBhvr>
                                      <p:to>
                                        <p:strVal val="visible"/>
                                      </p:to>
                                    </p:set>
                                    <p:anim calcmode="lin" valueType="num">
                                      <p:cBhvr additive="base">
                                        <p:cTn dur="500"/>
                                        <p:tgtEl>
                                          <p:spTgt spid="49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504"/>
                                        </p:tgtEl>
                                        <p:attrNameLst>
                                          <p:attrName>style.visibility</p:attrName>
                                        </p:attrNameLst>
                                      </p:cBhvr>
                                      <p:to>
                                        <p:strVal val="visible"/>
                                      </p:to>
                                    </p:set>
                                    <p:anim calcmode="lin" valueType="num">
                                      <p:cBhvr additive="base">
                                        <p:cTn dur="500"/>
                                        <p:tgtEl>
                                          <p:spTgt spid="504"/>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509" name="Shape 509"/>
        <p:cNvGrpSpPr/>
        <p:nvPr/>
      </p:nvGrpSpPr>
      <p:grpSpPr>
        <a:xfrm>
          <a:off x="0" y="0"/>
          <a:ext cx="0" cy="0"/>
          <a:chOff x="0" y="0"/>
          <a:chExt cx="0" cy="0"/>
        </a:xfrm>
      </p:grpSpPr>
      <p:grpSp>
        <p:nvGrpSpPr>
          <p:cNvPr id="510" name="Google Shape;510;p26"/>
          <p:cNvGrpSpPr/>
          <p:nvPr/>
        </p:nvGrpSpPr>
        <p:grpSpPr>
          <a:xfrm>
            <a:off x="6329363" y="2306638"/>
            <a:ext cx="2346325" cy="3265682"/>
            <a:chOff x="6329875" y="2307112"/>
            <a:chExt cx="2346374" cy="3265564"/>
          </a:xfrm>
        </p:grpSpPr>
        <p:sp>
          <p:nvSpPr>
            <p:cNvPr id="511" name="Google Shape;511;p26"/>
            <p:cNvSpPr/>
            <p:nvPr/>
          </p:nvSpPr>
          <p:spPr>
            <a:xfrm rot="5400000">
              <a:off x="6876022" y="1760964"/>
              <a:ext cx="1254079" cy="2346374"/>
            </a:xfrm>
            <a:prstGeom prst="homePlat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12" name="Google Shape;512;p26"/>
            <p:cNvSpPr/>
            <p:nvPr/>
          </p:nvSpPr>
          <p:spPr>
            <a:xfrm rot="10800000">
              <a:off x="6602931" y="3940589"/>
              <a:ext cx="1832013" cy="265103"/>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13" name="Google Shape;513;p26"/>
            <p:cNvSpPr txBox="1"/>
            <p:nvPr/>
          </p:nvSpPr>
          <p:spPr>
            <a:xfrm>
              <a:off x="6329875" y="4954965"/>
              <a:ext cx="2346374" cy="617711"/>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Woe be to him that reads but one book. George Herbert</a:t>
              </a:r>
              <a:endParaRPr/>
            </a:p>
          </p:txBody>
        </p:sp>
        <p:sp>
          <p:nvSpPr>
            <p:cNvPr id="514" name="Google Shape;514;p26"/>
            <p:cNvSpPr txBox="1"/>
            <p:nvPr/>
          </p:nvSpPr>
          <p:spPr>
            <a:xfrm>
              <a:off x="6329875" y="4586678"/>
              <a:ext cx="2346374" cy="3682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Increase</a:t>
              </a:r>
              <a:endParaRPr/>
            </a:p>
          </p:txBody>
        </p:sp>
        <p:sp>
          <p:nvSpPr>
            <p:cNvPr id="515" name="Google Shape;515;p26"/>
            <p:cNvSpPr/>
            <p:nvPr/>
          </p:nvSpPr>
          <p:spPr>
            <a:xfrm>
              <a:off x="7201859" y="2542390"/>
              <a:ext cx="602408" cy="568684"/>
            </a:xfrm>
            <a:custGeom>
              <a:rect b="b" l="l" r="r" t="t"/>
              <a:pathLst>
                <a:path extrusionOk="0" h="183" w="194">
                  <a:moveTo>
                    <a:pt x="91" y="8"/>
                  </a:moveTo>
                  <a:cubicBezTo>
                    <a:pt x="94" y="0"/>
                    <a:pt x="100" y="0"/>
                    <a:pt x="103" y="8"/>
                  </a:cubicBezTo>
                  <a:cubicBezTo>
                    <a:pt x="118" y="48"/>
                    <a:pt x="118" y="48"/>
                    <a:pt x="118" y="48"/>
                  </a:cubicBezTo>
                  <a:cubicBezTo>
                    <a:pt x="121" y="56"/>
                    <a:pt x="132" y="64"/>
                    <a:pt x="141" y="64"/>
                  </a:cubicBezTo>
                  <a:cubicBezTo>
                    <a:pt x="183" y="66"/>
                    <a:pt x="183" y="66"/>
                    <a:pt x="183" y="66"/>
                  </a:cubicBezTo>
                  <a:cubicBezTo>
                    <a:pt x="192" y="67"/>
                    <a:pt x="194" y="72"/>
                    <a:pt x="186" y="78"/>
                  </a:cubicBezTo>
                  <a:cubicBezTo>
                    <a:pt x="154" y="104"/>
                    <a:pt x="154" y="104"/>
                    <a:pt x="154" y="104"/>
                  </a:cubicBezTo>
                  <a:cubicBezTo>
                    <a:pt x="146" y="110"/>
                    <a:pt x="142" y="122"/>
                    <a:pt x="145" y="131"/>
                  </a:cubicBezTo>
                  <a:cubicBezTo>
                    <a:pt x="156" y="171"/>
                    <a:pt x="156" y="171"/>
                    <a:pt x="156" y="171"/>
                  </a:cubicBezTo>
                  <a:cubicBezTo>
                    <a:pt x="159" y="180"/>
                    <a:pt x="154" y="183"/>
                    <a:pt x="146" y="178"/>
                  </a:cubicBezTo>
                  <a:cubicBezTo>
                    <a:pt x="111" y="155"/>
                    <a:pt x="111" y="155"/>
                    <a:pt x="111" y="155"/>
                  </a:cubicBezTo>
                  <a:cubicBezTo>
                    <a:pt x="104" y="150"/>
                    <a:pt x="91" y="150"/>
                    <a:pt x="83" y="155"/>
                  </a:cubicBezTo>
                  <a:cubicBezTo>
                    <a:pt x="48" y="178"/>
                    <a:pt x="48" y="178"/>
                    <a:pt x="48" y="178"/>
                  </a:cubicBezTo>
                  <a:cubicBezTo>
                    <a:pt x="40" y="183"/>
                    <a:pt x="36" y="180"/>
                    <a:pt x="38" y="171"/>
                  </a:cubicBezTo>
                  <a:cubicBezTo>
                    <a:pt x="49" y="131"/>
                    <a:pt x="49" y="131"/>
                    <a:pt x="49" y="131"/>
                  </a:cubicBezTo>
                  <a:cubicBezTo>
                    <a:pt x="52" y="122"/>
                    <a:pt x="48" y="110"/>
                    <a:pt x="41" y="104"/>
                  </a:cubicBezTo>
                  <a:cubicBezTo>
                    <a:pt x="8" y="78"/>
                    <a:pt x="8" y="78"/>
                    <a:pt x="8" y="78"/>
                  </a:cubicBezTo>
                  <a:cubicBezTo>
                    <a:pt x="0" y="72"/>
                    <a:pt x="2" y="67"/>
                    <a:pt x="11" y="66"/>
                  </a:cubicBezTo>
                  <a:cubicBezTo>
                    <a:pt x="53" y="64"/>
                    <a:pt x="53" y="64"/>
                    <a:pt x="53" y="64"/>
                  </a:cubicBezTo>
                  <a:cubicBezTo>
                    <a:pt x="63" y="64"/>
                    <a:pt x="73" y="56"/>
                    <a:pt x="76" y="48"/>
                  </a:cubicBezTo>
                  <a:lnTo>
                    <a:pt x="91" y="8"/>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16" name="Google Shape;516;p26"/>
          <p:cNvGrpSpPr/>
          <p:nvPr/>
        </p:nvGrpSpPr>
        <p:grpSpPr>
          <a:xfrm>
            <a:off x="3516313" y="2306638"/>
            <a:ext cx="2346325" cy="3542681"/>
            <a:chOff x="3515751" y="2307110"/>
            <a:chExt cx="2346374" cy="3542552"/>
          </a:xfrm>
        </p:grpSpPr>
        <p:sp>
          <p:nvSpPr>
            <p:cNvPr id="517" name="Google Shape;517;p26"/>
            <p:cNvSpPr/>
            <p:nvPr/>
          </p:nvSpPr>
          <p:spPr>
            <a:xfrm rot="5400000">
              <a:off x="4061899" y="1760962"/>
              <a:ext cx="1254079" cy="2346374"/>
            </a:xfrm>
            <a:prstGeom prst="homePlat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18" name="Google Shape;518;p26"/>
            <p:cNvSpPr/>
            <p:nvPr/>
          </p:nvSpPr>
          <p:spPr>
            <a:xfrm rot="10800000">
              <a:off x="3788808" y="3940587"/>
              <a:ext cx="1832013" cy="265103"/>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19" name="Google Shape;519;p26"/>
            <p:cNvSpPr txBox="1"/>
            <p:nvPr/>
          </p:nvSpPr>
          <p:spPr>
            <a:xfrm>
              <a:off x="3515752" y="4954963"/>
              <a:ext cx="2346374" cy="894699"/>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God sometimes removes people from your life to protect you. Do not run after them.</a:t>
              </a:r>
              <a:endParaRPr/>
            </a:p>
          </p:txBody>
        </p:sp>
        <p:sp>
          <p:nvSpPr>
            <p:cNvPr id="520" name="Google Shape;520;p26"/>
            <p:cNvSpPr txBox="1"/>
            <p:nvPr/>
          </p:nvSpPr>
          <p:spPr>
            <a:xfrm>
              <a:off x="3515752" y="4586676"/>
              <a:ext cx="2346374" cy="3682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Improve</a:t>
              </a:r>
              <a:endParaRPr/>
            </a:p>
          </p:txBody>
        </p:sp>
        <p:sp>
          <p:nvSpPr>
            <p:cNvPr id="521" name="Google Shape;521;p26"/>
            <p:cNvSpPr/>
            <p:nvPr/>
          </p:nvSpPr>
          <p:spPr>
            <a:xfrm>
              <a:off x="4379592" y="2501688"/>
              <a:ext cx="618690" cy="609386"/>
            </a:xfrm>
            <a:custGeom>
              <a:rect b="b" l="l" r="r" t="t"/>
              <a:pathLst>
                <a:path extrusionOk="0" h="196" w="199">
                  <a:moveTo>
                    <a:pt x="123" y="29"/>
                  </a:moveTo>
                  <a:cubicBezTo>
                    <a:pt x="123" y="44"/>
                    <a:pt x="110" y="57"/>
                    <a:pt x="95" y="57"/>
                  </a:cubicBezTo>
                  <a:cubicBezTo>
                    <a:pt x="79" y="57"/>
                    <a:pt x="67" y="44"/>
                    <a:pt x="67" y="29"/>
                  </a:cubicBezTo>
                  <a:cubicBezTo>
                    <a:pt x="67" y="13"/>
                    <a:pt x="79" y="0"/>
                    <a:pt x="95" y="0"/>
                  </a:cubicBezTo>
                  <a:cubicBezTo>
                    <a:pt x="110" y="0"/>
                    <a:pt x="123" y="13"/>
                    <a:pt x="123" y="29"/>
                  </a:cubicBezTo>
                  <a:close/>
                  <a:moveTo>
                    <a:pt x="198" y="104"/>
                  </a:moveTo>
                  <a:cubicBezTo>
                    <a:pt x="197" y="105"/>
                    <a:pt x="196" y="105"/>
                    <a:pt x="195" y="104"/>
                  </a:cubicBezTo>
                  <a:cubicBezTo>
                    <a:pt x="195" y="104"/>
                    <a:pt x="193" y="103"/>
                    <a:pt x="191" y="102"/>
                  </a:cubicBezTo>
                  <a:cubicBezTo>
                    <a:pt x="191" y="104"/>
                    <a:pt x="190" y="105"/>
                    <a:pt x="190" y="106"/>
                  </a:cubicBezTo>
                  <a:cubicBezTo>
                    <a:pt x="189" y="108"/>
                    <a:pt x="187" y="108"/>
                    <a:pt x="186" y="108"/>
                  </a:cubicBezTo>
                  <a:cubicBezTo>
                    <a:pt x="185" y="108"/>
                    <a:pt x="185" y="108"/>
                    <a:pt x="185" y="108"/>
                  </a:cubicBezTo>
                  <a:cubicBezTo>
                    <a:pt x="182" y="108"/>
                    <a:pt x="180" y="106"/>
                    <a:pt x="180" y="104"/>
                  </a:cubicBezTo>
                  <a:cubicBezTo>
                    <a:pt x="179" y="102"/>
                    <a:pt x="180" y="100"/>
                    <a:pt x="181" y="98"/>
                  </a:cubicBezTo>
                  <a:cubicBezTo>
                    <a:pt x="183" y="97"/>
                    <a:pt x="185" y="97"/>
                    <a:pt x="187" y="97"/>
                  </a:cubicBezTo>
                  <a:cubicBezTo>
                    <a:pt x="187" y="96"/>
                    <a:pt x="186" y="96"/>
                    <a:pt x="185" y="96"/>
                  </a:cubicBezTo>
                  <a:cubicBezTo>
                    <a:pt x="182" y="95"/>
                    <a:pt x="178" y="97"/>
                    <a:pt x="175" y="99"/>
                  </a:cubicBezTo>
                  <a:cubicBezTo>
                    <a:pt x="176" y="103"/>
                    <a:pt x="177" y="108"/>
                    <a:pt x="177" y="113"/>
                  </a:cubicBezTo>
                  <a:cubicBezTo>
                    <a:pt x="177" y="138"/>
                    <a:pt x="162" y="160"/>
                    <a:pt x="140" y="173"/>
                  </a:cubicBezTo>
                  <a:cubicBezTo>
                    <a:pt x="140" y="173"/>
                    <a:pt x="140" y="173"/>
                    <a:pt x="140" y="173"/>
                  </a:cubicBezTo>
                  <a:cubicBezTo>
                    <a:pt x="140" y="191"/>
                    <a:pt x="140" y="191"/>
                    <a:pt x="140" y="191"/>
                  </a:cubicBezTo>
                  <a:cubicBezTo>
                    <a:pt x="140" y="194"/>
                    <a:pt x="138" y="196"/>
                    <a:pt x="136" y="196"/>
                  </a:cubicBezTo>
                  <a:cubicBezTo>
                    <a:pt x="120" y="196"/>
                    <a:pt x="120" y="196"/>
                    <a:pt x="120" y="196"/>
                  </a:cubicBezTo>
                  <a:cubicBezTo>
                    <a:pt x="118" y="196"/>
                    <a:pt x="116" y="194"/>
                    <a:pt x="116" y="191"/>
                  </a:cubicBezTo>
                  <a:cubicBezTo>
                    <a:pt x="116" y="182"/>
                    <a:pt x="116" y="182"/>
                    <a:pt x="116" y="182"/>
                  </a:cubicBezTo>
                  <a:cubicBezTo>
                    <a:pt x="110" y="184"/>
                    <a:pt x="103" y="185"/>
                    <a:pt x="96" y="185"/>
                  </a:cubicBezTo>
                  <a:cubicBezTo>
                    <a:pt x="87" y="185"/>
                    <a:pt x="80" y="184"/>
                    <a:pt x="72" y="182"/>
                  </a:cubicBezTo>
                  <a:cubicBezTo>
                    <a:pt x="72" y="191"/>
                    <a:pt x="72" y="191"/>
                    <a:pt x="72" y="191"/>
                  </a:cubicBezTo>
                  <a:cubicBezTo>
                    <a:pt x="72" y="193"/>
                    <a:pt x="71" y="196"/>
                    <a:pt x="68" y="196"/>
                  </a:cubicBezTo>
                  <a:cubicBezTo>
                    <a:pt x="53" y="196"/>
                    <a:pt x="53" y="196"/>
                    <a:pt x="53" y="196"/>
                  </a:cubicBezTo>
                  <a:cubicBezTo>
                    <a:pt x="51" y="196"/>
                    <a:pt x="49" y="193"/>
                    <a:pt x="49" y="191"/>
                  </a:cubicBezTo>
                  <a:cubicBezTo>
                    <a:pt x="49" y="173"/>
                    <a:pt x="49" y="173"/>
                    <a:pt x="49" y="173"/>
                  </a:cubicBezTo>
                  <a:cubicBezTo>
                    <a:pt x="49" y="173"/>
                    <a:pt x="49" y="172"/>
                    <a:pt x="49" y="172"/>
                  </a:cubicBezTo>
                  <a:cubicBezTo>
                    <a:pt x="41" y="167"/>
                    <a:pt x="34" y="160"/>
                    <a:pt x="28" y="153"/>
                  </a:cubicBezTo>
                  <a:cubicBezTo>
                    <a:pt x="8" y="153"/>
                    <a:pt x="8" y="153"/>
                    <a:pt x="8" y="153"/>
                  </a:cubicBezTo>
                  <a:cubicBezTo>
                    <a:pt x="4" y="153"/>
                    <a:pt x="0" y="149"/>
                    <a:pt x="0" y="144"/>
                  </a:cubicBezTo>
                  <a:cubicBezTo>
                    <a:pt x="0" y="109"/>
                    <a:pt x="0" y="109"/>
                    <a:pt x="0" y="109"/>
                  </a:cubicBezTo>
                  <a:cubicBezTo>
                    <a:pt x="0" y="104"/>
                    <a:pt x="4" y="100"/>
                    <a:pt x="8" y="100"/>
                  </a:cubicBezTo>
                  <a:cubicBezTo>
                    <a:pt x="16" y="100"/>
                    <a:pt x="16" y="100"/>
                    <a:pt x="16" y="100"/>
                  </a:cubicBezTo>
                  <a:cubicBezTo>
                    <a:pt x="18" y="90"/>
                    <a:pt x="23" y="81"/>
                    <a:pt x="29" y="73"/>
                  </a:cubicBezTo>
                  <a:cubicBezTo>
                    <a:pt x="19" y="59"/>
                    <a:pt x="19" y="59"/>
                    <a:pt x="19" y="59"/>
                  </a:cubicBezTo>
                  <a:cubicBezTo>
                    <a:pt x="25" y="55"/>
                    <a:pt x="33" y="56"/>
                    <a:pt x="41" y="61"/>
                  </a:cubicBezTo>
                  <a:cubicBezTo>
                    <a:pt x="47" y="56"/>
                    <a:pt x="53" y="52"/>
                    <a:pt x="60" y="49"/>
                  </a:cubicBezTo>
                  <a:cubicBezTo>
                    <a:pt x="62" y="52"/>
                    <a:pt x="65" y="55"/>
                    <a:pt x="68" y="58"/>
                  </a:cubicBezTo>
                  <a:cubicBezTo>
                    <a:pt x="66" y="59"/>
                    <a:pt x="64" y="60"/>
                    <a:pt x="62" y="61"/>
                  </a:cubicBezTo>
                  <a:cubicBezTo>
                    <a:pt x="60" y="62"/>
                    <a:pt x="59" y="64"/>
                    <a:pt x="60" y="66"/>
                  </a:cubicBezTo>
                  <a:cubicBezTo>
                    <a:pt x="61" y="68"/>
                    <a:pt x="63" y="69"/>
                    <a:pt x="65" y="68"/>
                  </a:cubicBezTo>
                  <a:cubicBezTo>
                    <a:pt x="69" y="66"/>
                    <a:pt x="72" y="65"/>
                    <a:pt x="76" y="64"/>
                  </a:cubicBezTo>
                  <a:cubicBezTo>
                    <a:pt x="81" y="67"/>
                    <a:pt x="88" y="69"/>
                    <a:pt x="95" y="69"/>
                  </a:cubicBezTo>
                  <a:cubicBezTo>
                    <a:pt x="102" y="69"/>
                    <a:pt x="109" y="67"/>
                    <a:pt x="114" y="63"/>
                  </a:cubicBezTo>
                  <a:cubicBezTo>
                    <a:pt x="119" y="65"/>
                    <a:pt x="123" y="66"/>
                    <a:pt x="127" y="68"/>
                  </a:cubicBezTo>
                  <a:cubicBezTo>
                    <a:pt x="128" y="69"/>
                    <a:pt x="128" y="69"/>
                    <a:pt x="129" y="69"/>
                  </a:cubicBezTo>
                  <a:cubicBezTo>
                    <a:pt x="130" y="69"/>
                    <a:pt x="132" y="68"/>
                    <a:pt x="132" y="67"/>
                  </a:cubicBezTo>
                  <a:cubicBezTo>
                    <a:pt x="134" y="65"/>
                    <a:pt x="133" y="63"/>
                    <a:pt x="131" y="61"/>
                  </a:cubicBezTo>
                  <a:cubicBezTo>
                    <a:pt x="128" y="60"/>
                    <a:pt x="125" y="59"/>
                    <a:pt x="122" y="58"/>
                  </a:cubicBezTo>
                  <a:cubicBezTo>
                    <a:pt x="125" y="55"/>
                    <a:pt x="128" y="52"/>
                    <a:pt x="129" y="48"/>
                  </a:cubicBezTo>
                  <a:cubicBezTo>
                    <a:pt x="151" y="57"/>
                    <a:pt x="167" y="74"/>
                    <a:pt x="174" y="95"/>
                  </a:cubicBezTo>
                  <a:cubicBezTo>
                    <a:pt x="177" y="93"/>
                    <a:pt x="181" y="91"/>
                    <a:pt x="186" y="92"/>
                  </a:cubicBezTo>
                  <a:cubicBezTo>
                    <a:pt x="188" y="92"/>
                    <a:pt x="190" y="94"/>
                    <a:pt x="191" y="96"/>
                  </a:cubicBezTo>
                  <a:cubicBezTo>
                    <a:pt x="191" y="97"/>
                    <a:pt x="192" y="98"/>
                    <a:pt x="192" y="98"/>
                  </a:cubicBezTo>
                  <a:cubicBezTo>
                    <a:pt x="195" y="99"/>
                    <a:pt x="197" y="101"/>
                    <a:pt x="198" y="101"/>
                  </a:cubicBezTo>
                  <a:cubicBezTo>
                    <a:pt x="199" y="102"/>
                    <a:pt x="199" y="104"/>
                    <a:pt x="198" y="104"/>
                  </a:cubicBezTo>
                  <a:close/>
                  <a:moveTo>
                    <a:pt x="54" y="100"/>
                  </a:moveTo>
                  <a:cubicBezTo>
                    <a:pt x="54" y="95"/>
                    <a:pt x="50" y="91"/>
                    <a:pt x="45" y="91"/>
                  </a:cubicBezTo>
                  <a:cubicBezTo>
                    <a:pt x="40" y="91"/>
                    <a:pt x="36" y="95"/>
                    <a:pt x="36" y="100"/>
                  </a:cubicBezTo>
                  <a:cubicBezTo>
                    <a:pt x="36" y="105"/>
                    <a:pt x="40" y="109"/>
                    <a:pt x="45" y="109"/>
                  </a:cubicBezTo>
                  <a:cubicBezTo>
                    <a:pt x="50" y="109"/>
                    <a:pt x="54" y="105"/>
                    <a:pt x="54" y="100"/>
                  </a:cubicBezTo>
                  <a:close/>
                  <a:moveTo>
                    <a:pt x="188" y="101"/>
                  </a:moveTo>
                  <a:cubicBezTo>
                    <a:pt x="187" y="101"/>
                    <a:pt x="186" y="101"/>
                    <a:pt x="185" y="101"/>
                  </a:cubicBezTo>
                  <a:cubicBezTo>
                    <a:pt x="184" y="101"/>
                    <a:pt x="184" y="101"/>
                    <a:pt x="184" y="101"/>
                  </a:cubicBezTo>
                  <a:cubicBezTo>
                    <a:pt x="183" y="102"/>
                    <a:pt x="183" y="102"/>
                    <a:pt x="183" y="103"/>
                  </a:cubicBezTo>
                  <a:cubicBezTo>
                    <a:pt x="184" y="104"/>
                    <a:pt x="185" y="104"/>
                    <a:pt x="186" y="104"/>
                  </a:cubicBezTo>
                  <a:cubicBezTo>
                    <a:pt x="186" y="104"/>
                    <a:pt x="186" y="104"/>
                    <a:pt x="187" y="104"/>
                  </a:cubicBezTo>
                  <a:cubicBezTo>
                    <a:pt x="187" y="103"/>
                    <a:pt x="187" y="102"/>
                    <a:pt x="188" y="101"/>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22" name="Google Shape;522;p26"/>
          <p:cNvGrpSpPr/>
          <p:nvPr/>
        </p:nvGrpSpPr>
        <p:grpSpPr>
          <a:xfrm>
            <a:off x="9144000" y="2306638"/>
            <a:ext cx="2346325" cy="3542681"/>
            <a:chOff x="9144000" y="2307113"/>
            <a:chExt cx="2346374" cy="3542554"/>
          </a:xfrm>
        </p:grpSpPr>
        <p:sp>
          <p:nvSpPr>
            <p:cNvPr id="523" name="Google Shape;523;p26"/>
            <p:cNvSpPr/>
            <p:nvPr/>
          </p:nvSpPr>
          <p:spPr>
            <a:xfrm rot="5400000">
              <a:off x="9690148" y="1760965"/>
              <a:ext cx="1254079" cy="2346374"/>
            </a:xfrm>
            <a:prstGeom prst="homePlat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24" name="Google Shape;524;p26"/>
            <p:cNvSpPr/>
            <p:nvPr/>
          </p:nvSpPr>
          <p:spPr>
            <a:xfrm rot="10800000">
              <a:off x="9417057" y="3940590"/>
              <a:ext cx="1832013" cy="265103"/>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25" name="Google Shape;525;p26"/>
            <p:cNvSpPr txBox="1"/>
            <p:nvPr/>
          </p:nvSpPr>
          <p:spPr>
            <a:xfrm>
              <a:off x="9144001" y="4954966"/>
              <a:ext cx="2346374" cy="894700"/>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A large income is the best recipe for happiness I ever heard of. Mansfield Park</a:t>
              </a:r>
              <a:endParaRPr/>
            </a:p>
          </p:txBody>
        </p:sp>
        <p:sp>
          <p:nvSpPr>
            <p:cNvPr id="526" name="Google Shape;526;p26"/>
            <p:cNvSpPr txBox="1"/>
            <p:nvPr/>
          </p:nvSpPr>
          <p:spPr>
            <a:xfrm>
              <a:off x="9144001" y="4586679"/>
              <a:ext cx="2346374" cy="3682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Industry</a:t>
              </a:r>
              <a:endParaRPr/>
            </a:p>
          </p:txBody>
        </p:sp>
        <p:sp>
          <p:nvSpPr>
            <p:cNvPr id="527" name="Google Shape;527;p26"/>
            <p:cNvSpPr/>
            <p:nvPr/>
          </p:nvSpPr>
          <p:spPr>
            <a:xfrm>
              <a:off x="10038945" y="2558402"/>
              <a:ext cx="556484" cy="552672"/>
            </a:xfrm>
            <a:custGeom>
              <a:rect b="b" l="l" r="r" t="t"/>
              <a:pathLst>
                <a:path extrusionOk="0" h="192" w="192">
                  <a:moveTo>
                    <a:pt x="129" y="25"/>
                  </a:moveTo>
                  <a:cubicBezTo>
                    <a:pt x="129" y="11"/>
                    <a:pt x="129" y="11"/>
                    <a:pt x="129" y="11"/>
                  </a:cubicBezTo>
                  <a:cubicBezTo>
                    <a:pt x="129" y="5"/>
                    <a:pt x="124" y="0"/>
                    <a:pt x="118" y="0"/>
                  </a:cubicBezTo>
                  <a:cubicBezTo>
                    <a:pt x="74" y="0"/>
                    <a:pt x="74" y="0"/>
                    <a:pt x="74" y="0"/>
                  </a:cubicBezTo>
                  <a:cubicBezTo>
                    <a:pt x="68" y="0"/>
                    <a:pt x="62" y="5"/>
                    <a:pt x="62" y="11"/>
                  </a:cubicBezTo>
                  <a:cubicBezTo>
                    <a:pt x="62" y="25"/>
                    <a:pt x="62" y="25"/>
                    <a:pt x="62" y="25"/>
                  </a:cubicBezTo>
                  <a:cubicBezTo>
                    <a:pt x="0" y="25"/>
                    <a:pt x="0" y="25"/>
                    <a:pt x="0" y="25"/>
                  </a:cubicBezTo>
                  <a:cubicBezTo>
                    <a:pt x="0" y="69"/>
                    <a:pt x="0" y="69"/>
                    <a:pt x="0" y="69"/>
                  </a:cubicBezTo>
                  <a:cubicBezTo>
                    <a:pt x="192" y="69"/>
                    <a:pt x="192" y="69"/>
                    <a:pt x="192" y="69"/>
                  </a:cubicBezTo>
                  <a:cubicBezTo>
                    <a:pt x="192" y="25"/>
                    <a:pt x="192" y="25"/>
                    <a:pt x="192" y="25"/>
                  </a:cubicBezTo>
                  <a:lnTo>
                    <a:pt x="129" y="25"/>
                  </a:lnTo>
                  <a:close/>
                  <a:moveTo>
                    <a:pt x="113" y="25"/>
                  </a:moveTo>
                  <a:cubicBezTo>
                    <a:pt x="78" y="25"/>
                    <a:pt x="78" y="25"/>
                    <a:pt x="78" y="25"/>
                  </a:cubicBezTo>
                  <a:cubicBezTo>
                    <a:pt x="78" y="16"/>
                    <a:pt x="78" y="16"/>
                    <a:pt x="78" y="16"/>
                  </a:cubicBezTo>
                  <a:cubicBezTo>
                    <a:pt x="113" y="16"/>
                    <a:pt x="113" y="16"/>
                    <a:pt x="113" y="16"/>
                  </a:cubicBezTo>
                  <a:lnTo>
                    <a:pt x="113" y="25"/>
                  </a:lnTo>
                  <a:close/>
                  <a:moveTo>
                    <a:pt x="18" y="83"/>
                  </a:moveTo>
                  <a:cubicBezTo>
                    <a:pt x="18" y="181"/>
                    <a:pt x="18" y="181"/>
                    <a:pt x="18" y="181"/>
                  </a:cubicBezTo>
                  <a:cubicBezTo>
                    <a:pt x="18" y="187"/>
                    <a:pt x="23" y="192"/>
                    <a:pt x="30" y="192"/>
                  </a:cubicBezTo>
                  <a:cubicBezTo>
                    <a:pt x="162" y="192"/>
                    <a:pt x="162" y="192"/>
                    <a:pt x="162" y="192"/>
                  </a:cubicBezTo>
                  <a:cubicBezTo>
                    <a:pt x="169" y="192"/>
                    <a:pt x="174" y="187"/>
                    <a:pt x="174" y="181"/>
                  </a:cubicBezTo>
                  <a:cubicBezTo>
                    <a:pt x="174" y="83"/>
                    <a:pt x="174" y="83"/>
                    <a:pt x="174" y="83"/>
                  </a:cubicBezTo>
                  <a:cubicBezTo>
                    <a:pt x="19" y="83"/>
                    <a:pt x="19" y="83"/>
                    <a:pt x="19" y="83"/>
                  </a:cubicBezTo>
                  <a:cubicBezTo>
                    <a:pt x="19" y="83"/>
                    <a:pt x="18" y="83"/>
                    <a:pt x="18" y="83"/>
                  </a:cubicBezTo>
                  <a:close/>
                  <a:moveTo>
                    <a:pt x="133" y="103"/>
                  </a:moveTo>
                  <a:cubicBezTo>
                    <a:pt x="133" y="98"/>
                    <a:pt x="137" y="94"/>
                    <a:pt x="142" y="94"/>
                  </a:cubicBezTo>
                  <a:cubicBezTo>
                    <a:pt x="147" y="94"/>
                    <a:pt x="151" y="98"/>
                    <a:pt x="151" y="103"/>
                  </a:cubicBezTo>
                  <a:cubicBezTo>
                    <a:pt x="151" y="161"/>
                    <a:pt x="151" y="161"/>
                    <a:pt x="151" y="161"/>
                  </a:cubicBezTo>
                  <a:cubicBezTo>
                    <a:pt x="151" y="166"/>
                    <a:pt x="147" y="170"/>
                    <a:pt x="142" y="170"/>
                  </a:cubicBezTo>
                  <a:cubicBezTo>
                    <a:pt x="137" y="170"/>
                    <a:pt x="133" y="166"/>
                    <a:pt x="133" y="161"/>
                  </a:cubicBezTo>
                  <a:lnTo>
                    <a:pt x="133" y="103"/>
                  </a:lnTo>
                  <a:close/>
                  <a:moveTo>
                    <a:pt x="87" y="103"/>
                  </a:moveTo>
                  <a:cubicBezTo>
                    <a:pt x="87" y="98"/>
                    <a:pt x="91" y="94"/>
                    <a:pt x="96" y="94"/>
                  </a:cubicBezTo>
                  <a:cubicBezTo>
                    <a:pt x="101" y="94"/>
                    <a:pt x="105" y="98"/>
                    <a:pt x="105" y="103"/>
                  </a:cubicBezTo>
                  <a:cubicBezTo>
                    <a:pt x="105" y="161"/>
                    <a:pt x="105" y="161"/>
                    <a:pt x="105" y="161"/>
                  </a:cubicBezTo>
                  <a:cubicBezTo>
                    <a:pt x="105" y="166"/>
                    <a:pt x="101" y="170"/>
                    <a:pt x="96" y="170"/>
                  </a:cubicBezTo>
                  <a:cubicBezTo>
                    <a:pt x="91" y="170"/>
                    <a:pt x="87" y="166"/>
                    <a:pt x="87" y="161"/>
                  </a:cubicBezTo>
                  <a:lnTo>
                    <a:pt x="87" y="103"/>
                  </a:lnTo>
                  <a:close/>
                  <a:moveTo>
                    <a:pt x="41" y="103"/>
                  </a:moveTo>
                  <a:cubicBezTo>
                    <a:pt x="41" y="98"/>
                    <a:pt x="45" y="94"/>
                    <a:pt x="50" y="94"/>
                  </a:cubicBezTo>
                  <a:cubicBezTo>
                    <a:pt x="55" y="94"/>
                    <a:pt x="59" y="98"/>
                    <a:pt x="59" y="103"/>
                  </a:cubicBezTo>
                  <a:cubicBezTo>
                    <a:pt x="59" y="161"/>
                    <a:pt x="59" y="161"/>
                    <a:pt x="59" y="161"/>
                  </a:cubicBezTo>
                  <a:cubicBezTo>
                    <a:pt x="59" y="166"/>
                    <a:pt x="55" y="170"/>
                    <a:pt x="50" y="170"/>
                  </a:cubicBezTo>
                  <a:cubicBezTo>
                    <a:pt x="45" y="170"/>
                    <a:pt x="41" y="166"/>
                    <a:pt x="41" y="161"/>
                  </a:cubicBezTo>
                  <a:lnTo>
                    <a:pt x="41" y="103"/>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28" name="Google Shape;528;p26"/>
          <p:cNvGrpSpPr/>
          <p:nvPr/>
        </p:nvGrpSpPr>
        <p:grpSpPr>
          <a:xfrm>
            <a:off x="701675" y="2306637"/>
            <a:ext cx="2346326" cy="3542684"/>
            <a:chOff x="701626" y="2307104"/>
            <a:chExt cx="2346375" cy="3542559"/>
          </a:xfrm>
        </p:grpSpPr>
        <p:sp>
          <p:nvSpPr>
            <p:cNvPr id="529" name="Google Shape;529;p26"/>
            <p:cNvSpPr/>
            <p:nvPr/>
          </p:nvSpPr>
          <p:spPr>
            <a:xfrm rot="5400000">
              <a:off x="1247773" y="1760958"/>
              <a:ext cx="1254081" cy="2346374"/>
            </a:xfrm>
            <a:prstGeom prst="homePlat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30" name="Google Shape;530;p26"/>
            <p:cNvSpPr/>
            <p:nvPr/>
          </p:nvSpPr>
          <p:spPr>
            <a:xfrm rot="10800000">
              <a:off x="974682" y="3940584"/>
              <a:ext cx="1832013" cy="265104"/>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31" name="Google Shape;531;p26"/>
            <p:cNvSpPr txBox="1"/>
            <p:nvPr/>
          </p:nvSpPr>
          <p:spPr>
            <a:xfrm>
              <a:off x="701626" y="4954962"/>
              <a:ext cx="2346374" cy="894701"/>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Everyone wants, happiness. No one wants pain. But you can’t have a rainbow without a little rain.</a:t>
              </a:r>
              <a:endParaRPr/>
            </a:p>
          </p:txBody>
        </p:sp>
        <p:sp>
          <p:nvSpPr>
            <p:cNvPr id="532" name="Google Shape;532;p26"/>
            <p:cNvSpPr txBox="1"/>
            <p:nvPr/>
          </p:nvSpPr>
          <p:spPr>
            <a:xfrm>
              <a:off x="701626" y="4586675"/>
              <a:ext cx="2346374" cy="3682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Hearing</a:t>
              </a:r>
              <a:endParaRPr/>
            </a:p>
          </p:txBody>
        </p:sp>
        <p:sp>
          <p:nvSpPr>
            <p:cNvPr id="533" name="Google Shape;533;p26"/>
            <p:cNvSpPr/>
            <p:nvPr/>
          </p:nvSpPr>
          <p:spPr>
            <a:xfrm>
              <a:off x="1554129" y="2559555"/>
              <a:ext cx="641368" cy="671496"/>
            </a:xfrm>
            <a:custGeom>
              <a:rect b="b" l="l" r="r" t="t"/>
              <a:pathLst>
                <a:path extrusionOk="0" h="206" w="196">
                  <a:moveTo>
                    <a:pt x="92" y="113"/>
                  </a:moveTo>
                  <a:cubicBezTo>
                    <a:pt x="52" y="113"/>
                    <a:pt x="18" y="85"/>
                    <a:pt x="10" y="47"/>
                  </a:cubicBezTo>
                  <a:cubicBezTo>
                    <a:pt x="73" y="47"/>
                    <a:pt x="73" y="47"/>
                    <a:pt x="73" y="47"/>
                  </a:cubicBezTo>
                  <a:cubicBezTo>
                    <a:pt x="84" y="47"/>
                    <a:pt x="94" y="56"/>
                    <a:pt x="94" y="68"/>
                  </a:cubicBezTo>
                  <a:cubicBezTo>
                    <a:pt x="94" y="108"/>
                    <a:pt x="94" y="108"/>
                    <a:pt x="94" y="108"/>
                  </a:cubicBezTo>
                  <a:cubicBezTo>
                    <a:pt x="94" y="110"/>
                    <a:pt x="93" y="111"/>
                    <a:pt x="93" y="113"/>
                  </a:cubicBezTo>
                  <a:cubicBezTo>
                    <a:pt x="93" y="113"/>
                    <a:pt x="92" y="113"/>
                    <a:pt x="92" y="113"/>
                  </a:cubicBezTo>
                  <a:close/>
                  <a:moveTo>
                    <a:pt x="196" y="58"/>
                  </a:moveTo>
                  <a:cubicBezTo>
                    <a:pt x="178" y="63"/>
                    <a:pt x="178" y="63"/>
                    <a:pt x="178" y="63"/>
                  </a:cubicBezTo>
                  <a:cubicBezTo>
                    <a:pt x="178" y="66"/>
                    <a:pt x="178" y="69"/>
                    <a:pt x="177" y="71"/>
                  </a:cubicBezTo>
                  <a:cubicBezTo>
                    <a:pt x="149" y="206"/>
                    <a:pt x="0" y="131"/>
                    <a:pt x="0" y="131"/>
                  </a:cubicBezTo>
                  <a:cubicBezTo>
                    <a:pt x="21" y="130"/>
                    <a:pt x="35" y="122"/>
                    <a:pt x="44" y="112"/>
                  </a:cubicBezTo>
                  <a:cubicBezTo>
                    <a:pt x="58" y="121"/>
                    <a:pt x="75" y="125"/>
                    <a:pt x="92" y="125"/>
                  </a:cubicBezTo>
                  <a:cubicBezTo>
                    <a:pt x="92" y="125"/>
                    <a:pt x="93" y="125"/>
                    <a:pt x="93" y="125"/>
                  </a:cubicBezTo>
                  <a:cubicBezTo>
                    <a:pt x="102" y="125"/>
                    <a:pt x="102" y="125"/>
                    <a:pt x="102" y="125"/>
                  </a:cubicBezTo>
                  <a:cubicBezTo>
                    <a:pt x="105" y="116"/>
                    <a:pt x="105" y="116"/>
                    <a:pt x="105" y="116"/>
                  </a:cubicBezTo>
                  <a:cubicBezTo>
                    <a:pt x="105" y="114"/>
                    <a:pt x="106" y="111"/>
                    <a:pt x="106" y="108"/>
                  </a:cubicBezTo>
                  <a:cubicBezTo>
                    <a:pt x="106" y="68"/>
                    <a:pt x="106" y="68"/>
                    <a:pt x="106" y="68"/>
                  </a:cubicBezTo>
                  <a:cubicBezTo>
                    <a:pt x="106" y="50"/>
                    <a:pt x="91" y="35"/>
                    <a:pt x="73" y="35"/>
                  </a:cubicBezTo>
                  <a:cubicBezTo>
                    <a:pt x="68" y="35"/>
                    <a:pt x="68" y="35"/>
                    <a:pt x="68" y="35"/>
                  </a:cubicBezTo>
                  <a:cubicBezTo>
                    <a:pt x="77" y="14"/>
                    <a:pt x="97" y="0"/>
                    <a:pt x="121" y="0"/>
                  </a:cubicBezTo>
                  <a:cubicBezTo>
                    <a:pt x="144" y="0"/>
                    <a:pt x="164" y="14"/>
                    <a:pt x="173" y="33"/>
                  </a:cubicBezTo>
                  <a:cubicBezTo>
                    <a:pt x="191" y="33"/>
                    <a:pt x="191" y="33"/>
                    <a:pt x="191" y="33"/>
                  </a:cubicBezTo>
                  <a:cubicBezTo>
                    <a:pt x="182" y="47"/>
                    <a:pt x="182" y="47"/>
                    <a:pt x="182" y="47"/>
                  </a:cubicBezTo>
                  <a:lnTo>
                    <a:pt x="196" y="58"/>
                  </a:lnTo>
                  <a:close/>
                  <a:moveTo>
                    <a:pt x="161" y="46"/>
                  </a:moveTo>
                  <a:cubicBezTo>
                    <a:pt x="161" y="34"/>
                    <a:pt x="152" y="24"/>
                    <a:pt x="140" y="24"/>
                  </a:cubicBezTo>
                  <a:cubicBezTo>
                    <a:pt x="128" y="24"/>
                    <a:pt x="118" y="34"/>
                    <a:pt x="118" y="46"/>
                  </a:cubicBezTo>
                  <a:cubicBezTo>
                    <a:pt x="118" y="58"/>
                    <a:pt x="128" y="67"/>
                    <a:pt x="140" y="67"/>
                  </a:cubicBezTo>
                  <a:cubicBezTo>
                    <a:pt x="152" y="67"/>
                    <a:pt x="161" y="58"/>
                    <a:pt x="161" y="46"/>
                  </a:cubicBezTo>
                  <a:close/>
                  <a:moveTo>
                    <a:pt x="140" y="37"/>
                  </a:moveTo>
                  <a:cubicBezTo>
                    <a:pt x="135" y="37"/>
                    <a:pt x="131" y="41"/>
                    <a:pt x="131" y="46"/>
                  </a:cubicBezTo>
                  <a:cubicBezTo>
                    <a:pt x="131" y="50"/>
                    <a:pt x="135" y="55"/>
                    <a:pt x="140" y="55"/>
                  </a:cubicBezTo>
                  <a:cubicBezTo>
                    <a:pt x="145" y="55"/>
                    <a:pt x="149" y="50"/>
                    <a:pt x="149" y="46"/>
                  </a:cubicBezTo>
                  <a:cubicBezTo>
                    <a:pt x="149" y="41"/>
                    <a:pt x="145" y="37"/>
                    <a:pt x="140" y="37"/>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534" name="Google Shape;534;p26"/>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535" name="Google Shape;535;p26"/>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536" name="Google Shape;536;p26"/>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Decide</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0"/>
                                  </p:stCondLst>
                                  <p:childTnLst>
                                    <p:set>
                                      <p:cBhvr>
                                        <p:cTn dur="1" fill="hold">
                                          <p:stCondLst>
                                            <p:cond delay="0"/>
                                          </p:stCondLst>
                                        </p:cTn>
                                        <p:tgtEl>
                                          <p:spTgt spid="528"/>
                                        </p:tgtEl>
                                        <p:attrNameLst>
                                          <p:attrName>style.visibility</p:attrName>
                                        </p:attrNameLst>
                                      </p:cBhvr>
                                      <p:to>
                                        <p:strVal val="visible"/>
                                      </p:to>
                                    </p:set>
                                    <p:anim calcmode="lin" valueType="num">
                                      <p:cBhvr additive="base">
                                        <p:cTn dur="500"/>
                                        <p:tgtEl>
                                          <p:spTgt spid="528"/>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 presetSubtype="2">
                                  <p:stCondLst>
                                    <p:cond delay="0"/>
                                  </p:stCondLst>
                                  <p:childTnLst>
                                    <p:set>
                                      <p:cBhvr>
                                        <p:cTn dur="1" fill="hold">
                                          <p:stCondLst>
                                            <p:cond delay="0"/>
                                          </p:stCondLst>
                                        </p:cTn>
                                        <p:tgtEl>
                                          <p:spTgt spid="516"/>
                                        </p:tgtEl>
                                        <p:attrNameLst>
                                          <p:attrName>style.visibility</p:attrName>
                                        </p:attrNameLst>
                                      </p:cBhvr>
                                      <p:to>
                                        <p:strVal val="visible"/>
                                      </p:to>
                                    </p:set>
                                    <p:anim calcmode="lin" valueType="num">
                                      <p:cBhvr additive="base">
                                        <p:cTn dur="500"/>
                                        <p:tgtEl>
                                          <p:spTgt spid="516"/>
                                        </p:tgtEl>
                                        <p:attrNameLst>
                                          <p:attrName>ppt_x</p:attrName>
                                        </p:attrNameLst>
                                      </p:cBhvr>
                                      <p:tavLst>
                                        <p:tav fmla="" tm="0">
                                          <p:val>
                                            <p:strVal val="#ppt_x+1"/>
                                          </p:val>
                                        </p:tav>
                                        <p:tav fmla="" tm="100000">
                                          <p:val>
                                            <p:strVal val="#ppt_x"/>
                                          </p:val>
                                        </p:tav>
                                      </p:tavLst>
                                    </p:anim>
                                  </p:childTnLst>
                                </p:cTn>
                              </p:par>
                            </p:childTnLst>
                          </p:cTn>
                        </p:par>
                        <p:par>
                          <p:cTn fill="hold">
                            <p:stCondLst>
                              <p:cond delay="1000"/>
                            </p:stCondLst>
                            <p:childTnLst>
                              <p:par>
                                <p:cTn fill="hold" nodeType="afterEffect" presetClass="entr" presetID="2" presetSubtype="2">
                                  <p:stCondLst>
                                    <p:cond delay="0"/>
                                  </p:stCondLst>
                                  <p:childTnLst>
                                    <p:set>
                                      <p:cBhvr>
                                        <p:cTn dur="1" fill="hold">
                                          <p:stCondLst>
                                            <p:cond delay="0"/>
                                          </p:stCondLst>
                                        </p:cTn>
                                        <p:tgtEl>
                                          <p:spTgt spid="510"/>
                                        </p:tgtEl>
                                        <p:attrNameLst>
                                          <p:attrName>style.visibility</p:attrName>
                                        </p:attrNameLst>
                                      </p:cBhvr>
                                      <p:to>
                                        <p:strVal val="visible"/>
                                      </p:to>
                                    </p:set>
                                    <p:anim calcmode="lin" valueType="num">
                                      <p:cBhvr additive="base">
                                        <p:cTn dur="500"/>
                                        <p:tgtEl>
                                          <p:spTgt spid="510"/>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2">
                                  <p:stCondLst>
                                    <p:cond delay="0"/>
                                  </p:stCondLst>
                                  <p:childTnLst>
                                    <p:set>
                                      <p:cBhvr>
                                        <p:cTn dur="1" fill="hold">
                                          <p:stCondLst>
                                            <p:cond delay="0"/>
                                          </p:stCondLst>
                                        </p:cTn>
                                        <p:tgtEl>
                                          <p:spTgt spid="522"/>
                                        </p:tgtEl>
                                        <p:attrNameLst>
                                          <p:attrName>style.visibility</p:attrName>
                                        </p:attrNameLst>
                                      </p:cBhvr>
                                      <p:to>
                                        <p:strVal val="visible"/>
                                      </p:to>
                                    </p:set>
                                    <p:anim calcmode="lin" valueType="num">
                                      <p:cBhvr additive="base">
                                        <p:cTn dur="500"/>
                                        <p:tgtEl>
                                          <p:spTgt spid="522"/>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536"/>
                                        </p:tgtEl>
                                        <p:attrNameLst>
                                          <p:attrName>style.visibility</p:attrName>
                                        </p:attrNameLst>
                                      </p:cBhvr>
                                      <p:to>
                                        <p:strVal val="visible"/>
                                      </p:to>
                                    </p:set>
                                    <p:anim calcmode="lin" valueType="num">
                                      <p:cBhvr additive="base">
                                        <p:cTn dur="500"/>
                                        <p:tgtEl>
                                          <p:spTgt spid="536"/>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541" name="Shape 541"/>
        <p:cNvGrpSpPr/>
        <p:nvPr/>
      </p:nvGrpSpPr>
      <p:grpSpPr>
        <a:xfrm>
          <a:off x="0" y="0"/>
          <a:ext cx="0" cy="0"/>
          <a:chOff x="0" y="0"/>
          <a:chExt cx="0" cy="0"/>
        </a:xfrm>
      </p:grpSpPr>
      <p:grpSp>
        <p:nvGrpSpPr>
          <p:cNvPr id="542" name="Google Shape;542;p27"/>
          <p:cNvGrpSpPr/>
          <p:nvPr/>
        </p:nvGrpSpPr>
        <p:grpSpPr>
          <a:xfrm>
            <a:off x="4751388" y="3090863"/>
            <a:ext cx="2689225" cy="2147887"/>
            <a:chOff x="7716838" y="617538"/>
            <a:chExt cx="2843213" cy="2271712"/>
          </a:xfrm>
        </p:grpSpPr>
        <p:pic>
          <p:nvPicPr>
            <p:cNvPr id="543" name="Google Shape;543;p27"/>
            <p:cNvPicPr preferRelativeResize="0"/>
            <p:nvPr/>
          </p:nvPicPr>
          <p:blipFill rotWithShape="1">
            <a:blip r:embed="rId3">
              <a:alphaModFix/>
            </a:blip>
            <a:srcRect b="0" l="0" r="0" t="0"/>
            <a:stretch/>
          </p:blipFill>
          <p:spPr>
            <a:xfrm>
              <a:off x="8701088" y="2854325"/>
              <a:ext cx="900113" cy="34925"/>
            </a:xfrm>
            <a:prstGeom prst="rect">
              <a:avLst/>
            </a:prstGeom>
            <a:noFill/>
            <a:ln>
              <a:noFill/>
            </a:ln>
          </p:spPr>
        </p:pic>
        <p:sp>
          <p:nvSpPr>
            <p:cNvPr id="544" name="Google Shape;544;p27"/>
            <p:cNvSpPr/>
            <p:nvPr/>
          </p:nvSpPr>
          <p:spPr>
            <a:xfrm>
              <a:off x="8632825" y="2563813"/>
              <a:ext cx="1030288" cy="317500"/>
            </a:xfrm>
            <a:custGeom>
              <a:rect b="b" l="l" r="r" t="t"/>
              <a:pathLst>
                <a:path extrusionOk="0" h="164" w="532">
                  <a:moveTo>
                    <a:pt x="449" y="103"/>
                  </a:moveTo>
                  <a:cubicBezTo>
                    <a:pt x="417" y="70"/>
                    <a:pt x="416" y="0"/>
                    <a:pt x="416" y="0"/>
                  </a:cubicBezTo>
                  <a:cubicBezTo>
                    <a:pt x="271" y="0"/>
                    <a:pt x="271" y="0"/>
                    <a:pt x="271" y="0"/>
                  </a:cubicBezTo>
                  <a:cubicBezTo>
                    <a:pt x="261" y="0"/>
                    <a:pt x="261" y="0"/>
                    <a:pt x="261" y="0"/>
                  </a:cubicBezTo>
                  <a:cubicBezTo>
                    <a:pt x="116" y="0"/>
                    <a:pt x="116" y="0"/>
                    <a:pt x="116" y="0"/>
                  </a:cubicBezTo>
                  <a:cubicBezTo>
                    <a:pt x="116" y="0"/>
                    <a:pt x="115" y="70"/>
                    <a:pt x="83" y="103"/>
                  </a:cubicBezTo>
                  <a:cubicBezTo>
                    <a:pt x="51" y="136"/>
                    <a:pt x="0" y="164"/>
                    <a:pt x="88" y="164"/>
                  </a:cubicBezTo>
                  <a:cubicBezTo>
                    <a:pt x="157" y="164"/>
                    <a:pt x="233" y="164"/>
                    <a:pt x="261" y="164"/>
                  </a:cubicBezTo>
                  <a:cubicBezTo>
                    <a:pt x="268" y="164"/>
                    <a:pt x="271" y="164"/>
                    <a:pt x="271" y="164"/>
                  </a:cubicBezTo>
                  <a:cubicBezTo>
                    <a:pt x="299" y="164"/>
                    <a:pt x="375" y="164"/>
                    <a:pt x="444" y="164"/>
                  </a:cubicBezTo>
                  <a:cubicBezTo>
                    <a:pt x="532" y="164"/>
                    <a:pt x="481" y="136"/>
                    <a:pt x="449" y="103"/>
                  </a:cubicBezTo>
                  <a:close/>
                </a:path>
              </a:pathLst>
            </a:custGeom>
            <a:solidFill>
              <a:srgbClr val="A7A9A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45" name="Google Shape;545;p27"/>
            <p:cNvSpPr/>
            <p:nvPr/>
          </p:nvSpPr>
          <p:spPr>
            <a:xfrm>
              <a:off x="7716838" y="617538"/>
              <a:ext cx="2843213" cy="1698625"/>
            </a:xfrm>
            <a:custGeom>
              <a:rect b="b" l="l" r="r" t="t"/>
              <a:pathLst>
                <a:path extrusionOk="0" h="876" w="1468">
                  <a:moveTo>
                    <a:pt x="1424" y="0"/>
                  </a:moveTo>
                  <a:cubicBezTo>
                    <a:pt x="747" y="0"/>
                    <a:pt x="747" y="0"/>
                    <a:pt x="747" y="0"/>
                  </a:cubicBezTo>
                  <a:cubicBezTo>
                    <a:pt x="724" y="0"/>
                    <a:pt x="724" y="0"/>
                    <a:pt x="724" y="0"/>
                  </a:cubicBezTo>
                  <a:cubicBezTo>
                    <a:pt x="47" y="0"/>
                    <a:pt x="47" y="0"/>
                    <a:pt x="47" y="0"/>
                  </a:cubicBezTo>
                  <a:cubicBezTo>
                    <a:pt x="23" y="0"/>
                    <a:pt x="0" y="16"/>
                    <a:pt x="0" y="40"/>
                  </a:cubicBezTo>
                  <a:cubicBezTo>
                    <a:pt x="0" y="876"/>
                    <a:pt x="0" y="876"/>
                    <a:pt x="0" y="876"/>
                  </a:cubicBezTo>
                  <a:cubicBezTo>
                    <a:pt x="1468" y="876"/>
                    <a:pt x="1468" y="876"/>
                    <a:pt x="1468" y="876"/>
                  </a:cubicBezTo>
                  <a:cubicBezTo>
                    <a:pt x="1468" y="40"/>
                    <a:pt x="1468" y="40"/>
                    <a:pt x="1468" y="40"/>
                  </a:cubicBezTo>
                  <a:cubicBezTo>
                    <a:pt x="1468" y="16"/>
                    <a:pt x="1448" y="0"/>
                    <a:pt x="1424" y="0"/>
                  </a:cubicBezTo>
                  <a:close/>
                  <a:moveTo>
                    <a:pt x="1404" y="812"/>
                  </a:moveTo>
                  <a:cubicBezTo>
                    <a:pt x="64" y="812"/>
                    <a:pt x="64" y="812"/>
                    <a:pt x="64" y="812"/>
                  </a:cubicBezTo>
                  <a:cubicBezTo>
                    <a:pt x="64" y="56"/>
                    <a:pt x="64" y="56"/>
                    <a:pt x="64" y="56"/>
                  </a:cubicBezTo>
                  <a:cubicBezTo>
                    <a:pt x="1404" y="56"/>
                    <a:pt x="1404" y="56"/>
                    <a:pt x="1404" y="56"/>
                  </a:cubicBezTo>
                  <a:lnTo>
                    <a:pt x="1404" y="812"/>
                  </a:lnTo>
                  <a:close/>
                </a:path>
              </a:pathLst>
            </a:custGeom>
            <a:solidFill>
              <a:srgbClr val="231F2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46" name="Google Shape;546;p27"/>
            <p:cNvSpPr/>
            <p:nvPr/>
          </p:nvSpPr>
          <p:spPr>
            <a:xfrm>
              <a:off x="7716838" y="2316163"/>
              <a:ext cx="2843213" cy="247650"/>
            </a:xfrm>
            <a:custGeom>
              <a:rect b="b" l="l" r="r" t="t"/>
              <a:pathLst>
                <a:path extrusionOk="0" h="128" w="1468">
                  <a:moveTo>
                    <a:pt x="0" y="79"/>
                  </a:moveTo>
                  <a:cubicBezTo>
                    <a:pt x="0" y="103"/>
                    <a:pt x="23" y="128"/>
                    <a:pt x="47" y="128"/>
                  </a:cubicBezTo>
                  <a:cubicBezTo>
                    <a:pt x="724" y="128"/>
                    <a:pt x="724" y="128"/>
                    <a:pt x="724" y="128"/>
                  </a:cubicBezTo>
                  <a:cubicBezTo>
                    <a:pt x="747" y="128"/>
                    <a:pt x="747" y="128"/>
                    <a:pt x="747" y="128"/>
                  </a:cubicBezTo>
                  <a:cubicBezTo>
                    <a:pt x="1424" y="128"/>
                    <a:pt x="1424" y="128"/>
                    <a:pt x="1424" y="128"/>
                  </a:cubicBezTo>
                  <a:cubicBezTo>
                    <a:pt x="1448" y="128"/>
                    <a:pt x="1468" y="103"/>
                    <a:pt x="1468" y="79"/>
                  </a:cubicBezTo>
                  <a:cubicBezTo>
                    <a:pt x="1468" y="0"/>
                    <a:pt x="1468" y="0"/>
                    <a:pt x="1468" y="0"/>
                  </a:cubicBezTo>
                  <a:cubicBezTo>
                    <a:pt x="0" y="0"/>
                    <a:pt x="0" y="0"/>
                    <a:pt x="0" y="0"/>
                  </a:cubicBezTo>
                  <a:lnTo>
                    <a:pt x="0" y="79"/>
                  </a:lnTo>
                  <a:close/>
                </a:path>
              </a:pathLst>
            </a:custGeom>
            <a:solidFill>
              <a:srgbClr val="E6E7E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47" name="Google Shape;547;p27"/>
            <p:cNvSpPr/>
            <p:nvPr/>
          </p:nvSpPr>
          <p:spPr>
            <a:xfrm>
              <a:off x="7840663" y="727075"/>
              <a:ext cx="2595563" cy="1463675"/>
            </a:xfrm>
            <a:prstGeom prst="rect">
              <a:avLst/>
            </a:prstGeom>
            <a:blipFill rotWithShape="1">
              <a:blip r:embed="rId4">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48" name="Google Shape;548;p27"/>
          <p:cNvGrpSpPr/>
          <p:nvPr/>
        </p:nvGrpSpPr>
        <p:grpSpPr>
          <a:xfrm>
            <a:off x="7588459" y="2101851"/>
            <a:ext cx="3887578" cy="1541620"/>
            <a:chOff x="7589036" y="2101782"/>
            <a:chExt cx="3886534" cy="1541685"/>
          </a:xfrm>
        </p:grpSpPr>
        <p:sp>
          <p:nvSpPr>
            <p:cNvPr id="549" name="Google Shape;549;p27"/>
            <p:cNvSpPr/>
            <p:nvPr/>
          </p:nvSpPr>
          <p:spPr>
            <a:xfrm>
              <a:off x="8080819" y="2168460"/>
              <a:ext cx="795124" cy="795372"/>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50" name="Google Shape;550;p27"/>
            <p:cNvSpPr/>
            <p:nvPr/>
          </p:nvSpPr>
          <p:spPr>
            <a:xfrm>
              <a:off x="8014162" y="2101782"/>
              <a:ext cx="928438" cy="927139"/>
            </a:xfrm>
            <a:prstGeom prst="ellipse">
              <a:avLst/>
            </a:prstGeom>
            <a:no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51" name="Google Shape;551;p27"/>
            <p:cNvSpPr txBox="1"/>
            <p:nvPr/>
          </p:nvSpPr>
          <p:spPr>
            <a:xfrm>
              <a:off x="9225100" y="2471686"/>
              <a:ext cx="2250470" cy="1171781"/>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Enjoy the little things in life, because one day you will look back and realize they were the big things.</a:t>
              </a:r>
              <a:endParaRPr/>
            </a:p>
          </p:txBody>
        </p:sp>
        <p:sp>
          <p:nvSpPr>
            <p:cNvPr id="552" name="Google Shape;552;p27"/>
            <p:cNvSpPr txBox="1"/>
            <p:nvPr/>
          </p:nvSpPr>
          <p:spPr>
            <a:xfrm>
              <a:off x="9225100" y="2101782"/>
              <a:ext cx="1877507" cy="36990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Popular</a:t>
              </a:r>
              <a:endParaRPr/>
            </a:p>
          </p:txBody>
        </p:sp>
        <p:sp>
          <p:nvSpPr>
            <p:cNvPr id="553" name="Google Shape;553;p27"/>
            <p:cNvSpPr/>
            <p:nvPr/>
          </p:nvSpPr>
          <p:spPr>
            <a:xfrm flipH="1" rot="-7402725">
              <a:off x="7583194" y="2755106"/>
              <a:ext cx="503259" cy="257106"/>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54" name="Google Shape;554;p27"/>
            <p:cNvSpPr/>
            <p:nvPr/>
          </p:nvSpPr>
          <p:spPr>
            <a:xfrm>
              <a:off x="8290830" y="2362260"/>
              <a:ext cx="374868" cy="353882"/>
            </a:xfrm>
            <a:custGeom>
              <a:rect b="b" l="l" r="r" t="t"/>
              <a:pathLst>
                <a:path extrusionOk="0" h="183" w="194">
                  <a:moveTo>
                    <a:pt x="91" y="8"/>
                  </a:moveTo>
                  <a:cubicBezTo>
                    <a:pt x="94" y="0"/>
                    <a:pt x="100" y="0"/>
                    <a:pt x="103" y="8"/>
                  </a:cubicBezTo>
                  <a:cubicBezTo>
                    <a:pt x="118" y="48"/>
                    <a:pt x="118" y="48"/>
                    <a:pt x="118" y="48"/>
                  </a:cubicBezTo>
                  <a:cubicBezTo>
                    <a:pt x="121" y="56"/>
                    <a:pt x="132" y="64"/>
                    <a:pt x="141" y="64"/>
                  </a:cubicBezTo>
                  <a:cubicBezTo>
                    <a:pt x="183" y="66"/>
                    <a:pt x="183" y="66"/>
                    <a:pt x="183" y="66"/>
                  </a:cubicBezTo>
                  <a:cubicBezTo>
                    <a:pt x="192" y="67"/>
                    <a:pt x="194" y="72"/>
                    <a:pt x="186" y="78"/>
                  </a:cubicBezTo>
                  <a:cubicBezTo>
                    <a:pt x="154" y="104"/>
                    <a:pt x="154" y="104"/>
                    <a:pt x="154" y="104"/>
                  </a:cubicBezTo>
                  <a:cubicBezTo>
                    <a:pt x="146" y="110"/>
                    <a:pt x="142" y="122"/>
                    <a:pt x="145" y="131"/>
                  </a:cubicBezTo>
                  <a:cubicBezTo>
                    <a:pt x="156" y="171"/>
                    <a:pt x="156" y="171"/>
                    <a:pt x="156" y="171"/>
                  </a:cubicBezTo>
                  <a:cubicBezTo>
                    <a:pt x="159" y="180"/>
                    <a:pt x="154" y="183"/>
                    <a:pt x="146" y="178"/>
                  </a:cubicBezTo>
                  <a:cubicBezTo>
                    <a:pt x="111" y="155"/>
                    <a:pt x="111" y="155"/>
                    <a:pt x="111" y="155"/>
                  </a:cubicBezTo>
                  <a:cubicBezTo>
                    <a:pt x="104" y="150"/>
                    <a:pt x="91" y="150"/>
                    <a:pt x="83" y="155"/>
                  </a:cubicBezTo>
                  <a:cubicBezTo>
                    <a:pt x="48" y="178"/>
                    <a:pt x="48" y="178"/>
                    <a:pt x="48" y="178"/>
                  </a:cubicBezTo>
                  <a:cubicBezTo>
                    <a:pt x="40" y="183"/>
                    <a:pt x="36" y="180"/>
                    <a:pt x="38" y="171"/>
                  </a:cubicBezTo>
                  <a:cubicBezTo>
                    <a:pt x="49" y="131"/>
                    <a:pt x="49" y="131"/>
                    <a:pt x="49" y="131"/>
                  </a:cubicBezTo>
                  <a:cubicBezTo>
                    <a:pt x="52" y="122"/>
                    <a:pt x="48" y="110"/>
                    <a:pt x="41" y="104"/>
                  </a:cubicBezTo>
                  <a:cubicBezTo>
                    <a:pt x="8" y="78"/>
                    <a:pt x="8" y="78"/>
                    <a:pt x="8" y="78"/>
                  </a:cubicBezTo>
                  <a:cubicBezTo>
                    <a:pt x="0" y="72"/>
                    <a:pt x="2" y="67"/>
                    <a:pt x="11" y="66"/>
                  </a:cubicBezTo>
                  <a:cubicBezTo>
                    <a:pt x="53" y="64"/>
                    <a:pt x="53" y="64"/>
                    <a:pt x="53" y="64"/>
                  </a:cubicBezTo>
                  <a:cubicBezTo>
                    <a:pt x="63" y="64"/>
                    <a:pt x="73" y="56"/>
                    <a:pt x="76" y="48"/>
                  </a:cubicBezTo>
                  <a:lnTo>
                    <a:pt x="91" y="8"/>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55" name="Google Shape;555;p27"/>
          <p:cNvGrpSpPr/>
          <p:nvPr/>
        </p:nvGrpSpPr>
        <p:grpSpPr>
          <a:xfrm>
            <a:off x="728663" y="4838064"/>
            <a:ext cx="3890773" cy="1436705"/>
            <a:chOff x="728870" y="4837566"/>
            <a:chExt cx="3890654" cy="1437302"/>
          </a:xfrm>
        </p:grpSpPr>
        <p:sp>
          <p:nvSpPr>
            <p:cNvPr id="556" name="Google Shape;556;p27"/>
            <p:cNvSpPr/>
            <p:nvPr/>
          </p:nvSpPr>
          <p:spPr>
            <a:xfrm>
              <a:off x="3327528" y="5041485"/>
              <a:ext cx="795314" cy="795668"/>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57" name="Google Shape;557;p27"/>
            <p:cNvSpPr/>
            <p:nvPr/>
          </p:nvSpPr>
          <p:spPr>
            <a:xfrm>
              <a:off x="3262443" y="4976371"/>
              <a:ext cx="927072" cy="927485"/>
            </a:xfrm>
            <a:prstGeom prst="ellipse">
              <a:avLst/>
            </a:prstGeom>
            <a:noFill/>
            <a:ln cap="flat" cmpd="sng" w="12700">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58" name="Google Shape;558;p27"/>
            <p:cNvSpPr txBox="1"/>
            <p:nvPr/>
          </p:nvSpPr>
          <p:spPr>
            <a:xfrm>
              <a:off x="728870" y="5379764"/>
              <a:ext cx="2254181" cy="895103"/>
            </a:xfrm>
            <a:prstGeom prst="rect">
              <a:avLst/>
            </a:prstGeom>
            <a:noFill/>
            <a:ln>
              <a:noFill/>
            </a:ln>
          </p:spPr>
          <p:txBody>
            <a:bodyPr anchorCtr="0" anchor="t" bIns="45700" lIns="91425" spcFirstLastPara="1" rIns="91425" wrap="square" tIns="45700">
              <a:spAutoFit/>
            </a:bodyPr>
            <a:lstStyle/>
            <a:p>
              <a:pPr indent="0" lvl="0" marL="0" marR="0" rtl="0" algn="r">
                <a:lnSpc>
                  <a:spcPct val="150000"/>
                </a:lnSpc>
                <a:spcBef>
                  <a:spcPts val="0"/>
                </a:spcBef>
                <a:spcAft>
                  <a:spcPts val="0"/>
                </a:spcAft>
                <a:buNone/>
              </a:pPr>
              <a:r>
                <a:rPr lang="en-US" sz="1200">
                  <a:solidFill>
                    <a:srgbClr val="595959"/>
                  </a:solidFill>
                  <a:latin typeface="Calibri"/>
                  <a:ea typeface="Calibri"/>
                  <a:cs typeface="Calibri"/>
                  <a:sym typeface="Calibri"/>
                </a:rPr>
                <a:t>Education is the most powerful weapon which you can use to change the world.</a:t>
              </a:r>
              <a:endParaRPr/>
            </a:p>
          </p:txBody>
        </p:sp>
        <p:sp>
          <p:nvSpPr>
            <p:cNvPr id="559" name="Google Shape;559;p27"/>
            <p:cNvSpPr txBox="1"/>
            <p:nvPr/>
          </p:nvSpPr>
          <p:spPr>
            <a:xfrm>
              <a:off x="1105096" y="5009722"/>
              <a:ext cx="1877956" cy="370041"/>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US" sz="1800">
                  <a:solidFill>
                    <a:srgbClr val="595959"/>
                  </a:solidFill>
                  <a:latin typeface="Calibri"/>
                  <a:ea typeface="Calibri"/>
                  <a:cs typeface="Calibri"/>
                  <a:sym typeface="Calibri"/>
                </a:rPr>
                <a:t>Saving Money</a:t>
              </a:r>
              <a:endParaRPr/>
            </a:p>
          </p:txBody>
        </p:sp>
        <p:sp>
          <p:nvSpPr>
            <p:cNvPr id="560" name="Google Shape;560;p27"/>
            <p:cNvSpPr/>
            <p:nvPr/>
          </p:nvSpPr>
          <p:spPr>
            <a:xfrm flipH="1" rot="3397275">
              <a:off x="4121936" y="4989927"/>
              <a:ext cx="503447" cy="257167"/>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61" name="Google Shape;561;p27"/>
            <p:cNvSpPr/>
            <p:nvPr/>
          </p:nvSpPr>
          <p:spPr>
            <a:xfrm>
              <a:off x="3532481" y="5249930"/>
              <a:ext cx="385000" cy="379210"/>
            </a:xfrm>
            <a:custGeom>
              <a:rect b="b" l="l" r="r" t="t"/>
              <a:pathLst>
                <a:path extrusionOk="0" h="196" w="199">
                  <a:moveTo>
                    <a:pt x="123" y="29"/>
                  </a:moveTo>
                  <a:cubicBezTo>
                    <a:pt x="123" y="44"/>
                    <a:pt x="110" y="57"/>
                    <a:pt x="95" y="57"/>
                  </a:cubicBezTo>
                  <a:cubicBezTo>
                    <a:pt x="79" y="57"/>
                    <a:pt x="67" y="44"/>
                    <a:pt x="67" y="29"/>
                  </a:cubicBezTo>
                  <a:cubicBezTo>
                    <a:pt x="67" y="13"/>
                    <a:pt x="79" y="0"/>
                    <a:pt x="95" y="0"/>
                  </a:cubicBezTo>
                  <a:cubicBezTo>
                    <a:pt x="110" y="0"/>
                    <a:pt x="123" y="13"/>
                    <a:pt x="123" y="29"/>
                  </a:cubicBezTo>
                  <a:close/>
                  <a:moveTo>
                    <a:pt x="198" y="104"/>
                  </a:moveTo>
                  <a:cubicBezTo>
                    <a:pt x="197" y="105"/>
                    <a:pt x="196" y="105"/>
                    <a:pt x="195" y="104"/>
                  </a:cubicBezTo>
                  <a:cubicBezTo>
                    <a:pt x="195" y="104"/>
                    <a:pt x="193" y="103"/>
                    <a:pt x="191" y="102"/>
                  </a:cubicBezTo>
                  <a:cubicBezTo>
                    <a:pt x="191" y="104"/>
                    <a:pt x="190" y="105"/>
                    <a:pt x="190" y="106"/>
                  </a:cubicBezTo>
                  <a:cubicBezTo>
                    <a:pt x="189" y="108"/>
                    <a:pt x="187" y="108"/>
                    <a:pt x="186" y="108"/>
                  </a:cubicBezTo>
                  <a:cubicBezTo>
                    <a:pt x="185" y="108"/>
                    <a:pt x="185" y="108"/>
                    <a:pt x="185" y="108"/>
                  </a:cubicBezTo>
                  <a:cubicBezTo>
                    <a:pt x="182" y="108"/>
                    <a:pt x="180" y="106"/>
                    <a:pt x="180" y="104"/>
                  </a:cubicBezTo>
                  <a:cubicBezTo>
                    <a:pt x="179" y="102"/>
                    <a:pt x="180" y="100"/>
                    <a:pt x="181" y="98"/>
                  </a:cubicBezTo>
                  <a:cubicBezTo>
                    <a:pt x="183" y="97"/>
                    <a:pt x="185" y="97"/>
                    <a:pt x="187" y="97"/>
                  </a:cubicBezTo>
                  <a:cubicBezTo>
                    <a:pt x="187" y="96"/>
                    <a:pt x="186" y="96"/>
                    <a:pt x="185" y="96"/>
                  </a:cubicBezTo>
                  <a:cubicBezTo>
                    <a:pt x="182" y="95"/>
                    <a:pt x="178" y="97"/>
                    <a:pt x="175" y="99"/>
                  </a:cubicBezTo>
                  <a:cubicBezTo>
                    <a:pt x="176" y="103"/>
                    <a:pt x="177" y="108"/>
                    <a:pt x="177" y="113"/>
                  </a:cubicBezTo>
                  <a:cubicBezTo>
                    <a:pt x="177" y="138"/>
                    <a:pt x="162" y="160"/>
                    <a:pt x="140" y="173"/>
                  </a:cubicBezTo>
                  <a:cubicBezTo>
                    <a:pt x="140" y="173"/>
                    <a:pt x="140" y="173"/>
                    <a:pt x="140" y="173"/>
                  </a:cubicBezTo>
                  <a:cubicBezTo>
                    <a:pt x="140" y="191"/>
                    <a:pt x="140" y="191"/>
                    <a:pt x="140" y="191"/>
                  </a:cubicBezTo>
                  <a:cubicBezTo>
                    <a:pt x="140" y="194"/>
                    <a:pt x="138" y="196"/>
                    <a:pt x="136" y="196"/>
                  </a:cubicBezTo>
                  <a:cubicBezTo>
                    <a:pt x="120" y="196"/>
                    <a:pt x="120" y="196"/>
                    <a:pt x="120" y="196"/>
                  </a:cubicBezTo>
                  <a:cubicBezTo>
                    <a:pt x="118" y="196"/>
                    <a:pt x="116" y="194"/>
                    <a:pt x="116" y="191"/>
                  </a:cubicBezTo>
                  <a:cubicBezTo>
                    <a:pt x="116" y="182"/>
                    <a:pt x="116" y="182"/>
                    <a:pt x="116" y="182"/>
                  </a:cubicBezTo>
                  <a:cubicBezTo>
                    <a:pt x="110" y="184"/>
                    <a:pt x="103" y="185"/>
                    <a:pt x="96" y="185"/>
                  </a:cubicBezTo>
                  <a:cubicBezTo>
                    <a:pt x="87" y="185"/>
                    <a:pt x="80" y="184"/>
                    <a:pt x="72" y="182"/>
                  </a:cubicBezTo>
                  <a:cubicBezTo>
                    <a:pt x="72" y="191"/>
                    <a:pt x="72" y="191"/>
                    <a:pt x="72" y="191"/>
                  </a:cubicBezTo>
                  <a:cubicBezTo>
                    <a:pt x="72" y="193"/>
                    <a:pt x="71" y="196"/>
                    <a:pt x="68" y="196"/>
                  </a:cubicBezTo>
                  <a:cubicBezTo>
                    <a:pt x="53" y="196"/>
                    <a:pt x="53" y="196"/>
                    <a:pt x="53" y="196"/>
                  </a:cubicBezTo>
                  <a:cubicBezTo>
                    <a:pt x="51" y="196"/>
                    <a:pt x="49" y="193"/>
                    <a:pt x="49" y="191"/>
                  </a:cubicBezTo>
                  <a:cubicBezTo>
                    <a:pt x="49" y="173"/>
                    <a:pt x="49" y="173"/>
                    <a:pt x="49" y="173"/>
                  </a:cubicBezTo>
                  <a:cubicBezTo>
                    <a:pt x="49" y="173"/>
                    <a:pt x="49" y="172"/>
                    <a:pt x="49" y="172"/>
                  </a:cubicBezTo>
                  <a:cubicBezTo>
                    <a:pt x="41" y="167"/>
                    <a:pt x="34" y="160"/>
                    <a:pt x="28" y="153"/>
                  </a:cubicBezTo>
                  <a:cubicBezTo>
                    <a:pt x="8" y="153"/>
                    <a:pt x="8" y="153"/>
                    <a:pt x="8" y="153"/>
                  </a:cubicBezTo>
                  <a:cubicBezTo>
                    <a:pt x="4" y="153"/>
                    <a:pt x="0" y="149"/>
                    <a:pt x="0" y="144"/>
                  </a:cubicBezTo>
                  <a:cubicBezTo>
                    <a:pt x="0" y="109"/>
                    <a:pt x="0" y="109"/>
                    <a:pt x="0" y="109"/>
                  </a:cubicBezTo>
                  <a:cubicBezTo>
                    <a:pt x="0" y="104"/>
                    <a:pt x="4" y="100"/>
                    <a:pt x="8" y="100"/>
                  </a:cubicBezTo>
                  <a:cubicBezTo>
                    <a:pt x="16" y="100"/>
                    <a:pt x="16" y="100"/>
                    <a:pt x="16" y="100"/>
                  </a:cubicBezTo>
                  <a:cubicBezTo>
                    <a:pt x="18" y="90"/>
                    <a:pt x="23" y="81"/>
                    <a:pt x="29" y="73"/>
                  </a:cubicBezTo>
                  <a:cubicBezTo>
                    <a:pt x="19" y="59"/>
                    <a:pt x="19" y="59"/>
                    <a:pt x="19" y="59"/>
                  </a:cubicBezTo>
                  <a:cubicBezTo>
                    <a:pt x="25" y="55"/>
                    <a:pt x="33" y="56"/>
                    <a:pt x="41" y="61"/>
                  </a:cubicBezTo>
                  <a:cubicBezTo>
                    <a:pt x="47" y="56"/>
                    <a:pt x="53" y="52"/>
                    <a:pt x="60" y="49"/>
                  </a:cubicBezTo>
                  <a:cubicBezTo>
                    <a:pt x="62" y="52"/>
                    <a:pt x="65" y="55"/>
                    <a:pt x="68" y="58"/>
                  </a:cubicBezTo>
                  <a:cubicBezTo>
                    <a:pt x="66" y="59"/>
                    <a:pt x="64" y="60"/>
                    <a:pt x="62" y="61"/>
                  </a:cubicBezTo>
                  <a:cubicBezTo>
                    <a:pt x="60" y="62"/>
                    <a:pt x="59" y="64"/>
                    <a:pt x="60" y="66"/>
                  </a:cubicBezTo>
                  <a:cubicBezTo>
                    <a:pt x="61" y="68"/>
                    <a:pt x="63" y="69"/>
                    <a:pt x="65" y="68"/>
                  </a:cubicBezTo>
                  <a:cubicBezTo>
                    <a:pt x="69" y="66"/>
                    <a:pt x="72" y="65"/>
                    <a:pt x="76" y="64"/>
                  </a:cubicBezTo>
                  <a:cubicBezTo>
                    <a:pt x="81" y="67"/>
                    <a:pt x="88" y="69"/>
                    <a:pt x="95" y="69"/>
                  </a:cubicBezTo>
                  <a:cubicBezTo>
                    <a:pt x="102" y="69"/>
                    <a:pt x="109" y="67"/>
                    <a:pt x="114" y="63"/>
                  </a:cubicBezTo>
                  <a:cubicBezTo>
                    <a:pt x="119" y="65"/>
                    <a:pt x="123" y="66"/>
                    <a:pt x="127" y="68"/>
                  </a:cubicBezTo>
                  <a:cubicBezTo>
                    <a:pt x="128" y="69"/>
                    <a:pt x="128" y="69"/>
                    <a:pt x="129" y="69"/>
                  </a:cubicBezTo>
                  <a:cubicBezTo>
                    <a:pt x="130" y="69"/>
                    <a:pt x="132" y="68"/>
                    <a:pt x="132" y="67"/>
                  </a:cubicBezTo>
                  <a:cubicBezTo>
                    <a:pt x="134" y="65"/>
                    <a:pt x="133" y="63"/>
                    <a:pt x="131" y="61"/>
                  </a:cubicBezTo>
                  <a:cubicBezTo>
                    <a:pt x="128" y="60"/>
                    <a:pt x="125" y="59"/>
                    <a:pt x="122" y="58"/>
                  </a:cubicBezTo>
                  <a:cubicBezTo>
                    <a:pt x="125" y="55"/>
                    <a:pt x="128" y="52"/>
                    <a:pt x="129" y="48"/>
                  </a:cubicBezTo>
                  <a:cubicBezTo>
                    <a:pt x="151" y="57"/>
                    <a:pt x="167" y="74"/>
                    <a:pt x="174" y="95"/>
                  </a:cubicBezTo>
                  <a:cubicBezTo>
                    <a:pt x="177" y="93"/>
                    <a:pt x="181" y="91"/>
                    <a:pt x="186" y="92"/>
                  </a:cubicBezTo>
                  <a:cubicBezTo>
                    <a:pt x="188" y="92"/>
                    <a:pt x="190" y="94"/>
                    <a:pt x="191" y="96"/>
                  </a:cubicBezTo>
                  <a:cubicBezTo>
                    <a:pt x="191" y="97"/>
                    <a:pt x="192" y="98"/>
                    <a:pt x="192" y="98"/>
                  </a:cubicBezTo>
                  <a:cubicBezTo>
                    <a:pt x="195" y="99"/>
                    <a:pt x="197" y="101"/>
                    <a:pt x="198" y="101"/>
                  </a:cubicBezTo>
                  <a:cubicBezTo>
                    <a:pt x="199" y="102"/>
                    <a:pt x="199" y="104"/>
                    <a:pt x="198" y="104"/>
                  </a:cubicBezTo>
                  <a:close/>
                  <a:moveTo>
                    <a:pt x="54" y="100"/>
                  </a:moveTo>
                  <a:cubicBezTo>
                    <a:pt x="54" y="95"/>
                    <a:pt x="50" y="91"/>
                    <a:pt x="45" y="91"/>
                  </a:cubicBezTo>
                  <a:cubicBezTo>
                    <a:pt x="40" y="91"/>
                    <a:pt x="36" y="95"/>
                    <a:pt x="36" y="100"/>
                  </a:cubicBezTo>
                  <a:cubicBezTo>
                    <a:pt x="36" y="105"/>
                    <a:pt x="40" y="109"/>
                    <a:pt x="45" y="109"/>
                  </a:cubicBezTo>
                  <a:cubicBezTo>
                    <a:pt x="50" y="109"/>
                    <a:pt x="54" y="105"/>
                    <a:pt x="54" y="100"/>
                  </a:cubicBezTo>
                  <a:close/>
                  <a:moveTo>
                    <a:pt x="188" y="101"/>
                  </a:moveTo>
                  <a:cubicBezTo>
                    <a:pt x="187" y="101"/>
                    <a:pt x="186" y="101"/>
                    <a:pt x="185" y="101"/>
                  </a:cubicBezTo>
                  <a:cubicBezTo>
                    <a:pt x="184" y="101"/>
                    <a:pt x="184" y="101"/>
                    <a:pt x="184" y="101"/>
                  </a:cubicBezTo>
                  <a:cubicBezTo>
                    <a:pt x="183" y="102"/>
                    <a:pt x="183" y="102"/>
                    <a:pt x="183" y="103"/>
                  </a:cubicBezTo>
                  <a:cubicBezTo>
                    <a:pt x="184" y="104"/>
                    <a:pt x="185" y="104"/>
                    <a:pt x="186" y="104"/>
                  </a:cubicBezTo>
                  <a:cubicBezTo>
                    <a:pt x="186" y="104"/>
                    <a:pt x="186" y="104"/>
                    <a:pt x="187" y="104"/>
                  </a:cubicBezTo>
                  <a:cubicBezTo>
                    <a:pt x="187" y="103"/>
                    <a:pt x="187" y="102"/>
                    <a:pt x="188" y="101"/>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62" name="Google Shape;562;p27"/>
          <p:cNvGrpSpPr/>
          <p:nvPr/>
        </p:nvGrpSpPr>
        <p:grpSpPr>
          <a:xfrm>
            <a:off x="7588407" y="4838081"/>
            <a:ext cx="3887630" cy="1742285"/>
            <a:chOff x="7588984" y="4837583"/>
            <a:chExt cx="3886586" cy="1743008"/>
          </a:xfrm>
        </p:grpSpPr>
        <p:sp>
          <p:nvSpPr>
            <p:cNvPr id="563" name="Google Shape;563;p27"/>
            <p:cNvSpPr/>
            <p:nvPr/>
          </p:nvSpPr>
          <p:spPr>
            <a:xfrm>
              <a:off x="8080819" y="5041485"/>
              <a:ext cx="795124" cy="795668"/>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64" name="Google Shape;564;p27"/>
            <p:cNvSpPr/>
            <p:nvPr/>
          </p:nvSpPr>
          <p:spPr>
            <a:xfrm>
              <a:off x="8014162" y="4976371"/>
              <a:ext cx="928438" cy="927485"/>
            </a:xfrm>
            <a:prstGeom prst="ellipse">
              <a:avLst/>
            </a:prstGeom>
            <a:noFill/>
            <a:ln cap="flat" cmpd="sng" w="12700">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65" name="Google Shape;565;p27"/>
            <p:cNvSpPr txBox="1"/>
            <p:nvPr/>
          </p:nvSpPr>
          <p:spPr>
            <a:xfrm>
              <a:off x="9225100" y="5379764"/>
              <a:ext cx="2250470" cy="1200827"/>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Everyone wants, happiness. No one wants pain. But you can’t have a rainbow without a little rain.</a:t>
              </a:r>
              <a:endParaRPr/>
            </a:p>
          </p:txBody>
        </p:sp>
        <p:sp>
          <p:nvSpPr>
            <p:cNvPr id="566" name="Google Shape;566;p27"/>
            <p:cNvSpPr txBox="1"/>
            <p:nvPr/>
          </p:nvSpPr>
          <p:spPr>
            <a:xfrm>
              <a:off x="9225100" y="5009722"/>
              <a:ext cx="1877507" cy="37004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Trash</a:t>
              </a:r>
              <a:endParaRPr/>
            </a:p>
          </p:txBody>
        </p:sp>
        <p:sp>
          <p:nvSpPr>
            <p:cNvPr id="567" name="Google Shape;567;p27"/>
            <p:cNvSpPr/>
            <p:nvPr/>
          </p:nvSpPr>
          <p:spPr>
            <a:xfrm rot="-3397275">
              <a:off x="7583100" y="4989958"/>
              <a:ext cx="503447" cy="257106"/>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68" name="Google Shape;568;p27"/>
            <p:cNvSpPr/>
            <p:nvPr/>
          </p:nvSpPr>
          <p:spPr>
            <a:xfrm>
              <a:off x="8282726" y="5205365"/>
              <a:ext cx="391074" cy="388396"/>
            </a:xfrm>
            <a:custGeom>
              <a:rect b="b" l="l" r="r" t="t"/>
              <a:pathLst>
                <a:path extrusionOk="0" h="192" w="192">
                  <a:moveTo>
                    <a:pt x="129" y="25"/>
                  </a:moveTo>
                  <a:cubicBezTo>
                    <a:pt x="129" y="11"/>
                    <a:pt x="129" y="11"/>
                    <a:pt x="129" y="11"/>
                  </a:cubicBezTo>
                  <a:cubicBezTo>
                    <a:pt x="129" y="5"/>
                    <a:pt x="124" y="0"/>
                    <a:pt x="118" y="0"/>
                  </a:cubicBezTo>
                  <a:cubicBezTo>
                    <a:pt x="74" y="0"/>
                    <a:pt x="74" y="0"/>
                    <a:pt x="74" y="0"/>
                  </a:cubicBezTo>
                  <a:cubicBezTo>
                    <a:pt x="68" y="0"/>
                    <a:pt x="62" y="5"/>
                    <a:pt x="62" y="11"/>
                  </a:cubicBezTo>
                  <a:cubicBezTo>
                    <a:pt x="62" y="25"/>
                    <a:pt x="62" y="25"/>
                    <a:pt x="62" y="25"/>
                  </a:cubicBezTo>
                  <a:cubicBezTo>
                    <a:pt x="0" y="25"/>
                    <a:pt x="0" y="25"/>
                    <a:pt x="0" y="25"/>
                  </a:cubicBezTo>
                  <a:cubicBezTo>
                    <a:pt x="0" y="69"/>
                    <a:pt x="0" y="69"/>
                    <a:pt x="0" y="69"/>
                  </a:cubicBezTo>
                  <a:cubicBezTo>
                    <a:pt x="192" y="69"/>
                    <a:pt x="192" y="69"/>
                    <a:pt x="192" y="69"/>
                  </a:cubicBezTo>
                  <a:cubicBezTo>
                    <a:pt x="192" y="25"/>
                    <a:pt x="192" y="25"/>
                    <a:pt x="192" y="25"/>
                  </a:cubicBezTo>
                  <a:lnTo>
                    <a:pt x="129" y="25"/>
                  </a:lnTo>
                  <a:close/>
                  <a:moveTo>
                    <a:pt x="113" y="25"/>
                  </a:moveTo>
                  <a:cubicBezTo>
                    <a:pt x="78" y="25"/>
                    <a:pt x="78" y="25"/>
                    <a:pt x="78" y="25"/>
                  </a:cubicBezTo>
                  <a:cubicBezTo>
                    <a:pt x="78" y="16"/>
                    <a:pt x="78" y="16"/>
                    <a:pt x="78" y="16"/>
                  </a:cubicBezTo>
                  <a:cubicBezTo>
                    <a:pt x="113" y="16"/>
                    <a:pt x="113" y="16"/>
                    <a:pt x="113" y="16"/>
                  </a:cubicBezTo>
                  <a:lnTo>
                    <a:pt x="113" y="25"/>
                  </a:lnTo>
                  <a:close/>
                  <a:moveTo>
                    <a:pt x="18" y="83"/>
                  </a:moveTo>
                  <a:cubicBezTo>
                    <a:pt x="18" y="181"/>
                    <a:pt x="18" y="181"/>
                    <a:pt x="18" y="181"/>
                  </a:cubicBezTo>
                  <a:cubicBezTo>
                    <a:pt x="18" y="187"/>
                    <a:pt x="23" y="192"/>
                    <a:pt x="30" y="192"/>
                  </a:cubicBezTo>
                  <a:cubicBezTo>
                    <a:pt x="162" y="192"/>
                    <a:pt x="162" y="192"/>
                    <a:pt x="162" y="192"/>
                  </a:cubicBezTo>
                  <a:cubicBezTo>
                    <a:pt x="169" y="192"/>
                    <a:pt x="174" y="187"/>
                    <a:pt x="174" y="181"/>
                  </a:cubicBezTo>
                  <a:cubicBezTo>
                    <a:pt x="174" y="83"/>
                    <a:pt x="174" y="83"/>
                    <a:pt x="174" y="83"/>
                  </a:cubicBezTo>
                  <a:cubicBezTo>
                    <a:pt x="19" y="83"/>
                    <a:pt x="19" y="83"/>
                    <a:pt x="19" y="83"/>
                  </a:cubicBezTo>
                  <a:cubicBezTo>
                    <a:pt x="19" y="83"/>
                    <a:pt x="18" y="83"/>
                    <a:pt x="18" y="83"/>
                  </a:cubicBezTo>
                  <a:close/>
                  <a:moveTo>
                    <a:pt x="133" y="103"/>
                  </a:moveTo>
                  <a:cubicBezTo>
                    <a:pt x="133" y="98"/>
                    <a:pt x="137" y="94"/>
                    <a:pt x="142" y="94"/>
                  </a:cubicBezTo>
                  <a:cubicBezTo>
                    <a:pt x="147" y="94"/>
                    <a:pt x="151" y="98"/>
                    <a:pt x="151" y="103"/>
                  </a:cubicBezTo>
                  <a:cubicBezTo>
                    <a:pt x="151" y="161"/>
                    <a:pt x="151" y="161"/>
                    <a:pt x="151" y="161"/>
                  </a:cubicBezTo>
                  <a:cubicBezTo>
                    <a:pt x="151" y="166"/>
                    <a:pt x="147" y="170"/>
                    <a:pt x="142" y="170"/>
                  </a:cubicBezTo>
                  <a:cubicBezTo>
                    <a:pt x="137" y="170"/>
                    <a:pt x="133" y="166"/>
                    <a:pt x="133" y="161"/>
                  </a:cubicBezTo>
                  <a:lnTo>
                    <a:pt x="133" y="103"/>
                  </a:lnTo>
                  <a:close/>
                  <a:moveTo>
                    <a:pt x="87" y="103"/>
                  </a:moveTo>
                  <a:cubicBezTo>
                    <a:pt x="87" y="98"/>
                    <a:pt x="91" y="94"/>
                    <a:pt x="96" y="94"/>
                  </a:cubicBezTo>
                  <a:cubicBezTo>
                    <a:pt x="101" y="94"/>
                    <a:pt x="105" y="98"/>
                    <a:pt x="105" y="103"/>
                  </a:cubicBezTo>
                  <a:cubicBezTo>
                    <a:pt x="105" y="161"/>
                    <a:pt x="105" y="161"/>
                    <a:pt x="105" y="161"/>
                  </a:cubicBezTo>
                  <a:cubicBezTo>
                    <a:pt x="105" y="166"/>
                    <a:pt x="101" y="170"/>
                    <a:pt x="96" y="170"/>
                  </a:cubicBezTo>
                  <a:cubicBezTo>
                    <a:pt x="91" y="170"/>
                    <a:pt x="87" y="166"/>
                    <a:pt x="87" y="161"/>
                  </a:cubicBezTo>
                  <a:lnTo>
                    <a:pt x="87" y="103"/>
                  </a:lnTo>
                  <a:close/>
                  <a:moveTo>
                    <a:pt x="41" y="103"/>
                  </a:moveTo>
                  <a:cubicBezTo>
                    <a:pt x="41" y="98"/>
                    <a:pt x="45" y="94"/>
                    <a:pt x="50" y="94"/>
                  </a:cubicBezTo>
                  <a:cubicBezTo>
                    <a:pt x="55" y="94"/>
                    <a:pt x="59" y="98"/>
                    <a:pt x="59" y="103"/>
                  </a:cubicBezTo>
                  <a:cubicBezTo>
                    <a:pt x="59" y="161"/>
                    <a:pt x="59" y="161"/>
                    <a:pt x="59" y="161"/>
                  </a:cubicBezTo>
                  <a:cubicBezTo>
                    <a:pt x="59" y="166"/>
                    <a:pt x="55" y="170"/>
                    <a:pt x="50" y="170"/>
                  </a:cubicBezTo>
                  <a:cubicBezTo>
                    <a:pt x="45" y="170"/>
                    <a:pt x="41" y="166"/>
                    <a:pt x="41" y="161"/>
                  </a:cubicBezTo>
                  <a:lnTo>
                    <a:pt x="41" y="103"/>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69" name="Google Shape;569;p27"/>
          <p:cNvGrpSpPr/>
          <p:nvPr/>
        </p:nvGrpSpPr>
        <p:grpSpPr>
          <a:xfrm>
            <a:off x="728663" y="2101849"/>
            <a:ext cx="3890720" cy="1264620"/>
            <a:chOff x="728870" y="2101782"/>
            <a:chExt cx="3890601" cy="1264674"/>
          </a:xfrm>
        </p:grpSpPr>
        <p:sp>
          <p:nvSpPr>
            <p:cNvPr id="570" name="Google Shape;570;p27"/>
            <p:cNvSpPr/>
            <p:nvPr/>
          </p:nvSpPr>
          <p:spPr>
            <a:xfrm>
              <a:off x="3327528" y="2168460"/>
              <a:ext cx="795314" cy="795372"/>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71" name="Google Shape;571;p27"/>
            <p:cNvSpPr/>
            <p:nvPr/>
          </p:nvSpPr>
          <p:spPr>
            <a:xfrm>
              <a:off x="3262443" y="2101782"/>
              <a:ext cx="927072" cy="927139"/>
            </a:xfrm>
            <a:prstGeom prst="ellipse">
              <a:avLst/>
            </a:prstGeom>
            <a:no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72" name="Google Shape;572;p27"/>
            <p:cNvSpPr txBox="1"/>
            <p:nvPr/>
          </p:nvSpPr>
          <p:spPr>
            <a:xfrm>
              <a:off x="728870" y="2471686"/>
              <a:ext cx="2254181" cy="894770"/>
            </a:xfrm>
            <a:prstGeom prst="rect">
              <a:avLst/>
            </a:prstGeom>
            <a:noFill/>
            <a:ln>
              <a:noFill/>
            </a:ln>
          </p:spPr>
          <p:txBody>
            <a:bodyPr anchorCtr="0" anchor="t" bIns="45700" lIns="91425" spcFirstLastPara="1" rIns="91425" wrap="square" tIns="45700">
              <a:spAutoFit/>
            </a:bodyPr>
            <a:lstStyle/>
            <a:p>
              <a:pPr indent="0" lvl="0" marL="0" marR="0" rtl="0" algn="r">
                <a:lnSpc>
                  <a:spcPct val="150000"/>
                </a:lnSpc>
                <a:spcBef>
                  <a:spcPts val="0"/>
                </a:spcBef>
                <a:spcAft>
                  <a:spcPts val="0"/>
                </a:spcAft>
                <a:buNone/>
              </a:pPr>
              <a:r>
                <a:rPr lang="en-US" sz="1200">
                  <a:solidFill>
                    <a:srgbClr val="595959"/>
                  </a:solidFill>
                  <a:latin typeface="Calibri"/>
                  <a:ea typeface="Calibri"/>
                  <a:cs typeface="Calibri"/>
                  <a:sym typeface="Calibri"/>
                </a:rPr>
                <a:t>God sometimes removes people from your life to protect you. Do not run after them.</a:t>
              </a:r>
              <a:endParaRPr/>
            </a:p>
          </p:txBody>
        </p:sp>
        <p:sp>
          <p:nvSpPr>
            <p:cNvPr id="573" name="Google Shape;573;p27"/>
            <p:cNvSpPr txBox="1"/>
            <p:nvPr/>
          </p:nvSpPr>
          <p:spPr>
            <a:xfrm>
              <a:off x="1105096" y="2101782"/>
              <a:ext cx="1877956" cy="369904"/>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US" sz="1800">
                  <a:solidFill>
                    <a:srgbClr val="595959"/>
                  </a:solidFill>
                  <a:latin typeface="Calibri"/>
                  <a:ea typeface="Calibri"/>
                  <a:cs typeface="Calibri"/>
                  <a:sym typeface="Calibri"/>
                </a:rPr>
                <a:t>Media Social</a:t>
              </a:r>
              <a:endParaRPr/>
            </a:p>
          </p:txBody>
        </p:sp>
        <p:sp>
          <p:nvSpPr>
            <p:cNvPr id="574" name="Google Shape;574;p27"/>
            <p:cNvSpPr/>
            <p:nvPr/>
          </p:nvSpPr>
          <p:spPr>
            <a:xfrm rot="7402725">
              <a:off x="4122029" y="2755075"/>
              <a:ext cx="503259" cy="257167"/>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75" name="Google Shape;575;p27"/>
            <p:cNvSpPr/>
            <p:nvPr/>
          </p:nvSpPr>
          <p:spPr>
            <a:xfrm>
              <a:off x="3525425" y="2356678"/>
              <a:ext cx="399112" cy="417860"/>
            </a:xfrm>
            <a:custGeom>
              <a:rect b="b" l="l" r="r" t="t"/>
              <a:pathLst>
                <a:path extrusionOk="0" h="206" w="196">
                  <a:moveTo>
                    <a:pt x="92" y="113"/>
                  </a:moveTo>
                  <a:cubicBezTo>
                    <a:pt x="52" y="113"/>
                    <a:pt x="18" y="85"/>
                    <a:pt x="10" y="47"/>
                  </a:cubicBezTo>
                  <a:cubicBezTo>
                    <a:pt x="73" y="47"/>
                    <a:pt x="73" y="47"/>
                    <a:pt x="73" y="47"/>
                  </a:cubicBezTo>
                  <a:cubicBezTo>
                    <a:pt x="84" y="47"/>
                    <a:pt x="94" y="56"/>
                    <a:pt x="94" y="68"/>
                  </a:cubicBezTo>
                  <a:cubicBezTo>
                    <a:pt x="94" y="108"/>
                    <a:pt x="94" y="108"/>
                    <a:pt x="94" y="108"/>
                  </a:cubicBezTo>
                  <a:cubicBezTo>
                    <a:pt x="94" y="110"/>
                    <a:pt x="93" y="111"/>
                    <a:pt x="93" y="113"/>
                  </a:cubicBezTo>
                  <a:cubicBezTo>
                    <a:pt x="93" y="113"/>
                    <a:pt x="92" y="113"/>
                    <a:pt x="92" y="113"/>
                  </a:cubicBezTo>
                  <a:close/>
                  <a:moveTo>
                    <a:pt x="196" y="58"/>
                  </a:moveTo>
                  <a:cubicBezTo>
                    <a:pt x="178" y="63"/>
                    <a:pt x="178" y="63"/>
                    <a:pt x="178" y="63"/>
                  </a:cubicBezTo>
                  <a:cubicBezTo>
                    <a:pt x="178" y="66"/>
                    <a:pt x="178" y="69"/>
                    <a:pt x="177" y="71"/>
                  </a:cubicBezTo>
                  <a:cubicBezTo>
                    <a:pt x="149" y="206"/>
                    <a:pt x="0" y="131"/>
                    <a:pt x="0" y="131"/>
                  </a:cubicBezTo>
                  <a:cubicBezTo>
                    <a:pt x="21" y="130"/>
                    <a:pt x="35" y="122"/>
                    <a:pt x="44" y="112"/>
                  </a:cubicBezTo>
                  <a:cubicBezTo>
                    <a:pt x="58" y="121"/>
                    <a:pt x="75" y="125"/>
                    <a:pt x="92" y="125"/>
                  </a:cubicBezTo>
                  <a:cubicBezTo>
                    <a:pt x="92" y="125"/>
                    <a:pt x="93" y="125"/>
                    <a:pt x="93" y="125"/>
                  </a:cubicBezTo>
                  <a:cubicBezTo>
                    <a:pt x="102" y="125"/>
                    <a:pt x="102" y="125"/>
                    <a:pt x="102" y="125"/>
                  </a:cubicBezTo>
                  <a:cubicBezTo>
                    <a:pt x="105" y="116"/>
                    <a:pt x="105" y="116"/>
                    <a:pt x="105" y="116"/>
                  </a:cubicBezTo>
                  <a:cubicBezTo>
                    <a:pt x="105" y="114"/>
                    <a:pt x="106" y="111"/>
                    <a:pt x="106" y="108"/>
                  </a:cubicBezTo>
                  <a:cubicBezTo>
                    <a:pt x="106" y="68"/>
                    <a:pt x="106" y="68"/>
                    <a:pt x="106" y="68"/>
                  </a:cubicBezTo>
                  <a:cubicBezTo>
                    <a:pt x="106" y="50"/>
                    <a:pt x="91" y="35"/>
                    <a:pt x="73" y="35"/>
                  </a:cubicBezTo>
                  <a:cubicBezTo>
                    <a:pt x="68" y="35"/>
                    <a:pt x="68" y="35"/>
                    <a:pt x="68" y="35"/>
                  </a:cubicBezTo>
                  <a:cubicBezTo>
                    <a:pt x="77" y="14"/>
                    <a:pt x="97" y="0"/>
                    <a:pt x="121" y="0"/>
                  </a:cubicBezTo>
                  <a:cubicBezTo>
                    <a:pt x="144" y="0"/>
                    <a:pt x="164" y="14"/>
                    <a:pt x="173" y="33"/>
                  </a:cubicBezTo>
                  <a:cubicBezTo>
                    <a:pt x="191" y="33"/>
                    <a:pt x="191" y="33"/>
                    <a:pt x="191" y="33"/>
                  </a:cubicBezTo>
                  <a:cubicBezTo>
                    <a:pt x="182" y="47"/>
                    <a:pt x="182" y="47"/>
                    <a:pt x="182" y="47"/>
                  </a:cubicBezTo>
                  <a:lnTo>
                    <a:pt x="196" y="58"/>
                  </a:lnTo>
                  <a:close/>
                  <a:moveTo>
                    <a:pt x="161" y="46"/>
                  </a:moveTo>
                  <a:cubicBezTo>
                    <a:pt x="161" y="34"/>
                    <a:pt x="152" y="24"/>
                    <a:pt x="140" y="24"/>
                  </a:cubicBezTo>
                  <a:cubicBezTo>
                    <a:pt x="128" y="24"/>
                    <a:pt x="118" y="34"/>
                    <a:pt x="118" y="46"/>
                  </a:cubicBezTo>
                  <a:cubicBezTo>
                    <a:pt x="118" y="58"/>
                    <a:pt x="128" y="67"/>
                    <a:pt x="140" y="67"/>
                  </a:cubicBezTo>
                  <a:cubicBezTo>
                    <a:pt x="152" y="67"/>
                    <a:pt x="161" y="58"/>
                    <a:pt x="161" y="46"/>
                  </a:cubicBezTo>
                  <a:close/>
                  <a:moveTo>
                    <a:pt x="140" y="37"/>
                  </a:moveTo>
                  <a:cubicBezTo>
                    <a:pt x="135" y="37"/>
                    <a:pt x="131" y="41"/>
                    <a:pt x="131" y="46"/>
                  </a:cubicBezTo>
                  <a:cubicBezTo>
                    <a:pt x="131" y="50"/>
                    <a:pt x="135" y="55"/>
                    <a:pt x="140" y="55"/>
                  </a:cubicBezTo>
                  <a:cubicBezTo>
                    <a:pt x="145" y="55"/>
                    <a:pt x="149" y="50"/>
                    <a:pt x="149" y="46"/>
                  </a:cubicBezTo>
                  <a:cubicBezTo>
                    <a:pt x="149" y="41"/>
                    <a:pt x="145" y="37"/>
                    <a:pt x="140" y="37"/>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576" name="Google Shape;576;p27"/>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577" name="Google Shape;577;p27"/>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578" name="Google Shape;578;p27"/>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Decide</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542"/>
                                        </p:tgtEl>
                                        <p:attrNameLst>
                                          <p:attrName>style.visibility</p:attrName>
                                        </p:attrNameLst>
                                      </p:cBhvr>
                                      <p:to>
                                        <p:strVal val="visible"/>
                                      </p:to>
                                    </p:set>
                                    <p:anim calcmode="lin" valueType="num">
                                      <p:cBhvr additive="base">
                                        <p:cTn dur="500"/>
                                        <p:tgtEl>
                                          <p:spTgt spid="542"/>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2" presetSubtype="8">
                                  <p:stCondLst>
                                    <p:cond delay="0"/>
                                  </p:stCondLst>
                                  <p:childTnLst>
                                    <p:set>
                                      <p:cBhvr>
                                        <p:cTn dur="1" fill="hold">
                                          <p:stCondLst>
                                            <p:cond delay="0"/>
                                          </p:stCondLst>
                                        </p:cTn>
                                        <p:tgtEl>
                                          <p:spTgt spid="569"/>
                                        </p:tgtEl>
                                        <p:attrNameLst>
                                          <p:attrName>style.visibility</p:attrName>
                                        </p:attrNameLst>
                                      </p:cBhvr>
                                      <p:to>
                                        <p:strVal val="visible"/>
                                      </p:to>
                                    </p:set>
                                    <p:anim calcmode="lin" valueType="num">
                                      <p:cBhvr additive="base">
                                        <p:cTn dur="500"/>
                                        <p:tgtEl>
                                          <p:spTgt spid="569"/>
                                        </p:tgtEl>
                                        <p:attrNameLst>
                                          <p:attrName>ppt_x</p:attrName>
                                        </p:attrNameLst>
                                      </p:cBhvr>
                                      <p:tavLst>
                                        <p:tav fmla="" tm="0">
                                          <p:val>
                                            <p:strVal val="#ppt_x-1"/>
                                          </p:val>
                                        </p:tav>
                                        <p:tav fmla="" tm="100000">
                                          <p:val>
                                            <p:strVal val="#ppt_x"/>
                                          </p:val>
                                        </p:tav>
                                      </p:tavLst>
                                    </p:anim>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555"/>
                                        </p:tgtEl>
                                        <p:attrNameLst>
                                          <p:attrName>style.visibility</p:attrName>
                                        </p:attrNameLst>
                                      </p:cBhvr>
                                      <p:to>
                                        <p:strVal val="visible"/>
                                      </p:to>
                                    </p:set>
                                    <p:anim calcmode="lin" valueType="num">
                                      <p:cBhvr additive="base">
                                        <p:cTn dur="500"/>
                                        <p:tgtEl>
                                          <p:spTgt spid="555"/>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2">
                                  <p:stCondLst>
                                    <p:cond delay="0"/>
                                  </p:stCondLst>
                                  <p:childTnLst>
                                    <p:set>
                                      <p:cBhvr>
                                        <p:cTn dur="1" fill="hold">
                                          <p:stCondLst>
                                            <p:cond delay="0"/>
                                          </p:stCondLst>
                                        </p:cTn>
                                        <p:tgtEl>
                                          <p:spTgt spid="548"/>
                                        </p:tgtEl>
                                        <p:attrNameLst>
                                          <p:attrName>style.visibility</p:attrName>
                                        </p:attrNameLst>
                                      </p:cBhvr>
                                      <p:to>
                                        <p:strVal val="visible"/>
                                      </p:to>
                                    </p:set>
                                    <p:anim calcmode="lin" valueType="num">
                                      <p:cBhvr additive="base">
                                        <p:cTn dur="500"/>
                                        <p:tgtEl>
                                          <p:spTgt spid="548"/>
                                        </p:tgtEl>
                                        <p:attrNameLst>
                                          <p:attrName>ppt_x</p:attrName>
                                        </p:attrNameLst>
                                      </p:cBhvr>
                                      <p:tavLst>
                                        <p:tav fmla="" tm="0">
                                          <p:val>
                                            <p:strVal val="#ppt_x+1"/>
                                          </p:val>
                                        </p:tav>
                                        <p:tav fmla="" tm="100000">
                                          <p:val>
                                            <p:strVal val="#ppt_x"/>
                                          </p:val>
                                        </p:tav>
                                      </p:tavLst>
                                    </p:anim>
                                  </p:childTnLst>
                                </p:cTn>
                              </p:par>
                            </p:childTnLst>
                          </p:cTn>
                        </p:par>
                        <p:par>
                          <p:cTn fill="hold">
                            <p:stCondLst>
                              <p:cond delay="2000"/>
                            </p:stCondLst>
                            <p:childTnLst>
                              <p:par>
                                <p:cTn fill="hold" nodeType="afterEffect" presetClass="entr" presetID="2" presetSubtype="2">
                                  <p:stCondLst>
                                    <p:cond delay="0"/>
                                  </p:stCondLst>
                                  <p:childTnLst>
                                    <p:set>
                                      <p:cBhvr>
                                        <p:cTn dur="1" fill="hold">
                                          <p:stCondLst>
                                            <p:cond delay="0"/>
                                          </p:stCondLst>
                                        </p:cTn>
                                        <p:tgtEl>
                                          <p:spTgt spid="562"/>
                                        </p:tgtEl>
                                        <p:attrNameLst>
                                          <p:attrName>style.visibility</p:attrName>
                                        </p:attrNameLst>
                                      </p:cBhvr>
                                      <p:to>
                                        <p:strVal val="visible"/>
                                      </p:to>
                                    </p:set>
                                    <p:anim calcmode="lin" valueType="num">
                                      <p:cBhvr additive="base">
                                        <p:cTn dur="500"/>
                                        <p:tgtEl>
                                          <p:spTgt spid="562"/>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578"/>
                                        </p:tgtEl>
                                        <p:attrNameLst>
                                          <p:attrName>style.visibility</p:attrName>
                                        </p:attrNameLst>
                                      </p:cBhvr>
                                      <p:to>
                                        <p:strVal val="visible"/>
                                      </p:to>
                                    </p:set>
                                    <p:anim calcmode="lin" valueType="num">
                                      <p:cBhvr additive="base">
                                        <p:cTn dur="500"/>
                                        <p:tgtEl>
                                          <p:spTgt spid="578"/>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583" name="Shape 583"/>
        <p:cNvGrpSpPr/>
        <p:nvPr/>
      </p:nvGrpSpPr>
      <p:grpSpPr>
        <a:xfrm>
          <a:off x="0" y="0"/>
          <a:ext cx="0" cy="0"/>
          <a:chOff x="0" y="0"/>
          <a:chExt cx="0" cy="0"/>
        </a:xfrm>
      </p:grpSpPr>
      <p:sp>
        <p:nvSpPr>
          <p:cNvPr id="584" name="Google Shape;584;p28"/>
          <p:cNvSpPr txBox="1"/>
          <p:nvPr/>
        </p:nvSpPr>
        <p:spPr>
          <a:xfrm>
            <a:off x="942975" y="5178425"/>
            <a:ext cx="10306050" cy="1171731"/>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We certainly do not forget you as soon as you forget us. It is, perhaps, our fate rather than our merit. We cannot help ourselves. We live at home, quiet, confined, and our feelings prey upon us. You are forced on exertion. You have always a profession, pursuits, business of some sort or other, to take you back into the world immediately, and continual occupation and change soon weaken impressions. All the privilege I claim for my own sex (it is not a very enviable one; you need not covet it), is that of loving longest, when existence or when hope is gone.</a:t>
            </a:r>
            <a:endParaRPr/>
          </a:p>
        </p:txBody>
      </p:sp>
      <p:grpSp>
        <p:nvGrpSpPr>
          <p:cNvPr id="585" name="Google Shape;585;p28"/>
          <p:cNvGrpSpPr/>
          <p:nvPr/>
        </p:nvGrpSpPr>
        <p:grpSpPr>
          <a:xfrm>
            <a:off x="1682750" y="1965325"/>
            <a:ext cx="9144000" cy="2844800"/>
            <a:chOff x="1683026" y="1965663"/>
            <a:chExt cx="9144000" cy="2844004"/>
          </a:xfrm>
        </p:grpSpPr>
        <p:sp>
          <p:nvSpPr>
            <p:cNvPr id="586" name="Google Shape;586;p28"/>
            <p:cNvSpPr/>
            <p:nvPr/>
          </p:nvSpPr>
          <p:spPr>
            <a:xfrm>
              <a:off x="1683026" y="2756017"/>
              <a:ext cx="9144000" cy="1312496"/>
            </a:xfrm>
            <a:prstGeom prst="rightArrow">
              <a:avLst>
                <a:gd fmla="val 50000" name="adj1"/>
                <a:gd fmla="val 50000" name="adj2"/>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87" name="Google Shape;587;p28"/>
            <p:cNvSpPr/>
            <p:nvPr/>
          </p:nvSpPr>
          <p:spPr>
            <a:xfrm>
              <a:off x="2197376" y="2786171"/>
              <a:ext cx="1517650" cy="1252187"/>
            </a:xfrm>
            <a:prstGeom prst="roundRect">
              <a:avLst>
                <a:gd fmla="val 10000" name="adj"/>
              </a:avLst>
            </a:prstGeom>
            <a:noFill/>
            <a:ln cap="flat" cmpd="sng" w="38100">
              <a:solidFill>
                <a:schemeClr val="accent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88" name="Google Shape;588;p28"/>
            <p:cNvSpPr/>
            <p:nvPr/>
          </p:nvSpPr>
          <p:spPr>
            <a:xfrm>
              <a:off x="3019701" y="2975030"/>
              <a:ext cx="1833563" cy="1834637"/>
            </a:xfrm>
            <a:custGeom>
              <a:rect b="b" l="l" r="r" t="t"/>
              <a:pathLst>
                <a:path extrusionOk="0" h="120000" w="120000">
                  <a:moveTo>
                    <a:pt x="10616" y="88021"/>
                  </a:moveTo>
                  <a:lnTo>
                    <a:pt x="14817" y="85637"/>
                  </a:lnTo>
                  <a:lnTo>
                    <a:pt x="14817" y="85637"/>
                  </a:lnTo>
                  <a:cubicBezTo>
                    <a:pt x="23342" y="100665"/>
                    <a:pt x="38779" y="110472"/>
                    <a:pt x="56004" y="111801"/>
                  </a:cubicBezTo>
                  <a:cubicBezTo>
                    <a:pt x="73229" y="113130"/>
                    <a:pt x="89987" y="105808"/>
                    <a:pt x="100716" y="92266"/>
                  </a:cubicBezTo>
                  <a:lnTo>
                    <a:pt x="97939" y="90690"/>
                  </a:lnTo>
                  <a:lnTo>
                    <a:pt x="107284" y="86829"/>
                  </a:lnTo>
                  <a:lnTo>
                    <a:pt x="107742" y="96252"/>
                  </a:lnTo>
                  <a:lnTo>
                    <a:pt x="104963" y="94675"/>
                  </a:lnTo>
                  <a:cubicBezTo>
                    <a:pt x="93351" y="109733"/>
                    <a:pt x="74973" y="117979"/>
                    <a:pt x="56005" y="116641"/>
                  </a:cubicBezTo>
                  <a:cubicBezTo>
                    <a:pt x="37038" y="115303"/>
                    <a:pt x="19999" y="104560"/>
                    <a:pt x="10616" y="88021"/>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89" name="Google Shape;589;p28"/>
            <p:cNvSpPr/>
            <p:nvPr/>
          </p:nvSpPr>
          <p:spPr>
            <a:xfrm>
              <a:off x="2533926" y="3770146"/>
              <a:ext cx="1349375" cy="536425"/>
            </a:xfrm>
            <a:custGeom>
              <a:rect b="b" l="l" r="r" t="t"/>
              <a:pathLst>
                <a:path extrusionOk="0" h="536258" w="1348510">
                  <a:moveTo>
                    <a:pt x="0" y="53626"/>
                  </a:moveTo>
                  <a:cubicBezTo>
                    <a:pt x="0" y="24009"/>
                    <a:pt x="24009" y="0"/>
                    <a:pt x="53626" y="0"/>
                  </a:cubicBezTo>
                  <a:lnTo>
                    <a:pt x="1294884" y="0"/>
                  </a:lnTo>
                  <a:cubicBezTo>
                    <a:pt x="1324501" y="0"/>
                    <a:pt x="1348510" y="24009"/>
                    <a:pt x="1348510" y="53626"/>
                  </a:cubicBezTo>
                  <a:lnTo>
                    <a:pt x="1348510" y="482632"/>
                  </a:lnTo>
                  <a:cubicBezTo>
                    <a:pt x="1348510" y="512249"/>
                    <a:pt x="1324501" y="536258"/>
                    <a:pt x="1294884" y="536258"/>
                  </a:cubicBezTo>
                  <a:lnTo>
                    <a:pt x="53626" y="536258"/>
                  </a:lnTo>
                  <a:cubicBezTo>
                    <a:pt x="24009" y="536258"/>
                    <a:pt x="0" y="512249"/>
                    <a:pt x="0" y="482632"/>
                  </a:cubicBezTo>
                  <a:lnTo>
                    <a:pt x="0" y="53626"/>
                  </a:lnTo>
                  <a:close/>
                </a:path>
              </a:pathLst>
            </a:custGeom>
            <a:solidFill>
              <a:schemeClr val="accent1"/>
            </a:solidFill>
            <a:ln>
              <a:noFill/>
            </a:ln>
          </p:spPr>
          <p:txBody>
            <a:bodyPr anchorCtr="0" anchor="ctr" bIns="30925" lIns="38550" spcFirstLastPara="1" rIns="38550" wrap="square" tIns="30925">
              <a:noAutofit/>
            </a:bodyPr>
            <a:lstStyle/>
            <a:p>
              <a:pPr indent="0" lvl="0" marL="0" marR="0" rtl="0" algn="ctr">
                <a:lnSpc>
                  <a:spcPct val="90000"/>
                </a:lnSpc>
                <a:spcBef>
                  <a:spcPts val="0"/>
                </a:spcBef>
                <a:spcAft>
                  <a:spcPts val="0"/>
                </a:spcAft>
                <a:buNone/>
              </a:pPr>
              <a:r>
                <a:rPr b="1" lang="en-US" sz="1800">
                  <a:solidFill>
                    <a:schemeClr val="lt1"/>
                  </a:solidFill>
                  <a:latin typeface="Calibri"/>
                  <a:ea typeface="Calibri"/>
                  <a:cs typeface="Calibri"/>
                  <a:sym typeface="Calibri"/>
                </a:rPr>
                <a:t>Identify</a:t>
              </a:r>
              <a:endParaRPr b="1" sz="1800">
                <a:solidFill>
                  <a:schemeClr val="lt1"/>
                </a:solidFill>
                <a:latin typeface="Calibri"/>
                <a:ea typeface="Calibri"/>
                <a:cs typeface="Calibri"/>
                <a:sym typeface="Calibri"/>
              </a:endParaRPr>
            </a:p>
          </p:txBody>
        </p:sp>
        <p:sp>
          <p:nvSpPr>
            <p:cNvPr id="590" name="Google Shape;590;p28"/>
            <p:cNvSpPr/>
            <p:nvPr/>
          </p:nvSpPr>
          <p:spPr>
            <a:xfrm>
              <a:off x="4234139" y="2786171"/>
              <a:ext cx="1517650" cy="1252187"/>
            </a:xfrm>
            <a:prstGeom prst="roundRect">
              <a:avLst>
                <a:gd fmla="val 10000" name="adj"/>
              </a:avLst>
            </a:prstGeom>
            <a:noFill/>
            <a:ln cap="flat" cmpd="sng" w="38100">
              <a:solidFill>
                <a:schemeClr val="accent2"/>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91" name="Google Shape;591;p28"/>
            <p:cNvSpPr/>
            <p:nvPr/>
          </p:nvSpPr>
          <p:spPr>
            <a:xfrm>
              <a:off x="5043764" y="1965663"/>
              <a:ext cx="2028825" cy="2028257"/>
            </a:xfrm>
            <a:custGeom>
              <a:rect b="b" l="l" r="r" t="t"/>
              <a:pathLst>
                <a:path extrusionOk="0" h="120000" w="120000">
                  <a:moveTo>
                    <a:pt x="10359" y="31809"/>
                  </a:moveTo>
                  <a:cubicBezTo>
                    <a:pt x="19866" y="15068"/>
                    <a:pt x="37170" y="4247"/>
                    <a:pt x="56383" y="3027"/>
                  </a:cubicBezTo>
                  <a:cubicBezTo>
                    <a:pt x="75596" y="1807"/>
                    <a:pt x="94130" y="10354"/>
                    <a:pt x="105678" y="25758"/>
                  </a:cubicBezTo>
                  <a:lnTo>
                    <a:pt x="108194" y="24329"/>
                  </a:lnTo>
                  <a:lnTo>
                    <a:pt x="107741" y="32888"/>
                  </a:lnTo>
                  <a:lnTo>
                    <a:pt x="99329" y="29363"/>
                  </a:lnTo>
                  <a:lnTo>
                    <a:pt x="101844" y="27935"/>
                  </a:lnTo>
                  <a:lnTo>
                    <a:pt x="101844" y="27935"/>
                  </a:lnTo>
                  <a:cubicBezTo>
                    <a:pt x="91091" y="13902"/>
                    <a:pt x="74019" y="6194"/>
                    <a:pt x="56382" y="7407"/>
                  </a:cubicBezTo>
                  <a:cubicBezTo>
                    <a:pt x="38744" y="8621"/>
                    <a:pt x="22889" y="18594"/>
                    <a:pt x="14159" y="33967"/>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92" name="Google Shape;592;p28"/>
            <p:cNvSpPr/>
            <p:nvPr/>
          </p:nvSpPr>
          <p:spPr>
            <a:xfrm>
              <a:off x="4572276" y="2517958"/>
              <a:ext cx="1347788" cy="536425"/>
            </a:xfrm>
            <a:custGeom>
              <a:rect b="b" l="l" r="r" t="t"/>
              <a:pathLst>
                <a:path extrusionOk="0" h="536258" w="1348510">
                  <a:moveTo>
                    <a:pt x="0" y="53626"/>
                  </a:moveTo>
                  <a:cubicBezTo>
                    <a:pt x="0" y="24009"/>
                    <a:pt x="24009" y="0"/>
                    <a:pt x="53626" y="0"/>
                  </a:cubicBezTo>
                  <a:lnTo>
                    <a:pt x="1294884" y="0"/>
                  </a:lnTo>
                  <a:cubicBezTo>
                    <a:pt x="1324501" y="0"/>
                    <a:pt x="1348510" y="24009"/>
                    <a:pt x="1348510" y="53626"/>
                  </a:cubicBezTo>
                  <a:lnTo>
                    <a:pt x="1348510" y="482632"/>
                  </a:lnTo>
                  <a:cubicBezTo>
                    <a:pt x="1348510" y="512249"/>
                    <a:pt x="1324501" y="536258"/>
                    <a:pt x="1294884" y="536258"/>
                  </a:cubicBezTo>
                  <a:lnTo>
                    <a:pt x="53626" y="536258"/>
                  </a:lnTo>
                  <a:cubicBezTo>
                    <a:pt x="24009" y="536258"/>
                    <a:pt x="0" y="512249"/>
                    <a:pt x="0" y="482632"/>
                  </a:cubicBezTo>
                  <a:lnTo>
                    <a:pt x="0" y="53626"/>
                  </a:lnTo>
                  <a:close/>
                </a:path>
              </a:pathLst>
            </a:custGeom>
            <a:solidFill>
              <a:schemeClr val="accent2"/>
            </a:solidFill>
            <a:ln>
              <a:noFill/>
            </a:ln>
          </p:spPr>
          <p:txBody>
            <a:bodyPr anchorCtr="0" anchor="ctr" bIns="30925" lIns="38550" spcFirstLastPara="1" rIns="38550" wrap="square" tIns="30925">
              <a:noAutofit/>
            </a:bodyPr>
            <a:lstStyle/>
            <a:p>
              <a:pPr indent="0" lvl="0" marL="0" marR="0" rtl="0" algn="ctr">
                <a:lnSpc>
                  <a:spcPct val="90000"/>
                </a:lnSpc>
                <a:spcBef>
                  <a:spcPts val="0"/>
                </a:spcBef>
                <a:spcAft>
                  <a:spcPts val="0"/>
                </a:spcAft>
                <a:buNone/>
              </a:pPr>
              <a:r>
                <a:rPr b="1" lang="en-US" sz="1800">
                  <a:solidFill>
                    <a:schemeClr val="lt1"/>
                  </a:solidFill>
                  <a:latin typeface="Calibri"/>
                  <a:ea typeface="Calibri"/>
                  <a:cs typeface="Calibri"/>
                  <a:sym typeface="Calibri"/>
                </a:rPr>
                <a:t>Review &amp; Update</a:t>
              </a:r>
              <a:endParaRPr b="1" sz="1800">
                <a:solidFill>
                  <a:schemeClr val="lt1"/>
                </a:solidFill>
                <a:latin typeface="Calibri"/>
                <a:ea typeface="Calibri"/>
                <a:cs typeface="Calibri"/>
                <a:sym typeface="Calibri"/>
              </a:endParaRPr>
            </a:p>
          </p:txBody>
        </p:sp>
        <p:sp>
          <p:nvSpPr>
            <p:cNvPr id="593" name="Google Shape;593;p28"/>
            <p:cNvSpPr/>
            <p:nvPr/>
          </p:nvSpPr>
          <p:spPr>
            <a:xfrm>
              <a:off x="6272489" y="2786171"/>
              <a:ext cx="1516062" cy="1252187"/>
            </a:xfrm>
            <a:prstGeom prst="roundRect">
              <a:avLst>
                <a:gd fmla="val 10000" name="adj"/>
              </a:avLst>
            </a:prstGeom>
            <a:noFill/>
            <a:ln cap="flat" cmpd="sng" w="38100">
              <a:solidFill>
                <a:schemeClr val="accent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94" name="Google Shape;594;p28"/>
            <p:cNvSpPr/>
            <p:nvPr/>
          </p:nvSpPr>
          <p:spPr>
            <a:xfrm>
              <a:off x="7094814" y="2975030"/>
              <a:ext cx="1833562" cy="1834637"/>
            </a:xfrm>
            <a:custGeom>
              <a:rect b="b" l="l" r="r" t="t"/>
              <a:pathLst>
                <a:path extrusionOk="0" h="120000" w="120000">
                  <a:moveTo>
                    <a:pt x="10616" y="88021"/>
                  </a:moveTo>
                  <a:lnTo>
                    <a:pt x="14817" y="85637"/>
                  </a:lnTo>
                  <a:cubicBezTo>
                    <a:pt x="23342" y="100665"/>
                    <a:pt x="38779" y="110472"/>
                    <a:pt x="56004" y="111801"/>
                  </a:cubicBezTo>
                  <a:cubicBezTo>
                    <a:pt x="73229" y="113130"/>
                    <a:pt x="89987" y="105808"/>
                    <a:pt x="100716" y="92266"/>
                  </a:cubicBezTo>
                  <a:lnTo>
                    <a:pt x="97939" y="90690"/>
                  </a:lnTo>
                  <a:lnTo>
                    <a:pt x="107284" y="86829"/>
                  </a:lnTo>
                  <a:lnTo>
                    <a:pt x="107742" y="96252"/>
                  </a:lnTo>
                  <a:lnTo>
                    <a:pt x="104963" y="94675"/>
                  </a:lnTo>
                  <a:cubicBezTo>
                    <a:pt x="93351" y="109733"/>
                    <a:pt x="74973" y="117979"/>
                    <a:pt x="56005" y="116641"/>
                  </a:cubicBezTo>
                  <a:cubicBezTo>
                    <a:pt x="37038" y="115303"/>
                    <a:pt x="19999" y="104560"/>
                    <a:pt x="10616" y="88021"/>
                  </a:cubicBezTo>
                  <a:close/>
                </a:path>
              </a:pathLst>
            </a:custGeom>
            <a:solidFill>
              <a:schemeClr val="accent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595" name="Google Shape;595;p28"/>
            <p:cNvSpPr/>
            <p:nvPr/>
          </p:nvSpPr>
          <p:spPr>
            <a:xfrm>
              <a:off x="6609039" y="3770146"/>
              <a:ext cx="1347787" cy="536425"/>
            </a:xfrm>
            <a:custGeom>
              <a:rect b="b" l="l" r="r" t="t"/>
              <a:pathLst>
                <a:path extrusionOk="0" h="536258" w="1348510">
                  <a:moveTo>
                    <a:pt x="0" y="53626"/>
                  </a:moveTo>
                  <a:cubicBezTo>
                    <a:pt x="0" y="24009"/>
                    <a:pt x="24009" y="0"/>
                    <a:pt x="53626" y="0"/>
                  </a:cubicBezTo>
                  <a:lnTo>
                    <a:pt x="1294884" y="0"/>
                  </a:lnTo>
                  <a:cubicBezTo>
                    <a:pt x="1324501" y="0"/>
                    <a:pt x="1348510" y="24009"/>
                    <a:pt x="1348510" y="53626"/>
                  </a:cubicBezTo>
                  <a:lnTo>
                    <a:pt x="1348510" y="482632"/>
                  </a:lnTo>
                  <a:cubicBezTo>
                    <a:pt x="1348510" y="512249"/>
                    <a:pt x="1324501" y="536258"/>
                    <a:pt x="1294884" y="536258"/>
                  </a:cubicBezTo>
                  <a:lnTo>
                    <a:pt x="53626" y="536258"/>
                  </a:lnTo>
                  <a:cubicBezTo>
                    <a:pt x="24009" y="536258"/>
                    <a:pt x="0" y="512249"/>
                    <a:pt x="0" y="482632"/>
                  </a:cubicBezTo>
                  <a:lnTo>
                    <a:pt x="0" y="53626"/>
                  </a:lnTo>
                  <a:close/>
                </a:path>
              </a:pathLst>
            </a:custGeom>
            <a:solidFill>
              <a:schemeClr val="accent3"/>
            </a:solidFill>
            <a:ln>
              <a:noFill/>
            </a:ln>
          </p:spPr>
          <p:txBody>
            <a:bodyPr anchorCtr="0" anchor="ctr" bIns="30925" lIns="38550" spcFirstLastPara="1" rIns="38550" wrap="square" tIns="30925">
              <a:noAutofit/>
            </a:bodyPr>
            <a:lstStyle/>
            <a:p>
              <a:pPr indent="0" lvl="0" marL="0" marR="0" rtl="0" algn="ctr">
                <a:lnSpc>
                  <a:spcPct val="90000"/>
                </a:lnSpc>
                <a:spcBef>
                  <a:spcPts val="0"/>
                </a:spcBef>
                <a:spcAft>
                  <a:spcPts val="0"/>
                </a:spcAft>
                <a:buNone/>
              </a:pPr>
              <a:r>
                <a:rPr b="1" lang="en-US" sz="1800">
                  <a:solidFill>
                    <a:schemeClr val="lt1"/>
                  </a:solidFill>
                  <a:latin typeface="Calibri"/>
                  <a:ea typeface="Calibri"/>
                  <a:cs typeface="Calibri"/>
                  <a:sym typeface="Calibri"/>
                </a:rPr>
                <a:t>Design To-Be</a:t>
              </a:r>
              <a:endParaRPr b="1" sz="1800">
                <a:solidFill>
                  <a:schemeClr val="lt1"/>
                </a:solidFill>
                <a:latin typeface="Calibri"/>
                <a:ea typeface="Calibri"/>
                <a:cs typeface="Calibri"/>
                <a:sym typeface="Calibri"/>
              </a:endParaRPr>
            </a:p>
          </p:txBody>
        </p:sp>
        <p:sp>
          <p:nvSpPr>
            <p:cNvPr id="596" name="Google Shape;596;p28"/>
            <p:cNvSpPr/>
            <p:nvPr/>
          </p:nvSpPr>
          <p:spPr>
            <a:xfrm>
              <a:off x="8309251" y="2786171"/>
              <a:ext cx="1517650" cy="1252187"/>
            </a:xfrm>
            <a:prstGeom prst="roundRect">
              <a:avLst>
                <a:gd fmla="val 10000" name="adj"/>
              </a:avLst>
            </a:prstGeom>
            <a:noFill/>
            <a:ln cap="flat" cmpd="sng" w="38100">
              <a:solidFill>
                <a:schemeClr val="accent4"/>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97" name="Google Shape;597;p28"/>
            <p:cNvSpPr/>
            <p:nvPr/>
          </p:nvSpPr>
          <p:spPr>
            <a:xfrm>
              <a:off x="8645801" y="2517958"/>
              <a:ext cx="1349375" cy="536425"/>
            </a:xfrm>
            <a:custGeom>
              <a:rect b="b" l="l" r="r" t="t"/>
              <a:pathLst>
                <a:path extrusionOk="0" h="536258" w="1348510">
                  <a:moveTo>
                    <a:pt x="0" y="53626"/>
                  </a:moveTo>
                  <a:cubicBezTo>
                    <a:pt x="0" y="24009"/>
                    <a:pt x="24009" y="0"/>
                    <a:pt x="53626" y="0"/>
                  </a:cubicBezTo>
                  <a:lnTo>
                    <a:pt x="1294884" y="0"/>
                  </a:lnTo>
                  <a:cubicBezTo>
                    <a:pt x="1324501" y="0"/>
                    <a:pt x="1348510" y="24009"/>
                    <a:pt x="1348510" y="53626"/>
                  </a:cubicBezTo>
                  <a:lnTo>
                    <a:pt x="1348510" y="482632"/>
                  </a:lnTo>
                  <a:cubicBezTo>
                    <a:pt x="1348510" y="512249"/>
                    <a:pt x="1324501" y="536258"/>
                    <a:pt x="1294884" y="536258"/>
                  </a:cubicBezTo>
                  <a:lnTo>
                    <a:pt x="53626" y="536258"/>
                  </a:lnTo>
                  <a:cubicBezTo>
                    <a:pt x="24009" y="536258"/>
                    <a:pt x="0" y="512249"/>
                    <a:pt x="0" y="482632"/>
                  </a:cubicBezTo>
                  <a:lnTo>
                    <a:pt x="0" y="53626"/>
                  </a:lnTo>
                  <a:close/>
                </a:path>
              </a:pathLst>
            </a:custGeom>
            <a:solidFill>
              <a:schemeClr val="accent4"/>
            </a:solidFill>
            <a:ln>
              <a:noFill/>
            </a:ln>
          </p:spPr>
          <p:txBody>
            <a:bodyPr anchorCtr="0" anchor="ctr" bIns="30925" lIns="38550" spcFirstLastPara="1" rIns="38550" wrap="square" tIns="30925">
              <a:noAutofit/>
            </a:bodyPr>
            <a:lstStyle/>
            <a:p>
              <a:pPr indent="0" lvl="0" marL="0" marR="0" rtl="0" algn="ctr">
                <a:lnSpc>
                  <a:spcPct val="90000"/>
                </a:lnSpc>
                <a:spcBef>
                  <a:spcPts val="0"/>
                </a:spcBef>
                <a:spcAft>
                  <a:spcPts val="0"/>
                </a:spcAft>
                <a:buNone/>
              </a:pPr>
              <a:r>
                <a:rPr b="1" lang="en-US" sz="1800">
                  <a:solidFill>
                    <a:schemeClr val="lt1"/>
                  </a:solidFill>
                  <a:latin typeface="Calibri"/>
                  <a:ea typeface="Calibri"/>
                  <a:cs typeface="Calibri"/>
                  <a:sym typeface="Calibri"/>
                </a:rPr>
                <a:t>Test &amp; Implement</a:t>
              </a:r>
              <a:endParaRPr b="1" sz="1800">
                <a:solidFill>
                  <a:schemeClr val="lt1"/>
                </a:solidFill>
                <a:latin typeface="Calibri"/>
                <a:ea typeface="Calibri"/>
                <a:cs typeface="Calibri"/>
                <a:sym typeface="Calibri"/>
              </a:endParaRPr>
            </a:p>
          </p:txBody>
        </p:sp>
        <p:sp>
          <p:nvSpPr>
            <p:cNvPr id="598" name="Google Shape;598;p28"/>
            <p:cNvSpPr/>
            <p:nvPr/>
          </p:nvSpPr>
          <p:spPr>
            <a:xfrm>
              <a:off x="8844239" y="3209915"/>
              <a:ext cx="495300" cy="404700"/>
            </a:xfrm>
            <a:custGeom>
              <a:rect b="b" l="l" r="r" t="t"/>
              <a:pathLst>
                <a:path extrusionOk="0" h="163" w="199">
                  <a:moveTo>
                    <a:pt x="146" y="111"/>
                  </a:moveTo>
                  <a:cubicBezTo>
                    <a:pt x="132" y="129"/>
                    <a:pt x="132" y="129"/>
                    <a:pt x="132" y="129"/>
                  </a:cubicBezTo>
                  <a:cubicBezTo>
                    <a:pt x="129" y="133"/>
                    <a:pt x="125" y="138"/>
                    <a:pt x="122" y="142"/>
                  </a:cubicBezTo>
                  <a:cubicBezTo>
                    <a:pt x="108" y="160"/>
                    <a:pt x="108" y="160"/>
                    <a:pt x="108" y="160"/>
                  </a:cubicBezTo>
                  <a:cubicBezTo>
                    <a:pt x="106" y="163"/>
                    <a:pt x="101" y="163"/>
                    <a:pt x="99" y="160"/>
                  </a:cubicBezTo>
                  <a:cubicBezTo>
                    <a:pt x="85" y="142"/>
                    <a:pt x="85" y="142"/>
                    <a:pt x="85" y="142"/>
                  </a:cubicBezTo>
                  <a:cubicBezTo>
                    <a:pt x="82" y="138"/>
                    <a:pt x="78" y="133"/>
                    <a:pt x="75" y="129"/>
                  </a:cubicBezTo>
                  <a:cubicBezTo>
                    <a:pt x="61" y="111"/>
                    <a:pt x="61" y="111"/>
                    <a:pt x="61" y="111"/>
                  </a:cubicBezTo>
                  <a:cubicBezTo>
                    <a:pt x="58" y="108"/>
                    <a:pt x="60" y="105"/>
                    <a:pt x="64" y="105"/>
                  </a:cubicBezTo>
                  <a:cubicBezTo>
                    <a:pt x="87" y="105"/>
                    <a:pt x="87" y="105"/>
                    <a:pt x="87" y="105"/>
                  </a:cubicBezTo>
                  <a:cubicBezTo>
                    <a:pt x="87" y="53"/>
                    <a:pt x="87" y="53"/>
                    <a:pt x="87" y="53"/>
                  </a:cubicBezTo>
                  <a:cubicBezTo>
                    <a:pt x="87" y="50"/>
                    <a:pt x="90" y="47"/>
                    <a:pt x="93" y="47"/>
                  </a:cubicBezTo>
                  <a:cubicBezTo>
                    <a:pt x="114" y="47"/>
                    <a:pt x="114" y="47"/>
                    <a:pt x="114" y="47"/>
                  </a:cubicBezTo>
                  <a:cubicBezTo>
                    <a:pt x="117" y="47"/>
                    <a:pt x="120" y="50"/>
                    <a:pt x="120" y="53"/>
                  </a:cubicBezTo>
                  <a:cubicBezTo>
                    <a:pt x="120" y="105"/>
                    <a:pt x="120" y="105"/>
                    <a:pt x="120" y="105"/>
                  </a:cubicBezTo>
                  <a:cubicBezTo>
                    <a:pt x="143" y="105"/>
                    <a:pt x="143" y="105"/>
                    <a:pt x="143" y="105"/>
                  </a:cubicBezTo>
                  <a:cubicBezTo>
                    <a:pt x="147" y="105"/>
                    <a:pt x="149" y="108"/>
                    <a:pt x="146" y="111"/>
                  </a:cubicBezTo>
                  <a:close/>
                  <a:moveTo>
                    <a:pt x="184" y="61"/>
                  </a:moveTo>
                  <a:cubicBezTo>
                    <a:pt x="184" y="58"/>
                    <a:pt x="185" y="55"/>
                    <a:pt x="185" y="52"/>
                  </a:cubicBezTo>
                  <a:cubicBezTo>
                    <a:pt x="185" y="23"/>
                    <a:pt x="161" y="0"/>
                    <a:pt x="132" y="0"/>
                  </a:cubicBezTo>
                  <a:cubicBezTo>
                    <a:pt x="112" y="0"/>
                    <a:pt x="95" y="10"/>
                    <a:pt x="86" y="26"/>
                  </a:cubicBezTo>
                  <a:cubicBezTo>
                    <a:pt x="81" y="22"/>
                    <a:pt x="75" y="20"/>
                    <a:pt x="68" y="20"/>
                  </a:cubicBezTo>
                  <a:cubicBezTo>
                    <a:pt x="49" y="20"/>
                    <a:pt x="35" y="35"/>
                    <a:pt x="35" y="54"/>
                  </a:cubicBezTo>
                  <a:cubicBezTo>
                    <a:pt x="35" y="54"/>
                    <a:pt x="35" y="54"/>
                    <a:pt x="35" y="54"/>
                  </a:cubicBezTo>
                  <a:cubicBezTo>
                    <a:pt x="15" y="56"/>
                    <a:pt x="0" y="72"/>
                    <a:pt x="0" y="92"/>
                  </a:cubicBezTo>
                  <a:cubicBezTo>
                    <a:pt x="0" y="113"/>
                    <a:pt x="17" y="130"/>
                    <a:pt x="38" y="130"/>
                  </a:cubicBezTo>
                  <a:cubicBezTo>
                    <a:pt x="60" y="130"/>
                    <a:pt x="60" y="130"/>
                    <a:pt x="60" y="130"/>
                  </a:cubicBezTo>
                  <a:cubicBezTo>
                    <a:pt x="52" y="118"/>
                    <a:pt x="52" y="118"/>
                    <a:pt x="52" y="118"/>
                  </a:cubicBezTo>
                  <a:cubicBezTo>
                    <a:pt x="48" y="113"/>
                    <a:pt x="47" y="107"/>
                    <a:pt x="49" y="101"/>
                  </a:cubicBezTo>
                  <a:cubicBezTo>
                    <a:pt x="52" y="96"/>
                    <a:pt x="58" y="93"/>
                    <a:pt x="64" y="93"/>
                  </a:cubicBezTo>
                  <a:cubicBezTo>
                    <a:pt x="75" y="93"/>
                    <a:pt x="75" y="93"/>
                    <a:pt x="75" y="93"/>
                  </a:cubicBezTo>
                  <a:cubicBezTo>
                    <a:pt x="75" y="53"/>
                    <a:pt x="75" y="53"/>
                    <a:pt x="75" y="53"/>
                  </a:cubicBezTo>
                  <a:cubicBezTo>
                    <a:pt x="75" y="43"/>
                    <a:pt x="83" y="35"/>
                    <a:pt x="93" y="35"/>
                  </a:cubicBezTo>
                  <a:cubicBezTo>
                    <a:pt x="114" y="35"/>
                    <a:pt x="114" y="35"/>
                    <a:pt x="114" y="35"/>
                  </a:cubicBezTo>
                  <a:cubicBezTo>
                    <a:pt x="124" y="35"/>
                    <a:pt x="132" y="43"/>
                    <a:pt x="132" y="53"/>
                  </a:cubicBezTo>
                  <a:cubicBezTo>
                    <a:pt x="132" y="93"/>
                    <a:pt x="132" y="93"/>
                    <a:pt x="132" y="93"/>
                  </a:cubicBezTo>
                  <a:cubicBezTo>
                    <a:pt x="143" y="93"/>
                    <a:pt x="143" y="93"/>
                    <a:pt x="143" y="93"/>
                  </a:cubicBezTo>
                  <a:cubicBezTo>
                    <a:pt x="150" y="93"/>
                    <a:pt x="155" y="96"/>
                    <a:pt x="158" y="101"/>
                  </a:cubicBezTo>
                  <a:cubicBezTo>
                    <a:pt x="160" y="107"/>
                    <a:pt x="160" y="113"/>
                    <a:pt x="155" y="118"/>
                  </a:cubicBezTo>
                  <a:cubicBezTo>
                    <a:pt x="147" y="130"/>
                    <a:pt x="147" y="130"/>
                    <a:pt x="147" y="130"/>
                  </a:cubicBezTo>
                  <a:cubicBezTo>
                    <a:pt x="161" y="130"/>
                    <a:pt x="161" y="130"/>
                    <a:pt x="161" y="130"/>
                  </a:cubicBezTo>
                  <a:cubicBezTo>
                    <a:pt x="182" y="130"/>
                    <a:pt x="199" y="113"/>
                    <a:pt x="199" y="92"/>
                  </a:cubicBezTo>
                  <a:cubicBezTo>
                    <a:pt x="199" y="79"/>
                    <a:pt x="193" y="68"/>
                    <a:pt x="184" y="61"/>
                  </a:cubicBezTo>
                  <a:close/>
                </a:path>
              </a:pathLst>
            </a:custGeom>
            <a:solidFill>
              <a:schemeClr val="accent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99" name="Google Shape;599;p28"/>
            <p:cNvSpPr/>
            <p:nvPr/>
          </p:nvSpPr>
          <p:spPr>
            <a:xfrm>
              <a:off x="2826755" y="3201370"/>
              <a:ext cx="424446" cy="421652"/>
            </a:xfrm>
            <a:custGeom>
              <a:rect b="b" l="l" r="r" t="t"/>
              <a:pathLst>
                <a:path extrusionOk="0" h="199" w="200">
                  <a:moveTo>
                    <a:pt x="184" y="27"/>
                  </a:moveTo>
                  <a:cubicBezTo>
                    <a:pt x="83" y="27"/>
                    <a:pt x="83" y="27"/>
                    <a:pt x="83" y="27"/>
                  </a:cubicBezTo>
                  <a:cubicBezTo>
                    <a:pt x="74" y="27"/>
                    <a:pt x="67" y="35"/>
                    <a:pt x="67" y="43"/>
                  </a:cubicBezTo>
                  <a:cubicBezTo>
                    <a:pt x="67" y="111"/>
                    <a:pt x="67" y="111"/>
                    <a:pt x="67" y="111"/>
                  </a:cubicBezTo>
                  <a:cubicBezTo>
                    <a:pt x="67" y="120"/>
                    <a:pt x="74" y="127"/>
                    <a:pt x="83" y="127"/>
                  </a:cubicBezTo>
                  <a:cubicBezTo>
                    <a:pt x="88" y="127"/>
                    <a:pt x="88" y="127"/>
                    <a:pt x="88" y="127"/>
                  </a:cubicBezTo>
                  <a:cubicBezTo>
                    <a:pt x="88" y="153"/>
                    <a:pt x="88" y="153"/>
                    <a:pt x="88" y="153"/>
                  </a:cubicBezTo>
                  <a:cubicBezTo>
                    <a:pt x="125" y="127"/>
                    <a:pt x="125" y="127"/>
                    <a:pt x="125" y="127"/>
                  </a:cubicBezTo>
                  <a:cubicBezTo>
                    <a:pt x="184" y="127"/>
                    <a:pt x="184" y="127"/>
                    <a:pt x="184" y="127"/>
                  </a:cubicBezTo>
                  <a:cubicBezTo>
                    <a:pt x="193" y="127"/>
                    <a:pt x="200" y="120"/>
                    <a:pt x="200" y="111"/>
                  </a:cubicBezTo>
                  <a:cubicBezTo>
                    <a:pt x="200" y="43"/>
                    <a:pt x="200" y="43"/>
                    <a:pt x="200" y="43"/>
                  </a:cubicBezTo>
                  <a:cubicBezTo>
                    <a:pt x="200" y="35"/>
                    <a:pt x="193" y="27"/>
                    <a:pt x="184" y="27"/>
                  </a:cubicBezTo>
                  <a:close/>
                  <a:moveTo>
                    <a:pt x="153" y="105"/>
                  </a:moveTo>
                  <a:cubicBezTo>
                    <a:pt x="93" y="105"/>
                    <a:pt x="93" y="105"/>
                    <a:pt x="93" y="105"/>
                  </a:cubicBezTo>
                  <a:cubicBezTo>
                    <a:pt x="93" y="95"/>
                    <a:pt x="93" y="95"/>
                    <a:pt x="93" y="95"/>
                  </a:cubicBezTo>
                  <a:cubicBezTo>
                    <a:pt x="153" y="95"/>
                    <a:pt x="153" y="95"/>
                    <a:pt x="153" y="95"/>
                  </a:cubicBezTo>
                  <a:lnTo>
                    <a:pt x="153" y="105"/>
                  </a:lnTo>
                  <a:close/>
                  <a:moveTo>
                    <a:pt x="174" y="82"/>
                  </a:moveTo>
                  <a:cubicBezTo>
                    <a:pt x="93" y="82"/>
                    <a:pt x="93" y="82"/>
                    <a:pt x="93" y="82"/>
                  </a:cubicBezTo>
                  <a:cubicBezTo>
                    <a:pt x="93" y="72"/>
                    <a:pt x="93" y="72"/>
                    <a:pt x="93" y="72"/>
                  </a:cubicBezTo>
                  <a:cubicBezTo>
                    <a:pt x="174" y="72"/>
                    <a:pt x="174" y="72"/>
                    <a:pt x="174" y="72"/>
                  </a:cubicBezTo>
                  <a:lnTo>
                    <a:pt x="174" y="82"/>
                  </a:lnTo>
                  <a:close/>
                  <a:moveTo>
                    <a:pt x="174" y="60"/>
                  </a:moveTo>
                  <a:cubicBezTo>
                    <a:pt x="93" y="60"/>
                    <a:pt x="93" y="60"/>
                    <a:pt x="93" y="60"/>
                  </a:cubicBezTo>
                  <a:cubicBezTo>
                    <a:pt x="93" y="50"/>
                    <a:pt x="93" y="50"/>
                    <a:pt x="93" y="50"/>
                  </a:cubicBezTo>
                  <a:cubicBezTo>
                    <a:pt x="174" y="50"/>
                    <a:pt x="174" y="50"/>
                    <a:pt x="174" y="50"/>
                  </a:cubicBezTo>
                  <a:lnTo>
                    <a:pt x="174" y="60"/>
                  </a:lnTo>
                  <a:close/>
                  <a:moveTo>
                    <a:pt x="95" y="165"/>
                  </a:moveTo>
                  <a:cubicBezTo>
                    <a:pt x="9" y="165"/>
                    <a:pt x="9" y="165"/>
                    <a:pt x="9" y="165"/>
                  </a:cubicBezTo>
                  <a:cubicBezTo>
                    <a:pt x="9" y="30"/>
                    <a:pt x="9" y="30"/>
                    <a:pt x="9" y="30"/>
                  </a:cubicBezTo>
                  <a:cubicBezTo>
                    <a:pt x="59" y="30"/>
                    <a:pt x="59" y="30"/>
                    <a:pt x="59" y="30"/>
                  </a:cubicBezTo>
                  <a:cubicBezTo>
                    <a:pt x="64" y="21"/>
                    <a:pt x="73" y="15"/>
                    <a:pt x="83" y="15"/>
                  </a:cubicBezTo>
                  <a:cubicBezTo>
                    <a:pt x="104" y="15"/>
                    <a:pt x="104" y="15"/>
                    <a:pt x="104" y="15"/>
                  </a:cubicBezTo>
                  <a:cubicBezTo>
                    <a:pt x="103" y="7"/>
                    <a:pt x="95" y="0"/>
                    <a:pt x="86" y="0"/>
                  </a:cubicBezTo>
                  <a:cubicBezTo>
                    <a:pt x="18" y="0"/>
                    <a:pt x="18" y="0"/>
                    <a:pt x="18" y="0"/>
                  </a:cubicBezTo>
                  <a:cubicBezTo>
                    <a:pt x="8" y="0"/>
                    <a:pt x="0" y="7"/>
                    <a:pt x="0" y="17"/>
                  </a:cubicBezTo>
                  <a:cubicBezTo>
                    <a:pt x="0" y="182"/>
                    <a:pt x="0" y="182"/>
                    <a:pt x="0" y="182"/>
                  </a:cubicBezTo>
                  <a:cubicBezTo>
                    <a:pt x="0" y="191"/>
                    <a:pt x="8" y="199"/>
                    <a:pt x="18" y="199"/>
                  </a:cubicBezTo>
                  <a:cubicBezTo>
                    <a:pt x="86" y="199"/>
                    <a:pt x="86" y="199"/>
                    <a:pt x="86" y="199"/>
                  </a:cubicBezTo>
                  <a:cubicBezTo>
                    <a:pt x="96" y="199"/>
                    <a:pt x="104" y="191"/>
                    <a:pt x="104" y="182"/>
                  </a:cubicBezTo>
                  <a:cubicBezTo>
                    <a:pt x="104" y="154"/>
                    <a:pt x="104" y="154"/>
                    <a:pt x="104" y="154"/>
                  </a:cubicBezTo>
                  <a:cubicBezTo>
                    <a:pt x="95" y="161"/>
                    <a:pt x="95" y="161"/>
                    <a:pt x="95" y="161"/>
                  </a:cubicBezTo>
                  <a:lnTo>
                    <a:pt x="95" y="165"/>
                  </a:lnTo>
                  <a:close/>
                  <a:moveTo>
                    <a:pt x="40" y="10"/>
                  </a:moveTo>
                  <a:cubicBezTo>
                    <a:pt x="64" y="10"/>
                    <a:pt x="64" y="10"/>
                    <a:pt x="64" y="10"/>
                  </a:cubicBezTo>
                  <a:cubicBezTo>
                    <a:pt x="66" y="10"/>
                    <a:pt x="67" y="12"/>
                    <a:pt x="67" y="14"/>
                  </a:cubicBezTo>
                  <a:cubicBezTo>
                    <a:pt x="67" y="15"/>
                    <a:pt x="66" y="17"/>
                    <a:pt x="64" y="17"/>
                  </a:cubicBezTo>
                  <a:cubicBezTo>
                    <a:pt x="40" y="17"/>
                    <a:pt x="40" y="17"/>
                    <a:pt x="40" y="17"/>
                  </a:cubicBezTo>
                  <a:cubicBezTo>
                    <a:pt x="38" y="17"/>
                    <a:pt x="36" y="15"/>
                    <a:pt x="36" y="14"/>
                  </a:cubicBezTo>
                  <a:cubicBezTo>
                    <a:pt x="36" y="12"/>
                    <a:pt x="38" y="10"/>
                    <a:pt x="40" y="10"/>
                  </a:cubicBezTo>
                  <a:close/>
                  <a:moveTo>
                    <a:pt x="52" y="190"/>
                  </a:moveTo>
                  <a:cubicBezTo>
                    <a:pt x="48" y="190"/>
                    <a:pt x="45" y="187"/>
                    <a:pt x="45" y="183"/>
                  </a:cubicBezTo>
                  <a:cubicBezTo>
                    <a:pt x="45" y="179"/>
                    <a:pt x="48" y="176"/>
                    <a:pt x="52" y="176"/>
                  </a:cubicBezTo>
                  <a:cubicBezTo>
                    <a:pt x="56" y="176"/>
                    <a:pt x="59" y="179"/>
                    <a:pt x="59" y="183"/>
                  </a:cubicBezTo>
                  <a:cubicBezTo>
                    <a:pt x="59" y="187"/>
                    <a:pt x="56" y="190"/>
                    <a:pt x="52" y="190"/>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00" name="Google Shape;600;p28"/>
            <p:cNvSpPr/>
            <p:nvPr/>
          </p:nvSpPr>
          <p:spPr>
            <a:xfrm>
              <a:off x="6907489" y="3167065"/>
              <a:ext cx="420687" cy="444376"/>
            </a:xfrm>
            <a:custGeom>
              <a:rect b="b" l="l" r="r" t="t"/>
              <a:pathLst>
                <a:path extrusionOk="0" h="192" w="181">
                  <a:moveTo>
                    <a:pt x="91" y="30"/>
                  </a:moveTo>
                  <a:cubicBezTo>
                    <a:pt x="85" y="25"/>
                    <a:pt x="89" y="10"/>
                    <a:pt x="92" y="0"/>
                  </a:cubicBezTo>
                  <a:cubicBezTo>
                    <a:pt x="174" y="83"/>
                    <a:pt x="174" y="83"/>
                    <a:pt x="174" y="83"/>
                  </a:cubicBezTo>
                  <a:cubicBezTo>
                    <a:pt x="165" y="87"/>
                    <a:pt x="165" y="87"/>
                    <a:pt x="165" y="87"/>
                  </a:cubicBezTo>
                  <a:cubicBezTo>
                    <a:pt x="165" y="87"/>
                    <a:pt x="145" y="96"/>
                    <a:pt x="141" y="91"/>
                  </a:cubicBezTo>
                  <a:cubicBezTo>
                    <a:pt x="136" y="85"/>
                    <a:pt x="149" y="67"/>
                    <a:pt x="149" y="67"/>
                  </a:cubicBezTo>
                  <a:cubicBezTo>
                    <a:pt x="149" y="67"/>
                    <a:pt x="131" y="67"/>
                    <a:pt x="125" y="61"/>
                  </a:cubicBezTo>
                  <a:cubicBezTo>
                    <a:pt x="118" y="54"/>
                    <a:pt x="115" y="38"/>
                    <a:pt x="115" y="38"/>
                  </a:cubicBezTo>
                  <a:cubicBezTo>
                    <a:pt x="115" y="38"/>
                    <a:pt x="100" y="38"/>
                    <a:pt x="91" y="30"/>
                  </a:cubicBezTo>
                  <a:close/>
                  <a:moveTo>
                    <a:pt x="167" y="104"/>
                  </a:moveTo>
                  <a:cubicBezTo>
                    <a:pt x="177" y="95"/>
                    <a:pt x="177" y="95"/>
                    <a:pt x="177" y="95"/>
                  </a:cubicBezTo>
                  <a:cubicBezTo>
                    <a:pt x="170" y="98"/>
                    <a:pt x="170" y="98"/>
                    <a:pt x="170" y="98"/>
                  </a:cubicBezTo>
                  <a:cubicBezTo>
                    <a:pt x="167" y="99"/>
                    <a:pt x="155" y="104"/>
                    <a:pt x="146" y="104"/>
                  </a:cubicBezTo>
                  <a:cubicBezTo>
                    <a:pt x="138" y="104"/>
                    <a:pt x="134" y="101"/>
                    <a:pt x="132" y="99"/>
                  </a:cubicBezTo>
                  <a:cubicBezTo>
                    <a:pt x="126" y="93"/>
                    <a:pt x="127" y="85"/>
                    <a:pt x="130" y="77"/>
                  </a:cubicBezTo>
                  <a:cubicBezTo>
                    <a:pt x="125" y="75"/>
                    <a:pt x="120" y="73"/>
                    <a:pt x="116" y="69"/>
                  </a:cubicBezTo>
                  <a:cubicBezTo>
                    <a:pt x="111" y="63"/>
                    <a:pt x="108" y="55"/>
                    <a:pt x="106" y="49"/>
                  </a:cubicBezTo>
                  <a:cubicBezTo>
                    <a:pt x="99" y="48"/>
                    <a:pt x="90" y="45"/>
                    <a:pt x="83" y="39"/>
                  </a:cubicBezTo>
                  <a:cubicBezTo>
                    <a:pt x="75" y="32"/>
                    <a:pt x="74" y="20"/>
                    <a:pt x="79" y="2"/>
                  </a:cubicBezTo>
                  <a:cubicBezTo>
                    <a:pt x="71" y="9"/>
                    <a:pt x="71" y="9"/>
                    <a:pt x="71" y="9"/>
                  </a:cubicBezTo>
                  <a:cubicBezTo>
                    <a:pt x="67" y="5"/>
                    <a:pt x="67" y="5"/>
                    <a:pt x="67" y="5"/>
                  </a:cubicBezTo>
                  <a:cubicBezTo>
                    <a:pt x="65" y="2"/>
                    <a:pt x="61" y="2"/>
                    <a:pt x="58" y="5"/>
                  </a:cubicBezTo>
                  <a:cubicBezTo>
                    <a:pt x="56" y="7"/>
                    <a:pt x="56" y="11"/>
                    <a:pt x="58" y="13"/>
                  </a:cubicBezTo>
                  <a:cubicBezTo>
                    <a:pt x="63" y="17"/>
                    <a:pt x="63" y="17"/>
                    <a:pt x="63" y="17"/>
                  </a:cubicBezTo>
                  <a:cubicBezTo>
                    <a:pt x="54" y="27"/>
                    <a:pt x="54" y="27"/>
                    <a:pt x="54" y="27"/>
                  </a:cubicBezTo>
                  <a:cubicBezTo>
                    <a:pt x="51" y="29"/>
                    <a:pt x="51" y="33"/>
                    <a:pt x="54" y="36"/>
                  </a:cubicBezTo>
                  <a:cubicBezTo>
                    <a:pt x="140" y="122"/>
                    <a:pt x="140" y="122"/>
                    <a:pt x="140" y="122"/>
                  </a:cubicBezTo>
                  <a:cubicBezTo>
                    <a:pt x="143" y="125"/>
                    <a:pt x="147" y="125"/>
                    <a:pt x="149" y="122"/>
                  </a:cubicBezTo>
                  <a:cubicBezTo>
                    <a:pt x="158" y="113"/>
                    <a:pt x="158" y="113"/>
                    <a:pt x="158" y="113"/>
                  </a:cubicBezTo>
                  <a:cubicBezTo>
                    <a:pt x="164" y="118"/>
                    <a:pt x="164" y="118"/>
                    <a:pt x="164" y="118"/>
                  </a:cubicBezTo>
                  <a:cubicBezTo>
                    <a:pt x="139" y="144"/>
                    <a:pt x="139" y="144"/>
                    <a:pt x="139" y="144"/>
                  </a:cubicBezTo>
                  <a:cubicBezTo>
                    <a:pt x="87" y="93"/>
                    <a:pt x="87" y="93"/>
                    <a:pt x="87" y="93"/>
                  </a:cubicBezTo>
                  <a:cubicBezTo>
                    <a:pt x="65" y="114"/>
                    <a:pt x="65" y="114"/>
                    <a:pt x="65" y="114"/>
                  </a:cubicBezTo>
                  <a:cubicBezTo>
                    <a:pt x="60" y="109"/>
                    <a:pt x="60" y="109"/>
                    <a:pt x="60" y="109"/>
                  </a:cubicBezTo>
                  <a:cubicBezTo>
                    <a:pt x="56" y="105"/>
                    <a:pt x="48" y="105"/>
                    <a:pt x="43" y="109"/>
                  </a:cubicBezTo>
                  <a:cubicBezTo>
                    <a:pt x="40" y="113"/>
                    <a:pt x="39" y="118"/>
                    <a:pt x="40" y="122"/>
                  </a:cubicBezTo>
                  <a:cubicBezTo>
                    <a:pt x="3" y="159"/>
                    <a:pt x="3" y="159"/>
                    <a:pt x="3" y="159"/>
                  </a:cubicBezTo>
                  <a:cubicBezTo>
                    <a:pt x="0" y="162"/>
                    <a:pt x="0" y="167"/>
                    <a:pt x="3" y="170"/>
                  </a:cubicBezTo>
                  <a:cubicBezTo>
                    <a:pt x="21" y="189"/>
                    <a:pt x="21" y="189"/>
                    <a:pt x="21" y="189"/>
                  </a:cubicBezTo>
                  <a:cubicBezTo>
                    <a:pt x="24" y="192"/>
                    <a:pt x="30" y="192"/>
                    <a:pt x="33" y="189"/>
                  </a:cubicBezTo>
                  <a:cubicBezTo>
                    <a:pt x="70" y="152"/>
                    <a:pt x="70" y="152"/>
                    <a:pt x="70" y="152"/>
                  </a:cubicBezTo>
                  <a:cubicBezTo>
                    <a:pt x="74" y="153"/>
                    <a:pt x="79" y="152"/>
                    <a:pt x="82" y="149"/>
                  </a:cubicBezTo>
                  <a:cubicBezTo>
                    <a:pt x="87" y="144"/>
                    <a:pt x="87" y="136"/>
                    <a:pt x="82" y="131"/>
                  </a:cubicBezTo>
                  <a:cubicBezTo>
                    <a:pt x="74" y="123"/>
                    <a:pt x="74" y="123"/>
                    <a:pt x="74" y="123"/>
                  </a:cubicBezTo>
                  <a:cubicBezTo>
                    <a:pt x="87" y="110"/>
                    <a:pt x="87" y="110"/>
                    <a:pt x="87" y="110"/>
                  </a:cubicBezTo>
                  <a:cubicBezTo>
                    <a:pt x="139" y="161"/>
                    <a:pt x="139" y="161"/>
                    <a:pt x="139" y="161"/>
                  </a:cubicBezTo>
                  <a:cubicBezTo>
                    <a:pt x="181" y="118"/>
                    <a:pt x="181" y="118"/>
                    <a:pt x="181" y="118"/>
                  </a:cubicBezTo>
                  <a:lnTo>
                    <a:pt x="167" y="104"/>
                  </a:lnTo>
                  <a:close/>
                </a:path>
              </a:pathLst>
            </a:custGeom>
            <a:solidFill>
              <a:schemeClr val="accent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01" name="Google Shape;601;p28"/>
            <p:cNvSpPr/>
            <p:nvPr/>
          </p:nvSpPr>
          <p:spPr>
            <a:xfrm>
              <a:off x="4788294" y="3201369"/>
              <a:ext cx="421656" cy="421654"/>
            </a:xfrm>
            <a:custGeom>
              <a:rect b="b" l="l" r="r" t="t"/>
              <a:pathLst>
                <a:path extrusionOk="0" h="198" w="199">
                  <a:moveTo>
                    <a:pt x="133" y="103"/>
                  </a:moveTo>
                  <a:cubicBezTo>
                    <a:pt x="133" y="111"/>
                    <a:pt x="133" y="111"/>
                    <a:pt x="133" y="111"/>
                  </a:cubicBezTo>
                  <a:cubicBezTo>
                    <a:pt x="54" y="111"/>
                    <a:pt x="54" y="111"/>
                    <a:pt x="54" y="111"/>
                  </a:cubicBezTo>
                  <a:cubicBezTo>
                    <a:pt x="100" y="139"/>
                    <a:pt x="100" y="139"/>
                    <a:pt x="100" y="139"/>
                  </a:cubicBezTo>
                  <a:cubicBezTo>
                    <a:pt x="150" y="108"/>
                    <a:pt x="150" y="108"/>
                    <a:pt x="150" y="108"/>
                  </a:cubicBezTo>
                  <a:cubicBezTo>
                    <a:pt x="183" y="88"/>
                    <a:pt x="183" y="88"/>
                    <a:pt x="183" y="88"/>
                  </a:cubicBezTo>
                  <a:cubicBezTo>
                    <a:pt x="183" y="16"/>
                    <a:pt x="183" y="16"/>
                    <a:pt x="183" y="16"/>
                  </a:cubicBezTo>
                  <a:cubicBezTo>
                    <a:pt x="183" y="7"/>
                    <a:pt x="176" y="0"/>
                    <a:pt x="167" y="0"/>
                  </a:cubicBezTo>
                  <a:cubicBezTo>
                    <a:pt x="33" y="0"/>
                    <a:pt x="33" y="0"/>
                    <a:pt x="33" y="0"/>
                  </a:cubicBezTo>
                  <a:cubicBezTo>
                    <a:pt x="24" y="0"/>
                    <a:pt x="17" y="7"/>
                    <a:pt x="17" y="16"/>
                  </a:cubicBezTo>
                  <a:cubicBezTo>
                    <a:pt x="17" y="89"/>
                    <a:pt x="17" y="89"/>
                    <a:pt x="17" y="89"/>
                  </a:cubicBezTo>
                  <a:cubicBezTo>
                    <a:pt x="40" y="103"/>
                    <a:pt x="40" y="103"/>
                    <a:pt x="40" y="103"/>
                  </a:cubicBezTo>
                  <a:lnTo>
                    <a:pt x="133" y="103"/>
                  </a:lnTo>
                  <a:close/>
                  <a:moveTo>
                    <a:pt x="38" y="25"/>
                  </a:moveTo>
                  <a:cubicBezTo>
                    <a:pt x="117" y="25"/>
                    <a:pt x="117" y="25"/>
                    <a:pt x="117" y="25"/>
                  </a:cubicBezTo>
                  <a:cubicBezTo>
                    <a:pt x="117" y="34"/>
                    <a:pt x="117" y="34"/>
                    <a:pt x="117" y="34"/>
                  </a:cubicBezTo>
                  <a:cubicBezTo>
                    <a:pt x="38" y="34"/>
                    <a:pt x="38" y="34"/>
                    <a:pt x="38" y="34"/>
                  </a:cubicBezTo>
                  <a:lnTo>
                    <a:pt x="38" y="25"/>
                  </a:lnTo>
                  <a:close/>
                  <a:moveTo>
                    <a:pt x="38" y="57"/>
                  </a:moveTo>
                  <a:cubicBezTo>
                    <a:pt x="161" y="57"/>
                    <a:pt x="161" y="57"/>
                    <a:pt x="161" y="57"/>
                  </a:cubicBezTo>
                  <a:cubicBezTo>
                    <a:pt x="161" y="66"/>
                    <a:pt x="161" y="66"/>
                    <a:pt x="161" y="66"/>
                  </a:cubicBezTo>
                  <a:cubicBezTo>
                    <a:pt x="38" y="66"/>
                    <a:pt x="38" y="66"/>
                    <a:pt x="38" y="66"/>
                  </a:cubicBezTo>
                  <a:lnTo>
                    <a:pt x="38" y="57"/>
                  </a:lnTo>
                  <a:close/>
                  <a:moveTo>
                    <a:pt x="38" y="80"/>
                  </a:moveTo>
                  <a:cubicBezTo>
                    <a:pt x="161" y="80"/>
                    <a:pt x="161" y="80"/>
                    <a:pt x="161" y="80"/>
                  </a:cubicBezTo>
                  <a:cubicBezTo>
                    <a:pt x="161" y="89"/>
                    <a:pt x="161" y="89"/>
                    <a:pt x="161" y="89"/>
                  </a:cubicBezTo>
                  <a:cubicBezTo>
                    <a:pt x="38" y="89"/>
                    <a:pt x="38" y="89"/>
                    <a:pt x="38" y="89"/>
                  </a:cubicBezTo>
                  <a:lnTo>
                    <a:pt x="38" y="80"/>
                  </a:lnTo>
                  <a:close/>
                  <a:moveTo>
                    <a:pt x="125" y="137"/>
                  </a:moveTo>
                  <a:cubicBezTo>
                    <a:pt x="199" y="182"/>
                    <a:pt x="199" y="182"/>
                    <a:pt x="199" y="182"/>
                  </a:cubicBezTo>
                  <a:cubicBezTo>
                    <a:pt x="197" y="191"/>
                    <a:pt x="189" y="198"/>
                    <a:pt x="179" y="198"/>
                  </a:cubicBezTo>
                  <a:cubicBezTo>
                    <a:pt x="20" y="198"/>
                    <a:pt x="20" y="198"/>
                    <a:pt x="20" y="198"/>
                  </a:cubicBezTo>
                  <a:cubicBezTo>
                    <a:pt x="10" y="198"/>
                    <a:pt x="2" y="191"/>
                    <a:pt x="0" y="182"/>
                  </a:cubicBezTo>
                  <a:cubicBezTo>
                    <a:pt x="74" y="137"/>
                    <a:pt x="74" y="137"/>
                    <a:pt x="74" y="137"/>
                  </a:cubicBezTo>
                  <a:cubicBezTo>
                    <a:pt x="93" y="149"/>
                    <a:pt x="93" y="149"/>
                    <a:pt x="93" y="149"/>
                  </a:cubicBezTo>
                  <a:cubicBezTo>
                    <a:pt x="100" y="153"/>
                    <a:pt x="100" y="153"/>
                    <a:pt x="100" y="153"/>
                  </a:cubicBezTo>
                  <a:cubicBezTo>
                    <a:pt x="106" y="149"/>
                    <a:pt x="106" y="149"/>
                    <a:pt x="106" y="149"/>
                  </a:cubicBezTo>
                  <a:lnTo>
                    <a:pt x="125" y="137"/>
                  </a:lnTo>
                  <a:close/>
                  <a:moveTo>
                    <a:pt x="62" y="130"/>
                  </a:moveTo>
                  <a:cubicBezTo>
                    <a:pt x="0" y="168"/>
                    <a:pt x="0" y="168"/>
                    <a:pt x="0" y="168"/>
                  </a:cubicBezTo>
                  <a:cubicBezTo>
                    <a:pt x="0" y="92"/>
                    <a:pt x="0" y="92"/>
                    <a:pt x="0" y="92"/>
                  </a:cubicBezTo>
                  <a:cubicBezTo>
                    <a:pt x="43" y="119"/>
                    <a:pt x="43" y="119"/>
                    <a:pt x="43" y="119"/>
                  </a:cubicBezTo>
                  <a:lnTo>
                    <a:pt x="62" y="130"/>
                  </a:lnTo>
                  <a:close/>
                  <a:moveTo>
                    <a:pt x="199" y="92"/>
                  </a:moveTo>
                  <a:cubicBezTo>
                    <a:pt x="199" y="168"/>
                    <a:pt x="199" y="168"/>
                    <a:pt x="199" y="168"/>
                  </a:cubicBezTo>
                  <a:cubicBezTo>
                    <a:pt x="137" y="130"/>
                    <a:pt x="137" y="130"/>
                    <a:pt x="137" y="130"/>
                  </a:cubicBezTo>
                  <a:cubicBezTo>
                    <a:pt x="156" y="119"/>
                    <a:pt x="156" y="119"/>
                    <a:pt x="156" y="119"/>
                  </a:cubicBezTo>
                  <a:lnTo>
                    <a:pt x="199" y="92"/>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602" name="Google Shape;602;p28"/>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603" name="Google Shape;603;p28"/>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604" name="Google Shape;604;p28"/>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Decide</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585"/>
                                        </p:tgtEl>
                                        <p:attrNameLst>
                                          <p:attrName>style.visibility</p:attrName>
                                        </p:attrNameLst>
                                      </p:cBhvr>
                                      <p:to>
                                        <p:strVal val="visible"/>
                                      </p:to>
                                    </p:set>
                                    <p:anim calcmode="lin" valueType="num">
                                      <p:cBhvr additive="base">
                                        <p:cTn dur="500"/>
                                        <p:tgtEl>
                                          <p:spTgt spid="585"/>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584"/>
                                        </p:tgtEl>
                                        <p:attrNameLst>
                                          <p:attrName>style.visibility</p:attrName>
                                        </p:attrNameLst>
                                      </p:cBhvr>
                                      <p:to>
                                        <p:strVal val="visible"/>
                                      </p:to>
                                    </p:set>
                                    <p:animEffect filter="fade" transition="in">
                                      <p:cBhvr>
                                        <p:cTn dur="500"/>
                                        <p:tgtEl>
                                          <p:spTgt spid="584"/>
                                        </p:tgtEl>
                                      </p:cBhvr>
                                    </p:animEffect>
                                  </p:childTnLst>
                                </p:cTn>
                              </p:par>
                              <p:par>
                                <p:cTn fill="hold" nodeType="withEffect" presetClass="entr" presetID="2" presetSubtype="8">
                                  <p:stCondLst>
                                    <p:cond delay="0"/>
                                  </p:stCondLst>
                                  <p:childTnLst>
                                    <p:set>
                                      <p:cBhvr>
                                        <p:cTn dur="1" fill="hold">
                                          <p:stCondLst>
                                            <p:cond delay="0"/>
                                          </p:stCondLst>
                                        </p:cTn>
                                        <p:tgtEl>
                                          <p:spTgt spid="604"/>
                                        </p:tgtEl>
                                        <p:attrNameLst>
                                          <p:attrName>style.visibility</p:attrName>
                                        </p:attrNameLst>
                                      </p:cBhvr>
                                      <p:to>
                                        <p:strVal val="visible"/>
                                      </p:to>
                                    </p:set>
                                    <p:anim calcmode="lin" valueType="num">
                                      <p:cBhvr additive="base">
                                        <p:cTn dur="500"/>
                                        <p:tgtEl>
                                          <p:spTgt spid="604"/>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609" name="Shape 609"/>
        <p:cNvGrpSpPr/>
        <p:nvPr/>
      </p:nvGrpSpPr>
      <p:grpSpPr>
        <a:xfrm>
          <a:off x="0" y="0"/>
          <a:ext cx="0" cy="0"/>
          <a:chOff x="0" y="0"/>
          <a:chExt cx="0" cy="0"/>
        </a:xfrm>
      </p:grpSpPr>
      <p:grpSp>
        <p:nvGrpSpPr>
          <p:cNvPr id="610" name="Google Shape;610;p29"/>
          <p:cNvGrpSpPr/>
          <p:nvPr/>
        </p:nvGrpSpPr>
        <p:grpSpPr>
          <a:xfrm>
            <a:off x="1812925" y="3425825"/>
            <a:ext cx="9159874" cy="1377950"/>
            <a:chOff x="3048000" y="2968487"/>
            <a:chExt cx="7222435" cy="1378226"/>
          </a:xfrm>
        </p:grpSpPr>
        <p:sp>
          <p:nvSpPr>
            <p:cNvPr id="611" name="Google Shape;611;p29"/>
            <p:cNvSpPr/>
            <p:nvPr/>
          </p:nvSpPr>
          <p:spPr>
            <a:xfrm>
              <a:off x="8892290" y="2968487"/>
              <a:ext cx="1378145" cy="1378226"/>
            </a:xfrm>
            <a:prstGeom prst="arc">
              <a:avLst>
                <a:gd fmla="val 16200000" name="adj1"/>
                <a:gd fmla="val 5406913" name="adj2"/>
              </a:avLst>
            </a:prstGeom>
            <a:noFill/>
            <a:ln cap="flat" cmpd="sng" w="76200">
              <a:solidFill>
                <a:srgbClr val="83969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cxnSp>
          <p:nvCxnSpPr>
            <p:cNvPr id="612" name="Google Shape;612;p29"/>
            <p:cNvCxnSpPr/>
            <p:nvPr/>
          </p:nvCxnSpPr>
          <p:spPr>
            <a:xfrm>
              <a:off x="3048000" y="4346713"/>
              <a:ext cx="6532737" cy="0"/>
            </a:xfrm>
            <a:prstGeom prst="straightConnector1">
              <a:avLst/>
            </a:prstGeom>
            <a:noFill/>
            <a:ln cap="flat" cmpd="sng" w="76200">
              <a:solidFill>
                <a:srgbClr val="839697"/>
              </a:solidFill>
              <a:prstDash val="solid"/>
              <a:miter lim="800000"/>
              <a:headEnd len="med" w="med" type="triangle"/>
              <a:tailEnd len="sm" w="sm" type="none"/>
            </a:ln>
          </p:spPr>
        </p:cxnSp>
        <p:cxnSp>
          <p:nvCxnSpPr>
            <p:cNvPr id="613" name="Google Shape;613;p29"/>
            <p:cNvCxnSpPr/>
            <p:nvPr/>
          </p:nvCxnSpPr>
          <p:spPr>
            <a:xfrm>
              <a:off x="3048000" y="2968487"/>
              <a:ext cx="6532737" cy="0"/>
            </a:xfrm>
            <a:prstGeom prst="straightConnector1">
              <a:avLst/>
            </a:prstGeom>
            <a:noFill/>
            <a:ln cap="flat" cmpd="sng" w="76200">
              <a:solidFill>
                <a:srgbClr val="839697"/>
              </a:solidFill>
              <a:prstDash val="solid"/>
              <a:miter lim="800000"/>
              <a:headEnd len="sm" w="sm" type="none"/>
              <a:tailEnd len="sm" w="sm" type="none"/>
            </a:ln>
          </p:spPr>
        </p:cxnSp>
      </p:grpSp>
      <p:grpSp>
        <p:nvGrpSpPr>
          <p:cNvPr id="614" name="Google Shape;614;p29"/>
          <p:cNvGrpSpPr/>
          <p:nvPr/>
        </p:nvGrpSpPr>
        <p:grpSpPr>
          <a:xfrm>
            <a:off x="2057400" y="1997075"/>
            <a:ext cx="2157413" cy="1746250"/>
            <a:chOff x="2057400" y="1997517"/>
            <a:chExt cx="2157895" cy="1745670"/>
          </a:xfrm>
        </p:grpSpPr>
        <p:sp>
          <p:nvSpPr>
            <p:cNvPr id="615" name="Google Shape;615;p29"/>
            <p:cNvSpPr/>
            <p:nvPr/>
          </p:nvSpPr>
          <p:spPr>
            <a:xfrm>
              <a:off x="2057400" y="3108398"/>
              <a:ext cx="1918128" cy="634789"/>
            </a:xfrm>
            <a:prstGeom prst="chevron">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16" name="Google Shape;616;p29"/>
            <p:cNvSpPr txBox="1"/>
            <p:nvPr/>
          </p:nvSpPr>
          <p:spPr>
            <a:xfrm>
              <a:off x="2057400" y="1997517"/>
              <a:ext cx="2157895" cy="894435"/>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A large income is the best recipe for happiness I ever heard of. Mansfield Park</a:t>
              </a:r>
              <a:endParaRPr/>
            </a:p>
          </p:txBody>
        </p:sp>
        <p:sp>
          <p:nvSpPr>
            <p:cNvPr id="617" name="Google Shape;617;p29"/>
            <p:cNvSpPr txBox="1"/>
            <p:nvPr/>
          </p:nvSpPr>
          <p:spPr>
            <a:xfrm>
              <a:off x="2426111" y="3238346"/>
              <a:ext cx="1517327" cy="36933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Arial"/>
                <a:buNone/>
              </a:pPr>
              <a:r>
                <a:rPr b="1" lang="en-US" sz="1800">
                  <a:solidFill>
                    <a:schemeClr val="lt1"/>
                  </a:solidFill>
                  <a:latin typeface="Calibri"/>
                  <a:ea typeface="Calibri"/>
                  <a:cs typeface="Calibri"/>
                  <a:sym typeface="Calibri"/>
                </a:rPr>
                <a:t>STEP 1</a:t>
              </a:r>
              <a:endParaRPr/>
            </a:p>
          </p:txBody>
        </p:sp>
      </p:grpSp>
      <p:grpSp>
        <p:nvGrpSpPr>
          <p:cNvPr id="618" name="Google Shape;618;p29"/>
          <p:cNvGrpSpPr/>
          <p:nvPr/>
        </p:nvGrpSpPr>
        <p:grpSpPr>
          <a:xfrm>
            <a:off x="5089525" y="1997075"/>
            <a:ext cx="2157413" cy="1746250"/>
            <a:chOff x="5089110" y="1997517"/>
            <a:chExt cx="2157895" cy="1745670"/>
          </a:xfrm>
        </p:grpSpPr>
        <p:sp>
          <p:nvSpPr>
            <p:cNvPr id="619" name="Google Shape;619;p29"/>
            <p:cNvSpPr/>
            <p:nvPr/>
          </p:nvSpPr>
          <p:spPr>
            <a:xfrm>
              <a:off x="5089110" y="3108398"/>
              <a:ext cx="1918128" cy="634789"/>
            </a:xfrm>
            <a:prstGeom prst="chevron">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20" name="Google Shape;620;p29"/>
            <p:cNvSpPr txBox="1"/>
            <p:nvPr/>
          </p:nvSpPr>
          <p:spPr>
            <a:xfrm>
              <a:off x="5089110" y="1997517"/>
              <a:ext cx="2157895" cy="617528"/>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Woe be to him that reads but one book. George Herbert</a:t>
              </a:r>
              <a:endParaRPr/>
            </a:p>
          </p:txBody>
        </p:sp>
        <p:sp>
          <p:nvSpPr>
            <p:cNvPr id="621" name="Google Shape;621;p29"/>
            <p:cNvSpPr txBox="1"/>
            <p:nvPr/>
          </p:nvSpPr>
          <p:spPr>
            <a:xfrm>
              <a:off x="5461676" y="3238346"/>
              <a:ext cx="1517327" cy="36933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Arial"/>
                <a:buNone/>
              </a:pPr>
              <a:r>
                <a:rPr b="1" lang="en-US" sz="1800">
                  <a:solidFill>
                    <a:schemeClr val="lt1"/>
                  </a:solidFill>
                  <a:latin typeface="Calibri"/>
                  <a:ea typeface="Calibri"/>
                  <a:cs typeface="Calibri"/>
                  <a:sym typeface="Calibri"/>
                </a:rPr>
                <a:t>STEP 2</a:t>
              </a:r>
              <a:endParaRPr/>
            </a:p>
          </p:txBody>
        </p:sp>
      </p:grpSp>
      <p:grpSp>
        <p:nvGrpSpPr>
          <p:cNvPr id="622" name="Google Shape;622;p29"/>
          <p:cNvGrpSpPr/>
          <p:nvPr/>
        </p:nvGrpSpPr>
        <p:grpSpPr>
          <a:xfrm>
            <a:off x="8120063" y="1997075"/>
            <a:ext cx="2159000" cy="1746250"/>
            <a:chOff x="8120819" y="1997517"/>
            <a:chExt cx="2157895" cy="1745670"/>
          </a:xfrm>
        </p:grpSpPr>
        <p:sp>
          <p:nvSpPr>
            <p:cNvPr id="623" name="Google Shape;623;p29"/>
            <p:cNvSpPr/>
            <p:nvPr/>
          </p:nvSpPr>
          <p:spPr>
            <a:xfrm>
              <a:off x="8120819" y="3108398"/>
              <a:ext cx="1918305" cy="634789"/>
            </a:xfrm>
            <a:prstGeom prst="chevron">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24" name="Google Shape;624;p29"/>
            <p:cNvSpPr txBox="1"/>
            <p:nvPr/>
          </p:nvSpPr>
          <p:spPr>
            <a:xfrm>
              <a:off x="8120819" y="1997517"/>
              <a:ext cx="2157895" cy="894435"/>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God sometimes removes people from your life to protect you. Do not run after them.</a:t>
              </a:r>
              <a:endParaRPr/>
            </a:p>
          </p:txBody>
        </p:sp>
        <p:sp>
          <p:nvSpPr>
            <p:cNvPr id="625" name="Google Shape;625;p29"/>
            <p:cNvSpPr txBox="1"/>
            <p:nvPr/>
          </p:nvSpPr>
          <p:spPr>
            <a:xfrm>
              <a:off x="8462910" y="3238346"/>
              <a:ext cx="1517327" cy="36933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Arial"/>
                <a:buNone/>
              </a:pPr>
              <a:r>
                <a:rPr b="1" lang="en-US" sz="1800">
                  <a:solidFill>
                    <a:schemeClr val="lt1"/>
                  </a:solidFill>
                  <a:latin typeface="Calibri"/>
                  <a:ea typeface="Calibri"/>
                  <a:cs typeface="Calibri"/>
                  <a:sym typeface="Calibri"/>
                </a:rPr>
                <a:t>STEP 3</a:t>
              </a:r>
              <a:endParaRPr/>
            </a:p>
          </p:txBody>
        </p:sp>
      </p:grpSp>
      <p:grpSp>
        <p:nvGrpSpPr>
          <p:cNvPr id="626" name="Google Shape;626;p29"/>
          <p:cNvGrpSpPr/>
          <p:nvPr/>
        </p:nvGrpSpPr>
        <p:grpSpPr>
          <a:xfrm>
            <a:off x="3471863" y="4481512"/>
            <a:ext cx="2416175" cy="1995644"/>
            <a:chOff x="3471738" y="4481236"/>
            <a:chExt cx="2415943" cy="1996027"/>
          </a:xfrm>
        </p:grpSpPr>
        <p:sp>
          <p:nvSpPr>
            <p:cNvPr id="627" name="Google Shape;627;p29"/>
            <p:cNvSpPr/>
            <p:nvPr/>
          </p:nvSpPr>
          <p:spPr>
            <a:xfrm flipH="1">
              <a:off x="3471738" y="4481236"/>
              <a:ext cx="1917516" cy="635122"/>
            </a:xfrm>
            <a:prstGeom prst="chevron">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28" name="Google Shape;628;p29"/>
            <p:cNvSpPr txBox="1"/>
            <p:nvPr/>
          </p:nvSpPr>
          <p:spPr>
            <a:xfrm>
              <a:off x="3586610" y="4614069"/>
              <a:ext cx="1517327" cy="36933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Arial"/>
                <a:buNone/>
              </a:pPr>
              <a:r>
                <a:rPr b="1" lang="en-US" sz="1800">
                  <a:solidFill>
                    <a:schemeClr val="lt1"/>
                  </a:solidFill>
                  <a:latin typeface="Calibri"/>
                  <a:ea typeface="Calibri"/>
                  <a:cs typeface="Calibri"/>
                  <a:sym typeface="Calibri"/>
                </a:rPr>
                <a:t>STEP 5</a:t>
              </a:r>
              <a:endParaRPr/>
            </a:p>
          </p:txBody>
        </p:sp>
        <p:sp>
          <p:nvSpPr>
            <p:cNvPr id="629" name="Google Shape;629;p29"/>
            <p:cNvSpPr txBox="1"/>
            <p:nvPr/>
          </p:nvSpPr>
          <p:spPr>
            <a:xfrm>
              <a:off x="3730475" y="5305307"/>
              <a:ext cx="2157206" cy="1171956"/>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Enjoy the little things in life, because one day you will look back and realize they were the big things.</a:t>
              </a:r>
              <a:endParaRPr/>
            </a:p>
          </p:txBody>
        </p:sp>
      </p:grpSp>
      <p:grpSp>
        <p:nvGrpSpPr>
          <p:cNvPr id="630" name="Google Shape;630;p29"/>
          <p:cNvGrpSpPr/>
          <p:nvPr/>
        </p:nvGrpSpPr>
        <p:grpSpPr>
          <a:xfrm>
            <a:off x="6569075" y="4481512"/>
            <a:ext cx="2157413" cy="1995644"/>
            <a:chOff x="6568660" y="4481236"/>
            <a:chExt cx="2157895" cy="1996027"/>
          </a:xfrm>
        </p:grpSpPr>
        <p:sp>
          <p:nvSpPr>
            <p:cNvPr id="631" name="Google Shape;631;p29"/>
            <p:cNvSpPr/>
            <p:nvPr/>
          </p:nvSpPr>
          <p:spPr>
            <a:xfrm flipH="1">
              <a:off x="6568660" y="4481236"/>
              <a:ext cx="1918128" cy="635122"/>
            </a:xfrm>
            <a:prstGeom prst="chevron">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32" name="Google Shape;632;p29"/>
            <p:cNvSpPr txBox="1"/>
            <p:nvPr/>
          </p:nvSpPr>
          <p:spPr>
            <a:xfrm>
              <a:off x="6678243" y="4614069"/>
              <a:ext cx="1517327" cy="36933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Arial"/>
                <a:buNone/>
              </a:pPr>
              <a:r>
                <a:rPr b="1" lang="en-US" sz="1800">
                  <a:solidFill>
                    <a:schemeClr val="lt1"/>
                  </a:solidFill>
                  <a:latin typeface="Calibri"/>
                  <a:ea typeface="Calibri"/>
                  <a:cs typeface="Calibri"/>
                  <a:sym typeface="Calibri"/>
                </a:rPr>
                <a:t>STEP 4</a:t>
              </a:r>
              <a:endParaRPr/>
            </a:p>
          </p:txBody>
        </p:sp>
        <p:sp>
          <p:nvSpPr>
            <p:cNvPr id="633" name="Google Shape;633;p29"/>
            <p:cNvSpPr txBox="1"/>
            <p:nvPr/>
          </p:nvSpPr>
          <p:spPr>
            <a:xfrm>
              <a:off x="6568660" y="5305307"/>
              <a:ext cx="2157895" cy="1171956"/>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Everyone wants, happiness. No one wants pain. But you can’t have a rainbow without a little rain.</a:t>
              </a:r>
              <a:endParaRPr/>
            </a:p>
          </p:txBody>
        </p:sp>
      </p:grpSp>
      <p:sp>
        <p:nvSpPr>
          <p:cNvPr id="634" name="Google Shape;634;p29"/>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635" name="Google Shape;635;p29"/>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636" name="Google Shape;636;p29"/>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Decision</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610"/>
                                        </p:tgtEl>
                                        <p:attrNameLst>
                                          <p:attrName>style.visibility</p:attrName>
                                        </p:attrNameLst>
                                      </p:cBhvr>
                                      <p:to>
                                        <p:strVal val="visible"/>
                                      </p:to>
                                    </p:set>
                                    <p:anim calcmode="lin" valueType="num">
                                      <p:cBhvr additive="base">
                                        <p:cTn dur="500"/>
                                        <p:tgtEl>
                                          <p:spTgt spid="610"/>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 presetSubtype="8">
                                  <p:stCondLst>
                                    <p:cond delay="0"/>
                                  </p:stCondLst>
                                  <p:childTnLst>
                                    <p:set>
                                      <p:cBhvr>
                                        <p:cTn dur="1" fill="hold">
                                          <p:stCondLst>
                                            <p:cond delay="0"/>
                                          </p:stCondLst>
                                        </p:cTn>
                                        <p:tgtEl>
                                          <p:spTgt spid="614"/>
                                        </p:tgtEl>
                                        <p:attrNameLst>
                                          <p:attrName>style.visibility</p:attrName>
                                        </p:attrNameLst>
                                      </p:cBhvr>
                                      <p:to>
                                        <p:strVal val="visible"/>
                                      </p:to>
                                    </p:set>
                                    <p:anim calcmode="lin" valueType="num">
                                      <p:cBhvr additive="base">
                                        <p:cTn dur="500"/>
                                        <p:tgtEl>
                                          <p:spTgt spid="614"/>
                                        </p:tgtEl>
                                        <p:attrNameLst>
                                          <p:attrName>ppt_x</p:attrName>
                                        </p:attrNameLst>
                                      </p:cBhvr>
                                      <p:tavLst>
                                        <p:tav fmla="" tm="0">
                                          <p:val>
                                            <p:strVal val="#ppt_x-1"/>
                                          </p:val>
                                        </p:tav>
                                        <p:tav fmla="" tm="100000">
                                          <p:val>
                                            <p:strVal val="#ppt_x"/>
                                          </p:val>
                                        </p:tav>
                                      </p:tavLst>
                                    </p:anim>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618"/>
                                        </p:tgtEl>
                                        <p:attrNameLst>
                                          <p:attrName>style.visibility</p:attrName>
                                        </p:attrNameLst>
                                      </p:cBhvr>
                                      <p:to>
                                        <p:strVal val="visible"/>
                                      </p:to>
                                    </p:set>
                                    <p:anim calcmode="lin" valueType="num">
                                      <p:cBhvr additive="base">
                                        <p:cTn dur="500"/>
                                        <p:tgtEl>
                                          <p:spTgt spid="618"/>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8">
                                  <p:stCondLst>
                                    <p:cond delay="0"/>
                                  </p:stCondLst>
                                  <p:childTnLst>
                                    <p:set>
                                      <p:cBhvr>
                                        <p:cTn dur="1" fill="hold">
                                          <p:stCondLst>
                                            <p:cond delay="0"/>
                                          </p:stCondLst>
                                        </p:cTn>
                                        <p:tgtEl>
                                          <p:spTgt spid="622"/>
                                        </p:tgtEl>
                                        <p:attrNameLst>
                                          <p:attrName>style.visibility</p:attrName>
                                        </p:attrNameLst>
                                      </p:cBhvr>
                                      <p:to>
                                        <p:strVal val="visible"/>
                                      </p:to>
                                    </p:set>
                                    <p:anim calcmode="lin" valueType="num">
                                      <p:cBhvr additive="base">
                                        <p:cTn dur="500"/>
                                        <p:tgtEl>
                                          <p:spTgt spid="622"/>
                                        </p:tgtEl>
                                        <p:attrNameLst>
                                          <p:attrName>ppt_x</p:attrName>
                                        </p:attrNameLst>
                                      </p:cBhvr>
                                      <p:tavLst>
                                        <p:tav fmla="" tm="0">
                                          <p:val>
                                            <p:strVal val="#ppt_x-1"/>
                                          </p:val>
                                        </p:tav>
                                        <p:tav fmla="" tm="100000">
                                          <p:val>
                                            <p:strVal val="#ppt_x"/>
                                          </p:val>
                                        </p:tav>
                                      </p:tavLst>
                                    </p:anim>
                                  </p:childTnLst>
                                </p:cTn>
                              </p:par>
                            </p:childTnLst>
                          </p:cTn>
                        </p:par>
                        <p:par>
                          <p:cTn fill="hold">
                            <p:stCondLst>
                              <p:cond delay="2000"/>
                            </p:stCondLst>
                            <p:childTnLst>
                              <p:par>
                                <p:cTn fill="hold" nodeType="afterEffect" presetClass="entr" presetID="2" presetSubtype="2">
                                  <p:stCondLst>
                                    <p:cond delay="0"/>
                                  </p:stCondLst>
                                  <p:childTnLst>
                                    <p:set>
                                      <p:cBhvr>
                                        <p:cTn dur="1" fill="hold">
                                          <p:stCondLst>
                                            <p:cond delay="0"/>
                                          </p:stCondLst>
                                        </p:cTn>
                                        <p:tgtEl>
                                          <p:spTgt spid="626"/>
                                        </p:tgtEl>
                                        <p:attrNameLst>
                                          <p:attrName>style.visibility</p:attrName>
                                        </p:attrNameLst>
                                      </p:cBhvr>
                                      <p:to>
                                        <p:strVal val="visible"/>
                                      </p:to>
                                    </p:set>
                                    <p:anim calcmode="lin" valueType="num">
                                      <p:cBhvr additive="base">
                                        <p:cTn dur="500"/>
                                        <p:tgtEl>
                                          <p:spTgt spid="626"/>
                                        </p:tgtEl>
                                        <p:attrNameLst>
                                          <p:attrName>ppt_x</p:attrName>
                                        </p:attrNameLst>
                                      </p:cBhvr>
                                      <p:tavLst>
                                        <p:tav fmla="" tm="0">
                                          <p:val>
                                            <p:strVal val="#ppt_x+1"/>
                                          </p:val>
                                        </p:tav>
                                        <p:tav fmla="" tm="100000">
                                          <p:val>
                                            <p:strVal val="#ppt_x"/>
                                          </p:val>
                                        </p:tav>
                                      </p:tavLst>
                                    </p:anim>
                                  </p:childTnLst>
                                </p:cTn>
                              </p:par>
                            </p:childTnLst>
                          </p:cTn>
                        </p:par>
                        <p:par>
                          <p:cTn fill="hold">
                            <p:stCondLst>
                              <p:cond delay="2500"/>
                            </p:stCondLst>
                            <p:childTnLst>
                              <p:par>
                                <p:cTn fill="hold" nodeType="afterEffect" presetClass="entr" presetID="2" presetSubtype="2">
                                  <p:stCondLst>
                                    <p:cond delay="0"/>
                                  </p:stCondLst>
                                  <p:childTnLst>
                                    <p:set>
                                      <p:cBhvr>
                                        <p:cTn dur="1" fill="hold">
                                          <p:stCondLst>
                                            <p:cond delay="0"/>
                                          </p:stCondLst>
                                        </p:cTn>
                                        <p:tgtEl>
                                          <p:spTgt spid="630"/>
                                        </p:tgtEl>
                                        <p:attrNameLst>
                                          <p:attrName>style.visibility</p:attrName>
                                        </p:attrNameLst>
                                      </p:cBhvr>
                                      <p:to>
                                        <p:strVal val="visible"/>
                                      </p:to>
                                    </p:set>
                                    <p:anim calcmode="lin" valueType="num">
                                      <p:cBhvr additive="base">
                                        <p:cTn dur="500"/>
                                        <p:tgtEl>
                                          <p:spTgt spid="63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636"/>
                                        </p:tgtEl>
                                        <p:attrNameLst>
                                          <p:attrName>style.visibility</p:attrName>
                                        </p:attrNameLst>
                                      </p:cBhvr>
                                      <p:to>
                                        <p:strVal val="visible"/>
                                      </p:to>
                                    </p:set>
                                    <p:anim calcmode="lin" valueType="num">
                                      <p:cBhvr additive="base">
                                        <p:cTn dur="500"/>
                                        <p:tgtEl>
                                          <p:spTgt spid="636"/>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641" name="Shape 641"/>
        <p:cNvGrpSpPr/>
        <p:nvPr/>
      </p:nvGrpSpPr>
      <p:grpSpPr>
        <a:xfrm>
          <a:off x="0" y="0"/>
          <a:ext cx="0" cy="0"/>
          <a:chOff x="0" y="0"/>
          <a:chExt cx="0" cy="0"/>
        </a:xfrm>
      </p:grpSpPr>
      <p:grpSp>
        <p:nvGrpSpPr>
          <p:cNvPr id="642" name="Google Shape;642;p30"/>
          <p:cNvGrpSpPr/>
          <p:nvPr/>
        </p:nvGrpSpPr>
        <p:grpSpPr>
          <a:xfrm>
            <a:off x="4572000" y="2590784"/>
            <a:ext cx="3048000" cy="3178190"/>
            <a:chOff x="4417934" y="2459387"/>
            <a:chExt cx="3356132" cy="3499900"/>
          </a:xfrm>
        </p:grpSpPr>
        <p:sp>
          <p:nvSpPr>
            <p:cNvPr id="643" name="Google Shape;643;p30"/>
            <p:cNvSpPr/>
            <p:nvPr/>
          </p:nvSpPr>
          <p:spPr>
            <a:xfrm>
              <a:off x="4744808" y="2931416"/>
              <a:ext cx="2702385" cy="2700959"/>
            </a:xfrm>
            <a:prstGeom prst="ellipse">
              <a:avLst/>
            </a:prstGeom>
            <a:noFill/>
            <a:ln cap="rnd" cmpd="sng" w="381000">
              <a:solidFill>
                <a:srgbClr val="BFBFBF">
                  <a:alpha val="29803"/>
                </a:srgb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200">
                <a:solidFill>
                  <a:schemeClr val="dk1"/>
                </a:solidFill>
                <a:latin typeface="Calibri"/>
                <a:ea typeface="Calibri"/>
                <a:cs typeface="Calibri"/>
                <a:sym typeface="Calibri"/>
              </a:endParaRPr>
            </a:p>
          </p:txBody>
        </p:sp>
        <p:sp>
          <p:nvSpPr>
            <p:cNvPr id="644" name="Google Shape;644;p30"/>
            <p:cNvSpPr/>
            <p:nvPr/>
          </p:nvSpPr>
          <p:spPr>
            <a:xfrm>
              <a:off x="5073429" y="3258329"/>
              <a:ext cx="2045143" cy="2045386"/>
            </a:xfrm>
            <a:prstGeom prst="ellipse">
              <a:avLst/>
            </a:prstGeom>
            <a:noFill/>
            <a:ln cap="rnd" cmpd="sng" w="381000">
              <a:solidFill>
                <a:srgbClr val="BFBFBF">
                  <a:alpha val="9803"/>
                </a:srgb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200">
                <a:solidFill>
                  <a:schemeClr val="dk1"/>
                </a:solidFill>
                <a:latin typeface="Calibri"/>
                <a:ea typeface="Calibri"/>
                <a:cs typeface="Calibri"/>
                <a:sym typeface="Calibri"/>
              </a:endParaRPr>
            </a:p>
          </p:txBody>
        </p:sp>
        <p:sp>
          <p:nvSpPr>
            <p:cNvPr id="645" name="Google Shape;645;p30"/>
            <p:cNvSpPr/>
            <p:nvPr/>
          </p:nvSpPr>
          <p:spPr>
            <a:xfrm>
              <a:off x="5403798" y="3588737"/>
              <a:ext cx="1384404" cy="1386318"/>
            </a:xfrm>
            <a:prstGeom prst="ellipse">
              <a:avLst/>
            </a:prstGeom>
            <a:noFill/>
            <a:ln cap="rnd" cmpd="sng" w="381000">
              <a:solidFill>
                <a:srgbClr val="BFBFBF">
                  <a:alpha val="29803"/>
                </a:srgb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200">
                <a:solidFill>
                  <a:schemeClr val="dk1"/>
                </a:solidFill>
                <a:latin typeface="Calibri"/>
                <a:ea typeface="Calibri"/>
                <a:cs typeface="Calibri"/>
                <a:sym typeface="Calibri"/>
              </a:endParaRPr>
            </a:p>
          </p:txBody>
        </p:sp>
        <p:sp>
          <p:nvSpPr>
            <p:cNvPr id="646" name="Google Shape;646;p30"/>
            <p:cNvSpPr/>
            <p:nvPr/>
          </p:nvSpPr>
          <p:spPr>
            <a:xfrm>
              <a:off x="4417934" y="2602756"/>
              <a:ext cx="3356132" cy="3356531"/>
            </a:xfrm>
            <a:prstGeom prst="ellipse">
              <a:avLst/>
            </a:prstGeom>
            <a:noFill/>
            <a:ln cap="rnd" cmpd="sng" w="381000">
              <a:solidFill>
                <a:srgbClr val="BFBFBF">
                  <a:alpha val="9803"/>
                </a:srgb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200">
                <a:solidFill>
                  <a:schemeClr val="dk1"/>
                </a:solidFill>
                <a:latin typeface="Calibri"/>
                <a:ea typeface="Calibri"/>
                <a:cs typeface="Calibri"/>
                <a:sym typeface="Calibri"/>
              </a:endParaRPr>
            </a:p>
          </p:txBody>
        </p:sp>
        <p:sp>
          <p:nvSpPr>
            <p:cNvPr id="647" name="Google Shape;647;p30"/>
            <p:cNvSpPr/>
            <p:nvPr/>
          </p:nvSpPr>
          <p:spPr>
            <a:xfrm>
              <a:off x="5403798" y="3588737"/>
              <a:ext cx="1384404" cy="1386318"/>
            </a:xfrm>
            <a:prstGeom prst="arc">
              <a:avLst>
                <a:gd fmla="val 16200000" name="adj1"/>
                <a:gd fmla="val 9376870" name="adj2"/>
              </a:avLst>
            </a:prstGeom>
            <a:noFill/>
            <a:ln cap="rnd" cmpd="sng" w="381000">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200">
                <a:solidFill>
                  <a:schemeClr val="dk1"/>
                </a:solidFill>
                <a:latin typeface="Calibri"/>
                <a:ea typeface="Calibri"/>
                <a:cs typeface="Calibri"/>
                <a:sym typeface="Calibri"/>
              </a:endParaRPr>
            </a:p>
          </p:txBody>
        </p:sp>
        <p:sp>
          <p:nvSpPr>
            <p:cNvPr id="648" name="Google Shape;648;p30"/>
            <p:cNvSpPr/>
            <p:nvPr/>
          </p:nvSpPr>
          <p:spPr>
            <a:xfrm>
              <a:off x="5073429" y="3258329"/>
              <a:ext cx="2045143" cy="2045386"/>
            </a:xfrm>
            <a:prstGeom prst="arc">
              <a:avLst>
                <a:gd fmla="val 16200000" name="adj1"/>
                <a:gd fmla="val 4074945" name="adj2"/>
              </a:avLst>
            </a:prstGeom>
            <a:noFill/>
            <a:ln cap="rnd" cmpd="sng" w="381000">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200">
                <a:solidFill>
                  <a:schemeClr val="dk1"/>
                </a:solidFill>
                <a:latin typeface="Calibri"/>
                <a:ea typeface="Calibri"/>
                <a:cs typeface="Calibri"/>
                <a:sym typeface="Calibri"/>
              </a:endParaRPr>
            </a:p>
          </p:txBody>
        </p:sp>
        <p:sp>
          <p:nvSpPr>
            <p:cNvPr id="649" name="Google Shape;649;p30"/>
            <p:cNvSpPr/>
            <p:nvPr/>
          </p:nvSpPr>
          <p:spPr>
            <a:xfrm>
              <a:off x="4744808" y="2931416"/>
              <a:ext cx="2702385" cy="2700959"/>
            </a:xfrm>
            <a:prstGeom prst="arc">
              <a:avLst>
                <a:gd fmla="val 16200000" name="adj1"/>
                <a:gd fmla="val 0" name="adj2"/>
              </a:avLst>
            </a:prstGeom>
            <a:noFill/>
            <a:ln cap="rnd" cmpd="sng" w="3810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200">
                <a:solidFill>
                  <a:schemeClr val="dk1"/>
                </a:solidFill>
                <a:latin typeface="Calibri"/>
                <a:ea typeface="Calibri"/>
                <a:cs typeface="Calibri"/>
                <a:sym typeface="Calibri"/>
              </a:endParaRPr>
            </a:p>
          </p:txBody>
        </p:sp>
        <p:sp>
          <p:nvSpPr>
            <p:cNvPr id="650" name="Google Shape;650;p30"/>
            <p:cNvSpPr/>
            <p:nvPr/>
          </p:nvSpPr>
          <p:spPr>
            <a:xfrm>
              <a:off x="4417934" y="2602756"/>
              <a:ext cx="3356132" cy="3356531"/>
            </a:xfrm>
            <a:prstGeom prst="arc">
              <a:avLst>
                <a:gd fmla="val 16200000" name="adj1"/>
                <a:gd fmla="val 19195557" name="adj2"/>
              </a:avLst>
            </a:prstGeom>
            <a:noFill/>
            <a:ln cap="rnd" cmpd="sng" w="3810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200">
                <a:solidFill>
                  <a:schemeClr val="dk1"/>
                </a:solidFill>
                <a:latin typeface="Calibri"/>
                <a:ea typeface="Calibri"/>
                <a:cs typeface="Calibri"/>
                <a:sym typeface="Calibri"/>
              </a:endParaRPr>
            </a:p>
          </p:txBody>
        </p:sp>
        <p:sp>
          <p:nvSpPr>
            <p:cNvPr id="651" name="Google Shape;651;p30"/>
            <p:cNvSpPr/>
            <p:nvPr/>
          </p:nvSpPr>
          <p:spPr>
            <a:xfrm>
              <a:off x="5955422" y="2459387"/>
              <a:ext cx="289823" cy="282655"/>
            </a:xfrm>
            <a:prstGeom prst="rect">
              <a:avLst/>
            </a:prstGeom>
            <a:noFill/>
            <a:ln>
              <a:noFill/>
            </a:ln>
          </p:spPr>
          <p:txBody>
            <a:bodyPr anchorCtr="0" anchor="ctr" bIns="45700" lIns="91425" spcFirstLastPara="1" rIns="91425" wrap="square" tIns="45700">
              <a:noAutofit/>
            </a:bodyPr>
            <a:lstStyle/>
            <a:p>
              <a:pPr indent="0" lvl="0" marL="0" marR="0" rtl="0" algn="l">
                <a:lnSpc>
                  <a:spcPct val="89000"/>
                </a:lnSpc>
                <a:spcBef>
                  <a:spcPts val="0"/>
                </a:spcBef>
                <a:spcAft>
                  <a:spcPts val="0"/>
                </a:spcAft>
                <a:buClr>
                  <a:srgbClr val="FFFFFF"/>
                </a:buClr>
                <a:buSzPts val="1200"/>
                <a:buFont typeface="Arial"/>
                <a:buNone/>
              </a:pPr>
              <a:r>
                <a:rPr b="1" lang="en-US" sz="1200">
                  <a:solidFill>
                    <a:srgbClr val="FFFFFF"/>
                  </a:solidFill>
                  <a:latin typeface="Calibri"/>
                  <a:ea typeface="Calibri"/>
                  <a:cs typeface="Calibri"/>
                  <a:sym typeface="Calibri"/>
                </a:rPr>
                <a:t>1</a:t>
              </a:r>
              <a:endParaRPr/>
            </a:p>
          </p:txBody>
        </p:sp>
        <p:sp>
          <p:nvSpPr>
            <p:cNvPr id="652" name="Google Shape;652;p30"/>
            <p:cNvSpPr/>
            <p:nvPr/>
          </p:nvSpPr>
          <p:spPr>
            <a:xfrm>
              <a:off x="5955422" y="2788892"/>
              <a:ext cx="289823" cy="282655"/>
            </a:xfrm>
            <a:prstGeom prst="rect">
              <a:avLst/>
            </a:prstGeom>
            <a:noFill/>
            <a:ln>
              <a:noFill/>
            </a:ln>
          </p:spPr>
          <p:txBody>
            <a:bodyPr anchorCtr="0" anchor="ctr" bIns="45700" lIns="91425" spcFirstLastPara="1" rIns="91425" wrap="square" tIns="45700">
              <a:noAutofit/>
            </a:bodyPr>
            <a:lstStyle/>
            <a:p>
              <a:pPr indent="0" lvl="0" marL="0" marR="0" rtl="0" algn="l">
                <a:lnSpc>
                  <a:spcPct val="89000"/>
                </a:lnSpc>
                <a:spcBef>
                  <a:spcPts val="0"/>
                </a:spcBef>
                <a:spcAft>
                  <a:spcPts val="0"/>
                </a:spcAft>
                <a:buClr>
                  <a:srgbClr val="FFFFFF"/>
                </a:buClr>
                <a:buSzPts val="1200"/>
                <a:buFont typeface="Arial"/>
                <a:buNone/>
              </a:pPr>
              <a:r>
                <a:rPr b="1" lang="en-US" sz="1200">
                  <a:solidFill>
                    <a:srgbClr val="FFFFFF"/>
                  </a:solidFill>
                  <a:latin typeface="Calibri"/>
                  <a:ea typeface="Calibri"/>
                  <a:cs typeface="Calibri"/>
                  <a:sym typeface="Calibri"/>
                </a:rPr>
                <a:t>2</a:t>
              </a:r>
              <a:endParaRPr/>
            </a:p>
          </p:txBody>
        </p:sp>
        <p:sp>
          <p:nvSpPr>
            <p:cNvPr id="653" name="Google Shape;653;p30"/>
            <p:cNvSpPr/>
            <p:nvPr/>
          </p:nvSpPr>
          <p:spPr>
            <a:xfrm>
              <a:off x="5955422" y="3110363"/>
              <a:ext cx="289823" cy="282655"/>
            </a:xfrm>
            <a:prstGeom prst="rect">
              <a:avLst/>
            </a:prstGeom>
            <a:noFill/>
            <a:ln>
              <a:noFill/>
            </a:ln>
          </p:spPr>
          <p:txBody>
            <a:bodyPr anchorCtr="0" anchor="ctr" bIns="45700" lIns="91425" spcFirstLastPara="1" rIns="91425" wrap="square" tIns="45700">
              <a:noAutofit/>
            </a:bodyPr>
            <a:lstStyle/>
            <a:p>
              <a:pPr indent="0" lvl="0" marL="0" marR="0" rtl="0" algn="l">
                <a:lnSpc>
                  <a:spcPct val="89000"/>
                </a:lnSpc>
                <a:spcBef>
                  <a:spcPts val="0"/>
                </a:spcBef>
                <a:spcAft>
                  <a:spcPts val="0"/>
                </a:spcAft>
                <a:buClr>
                  <a:srgbClr val="FFFFFF"/>
                </a:buClr>
                <a:buSzPts val="1200"/>
                <a:buFont typeface="Arial"/>
                <a:buNone/>
              </a:pPr>
              <a:r>
                <a:rPr b="1" lang="en-US" sz="1200">
                  <a:solidFill>
                    <a:srgbClr val="FFFFFF"/>
                  </a:solidFill>
                  <a:latin typeface="Calibri"/>
                  <a:ea typeface="Calibri"/>
                  <a:cs typeface="Calibri"/>
                  <a:sym typeface="Calibri"/>
                </a:rPr>
                <a:t>3</a:t>
              </a:r>
              <a:endParaRPr/>
            </a:p>
          </p:txBody>
        </p:sp>
        <p:sp>
          <p:nvSpPr>
            <p:cNvPr id="654" name="Google Shape;654;p30"/>
            <p:cNvSpPr/>
            <p:nvPr/>
          </p:nvSpPr>
          <p:spPr>
            <a:xfrm>
              <a:off x="5955422" y="3455940"/>
              <a:ext cx="289823" cy="282655"/>
            </a:xfrm>
            <a:prstGeom prst="rect">
              <a:avLst/>
            </a:prstGeom>
            <a:noFill/>
            <a:ln>
              <a:noFill/>
            </a:ln>
          </p:spPr>
          <p:txBody>
            <a:bodyPr anchorCtr="0" anchor="ctr" bIns="45700" lIns="91425" spcFirstLastPara="1" rIns="91425" wrap="square" tIns="45700">
              <a:noAutofit/>
            </a:bodyPr>
            <a:lstStyle/>
            <a:p>
              <a:pPr indent="0" lvl="0" marL="0" marR="0" rtl="0" algn="l">
                <a:lnSpc>
                  <a:spcPct val="89000"/>
                </a:lnSpc>
                <a:spcBef>
                  <a:spcPts val="0"/>
                </a:spcBef>
                <a:spcAft>
                  <a:spcPts val="0"/>
                </a:spcAft>
                <a:buClr>
                  <a:srgbClr val="FFFFFF"/>
                </a:buClr>
                <a:buSzPts val="1200"/>
                <a:buFont typeface="Arial"/>
                <a:buNone/>
              </a:pPr>
              <a:r>
                <a:rPr b="1" lang="en-US" sz="1200">
                  <a:solidFill>
                    <a:srgbClr val="FFFFFF"/>
                  </a:solidFill>
                  <a:latin typeface="Calibri"/>
                  <a:ea typeface="Calibri"/>
                  <a:cs typeface="Calibri"/>
                  <a:sym typeface="Calibri"/>
                </a:rPr>
                <a:t>4</a:t>
              </a:r>
              <a:endParaRPr/>
            </a:p>
          </p:txBody>
        </p:sp>
      </p:grpSp>
      <p:cxnSp>
        <p:nvCxnSpPr>
          <p:cNvPr id="655" name="Google Shape;655;p30"/>
          <p:cNvCxnSpPr/>
          <p:nvPr/>
        </p:nvCxnSpPr>
        <p:spPr>
          <a:xfrm rot="10800000">
            <a:off x="4271963" y="3019425"/>
            <a:ext cx="1697037" cy="0"/>
          </a:xfrm>
          <a:prstGeom prst="straightConnector1">
            <a:avLst/>
          </a:prstGeom>
          <a:noFill/>
          <a:ln cap="flat" cmpd="sng" w="28575">
            <a:solidFill>
              <a:schemeClr val="accent2"/>
            </a:solidFill>
            <a:prstDash val="solid"/>
            <a:miter lim="800000"/>
            <a:headEnd len="sm" w="sm" type="none"/>
            <a:tailEnd len="sm" w="sm" type="none"/>
          </a:ln>
        </p:spPr>
      </p:cxnSp>
      <p:cxnSp>
        <p:nvCxnSpPr>
          <p:cNvPr id="656" name="Google Shape;656;p30"/>
          <p:cNvCxnSpPr/>
          <p:nvPr/>
        </p:nvCxnSpPr>
        <p:spPr>
          <a:xfrm rot="10800000">
            <a:off x="6381750" y="2719388"/>
            <a:ext cx="1697038" cy="0"/>
          </a:xfrm>
          <a:prstGeom prst="straightConnector1">
            <a:avLst/>
          </a:prstGeom>
          <a:noFill/>
          <a:ln cap="flat" cmpd="sng" w="28575">
            <a:solidFill>
              <a:schemeClr val="accent1"/>
            </a:solidFill>
            <a:prstDash val="solid"/>
            <a:miter lim="800000"/>
            <a:headEnd len="sm" w="sm" type="none"/>
            <a:tailEnd len="sm" w="sm" type="none"/>
          </a:ln>
        </p:spPr>
      </p:cxnSp>
      <p:cxnSp>
        <p:nvCxnSpPr>
          <p:cNvPr id="657" name="Google Shape;657;p30"/>
          <p:cNvCxnSpPr/>
          <p:nvPr/>
        </p:nvCxnSpPr>
        <p:spPr>
          <a:xfrm rot="10800000">
            <a:off x="3444875" y="4511675"/>
            <a:ext cx="2160588" cy="0"/>
          </a:xfrm>
          <a:prstGeom prst="straightConnector1">
            <a:avLst/>
          </a:prstGeom>
          <a:noFill/>
          <a:ln cap="flat" cmpd="sng" w="28575">
            <a:solidFill>
              <a:schemeClr val="accent4"/>
            </a:solidFill>
            <a:prstDash val="solid"/>
            <a:miter lim="800000"/>
            <a:headEnd len="sm" w="sm" type="none"/>
            <a:tailEnd len="sm" w="sm" type="none"/>
          </a:ln>
        </p:spPr>
      </p:cxnSp>
      <p:cxnSp>
        <p:nvCxnSpPr>
          <p:cNvPr id="658" name="Google Shape;658;p30"/>
          <p:cNvCxnSpPr/>
          <p:nvPr/>
        </p:nvCxnSpPr>
        <p:spPr>
          <a:xfrm rot="10800000">
            <a:off x="7024688" y="4291013"/>
            <a:ext cx="2000250" cy="0"/>
          </a:xfrm>
          <a:prstGeom prst="straightConnector1">
            <a:avLst/>
          </a:prstGeom>
          <a:noFill/>
          <a:ln cap="flat" cmpd="sng" w="28575">
            <a:solidFill>
              <a:schemeClr val="accent3"/>
            </a:solidFill>
            <a:prstDash val="solid"/>
            <a:miter lim="800000"/>
            <a:headEnd len="sm" w="sm" type="none"/>
            <a:tailEnd len="sm" w="sm" type="none"/>
          </a:ln>
        </p:spPr>
      </p:cxnSp>
      <p:grpSp>
        <p:nvGrpSpPr>
          <p:cNvPr id="659" name="Google Shape;659;p30"/>
          <p:cNvGrpSpPr/>
          <p:nvPr/>
        </p:nvGrpSpPr>
        <p:grpSpPr>
          <a:xfrm>
            <a:off x="841375" y="2854327"/>
            <a:ext cx="3135313" cy="1264621"/>
            <a:chOff x="841467" y="2854321"/>
            <a:chExt cx="3134673" cy="1264674"/>
          </a:xfrm>
        </p:grpSpPr>
        <p:sp>
          <p:nvSpPr>
            <p:cNvPr id="660" name="Google Shape;660;p30"/>
            <p:cNvSpPr txBox="1"/>
            <p:nvPr/>
          </p:nvSpPr>
          <p:spPr>
            <a:xfrm>
              <a:off x="841467" y="3224225"/>
              <a:ext cx="3134673" cy="894770"/>
            </a:xfrm>
            <a:prstGeom prst="rect">
              <a:avLst/>
            </a:prstGeom>
            <a:noFill/>
            <a:ln>
              <a:noFill/>
            </a:ln>
          </p:spPr>
          <p:txBody>
            <a:bodyPr anchorCtr="0" anchor="t" bIns="45700" lIns="91425" spcFirstLastPara="1" rIns="91425" wrap="square" tIns="45700">
              <a:spAutoFit/>
            </a:bodyPr>
            <a:lstStyle/>
            <a:p>
              <a:pPr indent="0" lvl="0" marL="0" marR="0" rtl="0" algn="r">
                <a:lnSpc>
                  <a:spcPct val="150000"/>
                </a:lnSpc>
                <a:spcBef>
                  <a:spcPts val="0"/>
                </a:spcBef>
                <a:spcAft>
                  <a:spcPts val="0"/>
                </a:spcAft>
                <a:buNone/>
              </a:pPr>
              <a:r>
                <a:rPr lang="en-US" sz="1200">
                  <a:solidFill>
                    <a:srgbClr val="595959"/>
                  </a:solidFill>
                  <a:latin typeface="Calibri"/>
                  <a:ea typeface="Calibri"/>
                  <a:cs typeface="Calibri"/>
                  <a:sym typeface="Calibri"/>
                </a:rPr>
                <a:t>Enjoy the little things in life, because one day you will look back and realize they were the big things.</a:t>
              </a:r>
              <a:endParaRPr/>
            </a:p>
          </p:txBody>
        </p:sp>
        <p:sp>
          <p:nvSpPr>
            <p:cNvPr id="661" name="Google Shape;661;p30"/>
            <p:cNvSpPr txBox="1"/>
            <p:nvPr/>
          </p:nvSpPr>
          <p:spPr>
            <a:xfrm>
              <a:off x="841467" y="2854321"/>
              <a:ext cx="3134673" cy="369904"/>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US" sz="1800">
                  <a:solidFill>
                    <a:srgbClr val="595959"/>
                  </a:solidFill>
                  <a:latin typeface="Calibri"/>
                  <a:ea typeface="Calibri"/>
                  <a:cs typeface="Calibri"/>
                  <a:sym typeface="Calibri"/>
                </a:rPr>
                <a:t>Strength</a:t>
              </a:r>
              <a:endParaRPr/>
            </a:p>
          </p:txBody>
        </p:sp>
      </p:grpSp>
      <p:grpSp>
        <p:nvGrpSpPr>
          <p:cNvPr id="662" name="Google Shape;662;p30"/>
          <p:cNvGrpSpPr/>
          <p:nvPr/>
        </p:nvGrpSpPr>
        <p:grpSpPr>
          <a:xfrm>
            <a:off x="1198563" y="4775201"/>
            <a:ext cx="2771775" cy="1541620"/>
            <a:chOff x="1198167" y="4775252"/>
            <a:chExt cx="2772014" cy="1541685"/>
          </a:xfrm>
        </p:grpSpPr>
        <p:sp>
          <p:nvSpPr>
            <p:cNvPr id="663" name="Google Shape;663;p30"/>
            <p:cNvSpPr txBox="1"/>
            <p:nvPr/>
          </p:nvSpPr>
          <p:spPr>
            <a:xfrm>
              <a:off x="1198167" y="5145156"/>
              <a:ext cx="2772014" cy="1171781"/>
            </a:xfrm>
            <a:prstGeom prst="rect">
              <a:avLst/>
            </a:prstGeom>
            <a:noFill/>
            <a:ln>
              <a:noFill/>
            </a:ln>
          </p:spPr>
          <p:txBody>
            <a:bodyPr anchorCtr="0" anchor="t" bIns="45700" lIns="91425" spcFirstLastPara="1" rIns="91425" wrap="square" tIns="45700">
              <a:spAutoFit/>
            </a:bodyPr>
            <a:lstStyle/>
            <a:p>
              <a:pPr indent="0" lvl="0" marL="0" marR="0" rtl="0" algn="r">
                <a:lnSpc>
                  <a:spcPct val="150000"/>
                </a:lnSpc>
                <a:spcBef>
                  <a:spcPts val="0"/>
                </a:spcBef>
                <a:spcAft>
                  <a:spcPts val="0"/>
                </a:spcAft>
                <a:buNone/>
              </a:pPr>
              <a:r>
                <a:rPr lang="en-US" sz="1200">
                  <a:solidFill>
                    <a:srgbClr val="595959"/>
                  </a:solidFill>
                  <a:latin typeface="Calibri"/>
                  <a:ea typeface="Calibri"/>
                  <a:cs typeface="Calibri"/>
                  <a:sym typeface="Calibri"/>
                </a:rPr>
                <a:t>Do you wonder what the difference between ignorance and genius is? A Genius has limits but an ignorant doesn’t have any.</a:t>
              </a:r>
              <a:endParaRPr/>
            </a:p>
          </p:txBody>
        </p:sp>
        <p:sp>
          <p:nvSpPr>
            <p:cNvPr id="664" name="Google Shape;664;p30"/>
            <p:cNvSpPr txBox="1"/>
            <p:nvPr/>
          </p:nvSpPr>
          <p:spPr>
            <a:xfrm>
              <a:off x="1198167" y="4775252"/>
              <a:ext cx="2772014" cy="369904"/>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US" sz="1800">
                  <a:solidFill>
                    <a:srgbClr val="595959"/>
                  </a:solidFill>
                  <a:latin typeface="Calibri"/>
                  <a:ea typeface="Calibri"/>
                  <a:cs typeface="Calibri"/>
                  <a:sym typeface="Calibri"/>
                </a:rPr>
                <a:t>Inform</a:t>
              </a:r>
              <a:endParaRPr/>
            </a:p>
          </p:txBody>
        </p:sp>
      </p:grpSp>
      <p:grpSp>
        <p:nvGrpSpPr>
          <p:cNvPr id="665" name="Google Shape;665;p30"/>
          <p:cNvGrpSpPr/>
          <p:nvPr/>
        </p:nvGrpSpPr>
        <p:grpSpPr>
          <a:xfrm>
            <a:off x="8491538" y="2533652"/>
            <a:ext cx="2862262" cy="1264621"/>
            <a:chOff x="8492159" y="2533076"/>
            <a:chExt cx="2861641" cy="1264674"/>
          </a:xfrm>
        </p:grpSpPr>
        <p:sp>
          <p:nvSpPr>
            <p:cNvPr id="666" name="Google Shape;666;p30"/>
            <p:cNvSpPr txBox="1"/>
            <p:nvPr/>
          </p:nvSpPr>
          <p:spPr>
            <a:xfrm>
              <a:off x="8492159" y="2902980"/>
              <a:ext cx="2861641" cy="89477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You can’t change what’s going on around you until you start changing what’s going on with you.</a:t>
              </a:r>
              <a:endParaRPr/>
            </a:p>
          </p:txBody>
        </p:sp>
        <p:sp>
          <p:nvSpPr>
            <p:cNvPr id="667" name="Google Shape;667;p30"/>
            <p:cNvSpPr txBox="1"/>
            <p:nvPr/>
          </p:nvSpPr>
          <p:spPr>
            <a:xfrm>
              <a:off x="8492159" y="2533076"/>
              <a:ext cx="2861641" cy="36990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Instructions</a:t>
              </a:r>
              <a:endParaRPr/>
            </a:p>
          </p:txBody>
        </p:sp>
      </p:grpSp>
      <p:grpSp>
        <p:nvGrpSpPr>
          <p:cNvPr id="668" name="Google Shape;668;p30"/>
          <p:cNvGrpSpPr/>
          <p:nvPr/>
        </p:nvGrpSpPr>
        <p:grpSpPr>
          <a:xfrm>
            <a:off x="8491537" y="4592637"/>
            <a:ext cx="2862262" cy="1264619"/>
            <a:chOff x="8492158" y="4592445"/>
            <a:chExt cx="2861641" cy="1264674"/>
          </a:xfrm>
        </p:grpSpPr>
        <p:sp>
          <p:nvSpPr>
            <p:cNvPr id="669" name="Google Shape;669;p30"/>
            <p:cNvSpPr txBox="1"/>
            <p:nvPr/>
          </p:nvSpPr>
          <p:spPr>
            <a:xfrm>
              <a:off x="8492158" y="4962348"/>
              <a:ext cx="2861641" cy="894771"/>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Everybody has three chars ; the one is come out ,the one is owned ,the one is thought to have.</a:t>
              </a:r>
              <a:endParaRPr/>
            </a:p>
          </p:txBody>
        </p:sp>
        <p:sp>
          <p:nvSpPr>
            <p:cNvPr id="670" name="Google Shape;670;p30"/>
            <p:cNvSpPr txBox="1"/>
            <p:nvPr/>
          </p:nvSpPr>
          <p:spPr>
            <a:xfrm>
              <a:off x="8492158" y="4592445"/>
              <a:ext cx="2333119" cy="36990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Install</a:t>
              </a:r>
              <a:endParaRPr/>
            </a:p>
          </p:txBody>
        </p:sp>
      </p:grpSp>
      <p:sp>
        <p:nvSpPr>
          <p:cNvPr id="671" name="Google Shape;671;p30"/>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672" name="Google Shape;672;p30"/>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673" name="Google Shape;673;p30"/>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Decision</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642"/>
                                        </p:tgtEl>
                                        <p:attrNameLst>
                                          <p:attrName>style.visibility</p:attrName>
                                        </p:attrNameLst>
                                      </p:cBhvr>
                                      <p:to>
                                        <p:strVal val="visible"/>
                                      </p:to>
                                    </p:set>
                                    <p:anim calcmode="lin" valueType="num">
                                      <p:cBhvr additive="base">
                                        <p:cTn dur="500"/>
                                        <p:tgtEl>
                                          <p:spTgt spid="642"/>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2" presetSubtype="8">
                                  <p:stCondLst>
                                    <p:cond delay="0"/>
                                  </p:stCondLst>
                                  <p:childTnLst>
                                    <p:set>
                                      <p:cBhvr>
                                        <p:cTn dur="1" fill="hold">
                                          <p:stCondLst>
                                            <p:cond delay="0"/>
                                          </p:stCondLst>
                                        </p:cTn>
                                        <p:tgtEl>
                                          <p:spTgt spid="655"/>
                                        </p:tgtEl>
                                        <p:attrNameLst>
                                          <p:attrName>style.visibility</p:attrName>
                                        </p:attrNameLst>
                                      </p:cBhvr>
                                      <p:to>
                                        <p:strVal val="visible"/>
                                      </p:to>
                                    </p:set>
                                    <p:anim calcmode="lin" valueType="num">
                                      <p:cBhvr additive="base">
                                        <p:cTn dur="500"/>
                                        <p:tgtEl>
                                          <p:spTgt spid="655"/>
                                        </p:tgtEl>
                                        <p:attrNameLst>
                                          <p:attrName>ppt_x</p:attrName>
                                        </p:attrNameLst>
                                      </p:cBhvr>
                                      <p:tavLst>
                                        <p:tav fmla="" tm="0">
                                          <p:val>
                                            <p:strVal val="#ppt_x-1"/>
                                          </p:val>
                                        </p:tav>
                                        <p:tav fmla="" tm="100000">
                                          <p:val>
                                            <p:strVal val="#ppt_x"/>
                                          </p:val>
                                        </p:tav>
                                      </p:tavLst>
                                    </p:anim>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659"/>
                                        </p:tgtEl>
                                        <p:attrNameLst>
                                          <p:attrName>style.visibility</p:attrName>
                                        </p:attrNameLst>
                                      </p:cBhvr>
                                      <p:to>
                                        <p:strVal val="visible"/>
                                      </p:to>
                                    </p:set>
                                    <p:anim calcmode="lin" valueType="num">
                                      <p:cBhvr additive="base">
                                        <p:cTn dur="500"/>
                                        <p:tgtEl>
                                          <p:spTgt spid="659"/>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8">
                                  <p:stCondLst>
                                    <p:cond delay="0"/>
                                  </p:stCondLst>
                                  <p:childTnLst>
                                    <p:set>
                                      <p:cBhvr>
                                        <p:cTn dur="1" fill="hold">
                                          <p:stCondLst>
                                            <p:cond delay="0"/>
                                          </p:stCondLst>
                                        </p:cTn>
                                        <p:tgtEl>
                                          <p:spTgt spid="657"/>
                                        </p:tgtEl>
                                        <p:attrNameLst>
                                          <p:attrName>style.visibility</p:attrName>
                                        </p:attrNameLst>
                                      </p:cBhvr>
                                      <p:to>
                                        <p:strVal val="visible"/>
                                      </p:to>
                                    </p:set>
                                    <p:anim calcmode="lin" valueType="num">
                                      <p:cBhvr additive="base">
                                        <p:cTn dur="500"/>
                                        <p:tgtEl>
                                          <p:spTgt spid="657"/>
                                        </p:tgtEl>
                                        <p:attrNameLst>
                                          <p:attrName>ppt_x</p:attrName>
                                        </p:attrNameLst>
                                      </p:cBhvr>
                                      <p:tavLst>
                                        <p:tav fmla="" tm="0">
                                          <p:val>
                                            <p:strVal val="#ppt_x-1"/>
                                          </p:val>
                                        </p:tav>
                                        <p:tav fmla="" tm="100000">
                                          <p:val>
                                            <p:strVal val="#ppt_x"/>
                                          </p:val>
                                        </p:tav>
                                      </p:tavLst>
                                    </p:anim>
                                  </p:childTnLst>
                                </p:cTn>
                              </p:par>
                            </p:childTnLst>
                          </p:cTn>
                        </p:par>
                        <p:par>
                          <p:cTn fill="hold">
                            <p:stCondLst>
                              <p:cond delay="2000"/>
                            </p:stCondLst>
                            <p:childTnLst>
                              <p:par>
                                <p:cTn fill="hold" nodeType="afterEffect" presetClass="entr" presetID="2" presetSubtype="8">
                                  <p:stCondLst>
                                    <p:cond delay="0"/>
                                  </p:stCondLst>
                                  <p:childTnLst>
                                    <p:set>
                                      <p:cBhvr>
                                        <p:cTn dur="1" fill="hold">
                                          <p:stCondLst>
                                            <p:cond delay="0"/>
                                          </p:stCondLst>
                                        </p:cTn>
                                        <p:tgtEl>
                                          <p:spTgt spid="662"/>
                                        </p:tgtEl>
                                        <p:attrNameLst>
                                          <p:attrName>style.visibility</p:attrName>
                                        </p:attrNameLst>
                                      </p:cBhvr>
                                      <p:to>
                                        <p:strVal val="visible"/>
                                      </p:to>
                                    </p:set>
                                    <p:anim calcmode="lin" valueType="num">
                                      <p:cBhvr additive="base">
                                        <p:cTn dur="500"/>
                                        <p:tgtEl>
                                          <p:spTgt spid="662"/>
                                        </p:tgtEl>
                                        <p:attrNameLst>
                                          <p:attrName>ppt_x</p:attrName>
                                        </p:attrNameLst>
                                      </p:cBhvr>
                                      <p:tavLst>
                                        <p:tav fmla="" tm="0">
                                          <p:val>
                                            <p:strVal val="#ppt_x-1"/>
                                          </p:val>
                                        </p:tav>
                                        <p:tav fmla="" tm="100000">
                                          <p:val>
                                            <p:strVal val="#ppt_x"/>
                                          </p:val>
                                        </p:tav>
                                      </p:tavLst>
                                    </p:anim>
                                  </p:childTnLst>
                                </p:cTn>
                              </p:par>
                            </p:childTnLst>
                          </p:cTn>
                        </p:par>
                        <p:par>
                          <p:cTn fill="hold">
                            <p:stCondLst>
                              <p:cond delay="2500"/>
                            </p:stCondLst>
                            <p:childTnLst>
                              <p:par>
                                <p:cTn fill="hold" nodeType="afterEffect" presetClass="entr" presetID="2" presetSubtype="2">
                                  <p:stCondLst>
                                    <p:cond delay="0"/>
                                  </p:stCondLst>
                                  <p:childTnLst>
                                    <p:set>
                                      <p:cBhvr>
                                        <p:cTn dur="1" fill="hold">
                                          <p:stCondLst>
                                            <p:cond delay="0"/>
                                          </p:stCondLst>
                                        </p:cTn>
                                        <p:tgtEl>
                                          <p:spTgt spid="665"/>
                                        </p:tgtEl>
                                        <p:attrNameLst>
                                          <p:attrName>style.visibility</p:attrName>
                                        </p:attrNameLst>
                                      </p:cBhvr>
                                      <p:to>
                                        <p:strVal val="visible"/>
                                      </p:to>
                                    </p:set>
                                    <p:anim calcmode="lin" valueType="num">
                                      <p:cBhvr additive="base">
                                        <p:cTn dur="500"/>
                                        <p:tgtEl>
                                          <p:spTgt spid="665"/>
                                        </p:tgtEl>
                                        <p:attrNameLst>
                                          <p:attrName>ppt_x</p:attrName>
                                        </p:attrNameLst>
                                      </p:cBhvr>
                                      <p:tavLst>
                                        <p:tav fmla="" tm="0">
                                          <p:val>
                                            <p:strVal val="#ppt_x+1"/>
                                          </p:val>
                                        </p:tav>
                                        <p:tav fmla="" tm="100000">
                                          <p:val>
                                            <p:strVal val="#ppt_x"/>
                                          </p:val>
                                        </p:tav>
                                      </p:tavLst>
                                    </p:anim>
                                  </p:childTnLst>
                                </p:cTn>
                              </p:par>
                            </p:childTnLst>
                          </p:cTn>
                        </p:par>
                        <p:par>
                          <p:cTn fill="hold">
                            <p:stCondLst>
                              <p:cond delay="3000"/>
                            </p:stCondLst>
                            <p:childTnLst>
                              <p:par>
                                <p:cTn fill="hold" nodeType="afterEffect" presetClass="entr" presetID="2" presetSubtype="2">
                                  <p:stCondLst>
                                    <p:cond delay="0"/>
                                  </p:stCondLst>
                                  <p:childTnLst>
                                    <p:set>
                                      <p:cBhvr>
                                        <p:cTn dur="1" fill="hold">
                                          <p:stCondLst>
                                            <p:cond delay="0"/>
                                          </p:stCondLst>
                                        </p:cTn>
                                        <p:tgtEl>
                                          <p:spTgt spid="656"/>
                                        </p:tgtEl>
                                        <p:attrNameLst>
                                          <p:attrName>style.visibility</p:attrName>
                                        </p:attrNameLst>
                                      </p:cBhvr>
                                      <p:to>
                                        <p:strVal val="visible"/>
                                      </p:to>
                                    </p:set>
                                    <p:anim calcmode="lin" valueType="num">
                                      <p:cBhvr additive="base">
                                        <p:cTn dur="500"/>
                                        <p:tgtEl>
                                          <p:spTgt spid="656"/>
                                        </p:tgtEl>
                                        <p:attrNameLst>
                                          <p:attrName>ppt_x</p:attrName>
                                        </p:attrNameLst>
                                      </p:cBhvr>
                                      <p:tavLst>
                                        <p:tav fmla="" tm="0">
                                          <p:val>
                                            <p:strVal val="#ppt_x+1"/>
                                          </p:val>
                                        </p:tav>
                                        <p:tav fmla="" tm="100000">
                                          <p:val>
                                            <p:strVal val="#ppt_x"/>
                                          </p:val>
                                        </p:tav>
                                      </p:tavLst>
                                    </p:anim>
                                  </p:childTnLst>
                                </p:cTn>
                              </p:par>
                            </p:childTnLst>
                          </p:cTn>
                        </p:par>
                        <p:par>
                          <p:cTn fill="hold">
                            <p:stCondLst>
                              <p:cond delay="3500"/>
                            </p:stCondLst>
                            <p:childTnLst>
                              <p:par>
                                <p:cTn fill="hold" nodeType="afterEffect" presetClass="entr" presetID="2" presetSubtype="2">
                                  <p:stCondLst>
                                    <p:cond delay="0"/>
                                  </p:stCondLst>
                                  <p:childTnLst>
                                    <p:set>
                                      <p:cBhvr>
                                        <p:cTn dur="1" fill="hold">
                                          <p:stCondLst>
                                            <p:cond delay="0"/>
                                          </p:stCondLst>
                                        </p:cTn>
                                        <p:tgtEl>
                                          <p:spTgt spid="658"/>
                                        </p:tgtEl>
                                        <p:attrNameLst>
                                          <p:attrName>style.visibility</p:attrName>
                                        </p:attrNameLst>
                                      </p:cBhvr>
                                      <p:to>
                                        <p:strVal val="visible"/>
                                      </p:to>
                                    </p:set>
                                    <p:anim calcmode="lin" valueType="num">
                                      <p:cBhvr additive="base">
                                        <p:cTn dur="500"/>
                                        <p:tgtEl>
                                          <p:spTgt spid="658"/>
                                        </p:tgtEl>
                                        <p:attrNameLst>
                                          <p:attrName>ppt_x</p:attrName>
                                        </p:attrNameLst>
                                      </p:cBhvr>
                                      <p:tavLst>
                                        <p:tav fmla="" tm="0">
                                          <p:val>
                                            <p:strVal val="#ppt_x+1"/>
                                          </p:val>
                                        </p:tav>
                                        <p:tav fmla="" tm="100000">
                                          <p:val>
                                            <p:strVal val="#ppt_x"/>
                                          </p:val>
                                        </p:tav>
                                      </p:tavLst>
                                    </p:anim>
                                  </p:childTnLst>
                                </p:cTn>
                              </p:par>
                            </p:childTnLst>
                          </p:cTn>
                        </p:par>
                        <p:par>
                          <p:cTn fill="hold">
                            <p:stCondLst>
                              <p:cond delay="4000"/>
                            </p:stCondLst>
                            <p:childTnLst>
                              <p:par>
                                <p:cTn fill="hold" nodeType="afterEffect" presetClass="entr" presetID="2" presetSubtype="2">
                                  <p:stCondLst>
                                    <p:cond delay="0"/>
                                  </p:stCondLst>
                                  <p:childTnLst>
                                    <p:set>
                                      <p:cBhvr>
                                        <p:cTn dur="1" fill="hold">
                                          <p:stCondLst>
                                            <p:cond delay="0"/>
                                          </p:stCondLst>
                                        </p:cTn>
                                        <p:tgtEl>
                                          <p:spTgt spid="668"/>
                                        </p:tgtEl>
                                        <p:attrNameLst>
                                          <p:attrName>style.visibility</p:attrName>
                                        </p:attrNameLst>
                                      </p:cBhvr>
                                      <p:to>
                                        <p:strVal val="visible"/>
                                      </p:to>
                                    </p:set>
                                    <p:anim calcmode="lin" valueType="num">
                                      <p:cBhvr additive="base">
                                        <p:cTn dur="500"/>
                                        <p:tgtEl>
                                          <p:spTgt spid="66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673"/>
                                        </p:tgtEl>
                                        <p:attrNameLst>
                                          <p:attrName>style.visibility</p:attrName>
                                        </p:attrNameLst>
                                      </p:cBhvr>
                                      <p:to>
                                        <p:strVal val="visible"/>
                                      </p:to>
                                    </p:set>
                                    <p:anim calcmode="lin" valueType="num">
                                      <p:cBhvr additive="base">
                                        <p:cTn dur="500"/>
                                        <p:tgtEl>
                                          <p:spTgt spid="673"/>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678" name="Shape 678"/>
        <p:cNvGrpSpPr/>
        <p:nvPr/>
      </p:nvGrpSpPr>
      <p:grpSpPr>
        <a:xfrm>
          <a:off x="0" y="0"/>
          <a:ext cx="0" cy="0"/>
          <a:chOff x="0" y="0"/>
          <a:chExt cx="0" cy="0"/>
        </a:xfrm>
      </p:grpSpPr>
      <p:grpSp>
        <p:nvGrpSpPr>
          <p:cNvPr id="679" name="Google Shape;679;p31"/>
          <p:cNvGrpSpPr/>
          <p:nvPr/>
        </p:nvGrpSpPr>
        <p:grpSpPr>
          <a:xfrm>
            <a:off x="742979" y="1941497"/>
            <a:ext cx="2714567" cy="3665749"/>
            <a:chOff x="742207" y="1942258"/>
            <a:chExt cx="2716122" cy="3664579"/>
          </a:xfrm>
        </p:grpSpPr>
        <p:pic>
          <p:nvPicPr>
            <p:cNvPr id="680" name="Google Shape;680;p31"/>
            <p:cNvPicPr preferRelativeResize="0"/>
            <p:nvPr/>
          </p:nvPicPr>
          <p:blipFill rotWithShape="1">
            <a:blip r:embed="rId3">
              <a:alphaModFix/>
            </a:blip>
            <a:srcRect b="0" l="0" r="0" t="0"/>
            <a:stretch/>
          </p:blipFill>
          <p:spPr>
            <a:xfrm>
              <a:off x="742207" y="1942258"/>
              <a:ext cx="2716122" cy="2128814"/>
            </a:xfrm>
            <a:prstGeom prst="rect">
              <a:avLst/>
            </a:prstGeom>
            <a:noFill/>
            <a:ln>
              <a:noFill/>
            </a:ln>
          </p:spPr>
        </p:pic>
        <p:sp>
          <p:nvSpPr>
            <p:cNvPr id="681" name="Google Shape;681;p31"/>
            <p:cNvSpPr txBox="1"/>
            <p:nvPr/>
          </p:nvSpPr>
          <p:spPr>
            <a:xfrm>
              <a:off x="1067802" y="4989301"/>
              <a:ext cx="2072874" cy="617536"/>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Always give your best never worry for results.</a:t>
              </a:r>
              <a:endParaRPr/>
            </a:p>
          </p:txBody>
        </p:sp>
        <p:sp>
          <p:nvSpPr>
            <p:cNvPr id="682" name="Google Shape;682;p31"/>
            <p:cNvSpPr txBox="1"/>
            <p:nvPr/>
          </p:nvSpPr>
          <p:spPr>
            <a:xfrm>
              <a:off x="1067802" y="4135499"/>
              <a:ext cx="2072874" cy="73795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400">
                  <a:solidFill>
                    <a:schemeClr val="accent3"/>
                  </a:solidFill>
                  <a:latin typeface="Calibri"/>
                  <a:ea typeface="Calibri"/>
                  <a:cs typeface="Calibri"/>
                  <a:sym typeface="Calibri"/>
                </a:rPr>
                <a:t>$97,343</a:t>
              </a:r>
              <a:endParaRPr/>
            </a:p>
            <a:p>
              <a:pPr indent="0" lvl="0" marL="0" marR="0" rtl="0" algn="ctr">
                <a:spcBef>
                  <a:spcPts val="0"/>
                </a:spcBef>
                <a:spcAft>
                  <a:spcPts val="0"/>
                </a:spcAft>
                <a:buNone/>
              </a:pPr>
              <a:r>
                <a:rPr b="1" lang="en-US" sz="1800">
                  <a:solidFill>
                    <a:srgbClr val="595959"/>
                  </a:solidFill>
                  <a:latin typeface="Calibri"/>
                  <a:ea typeface="Calibri"/>
                  <a:cs typeface="Calibri"/>
                  <a:sym typeface="Calibri"/>
                </a:rPr>
                <a:t>Knowledge</a:t>
              </a:r>
              <a:endParaRPr/>
            </a:p>
          </p:txBody>
        </p:sp>
        <p:sp>
          <p:nvSpPr>
            <p:cNvPr id="683" name="Google Shape;683;p31"/>
            <p:cNvSpPr txBox="1"/>
            <p:nvPr/>
          </p:nvSpPr>
          <p:spPr>
            <a:xfrm>
              <a:off x="1464905" y="2713553"/>
              <a:ext cx="1278669" cy="5856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200">
                  <a:solidFill>
                    <a:srgbClr val="FBE774"/>
                  </a:solidFill>
                  <a:latin typeface="Calibri"/>
                  <a:ea typeface="Calibri"/>
                  <a:cs typeface="Calibri"/>
                  <a:sym typeface="Calibri"/>
                </a:rPr>
                <a:t>60%</a:t>
              </a:r>
              <a:endParaRPr sz="2400">
                <a:solidFill>
                  <a:srgbClr val="FBE774"/>
                </a:solidFill>
                <a:latin typeface="Calibri"/>
                <a:ea typeface="Calibri"/>
                <a:cs typeface="Calibri"/>
                <a:sym typeface="Calibri"/>
              </a:endParaRPr>
            </a:p>
          </p:txBody>
        </p:sp>
      </p:grpSp>
      <p:grpSp>
        <p:nvGrpSpPr>
          <p:cNvPr id="684" name="Google Shape;684;p31"/>
          <p:cNvGrpSpPr/>
          <p:nvPr/>
        </p:nvGrpSpPr>
        <p:grpSpPr>
          <a:xfrm>
            <a:off x="3355974" y="1941497"/>
            <a:ext cx="2716217" cy="3942748"/>
            <a:chOff x="3356729" y="1942258"/>
            <a:chExt cx="2716122" cy="3941490"/>
          </a:xfrm>
        </p:grpSpPr>
        <p:pic>
          <p:nvPicPr>
            <p:cNvPr id="685" name="Google Shape;685;p31"/>
            <p:cNvPicPr preferRelativeResize="0"/>
            <p:nvPr/>
          </p:nvPicPr>
          <p:blipFill rotWithShape="1">
            <a:blip r:embed="rId4">
              <a:alphaModFix/>
            </a:blip>
            <a:srcRect b="0" l="0" r="0" t="0"/>
            <a:stretch/>
          </p:blipFill>
          <p:spPr>
            <a:xfrm>
              <a:off x="3356729" y="1942258"/>
              <a:ext cx="2716122" cy="2128814"/>
            </a:xfrm>
            <a:prstGeom prst="rect">
              <a:avLst/>
            </a:prstGeom>
            <a:noFill/>
            <a:ln>
              <a:noFill/>
            </a:ln>
          </p:spPr>
        </p:pic>
        <p:sp>
          <p:nvSpPr>
            <p:cNvPr id="686" name="Google Shape;686;p31"/>
            <p:cNvSpPr txBox="1"/>
            <p:nvPr/>
          </p:nvSpPr>
          <p:spPr>
            <a:xfrm>
              <a:off x="3672633" y="4989301"/>
              <a:ext cx="2073203" cy="894447"/>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Education is the most powerful weapon which you can use to change the world.</a:t>
              </a:r>
              <a:endParaRPr/>
            </a:p>
          </p:txBody>
        </p:sp>
        <p:sp>
          <p:nvSpPr>
            <p:cNvPr id="687" name="Google Shape;687;p31"/>
            <p:cNvSpPr txBox="1"/>
            <p:nvPr/>
          </p:nvSpPr>
          <p:spPr>
            <a:xfrm>
              <a:off x="3672633" y="4135499"/>
              <a:ext cx="2073203" cy="73795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400">
                  <a:solidFill>
                    <a:schemeClr val="accent1"/>
                  </a:solidFill>
                  <a:latin typeface="Calibri"/>
                  <a:ea typeface="Calibri"/>
                  <a:cs typeface="Calibri"/>
                  <a:sym typeface="Calibri"/>
                </a:rPr>
                <a:t>$97,343</a:t>
              </a:r>
              <a:endParaRPr/>
            </a:p>
            <a:p>
              <a:pPr indent="0" lvl="0" marL="0" marR="0" rtl="0" algn="ctr">
                <a:spcBef>
                  <a:spcPts val="0"/>
                </a:spcBef>
                <a:spcAft>
                  <a:spcPts val="0"/>
                </a:spcAft>
                <a:buNone/>
              </a:pPr>
              <a:r>
                <a:rPr b="1" lang="en-US" sz="1800">
                  <a:solidFill>
                    <a:srgbClr val="595959"/>
                  </a:solidFill>
                  <a:latin typeface="Calibri"/>
                  <a:ea typeface="Calibri"/>
                  <a:cs typeface="Calibri"/>
                  <a:sym typeface="Calibri"/>
                </a:rPr>
                <a:t>Join</a:t>
              </a:r>
              <a:endParaRPr/>
            </a:p>
          </p:txBody>
        </p:sp>
        <p:sp>
          <p:nvSpPr>
            <p:cNvPr id="688" name="Google Shape;688;p31"/>
            <p:cNvSpPr txBox="1"/>
            <p:nvPr/>
          </p:nvSpPr>
          <p:spPr>
            <a:xfrm>
              <a:off x="4080086" y="2714277"/>
              <a:ext cx="1277636" cy="5847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accent1"/>
                </a:buClr>
                <a:buSzPts val="3200"/>
                <a:buFont typeface="Arial"/>
                <a:buNone/>
              </a:pPr>
              <a:r>
                <a:rPr lang="en-US" sz="3200">
                  <a:solidFill>
                    <a:schemeClr val="accent1"/>
                  </a:solidFill>
                  <a:latin typeface="Calibri"/>
                  <a:ea typeface="Calibri"/>
                  <a:cs typeface="Calibri"/>
                  <a:sym typeface="Calibri"/>
                </a:rPr>
                <a:t>90%</a:t>
              </a:r>
              <a:endParaRPr sz="2400">
                <a:solidFill>
                  <a:schemeClr val="accent1"/>
                </a:solidFill>
                <a:latin typeface="Calibri"/>
                <a:ea typeface="Calibri"/>
                <a:cs typeface="Calibri"/>
                <a:sym typeface="Calibri"/>
              </a:endParaRPr>
            </a:p>
          </p:txBody>
        </p:sp>
      </p:grpSp>
      <p:grpSp>
        <p:nvGrpSpPr>
          <p:cNvPr id="689" name="Google Shape;689;p31"/>
          <p:cNvGrpSpPr/>
          <p:nvPr/>
        </p:nvGrpSpPr>
        <p:grpSpPr>
          <a:xfrm>
            <a:off x="5970585" y="1941497"/>
            <a:ext cx="2716215" cy="4219746"/>
            <a:chOff x="5971251" y="1942258"/>
            <a:chExt cx="2716122" cy="4218400"/>
          </a:xfrm>
        </p:grpSpPr>
        <p:pic>
          <p:nvPicPr>
            <p:cNvPr id="690" name="Google Shape;690;p31"/>
            <p:cNvPicPr preferRelativeResize="0"/>
            <p:nvPr/>
          </p:nvPicPr>
          <p:blipFill rotWithShape="1">
            <a:blip r:embed="rId5">
              <a:alphaModFix/>
            </a:blip>
            <a:srcRect b="0" l="0" r="0" t="0"/>
            <a:stretch/>
          </p:blipFill>
          <p:spPr>
            <a:xfrm>
              <a:off x="5971251" y="1942258"/>
              <a:ext cx="2716122" cy="2128814"/>
            </a:xfrm>
            <a:prstGeom prst="rect">
              <a:avLst/>
            </a:prstGeom>
            <a:noFill/>
            <a:ln>
              <a:noFill/>
            </a:ln>
          </p:spPr>
        </p:pic>
        <p:sp>
          <p:nvSpPr>
            <p:cNvPr id="691" name="Google Shape;691;p31"/>
            <p:cNvSpPr txBox="1"/>
            <p:nvPr/>
          </p:nvSpPr>
          <p:spPr>
            <a:xfrm>
              <a:off x="6290329" y="4989301"/>
              <a:ext cx="2073204" cy="1171357"/>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God sometimes removes people from your life to protect you. Do not run after them.</a:t>
              </a:r>
              <a:endParaRPr/>
            </a:p>
          </p:txBody>
        </p:sp>
        <p:sp>
          <p:nvSpPr>
            <p:cNvPr id="692" name="Google Shape;692;p31"/>
            <p:cNvSpPr txBox="1"/>
            <p:nvPr/>
          </p:nvSpPr>
          <p:spPr>
            <a:xfrm>
              <a:off x="6290329" y="4135499"/>
              <a:ext cx="2073204" cy="73795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400">
                  <a:solidFill>
                    <a:schemeClr val="accent2"/>
                  </a:solidFill>
                  <a:latin typeface="Calibri"/>
                  <a:ea typeface="Calibri"/>
                  <a:cs typeface="Calibri"/>
                  <a:sym typeface="Calibri"/>
                </a:rPr>
                <a:t>$97,343</a:t>
              </a:r>
              <a:endParaRPr/>
            </a:p>
            <a:p>
              <a:pPr indent="0" lvl="0" marL="0" marR="0" rtl="0" algn="ctr">
                <a:spcBef>
                  <a:spcPts val="0"/>
                </a:spcBef>
                <a:spcAft>
                  <a:spcPts val="0"/>
                </a:spcAft>
                <a:buNone/>
              </a:pPr>
              <a:r>
                <a:rPr b="1" lang="en-US" sz="1800">
                  <a:solidFill>
                    <a:srgbClr val="595959"/>
                  </a:solidFill>
                  <a:latin typeface="Calibri"/>
                  <a:ea typeface="Calibri"/>
                  <a:cs typeface="Calibri"/>
                  <a:sym typeface="Calibri"/>
                </a:rPr>
                <a:t>Invoice</a:t>
              </a:r>
              <a:endParaRPr/>
            </a:p>
          </p:txBody>
        </p:sp>
        <p:sp>
          <p:nvSpPr>
            <p:cNvPr id="693" name="Google Shape;693;p31"/>
            <p:cNvSpPr txBox="1"/>
            <p:nvPr/>
          </p:nvSpPr>
          <p:spPr>
            <a:xfrm>
              <a:off x="6686380" y="2714277"/>
              <a:ext cx="1277636" cy="5847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accent2"/>
                </a:buClr>
                <a:buSzPts val="3200"/>
                <a:buFont typeface="Arial"/>
                <a:buNone/>
              </a:pPr>
              <a:r>
                <a:rPr lang="en-US" sz="3200">
                  <a:solidFill>
                    <a:schemeClr val="accent2"/>
                  </a:solidFill>
                  <a:latin typeface="Calibri"/>
                  <a:ea typeface="Calibri"/>
                  <a:cs typeface="Calibri"/>
                  <a:sym typeface="Calibri"/>
                </a:rPr>
                <a:t>80%</a:t>
              </a:r>
              <a:endParaRPr sz="2400">
                <a:solidFill>
                  <a:schemeClr val="accent2"/>
                </a:solidFill>
                <a:latin typeface="Calibri"/>
                <a:ea typeface="Calibri"/>
                <a:cs typeface="Calibri"/>
                <a:sym typeface="Calibri"/>
              </a:endParaRPr>
            </a:p>
          </p:txBody>
        </p:sp>
      </p:grpSp>
      <p:grpSp>
        <p:nvGrpSpPr>
          <p:cNvPr id="694" name="Google Shape;694;p31"/>
          <p:cNvGrpSpPr/>
          <p:nvPr/>
        </p:nvGrpSpPr>
        <p:grpSpPr>
          <a:xfrm>
            <a:off x="8585199" y="1941497"/>
            <a:ext cx="2716217" cy="4219746"/>
            <a:chOff x="8585773" y="1942258"/>
            <a:chExt cx="2716122" cy="4218400"/>
          </a:xfrm>
        </p:grpSpPr>
        <p:pic>
          <p:nvPicPr>
            <p:cNvPr id="695" name="Google Shape;695;p31"/>
            <p:cNvPicPr preferRelativeResize="0"/>
            <p:nvPr/>
          </p:nvPicPr>
          <p:blipFill rotWithShape="1">
            <a:blip r:embed="rId6">
              <a:alphaModFix/>
            </a:blip>
            <a:srcRect b="0" l="0" r="0" t="0"/>
            <a:stretch/>
          </p:blipFill>
          <p:spPr>
            <a:xfrm>
              <a:off x="8585773" y="1942258"/>
              <a:ext cx="2716122" cy="2128814"/>
            </a:xfrm>
            <a:prstGeom prst="rect">
              <a:avLst/>
            </a:prstGeom>
            <a:noFill/>
            <a:ln>
              <a:noFill/>
            </a:ln>
          </p:spPr>
        </p:pic>
        <p:sp>
          <p:nvSpPr>
            <p:cNvPr id="696" name="Google Shape;696;p31"/>
            <p:cNvSpPr txBox="1"/>
            <p:nvPr/>
          </p:nvSpPr>
          <p:spPr>
            <a:xfrm>
              <a:off x="8908027" y="4989301"/>
              <a:ext cx="2071615" cy="1171357"/>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Everyone wants, happiness. No one wants pain. But you can’t have a rainbow without a little rain.</a:t>
              </a:r>
              <a:endParaRPr/>
            </a:p>
          </p:txBody>
        </p:sp>
        <p:sp>
          <p:nvSpPr>
            <p:cNvPr id="697" name="Google Shape;697;p31"/>
            <p:cNvSpPr txBox="1"/>
            <p:nvPr/>
          </p:nvSpPr>
          <p:spPr>
            <a:xfrm>
              <a:off x="8908025" y="4135499"/>
              <a:ext cx="2071615" cy="73795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400">
                  <a:solidFill>
                    <a:schemeClr val="accent4"/>
                  </a:solidFill>
                  <a:latin typeface="Calibri"/>
                  <a:ea typeface="Calibri"/>
                  <a:cs typeface="Calibri"/>
                  <a:sym typeface="Calibri"/>
                </a:rPr>
                <a:t>$97,343</a:t>
              </a:r>
              <a:endParaRPr/>
            </a:p>
            <a:p>
              <a:pPr indent="0" lvl="0" marL="0" marR="0" rtl="0" algn="ctr">
                <a:spcBef>
                  <a:spcPts val="0"/>
                </a:spcBef>
                <a:spcAft>
                  <a:spcPts val="0"/>
                </a:spcAft>
                <a:buNone/>
              </a:pPr>
              <a:r>
                <a:rPr b="1" lang="en-US" sz="1800">
                  <a:solidFill>
                    <a:srgbClr val="595959"/>
                  </a:solidFill>
                  <a:latin typeface="Calibri"/>
                  <a:ea typeface="Calibri"/>
                  <a:cs typeface="Calibri"/>
                  <a:sym typeface="Calibri"/>
                </a:rPr>
                <a:t>Inventory</a:t>
              </a:r>
              <a:endParaRPr/>
            </a:p>
          </p:txBody>
        </p:sp>
        <p:sp>
          <p:nvSpPr>
            <p:cNvPr id="698" name="Google Shape;698;p31"/>
            <p:cNvSpPr txBox="1"/>
            <p:nvPr/>
          </p:nvSpPr>
          <p:spPr>
            <a:xfrm>
              <a:off x="9300125" y="2713553"/>
              <a:ext cx="1277894" cy="5856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200">
                  <a:solidFill>
                    <a:srgbClr val="2DC28A"/>
                  </a:solidFill>
                  <a:latin typeface="Calibri"/>
                  <a:ea typeface="Calibri"/>
                  <a:cs typeface="Calibri"/>
                  <a:sym typeface="Calibri"/>
                </a:rPr>
                <a:t>50%</a:t>
              </a:r>
              <a:endParaRPr sz="2400">
                <a:solidFill>
                  <a:srgbClr val="2DC28A"/>
                </a:solidFill>
                <a:latin typeface="Calibri"/>
                <a:ea typeface="Calibri"/>
                <a:cs typeface="Calibri"/>
                <a:sym typeface="Calibri"/>
              </a:endParaRPr>
            </a:p>
          </p:txBody>
        </p:sp>
      </p:grpSp>
      <p:sp>
        <p:nvSpPr>
          <p:cNvPr id="699" name="Google Shape;699;p31"/>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700" name="Google Shape;700;p31"/>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701" name="Google Shape;701;p31"/>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Decision</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0"/>
                                  </p:stCondLst>
                                  <p:childTnLst>
                                    <p:set>
                                      <p:cBhvr>
                                        <p:cTn dur="1" fill="hold">
                                          <p:stCondLst>
                                            <p:cond delay="0"/>
                                          </p:stCondLst>
                                        </p:cTn>
                                        <p:tgtEl>
                                          <p:spTgt spid="679"/>
                                        </p:tgtEl>
                                        <p:attrNameLst>
                                          <p:attrName>style.visibility</p:attrName>
                                        </p:attrNameLst>
                                      </p:cBhvr>
                                      <p:to>
                                        <p:strVal val="visible"/>
                                      </p:to>
                                    </p:set>
                                    <p:anim calcmode="lin" valueType="num">
                                      <p:cBhvr additive="base">
                                        <p:cTn dur="500"/>
                                        <p:tgtEl>
                                          <p:spTgt spid="679"/>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 presetSubtype="2">
                                  <p:stCondLst>
                                    <p:cond delay="0"/>
                                  </p:stCondLst>
                                  <p:childTnLst>
                                    <p:set>
                                      <p:cBhvr>
                                        <p:cTn dur="1" fill="hold">
                                          <p:stCondLst>
                                            <p:cond delay="0"/>
                                          </p:stCondLst>
                                        </p:cTn>
                                        <p:tgtEl>
                                          <p:spTgt spid="684"/>
                                        </p:tgtEl>
                                        <p:attrNameLst>
                                          <p:attrName>style.visibility</p:attrName>
                                        </p:attrNameLst>
                                      </p:cBhvr>
                                      <p:to>
                                        <p:strVal val="visible"/>
                                      </p:to>
                                    </p:set>
                                    <p:anim calcmode="lin" valueType="num">
                                      <p:cBhvr additive="base">
                                        <p:cTn dur="500"/>
                                        <p:tgtEl>
                                          <p:spTgt spid="684"/>
                                        </p:tgtEl>
                                        <p:attrNameLst>
                                          <p:attrName>ppt_x</p:attrName>
                                        </p:attrNameLst>
                                      </p:cBhvr>
                                      <p:tavLst>
                                        <p:tav fmla="" tm="0">
                                          <p:val>
                                            <p:strVal val="#ppt_x+1"/>
                                          </p:val>
                                        </p:tav>
                                        <p:tav fmla="" tm="100000">
                                          <p:val>
                                            <p:strVal val="#ppt_x"/>
                                          </p:val>
                                        </p:tav>
                                      </p:tavLst>
                                    </p:anim>
                                  </p:childTnLst>
                                </p:cTn>
                              </p:par>
                            </p:childTnLst>
                          </p:cTn>
                        </p:par>
                        <p:par>
                          <p:cTn fill="hold">
                            <p:stCondLst>
                              <p:cond delay="1000"/>
                            </p:stCondLst>
                            <p:childTnLst>
                              <p:par>
                                <p:cTn fill="hold" nodeType="afterEffect" presetClass="entr" presetID="2" presetSubtype="2">
                                  <p:stCondLst>
                                    <p:cond delay="0"/>
                                  </p:stCondLst>
                                  <p:childTnLst>
                                    <p:set>
                                      <p:cBhvr>
                                        <p:cTn dur="1" fill="hold">
                                          <p:stCondLst>
                                            <p:cond delay="0"/>
                                          </p:stCondLst>
                                        </p:cTn>
                                        <p:tgtEl>
                                          <p:spTgt spid="689"/>
                                        </p:tgtEl>
                                        <p:attrNameLst>
                                          <p:attrName>style.visibility</p:attrName>
                                        </p:attrNameLst>
                                      </p:cBhvr>
                                      <p:to>
                                        <p:strVal val="visible"/>
                                      </p:to>
                                    </p:set>
                                    <p:anim calcmode="lin" valueType="num">
                                      <p:cBhvr additive="base">
                                        <p:cTn dur="500"/>
                                        <p:tgtEl>
                                          <p:spTgt spid="689"/>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2">
                                  <p:stCondLst>
                                    <p:cond delay="0"/>
                                  </p:stCondLst>
                                  <p:childTnLst>
                                    <p:set>
                                      <p:cBhvr>
                                        <p:cTn dur="1" fill="hold">
                                          <p:stCondLst>
                                            <p:cond delay="0"/>
                                          </p:stCondLst>
                                        </p:cTn>
                                        <p:tgtEl>
                                          <p:spTgt spid="694"/>
                                        </p:tgtEl>
                                        <p:attrNameLst>
                                          <p:attrName>style.visibility</p:attrName>
                                        </p:attrNameLst>
                                      </p:cBhvr>
                                      <p:to>
                                        <p:strVal val="visible"/>
                                      </p:to>
                                    </p:set>
                                    <p:anim calcmode="lin" valueType="num">
                                      <p:cBhvr additive="base">
                                        <p:cTn dur="500"/>
                                        <p:tgtEl>
                                          <p:spTgt spid="69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701"/>
                                        </p:tgtEl>
                                        <p:attrNameLst>
                                          <p:attrName>style.visibility</p:attrName>
                                        </p:attrNameLst>
                                      </p:cBhvr>
                                      <p:to>
                                        <p:strVal val="visible"/>
                                      </p:to>
                                    </p:set>
                                    <p:anim calcmode="lin" valueType="num">
                                      <p:cBhvr additive="base">
                                        <p:cTn dur="500"/>
                                        <p:tgtEl>
                                          <p:spTgt spid="701"/>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112" name="Shape 112"/>
        <p:cNvGrpSpPr/>
        <p:nvPr/>
      </p:nvGrpSpPr>
      <p:grpSpPr>
        <a:xfrm>
          <a:off x="0" y="0"/>
          <a:ext cx="0" cy="0"/>
          <a:chOff x="0" y="0"/>
          <a:chExt cx="0" cy="0"/>
        </a:xfrm>
      </p:grpSpPr>
      <p:sp>
        <p:nvSpPr>
          <p:cNvPr id="113" name="Google Shape;113;p14"/>
          <p:cNvSpPr txBox="1"/>
          <p:nvPr>
            <p:ph idx="1" type="body"/>
          </p:nvPr>
        </p:nvSpPr>
        <p:spPr>
          <a:xfrm>
            <a:off x="800788" y="698671"/>
            <a:ext cx="10515600" cy="998537"/>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rgbClr val="595959"/>
              </a:buClr>
              <a:buSzPts val="6000"/>
              <a:buFont typeface="Arial"/>
              <a:buNone/>
            </a:pPr>
            <a:r>
              <a:rPr b="1" lang="en-US" sz="6000">
                <a:solidFill>
                  <a:srgbClr val="595959"/>
                </a:solidFill>
              </a:rPr>
              <a:t>CONTENTS</a:t>
            </a:r>
            <a:endParaRPr sz="6000">
              <a:solidFill>
                <a:srgbClr val="595959"/>
              </a:solidFill>
            </a:endParaRPr>
          </a:p>
        </p:txBody>
      </p:sp>
      <p:sp>
        <p:nvSpPr>
          <p:cNvPr id="114" name="Google Shape;114;p14"/>
          <p:cNvSpPr/>
          <p:nvPr/>
        </p:nvSpPr>
        <p:spPr>
          <a:xfrm>
            <a:off x="838199" y="2243850"/>
            <a:ext cx="5220389" cy="3840480"/>
          </a:xfrm>
          <a:prstGeom prst="rect">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595959"/>
              </a:solidFill>
              <a:latin typeface="Calibri"/>
              <a:ea typeface="Calibri"/>
              <a:cs typeface="Calibri"/>
              <a:sym typeface="Calibri"/>
            </a:endParaRPr>
          </a:p>
        </p:txBody>
      </p:sp>
      <p:grpSp>
        <p:nvGrpSpPr>
          <p:cNvPr id="115" name="Google Shape;115;p14"/>
          <p:cNvGrpSpPr/>
          <p:nvPr/>
        </p:nvGrpSpPr>
        <p:grpSpPr>
          <a:xfrm>
            <a:off x="6553200" y="2362207"/>
            <a:ext cx="3460784" cy="844553"/>
            <a:chOff x="6553438" y="2362889"/>
            <a:chExt cx="3460612" cy="844385"/>
          </a:xfrm>
        </p:grpSpPr>
        <p:cxnSp>
          <p:nvCxnSpPr>
            <p:cNvPr id="116" name="Google Shape;116;p14"/>
            <p:cNvCxnSpPr/>
            <p:nvPr/>
          </p:nvCxnSpPr>
          <p:spPr>
            <a:xfrm>
              <a:off x="7490017" y="2362889"/>
              <a:ext cx="0" cy="844385"/>
            </a:xfrm>
            <a:prstGeom prst="straightConnector1">
              <a:avLst/>
            </a:prstGeom>
            <a:noFill/>
            <a:ln cap="flat" cmpd="sng" w="28575">
              <a:solidFill>
                <a:schemeClr val="accent2"/>
              </a:solidFill>
              <a:prstDash val="solid"/>
              <a:miter lim="800000"/>
              <a:headEnd len="sm" w="sm" type="none"/>
              <a:tailEnd len="sm" w="sm" type="none"/>
            </a:ln>
          </p:spPr>
        </p:cxnSp>
        <p:sp>
          <p:nvSpPr>
            <p:cNvPr id="117" name="Google Shape;117;p14"/>
            <p:cNvSpPr txBox="1"/>
            <p:nvPr/>
          </p:nvSpPr>
          <p:spPr>
            <a:xfrm>
              <a:off x="7745592" y="2381849"/>
              <a:ext cx="2268458" cy="76928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4400" u="none" cap="none" strike="noStrike">
                  <a:solidFill>
                    <a:srgbClr val="595959"/>
                  </a:solidFill>
                  <a:latin typeface="Calibri"/>
                  <a:ea typeface="Calibri"/>
                  <a:cs typeface="Calibri"/>
                  <a:sym typeface="Calibri"/>
                </a:rPr>
                <a:t>Deadline</a:t>
              </a:r>
              <a:endParaRPr b="1" i="0" sz="4400" u="none" cap="none" strike="noStrike">
                <a:solidFill>
                  <a:srgbClr val="595959"/>
                </a:solidFill>
                <a:latin typeface="Calibri"/>
                <a:ea typeface="Calibri"/>
                <a:cs typeface="Calibri"/>
                <a:sym typeface="Calibri"/>
              </a:endParaRPr>
            </a:p>
          </p:txBody>
        </p:sp>
        <p:sp>
          <p:nvSpPr>
            <p:cNvPr id="118" name="Google Shape;118;p14"/>
            <p:cNvSpPr/>
            <p:nvPr/>
          </p:nvSpPr>
          <p:spPr>
            <a:xfrm>
              <a:off x="6553438" y="2528126"/>
              <a:ext cx="518120" cy="514280"/>
            </a:xfrm>
            <a:custGeom>
              <a:rect b="b" l="l" r="r" t="t"/>
              <a:pathLst>
                <a:path extrusionOk="0" h="176" w="177">
                  <a:moveTo>
                    <a:pt x="105" y="29"/>
                  </a:moveTo>
                  <a:cubicBezTo>
                    <a:pt x="148" y="72"/>
                    <a:pt x="148" y="72"/>
                    <a:pt x="148" y="72"/>
                  </a:cubicBezTo>
                  <a:cubicBezTo>
                    <a:pt x="60" y="161"/>
                    <a:pt x="60" y="161"/>
                    <a:pt x="60" y="161"/>
                  </a:cubicBezTo>
                  <a:cubicBezTo>
                    <a:pt x="60" y="161"/>
                    <a:pt x="60" y="161"/>
                    <a:pt x="60" y="161"/>
                  </a:cubicBezTo>
                  <a:cubicBezTo>
                    <a:pt x="0" y="176"/>
                    <a:pt x="0" y="176"/>
                    <a:pt x="0" y="176"/>
                  </a:cubicBezTo>
                  <a:cubicBezTo>
                    <a:pt x="16" y="117"/>
                    <a:pt x="16" y="117"/>
                    <a:pt x="16" y="117"/>
                  </a:cubicBezTo>
                  <a:cubicBezTo>
                    <a:pt x="16" y="117"/>
                    <a:pt x="16" y="117"/>
                    <a:pt x="16" y="117"/>
                  </a:cubicBezTo>
                  <a:lnTo>
                    <a:pt x="105" y="29"/>
                  </a:lnTo>
                  <a:close/>
                  <a:moveTo>
                    <a:pt x="172" y="29"/>
                  </a:moveTo>
                  <a:cubicBezTo>
                    <a:pt x="148" y="5"/>
                    <a:pt x="148" y="5"/>
                    <a:pt x="148" y="5"/>
                  </a:cubicBezTo>
                  <a:cubicBezTo>
                    <a:pt x="142" y="0"/>
                    <a:pt x="134" y="0"/>
                    <a:pt x="129" y="5"/>
                  </a:cubicBezTo>
                  <a:cubicBezTo>
                    <a:pt x="121" y="13"/>
                    <a:pt x="121" y="13"/>
                    <a:pt x="121" y="13"/>
                  </a:cubicBezTo>
                  <a:cubicBezTo>
                    <a:pt x="120" y="14"/>
                    <a:pt x="120" y="14"/>
                    <a:pt x="120" y="14"/>
                  </a:cubicBezTo>
                  <a:cubicBezTo>
                    <a:pt x="116" y="17"/>
                    <a:pt x="116" y="17"/>
                    <a:pt x="116" y="17"/>
                  </a:cubicBezTo>
                  <a:cubicBezTo>
                    <a:pt x="160" y="60"/>
                    <a:pt x="160" y="60"/>
                    <a:pt x="160" y="60"/>
                  </a:cubicBezTo>
                  <a:cubicBezTo>
                    <a:pt x="163" y="57"/>
                    <a:pt x="163" y="57"/>
                    <a:pt x="163" y="57"/>
                  </a:cubicBezTo>
                  <a:cubicBezTo>
                    <a:pt x="163" y="57"/>
                    <a:pt x="163" y="57"/>
                    <a:pt x="163" y="57"/>
                  </a:cubicBezTo>
                  <a:cubicBezTo>
                    <a:pt x="163" y="57"/>
                    <a:pt x="163" y="57"/>
                    <a:pt x="163" y="57"/>
                  </a:cubicBezTo>
                  <a:cubicBezTo>
                    <a:pt x="163" y="57"/>
                    <a:pt x="163" y="57"/>
                    <a:pt x="163" y="57"/>
                  </a:cubicBezTo>
                  <a:cubicBezTo>
                    <a:pt x="164" y="56"/>
                    <a:pt x="164" y="56"/>
                    <a:pt x="164" y="56"/>
                  </a:cubicBezTo>
                  <a:cubicBezTo>
                    <a:pt x="172" y="48"/>
                    <a:pt x="172" y="48"/>
                    <a:pt x="172" y="48"/>
                  </a:cubicBezTo>
                  <a:cubicBezTo>
                    <a:pt x="177" y="43"/>
                    <a:pt x="177" y="34"/>
                    <a:pt x="172" y="29"/>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19" name="Google Shape;119;p14"/>
          <p:cNvGrpSpPr/>
          <p:nvPr/>
        </p:nvGrpSpPr>
        <p:grpSpPr>
          <a:xfrm>
            <a:off x="6496049" y="3716331"/>
            <a:ext cx="3033826" cy="841373"/>
            <a:chOff x="6496805" y="3715765"/>
            <a:chExt cx="3033355" cy="842469"/>
          </a:xfrm>
        </p:grpSpPr>
        <p:sp>
          <p:nvSpPr>
            <p:cNvPr id="120" name="Google Shape;120;p14"/>
            <p:cNvSpPr txBox="1"/>
            <p:nvPr/>
          </p:nvSpPr>
          <p:spPr>
            <a:xfrm>
              <a:off x="7745974" y="3717473"/>
              <a:ext cx="1784186" cy="77044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4400">
                  <a:solidFill>
                    <a:srgbClr val="595959"/>
                  </a:solidFill>
                  <a:latin typeface="Calibri"/>
                  <a:ea typeface="Calibri"/>
                  <a:cs typeface="Calibri"/>
                  <a:sym typeface="Calibri"/>
                </a:rPr>
                <a:t>Decide</a:t>
              </a:r>
              <a:endParaRPr b="1" sz="4400">
                <a:solidFill>
                  <a:srgbClr val="595959"/>
                </a:solidFill>
                <a:latin typeface="Calibri"/>
                <a:ea typeface="Calibri"/>
                <a:cs typeface="Calibri"/>
                <a:sym typeface="Calibri"/>
              </a:endParaRPr>
            </a:p>
          </p:txBody>
        </p:sp>
        <p:sp>
          <p:nvSpPr>
            <p:cNvPr id="121" name="Google Shape;121;p14"/>
            <p:cNvSpPr/>
            <p:nvPr/>
          </p:nvSpPr>
          <p:spPr>
            <a:xfrm>
              <a:off x="6496805" y="3847698"/>
              <a:ext cx="584109" cy="578601"/>
            </a:xfrm>
            <a:custGeom>
              <a:rect b="b" l="l" r="r" t="t"/>
              <a:pathLst>
                <a:path extrusionOk="0" h="199" w="200">
                  <a:moveTo>
                    <a:pt x="200" y="92"/>
                  </a:moveTo>
                  <a:cubicBezTo>
                    <a:pt x="106" y="92"/>
                    <a:pt x="106" y="92"/>
                    <a:pt x="106" y="92"/>
                  </a:cubicBezTo>
                  <a:cubicBezTo>
                    <a:pt x="106" y="0"/>
                    <a:pt x="106" y="0"/>
                    <a:pt x="106" y="0"/>
                  </a:cubicBezTo>
                  <a:cubicBezTo>
                    <a:pt x="156" y="3"/>
                    <a:pt x="197" y="42"/>
                    <a:pt x="200" y="92"/>
                  </a:cubicBezTo>
                  <a:close/>
                  <a:moveTo>
                    <a:pt x="92" y="106"/>
                  </a:moveTo>
                  <a:cubicBezTo>
                    <a:pt x="92" y="101"/>
                    <a:pt x="92" y="101"/>
                    <a:pt x="92" y="101"/>
                  </a:cubicBezTo>
                  <a:cubicBezTo>
                    <a:pt x="92" y="92"/>
                    <a:pt x="92" y="92"/>
                    <a:pt x="92" y="92"/>
                  </a:cubicBezTo>
                  <a:cubicBezTo>
                    <a:pt x="92" y="0"/>
                    <a:pt x="92" y="0"/>
                    <a:pt x="92" y="0"/>
                  </a:cubicBezTo>
                  <a:cubicBezTo>
                    <a:pt x="41" y="4"/>
                    <a:pt x="0" y="47"/>
                    <a:pt x="0" y="99"/>
                  </a:cubicBezTo>
                  <a:cubicBezTo>
                    <a:pt x="0" y="155"/>
                    <a:pt x="45" y="199"/>
                    <a:pt x="100" y="199"/>
                  </a:cubicBezTo>
                  <a:cubicBezTo>
                    <a:pt x="124" y="199"/>
                    <a:pt x="146" y="191"/>
                    <a:pt x="163" y="177"/>
                  </a:cubicBezTo>
                  <a:cubicBezTo>
                    <a:pt x="93" y="106"/>
                    <a:pt x="93" y="106"/>
                    <a:pt x="93" y="106"/>
                  </a:cubicBezTo>
                  <a:lnTo>
                    <a:pt x="92" y="106"/>
                  </a:lnTo>
                  <a:close/>
                  <a:moveTo>
                    <a:pt x="173" y="168"/>
                  </a:moveTo>
                  <a:cubicBezTo>
                    <a:pt x="189" y="151"/>
                    <a:pt x="198" y="130"/>
                    <a:pt x="200" y="106"/>
                  </a:cubicBezTo>
                  <a:cubicBezTo>
                    <a:pt x="112" y="106"/>
                    <a:pt x="112" y="106"/>
                    <a:pt x="112" y="106"/>
                  </a:cubicBezTo>
                  <a:lnTo>
                    <a:pt x="173" y="168"/>
                  </a:lnTo>
                  <a:close/>
                </a:path>
              </a:pathLst>
            </a:custGeom>
            <a:solidFill>
              <a:schemeClr val="accent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cxnSp>
          <p:nvCxnSpPr>
            <p:cNvPr id="122" name="Google Shape;122;p14"/>
            <p:cNvCxnSpPr/>
            <p:nvPr/>
          </p:nvCxnSpPr>
          <p:spPr>
            <a:xfrm>
              <a:off x="7490426" y="3715765"/>
              <a:ext cx="0" cy="842469"/>
            </a:xfrm>
            <a:prstGeom prst="straightConnector1">
              <a:avLst/>
            </a:prstGeom>
            <a:noFill/>
            <a:ln cap="flat" cmpd="sng" w="28575">
              <a:solidFill>
                <a:schemeClr val="accent3"/>
              </a:solidFill>
              <a:prstDash val="solid"/>
              <a:miter lim="800000"/>
              <a:headEnd len="sm" w="sm" type="none"/>
              <a:tailEnd len="sm" w="sm" type="none"/>
            </a:ln>
          </p:spPr>
        </p:cxnSp>
      </p:grpSp>
      <p:grpSp>
        <p:nvGrpSpPr>
          <p:cNvPr id="123" name="Google Shape;123;p14"/>
          <p:cNvGrpSpPr/>
          <p:nvPr/>
        </p:nvGrpSpPr>
        <p:grpSpPr>
          <a:xfrm>
            <a:off x="6573839" y="5081599"/>
            <a:ext cx="3337553" cy="844716"/>
            <a:chOff x="6573773" y="5080981"/>
            <a:chExt cx="3337598" cy="844548"/>
          </a:xfrm>
        </p:grpSpPr>
        <p:sp>
          <p:nvSpPr>
            <p:cNvPr id="124" name="Google Shape;124;p14"/>
            <p:cNvSpPr txBox="1"/>
            <p:nvPr/>
          </p:nvSpPr>
          <p:spPr>
            <a:xfrm>
              <a:off x="7745364" y="5156241"/>
              <a:ext cx="2166007" cy="76928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4400">
                  <a:solidFill>
                    <a:srgbClr val="595959"/>
                  </a:solidFill>
                  <a:latin typeface="Calibri"/>
                  <a:ea typeface="Calibri"/>
                  <a:cs typeface="Calibri"/>
                  <a:sym typeface="Calibri"/>
                </a:rPr>
                <a:t>Decision</a:t>
              </a:r>
              <a:endParaRPr b="1" sz="4400">
                <a:solidFill>
                  <a:srgbClr val="595959"/>
                </a:solidFill>
                <a:latin typeface="Calibri"/>
                <a:ea typeface="Calibri"/>
                <a:cs typeface="Calibri"/>
                <a:sym typeface="Calibri"/>
              </a:endParaRPr>
            </a:p>
          </p:txBody>
        </p:sp>
        <p:sp>
          <p:nvSpPr>
            <p:cNvPr id="125" name="Google Shape;125;p14"/>
            <p:cNvSpPr/>
            <p:nvPr/>
          </p:nvSpPr>
          <p:spPr>
            <a:xfrm>
              <a:off x="6573773" y="5215892"/>
              <a:ext cx="422281" cy="571388"/>
            </a:xfrm>
            <a:custGeom>
              <a:rect b="b" l="l" r="r" t="t"/>
              <a:pathLst>
                <a:path extrusionOk="0" h="196" w="144">
                  <a:moveTo>
                    <a:pt x="144" y="78"/>
                  </a:moveTo>
                  <a:cubicBezTo>
                    <a:pt x="136" y="67"/>
                    <a:pt x="136" y="67"/>
                    <a:pt x="136" y="67"/>
                  </a:cubicBezTo>
                  <a:cubicBezTo>
                    <a:pt x="142" y="54"/>
                    <a:pt x="142" y="54"/>
                    <a:pt x="142" y="54"/>
                  </a:cubicBezTo>
                  <a:cubicBezTo>
                    <a:pt x="130" y="46"/>
                    <a:pt x="130" y="46"/>
                    <a:pt x="130" y="46"/>
                  </a:cubicBezTo>
                  <a:cubicBezTo>
                    <a:pt x="132" y="33"/>
                    <a:pt x="132" y="33"/>
                    <a:pt x="132" y="33"/>
                  </a:cubicBezTo>
                  <a:cubicBezTo>
                    <a:pt x="119" y="29"/>
                    <a:pt x="119" y="29"/>
                    <a:pt x="119" y="29"/>
                  </a:cubicBezTo>
                  <a:cubicBezTo>
                    <a:pt x="116" y="15"/>
                    <a:pt x="116" y="15"/>
                    <a:pt x="116" y="15"/>
                  </a:cubicBezTo>
                  <a:cubicBezTo>
                    <a:pt x="102" y="16"/>
                    <a:pt x="102" y="16"/>
                    <a:pt x="102" y="16"/>
                  </a:cubicBezTo>
                  <a:cubicBezTo>
                    <a:pt x="95" y="4"/>
                    <a:pt x="95" y="4"/>
                    <a:pt x="95" y="4"/>
                  </a:cubicBezTo>
                  <a:cubicBezTo>
                    <a:pt x="82" y="9"/>
                    <a:pt x="82" y="9"/>
                    <a:pt x="82" y="9"/>
                  </a:cubicBezTo>
                  <a:cubicBezTo>
                    <a:pt x="72" y="0"/>
                    <a:pt x="72" y="0"/>
                    <a:pt x="72" y="0"/>
                  </a:cubicBezTo>
                  <a:cubicBezTo>
                    <a:pt x="61" y="9"/>
                    <a:pt x="61" y="9"/>
                    <a:pt x="61" y="9"/>
                  </a:cubicBezTo>
                  <a:cubicBezTo>
                    <a:pt x="48" y="4"/>
                    <a:pt x="48" y="4"/>
                    <a:pt x="48" y="4"/>
                  </a:cubicBezTo>
                  <a:cubicBezTo>
                    <a:pt x="41" y="16"/>
                    <a:pt x="41" y="16"/>
                    <a:pt x="41" y="16"/>
                  </a:cubicBezTo>
                  <a:cubicBezTo>
                    <a:pt x="27" y="15"/>
                    <a:pt x="27" y="15"/>
                    <a:pt x="27" y="15"/>
                  </a:cubicBezTo>
                  <a:cubicBezTo>
                    <a:pt x="25" y="29"/>
                    <a:pt x="25" y="29"/>
                    <a:pt x="25" y="29"/>
                  </a:cubicBezTo>
                  <a:cubicBezTo>
                    <a:pt x="11" y="33"/>
                    <a:pt x="11" y="33"/>
                    <a:pt x="11" y="33"/>
                  </a:cubicBezTo>
                  <a:cubicBezTo>
                    <a:pt x="13" y="46"/>
                    <a:pt x="13" y="46"/>
                    <a:pt x="13" y="46"/>
                  </a:cubicBezTo>
                  <a:cubicBezTo>
                    <a:pt x="2" y="54"/>
                    <a:pt x="2" y="54"/>
                    <a:pt x="2" y="54"/>
                  </a:cubicBezTo>
                  <a:cubicBezTo>
                    <a:pt x="8" y="67"/>
                    <a:pt x="8" y="67"/>
                    <a:pt x="8" y="67"/>
                  </a:cubicBezTo>
                  <a:cubicBezTo>
                    <a:pt x="0" y="78"/>
                    <a:pt x="0" y="78"/>
                    <a:pt x="0" y="78"/>
                  </a:cubicBezTo>
                  <a:cubicBezTo>
                    <a:pt x="10" y="88"/>
                    <a:pt x="10" y="88"/>
                    <a:pt x="10" y="88"/>
                  </a:cubicBezTo>
                  <a:cubicBezTo>
                    <a:pt x="6" y="101"/>
                    <a:pt x="6" y="101"/>
                    <a:pt x="6" y="101"/>
                  </a:cubicBezTo>
                  <a:cubicBezTo>
                    <a:pt x="18" y="107"/>
                    <a:pt x="18" y="107"/>
                    <a:pt x="18" y="107"/>
                  </a:cubicBezTo>
                  <a:cubicBezTo>
                    <a:pt x="19" y="121"/>
                    <a:pt x="19" y="121"/>
                    <a:pt x="19" y="121"/>
                  </a:cubicBezTo>
                  <a:cubicBezTo>
                    <a:pt x="32" y="123"/>
                    <a:pt x="32" y="123"/>
                    <a:pt x="32" y="123"/>
                  </a:cubicBezTo>
                  <a:cubicBezTo>
                    <a:pt x="37" y="135"/>
                    <a:pt x="37" y="135"/>
                    <a:pt x="37" y="135"/>
                  </a:cubicBezTo>
                  <a:cubicBezTo>
                    <a:pt x="51" y="133"/>
                    <a:pt x="51" y="133"/>
                    <a:pt x="51" y="133"/>
                  </a:cubicBezTo>
                  <a:cubicBezTo>
                    <a:pt x="60" y="143"/>
                    <a:pt x="60" y="143"/>
                    <a:pt x="60" y="143"/>
                  </a:cubicBezTo>
                  <a:cubicBezTo>
                    <a:pt x="72" y="136"/>
                    <a:pt x="72" y="136"/>
                    <a:pt x="72" y="136"/>
                  </a:cubicBezTo>
                  <a:cubicBezTo>
                    <a:pt x="84" y="143"/>
                    <a:pt x="84" y="143"/>
                    <a:pt x="84" y="143"/>
                  </a:cubicBezTo>
                  <a:cubicBezTo>
                    <a:pt x="93" y="133"/>
                    <a:pt x="93" y="133"/>
                    <a:pt x="93" y="133"/>
                  </a:cubicBezTo>
                  <a:cubicBezTo>
                    <a:pt x="106" y="135"/>
                    <a:pt x="106" y="135"/>
                    <a:pt x="106" y="135"/>
                  </a:cubicBezTo>
                  <a:cubicBezTo>
                    <a:pt x="111" y="123"/>
                    <a:pt x="111" y="123"/>
                    <a:pt x="111" y="123"/>
                  </a:cubicBezTo>
                  <a:cubicBezTo>
                    <a:pt x="125" y="121"/>
                    <a:pt x="125" y="121"/>
                    <a:pt x="125" y="121"/>
                  </a:cubicBezTo>
                  <a:cubicBezTo>
                    <a:pt x="125" y="107"/>
                    <a:pt x="125" y="107"/>
                    <a:pt x="125" y="107"/>
                  </a:cubicBezTo>
                  <a:cubicBezTo>
                    <a:pt x="138" y="101"/>
                    <a:pt x="138" y="101"/>
                    <a:pt x="138" y="101"/>
                  </a:cubicBezTo>
                  <a:cubicBezTo>
                    <a:pt x="134" y="88"/>
                    <a:pt x="134" y="88"/>
                    <a:pt x="134" y="88"/>
                  </a:cubicBezTo>
                  <a:lnTo>
                    <a:pt x="144" y="78"/>
                  </a:lnTo>
                  <a:close/>
                  <a:moveTo>
                    <a:pt x="65" y="39"/>
                  </a:moveTo>
                  <a:cubicBezTo>
                    <a:pt x="50" y="42"/>
                    <a:pt x="39" y="56"/>
                    <a:pt x="39" y="71"/>
                  </a:cubicBezTo>
                  <a:cubicBezTo>
                    <a:pt x="39" y="76"/>
                    <a:pt x="36" y="79"/>
                    <a:pt x="31" y="79"/>
                  </a:cubicBezTo>
                  <a:cubicBezTo>
                    <a:pt x="27" y="79"/>
                    <a:pt x="23" y="76"/>
                    <a:pt x="23" y="71"/>
                  </a:cubicBezTo>
                  <a:cubicBezTo>
                    <a:pt x="23" y="48"/>
                    <a:pt x="39" y="29"/>
                    <a:pt x="62" y="23"/>
                  </a:cubicBezTo>
                  <a:cubicBezTo>
                    <a:pt x="66" y="23"/>
                    <a:pt x="70" y="25"/>
                    <a:pt x="71" y="30"/>
                  </a:cubicBezTo>
                  <a:cubicBezTo>
                    <a:pt x="72" y="34"/>
                    <a:pt x="69" y="38"/>
                    <a:pt x="65" y="39"/>
                  </a:cubicBezTo>
                  <a:close/>
                  <a:moveTo>
                    <a:pt x="104" y="143"/>
                  </a:moveTo>
                  <a:cubicBezTo>
                    <a:pt x="109" y="144"/>
                    <a:pt x="109" y="144"/>
                    <a:pt x="109" y="144"/>
                  </a:cubicBezTo>
                  <a:cubicBezTo>
                    <a:pt x="109" y="196"/>
                    <a:pt x="109" y="196"/>
                    <a:pt x="109" y="196"/>
                  </a:cubicBezTo>
                  <a:cubicBezTo>
                    <a:pt x="108" y="196"/>
                    <a:pt x="108" y="196"/>
                    <a:pt x="108" y="196"/>
                  </a:cubicBezTo>
                  <a:cubicBezTo>
                    <a:pt x="72" y="163"/>
                    <a:pt x="72" y="163"/>
                    <a:pt x="72" y="163"/>
                  </a:cubicBezTo>
                  <a:cubicBezTo>
                    <a:pt x="35" y="196"/>
                    <a:pt x="35" y="196"/>
                    <a:pt x="35" y="196"/>
                  </a:cubicBezTo>
                  <a:cubicBezTo>
                    <a:pt x="34" y="196"/>
                    <a:pt x="34" y="196"/>
                    <a:pt x="34" y="196"/>
                  </a:cubicBezTo>
                  <a:cubicBezTo>
                    <a:pt x="34" y="144"/>
                    <a:pt x="34" y="144"/>
                    <a:pt x="34" y="144"/>
                  </a:cubicBezTo>
                  <a:cubicBezTo>
                    <a:pt x="39" y="143"/>
                    <a:pt x="39" y="143"/>
                    <a:pt x="39" y="143"/>
                  </a:cubicBezTo>
                  <a:cubicBezTo>
                    <a:pt x="48" y="141"/>
                    <a:pt x="48" y="141"/>
                    <a:pt x="48" y="141"/>
                  </a:cubicBezTo>
                  <a:cubicBezTo>
                    <a:pt x="54" y="148"/>
                    <a:pt x="54" y="148"/>
                    <a:pt x="54" y="148"/>
                  </a:cubicBezTo>
                  <a:cubicBezTo>
                    <a:pt x="58" y="153"/>
                    <a:pt x="58" y="153"/>
                    <a:pt x="58" y="153"/>
                  </a:cubicBezTo>
                  <a:cubicBezTo>
                    <a:pt x="64" y="150"/>
                    <a:pt x="64" y="150"/>
                    <a:pt x="64" y="150"/>
                  </a:cubicBezTo>
                  <a:cubicBezTo>
                    <a:pt x="72" y="145"/>
                    <a:pt x="72" y="145"/>
                    <a:pt x="72" y="145"/>
                  </a:cubicBezTo>
                  <a:cubicBezTo>
                    <a:pt x="80" y="150"/>
                    <a:pt x="80" y="150"/>
                    <a:pt x="80" y="150"/>
                  </a:cubicBezTo>
                  <a:cubicBezTo>
                    <a:pt x="85" y="153"/>
                    <a:pt x="85" y="153"/>
                    <a:pt x="85" y="153"/>
                  </a:cubicBezTo>
                  <a:cubicBezTo>
                    <a:pt x="90" y="148"/>
                    <a:pt x="90" y="148"/>
                    <a:pt x="90" y="148"/>
                  </a:cubicBezTo>
                  <a:cubicBezTo>
                    <a:pt x="96" y="141"/>
                    <a:pt x="96" y="141"/>
                    <a:pt x="96" y="141"/>
                  </a:cubicBezTo>
                  <a:lnTo>
                    <a:pt x="104" y="143"/>
                  </a:lnTo>
                  <a:close/>
                </a:path>
              </a:pathLst>
            </a:custGeom>
            <a:solidFill>
              <a:schemeClr val="accent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cxnSp>
          <p:nvCxnSpPr>
            <p:cNvPr id="126" name="Google Shape;126;p14"/>
            <p:cNvCxnSpPr/>
            <p:nvPr/>
          </p:nvCxnSpPr>
          <p:spPr>
            <a:xfrm>
              <a:off x="7491360" y="5080981"/>
              <a:ext cx="0" cy="842796"/>
            </a:xfrm>
            <a:prstGeom prst="straightConnector1">
              <a:avLst/>
            </a:prstGeom>
            <a:noFill/>
            <a:ln cap="flat" cmpd="sng" w="28575">
              <a:solidFill>
                <a:schemeClr val="accent4"/>
              </a:solidFill>
              <a:prstDash val="solid"/>
              <a:miter lim="800000"/>
              <a:headEnd len="sm" w="sm" type="none"/>
              <a:tailEnd len="sm" w="sm" type="none"/>
            </a:ln>
          </p:spPr>
        </p:cxnSp>
      </p:grpSp>
      <p:sp>
        <p:nvSpPr>
          <p:cNvPr id="127" name="Google Shape;127;p14"/>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b="0" lang="en-US" sz="1000" u="none">
                <a:solidFill>
                  <a:srgbClr val="595959"/>
                </a:solidFill>
                <a:latin typeface="Calibri"/>
                <a:ea typeface="Calibri"/>
                <a:cs typeface="Calibri"/>
                <a:sym typeface="Calibri"/>
              </a:rPr>
              <a:t>‹#›</a:t>
            </a:fld>
            <a:endParaRPr b="0" sz="1000" u="none">
              <a:solidFill>
                <a:srgbClr val="595959"/>
              </a:solidFill>
              <a:latin typeface="Calibri"/>
              <a:ea typeface="Calibri"/>
              <a:cs typeface="Calibri"/>
              <a:sym typeface="Calibri"/>
            </a:endParaRPr>
          </a:p>
        </p:txBody>
      </p:sp>
      <p:cxnSp>
        <p:nvCxnSpPr>
          <p:cNvPr id="128" name="Google Shape;128;p14"/>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0"/>
                                  </p:stCondLst>
                                  <p:childTnLst>
                                    <p:set>
                                      <p:cBhvr>
                                        <p:cTn dur="1" fill="hold">
                                          <p:stCondLst>
                                            <p:cond delay="0"/>
                                          </p:stCondLst>
                                        </p:cTn>
                                        <p:tgtEl>
                                          <p:spTgt spid="113">
                                            <p:txEl>
                                              <p:pRg end="0" st="0"/>
                                            </p:txEl>
                                          </p:spTgt>
                                        </p:tgtEl>
                                        <p:attrNameLst>
                                          <p:attrName>style.visibility</p:attrName>
                                        </p:attrNameLst>
                                      </p:cBhvr>
                                      <p:to>
                                        <p:strVal val="visible"/>
                                      </p:to>
                                    </p:set>
                                    <p:anim calcmode="lin" valueType="num">
                                      <p:cBhvr additive="base">
                                        <p:cTn dur="500"/>
                                        <p:tgtEl>
                                          <p:spTgt spid="113">
                                            <p:txEl>
                                              <p:pRg end="0" st="0"/>
                                            </p:txEl>
                                          </p:spTgt>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500"/>
                                        <p:tgtEl>
                                          <p:spTgt spid="114"/>
                                        </p:tgtEl>
                                      </p:cBhvr>
                                    </p:animEffect>
                                  </p:childTnLst>
                                </p:cTn>
                              </p:par>
                            </p:childTnLst>
                          </p:cTn>
                        </p:par>
                        <p:par>
                          <p:cTn fill="hold">
                            <p:stCondLst>
                              <p:cond delay="1000"/>
                            </p:stCondLst>
                            <p:childTnLst>
                              <p:par>
                                <p:cTn fill="hold" nodeType="afterEffect" presetClass="entr" presetID="2" presetSubtype="2">
                                  <p:stCondLst>
                                    <p:cond delay="0"/>
                                  </p:stCondLst>
                                  <p:childTnLst>
                                    <p:set>
                                      <p:cBhvr>
                                        <p:cTn dur="1" fill="hold">
                                          <p:stCondLst>
                                            <p:cond delay="0"/>
                                          </p:stCondLst>
                                        </p:cTn>
                                        <p:tgtEl>
                                          <p:spTgt spid="115"/>
                                        </p:tgtEl>
                                        <p:attrNameLst>
                                          <p:attrName>style.visibility</p:attrName>
                                        </p:attrNameLst>
                                      </p:cBhvr>
                                      <p:to>
                                        <p:strVal val="visible"/>
                                      </p:to>
                                    </p:set>
                                    <p:anim calcmode="lin" valueType="num">
                                      <p:cBhvr additive="base">
                                        <p:cTn dur="500"/>
                                        <p:tgtEl>
                                          <p:spTgt spid="115"/>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2">
                                  <p:stCondLst>
                                    <p:cond delay="0"/>
                                  </p:stCondLst>
                                  <p:childTnLst>
                                    <p:set>
                                      <p:cBhvr>
                                        <p:cTn dur="1" fill="hold">
                                          <p:stCondLst>
                                            <p:cond delay="0"/>
                                          </p:stCondLst>
                                        </p:cTn>
                                        <p:tgtEl>
                                          <p:spTgt spid="119"/>
                                        </p:tgtEl>
                                        <p:attrNameLst>
                                          <p:attrName>style.visibility</p:attrName>
                                        </p:attrNameLst>
                                      </p:cBhvr>
                                      <p:to>
                                        <p:strVal val="visible"/>
                                      </p:to>
                                    </p:set>
                                    <p:anim calcmode="lin" valueType="num">
                                      <p:cBhvr additive="base">
                                        <p:cTn dur="500"/>
                                        <p:tgtEl>
                                          <p:spTgt spid="119"/>
                                        </p:tgtEl>
                                        <p:attrNameLst>
                                          <p:attrName>ppt_x</p:attrName>
                                        </p:attrNameLst>
                                      </p:cBhvr>
                                      <p:tavLst>
                                        <p:tav fmla="" tm="0">
                                          <p:val>
                                            <p:strVal val="#ppt_x+1"/>
                                          </p:val>
                                        </p:tav>
                                        <p:tav fmla="" tm="100000">
                                          <p:val>
                                            <p:strVal val="#ppt_x"/>
                                          </p:val>
                                        </p:tav>
                                      </p:tavLst>
                                    </p:anim>
                                  </p:childTnLst>
                                </p:cTn>
                              </p:par>
                            </p:childTnLst>
                          </p:cTn>
                        </p:par>
                        <p:par>
                          <p:cTn fill="hold">
                            <p:stCondLst>
                              <p:cond delay="2000"/>
                            </p:stCondLst>
                            <p:childTnLst>
                              <p:par>
                                <p:cTn fill="hold" nodeType="afterEffect" presetClass="entr" presetID="2" presetSubtype="2">
                                  <p:stCondLst>
                                    <p:cond delay="0"/>
                                  </p:stCondLst>
                                  <p:childTnLst>
                                    <p:set>
                                      <p:cBhvr>
                                        <p:cTn dur="1" fill="hold">
                                          <p:stCondLst>
                                            <p:cond delay="0"/>
                                          </p:stCondLst>
                                        </p:cTn>
                                        <p:tgtEl>
                                          <p:spTgt spid="123"/>
                                        </p:tgtEl>
                                        <p:attrNameLst>
                                          <p:attrName>style.visibility</p:attrName>
                                        </p:attrNameLst>
                                      </p:cBhvr>
                                      <p:to>
                                        <p:strVal val="visible"/>
                                      </p:to>
                                    </p:set>
                                    <p:anim calcmode="lin" valueType="num">
                                      <p:cBhvr additive="base">
                                        <p:cTn dur="500"/>
                                        <p:tgtEl>
                                          <p:spTgt spid="123"/>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706" name="Shape 706"/>
        <p:cNvGrpSpPr/>
        <p:nvPr/>
      </p:nvGrpSpPr>
      <p:grpSpPr>
        <a:xfrm>
          <a:off x="0" y="0"/>
          <a:ext cx="0" cy="0"/>
          <a:chOff x="0" y="0"/>
          <a:chExt cx="0" cy="0"/>
        </a:xfrm>
      </p:grpSpPr>
      <p:grpSp>
        <p:nvGrpSpPr>
          <p:cNvPr id="707" name="Google Shape;707;p32"/>
          <p:cNvGrpSpPr/>
          <p:nvPr/>
        </p:nvGrpSpPr>
        <p:grpSpPr>
          <a:xfrm>
            <a:off x="869950" y="1979613"/>
            <a:ext cx="10514013" cy="2432050"/>
            <a:chOff x="869348" y="1979039"/>
            <a:chExt cx="10515377" cy="2433417"/>
          </a:xfrm>
        </p:grpSpPr>
        <p:grpSp>
          <p:nvGrpSpPr>
            <p:cNvPr id="708" name="Google Shape;708;p32"/>
            <p:cNvGrpSpPr/>
            <p:nvPr/>
          </p:nvGrpSpPr>
          <p:grpSpPr>
            <a:xfrm>
              <a:off x="869348" y="3122682"/>
              <a:ext cx="2844297" cy="1289774"/>
              <a:chOff x="869348" y="1974199"/>
              <a:chExt cx="2844297" cy="2109867"/>
            </a:xfrm>
          </p:grpSpPr>
          <p:sp>
            <p:nvSpPr>
              <p:cNvPr id="709" name="Google Shape;709;p32"/>
              <p:cNvSpPr/>
              <p:nvPr/>
            </p:nvSpPr>
            <p:spPr>
              <a:xfrm>
                <a:off x="869348" y="1974574"/>
                <a:ext cx="2844297" cy="2109492"/>
              </a:xfrm>
              <a:custGeom>
                <a:rect b="b" l="l" r="r" t="t"/>
                <a:pathLst>
                  <a:path extrusionOk="0" h="813" w="940">
                    <a:moveTo>
                      <a:pt x="0" y="813"/>
                    </a:moveTo>
                    <a:lnTo>
                      <a:pt x="469" y="0"/>
                    </a:lnTo>
                    <a:lnTo>
                      <a:pt x="940" y="813"/>
                    </a:lnTo>
                    <a:lnTo>
                      <a:pt x="0" y="813"/>
                    </a:lnTo>
                    <a:close/>
                  </a:path>
                </a:pathLst>
              </a:custGeom>
              <a:solidFill>
                <a:schemeClr val="dk2">
                  <a:alpha val="89803"/>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10" name="Google Shape;710;p32"/>
              <p:cNvSpPr/>
              <p:nvPr/>
            </p:nvSpPr>
            <p:spPr>
              <a:xfrm>
                <a:off x="1925173" y="1974199"/>
                <a:ext cx="725581" cy="644393"/>
              </a:xfrm>
              <a:custGeom>
                <a:rect b="b" l="l" r="r" t="t"/>
                <a:pathLst>
                  <a:path extrusionOk="0" h="248" w="240">
                    <a:moveTo>
                      <a:pt x="20" y="217"/>
                    </a:moveTo>
                    <a:lnTo>
                      <a:pt x="20" y="217"/>
                    </a:lnTo>
                    <a:lnTo>
                      <a:pt x="26" y="216"/>
                    </a:lnTo>
                    <a:lnTo>
                      <a:pt x="26" y="216"/>
                    </a:lnTo>
                    <a:lnTo>
                      <a:pt x="28" y="222"/>
                    </a:lnTo>
                    <a:lnTo>
                      <a:pt x="29" y="227"/>
                    </a:lnTo>
                    <a:lnTo>
                      <a:pt x="32" y="232"/>
                    </a:lnTo>
                    <a:lnTo>
                      <a:pt x="36" y="236"/>
                    </a:lnTo>
                    <a:lnTo>
                      <a:pt x="41" y="239"/>
                    </a:lnTo>
                    <a:lnTo>
                      <a:pt x="47" y="242"/>
                    </a:lnTo>
                    <a:lnTo>
                      <a:pt x="52" y="244"/>
                    </a:lnTo>
                    <a:lnTo>
                      <a:pt x="58" y="244"/>
                    </a:lnTo>
                    <a:lnTo>
                      <a:pt x="58" y="244"/>
                    </a:lnTo>
                    <a:lnTo>
                      <a:pt x="66" y="244"/>
                    </a:lnTo>
                    <a:lnTo>
                      <a:pt x="73" y="241"/>
                    </a:lnTo>
                    <a:lnTo>
                      <a:pt x="79" y="236"/>
                    </a:lnTo>
                    <a:lnTo>
                      <a:pt x="83" y="230"/>
                    </a:lnTo>
                    <a:lnTo>
                      <a:pt x="83" y="230"/>
                    </a:lnTo>
                    <a:lnTo>
                      <a:pt x="91" y="238"/>
                    </a:lnTo>
                    <a:lnTo>
                      <a:pt x="99" y="244"/>
                    </a:lnTo>
                    <a:lnTo>
                      <a:pt x="110" y="247"/>
                    </a:lnTo>
                    <a:lnTo>
                      <a:pt x="120" y="248"/>
                    </a:lnTo>
                    <a:lnTo>
                      <a:pt x="120" y="248"/>
                    </a:lnTo>
                    <a:lnTo>
                      <a:pt x="132" y="247"/>
                    </a:lnTo>
                    <a:lnTo>
                      <a:pt x="140" y="244"/>
                    </a:lnTo>
                    <a:lnTo>
                      <a:pt x="149" y="238"/>
                    </a:lnTo>
                    <a:lnTo>
                      <a:pt x="157" y="230"/>
                    </a:lnTo>
                    <a:lnTo>
                      <a:pt x="157" y="230"/>
                    </a:lnTo>
                    <a:lnTo>
                      <a:pt x="162" y="236"/>
                    </a:lnTo>
                    <a:lnTo>
                      <a:pt x="168" y="241"/>
                    </a:lnTo>
                    <a:lnTo>
                      <a:pt x="176" y="244"/>
                    </a:lnTo>
                    <a:lnTo>
                      <a:pt x="183" y="244"/>
                    </a:lnTo>
                    <a:lnTo>
                      <a:pt x="183" y="244"/>
                    </a:lnTo>
                    <a:lnTo>
                      <a:pt x="189" y="244"/>
                    </a:lnTo>
                    <a:lnTo>
                      <a:pt x="195" y="242"/>
                    </a:lnTo>
                    <a:lnTo>
                      <a:pt x="201" y="239"/>
                    </a:lnTo>
                    <a:lnTo>
                      <a:pt x="205" y="236"/>
                    </a:lnTo>
                    <a:lnTo>
                      <a:pt x="208" y="232"/>
                    </a:lnTo>
                    <a:lnTo>
                      <a:pt x="212" y="227"/>
                    </a:lnTo>
                    <a:lnTo>
                      <a:pt x="214" y="222"/>
                    </a:lnTo>
                    <a:lnTo>
                      <a:pt x="215" y="216"/>
                    </a:lnTo>
                    <a:lnTo>
                      <a:pt x="215" y="216"/>
                    </a:lnTo>
                    <a:lnTo>
                      <a:pt x="221" y="217"/>
                    </a:lnTo>
                    <a:lnTo>
                      <a:pt x="221" y="217"/>
                    </a:lnTo>
                    <a:lnTo>
                      <a:pt x="227" y="216"/>
                    </a:lnTo>
                    <a:lnTo>
                      <a:pt x="231" y="214"/>
                    </a:lnTo>
                    <a:lnTo>
                      <a:pt x="237" y="211"/>
                    </a:lnTo>
                    <a:lnTo>
                      <a:pt x="240" y="207"/>
                    </a:lnTo>
                    <a:lnTo>
                      <a:pt x="120" y="0"/>
                    </a:lnTo>
                    <a:lnTo>
                      <a:pt x="0" y="207"/>
                    </a:lnTo>
                    <a:lnTo>
                      <a:pt x="0" y="207"/>
                    </a:lnTo>
                    <a:lnTo>
                      <a:pt x="4" y="211"/>
                    </a:lnTo>
                    <a:lnTo>
                      <a:pt x="8" y="214"/>
                    </a:lnTo>
                    <a:lnTo>
                      <a:pt x="14" y="216"/>
                    </a:lnTo>
                    <a:lnTo>
                      <a:pt x="20" y="217"/>
                    </a:lnTo>
                    <a:lnTo>
                      <a:pt x="20" y="217"/>
                    </a:lnTo>
                    <a:close/>
                  </a:path>
                </a:pathLst>
              </a:custGeom>
              <a:solidFill>
                <a:srgbClr val="F2F2F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grpSp>
        <p:grpSp>
          <p:nvGrpSpPr>
            <p:cNvPr id="711" name="Google Shape;711;p32"/>
            <p:cNvGrpSpPr/>
            <p:nvPr/>
          </p:nvGrpSpPr>
          <p:grpSpPr>
            <a:xfrm>
              <a:off x="2403564" y="3516276"/>
              <a:ext cx="2844297" cy="896179"/>
              <a:chOff x="2403564" y="2618058"/>
              <a:chExt cx="2844297" cy="1466007"/>
            </a:xfrm>
          </p:grpSpPr>
          <p:sp>
            <p:nvSpPr>
              <p:cNvPr id="712" name="Google Shape;712;p32"/>
              <p:cNvSpPr/>
              <p:nvPr/>
            </p:nvSpPr>
            <p:spPr>
              <a:xfrm>
                <a:off x="2403564" y="2618058"/>
                <a:ext cx="2844297" cy="1466007"/>
              </a:xfrm>
              <a:custGeom>
                <a:rect b="b" l="l" r="r" t="t"/>
                <a:pathLst>
                  <a:path extrusionOk="0" h="813" w="940">
                    <a:moveTo>
                      <a:pt x="0" y="813"/>
                    </a:moveTo>
                    <a:lnTo>
                      <a:pt x="469" y="0"/>
                    </a:lnTo>
                    <a:lnTo>
                      <a:pt x="940" y="813"/>
                    </a:lnTo>
                    <a:lnTo>
                      <a:pt x="0" y="813"/>
                    </a:lnTo>
                    <a:close/>
                  </a:path>
                </a:pathLst>
              </a:custGeom>
              <a:solidFill>
                <a:schemeClr val="accent2">
                  <a:alpha val="89803"/>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13" name="Google Shape;713;p32"/>
              <p:cNvSpPr/>
              <p:nvPr/>
            </p:nvSpPr>
            <p:spPr>
              <a:xfrm>
                <a:off x="3458897" y="2618593"/>
                <a:ext cx="727169" cy="446917"/>
              </a:xfrm>
              <a:custGeom>
                <a:rect b="b" l="l" r="r" t="t"/>
                <a:pathLst>
                  <a:path extrusionOk="0" h="248" w="240">
                    <a:moveTo>
                      <a:pt x="20" y="217"/>
                    </a:moveTo>
                    <a:lnTo>
                      <a:pt x="20" y="217"/>
                    </a:lnTo>
                    <a:lnTo>
                      <a:pt x="26" y="216"/>
                    </a:lnTo>
                    <a:lnTo>
                      <a:pt x="26" y="216"/>
                    </a:lnTo>
                    <a:lnTo>
                      <a:pt x="28" y="222"/>
                    </a:lnTo>
                    <a:lnTo>
                      <a:pt x="29" y="227"/>
                    </a:lnTo>
                    <a:lnTo>
                      <a:pt x="32" y="232"/>
                    </a:lnTo>
                    <a:lnTo>
                      <a:pt x="36" y="236"/>
                    </a:lnTo>
                    <a:lnTo>
                      <a:pt x="41" y="239"/>
                    </a:lnTo>
                    <a:lnTo>
                      <a:pt x="47" y="242"/>
                    </a:lnTo>
                    <a:lnTo>
                      <a:pt x="52" y="244"/>
                    </a:lnTo>
                    <a:lnTo>
                      <a:pt x="58" y="244"/>
                    </a:lnTo>
                    <a:lnTo>
                      <a:pt x="58" y="244"/>
                    </a:lnTo>
                    <a:lnTo>
                      <a:pt x="66" y="244"/>
                    </a:lnTo>
                    <a:lnTo>
                      <a:pt x="73" y="241"/>
                    </a:lnTo>
                    <a:lnTo>
                      <a:pt x="79" y="236"/>
                    </a:lnTo>
                    <a:lnTo>
                      <a:pt x="83" y="230"/>
                    </a:lnTo>
                    <a:lnTo>
                      <a:pt x="83" y="230"/>
                    </a:lnTo>
                    <a:lnTo>
                      <a:pt x="91" y="238"/>
                    </a:lnTo>
                    <a:lnTo>
                      <a:pt x="99" y="244"/>
                    </a:lnTo>
                    <a:lnTo>
                      <a:pt x="110" y="247"/>
                    </a:lnTo>
                    <a:lnTo>
                      <a:pt x="120" y="248"/>
                    </a:lnTo>
                    <a:lnTo>
                      <a:pt x="120" y="248"/>
                    </a:lnTo>
                    <a:lnTo>
                      <a:pt x="132" y="247"/>
                    </a:lnTo>
                    <a:lnTo>
                      <a:pt x="140" y="244"/>
                    </a:lnTo>
                    <a:lnTo>
                      <a:pt x="149" y="238"/>
                    </a:lnTo>
                    <a:lnTo>
                      <a:pt x="157" y="230"/>
                    </a:lnTo>
                    <a:lnTo>
                      <a:pt x="157" y="230"/>
                    </a:lnTo>
                    <a:lnTo>
                      <a:pt x="162" y="236"/>
                    </a:lnTo>
                    <a:lnTo>
                      <a:pt x="168" y="241"/>
                    </a:lnTo>
                    <a:lnTo>
                      <a:pt x="176" y="244"/>
                    </a:lnTo>
                    <a:lnTo>
                      <a:pt x="183" y="244"/>
                    </a:lnTo>
                    <a:lnTo>
                      <a:pt x="183" y="244"/>
                    </a:lnTo>
                    <a:lnTo>
                      <a:pt x="189" y="244"/>
                    </a:lnTo>
                    <a:lnTo>
                      <a:pt x="195" y="242"/>
                    </a:lnTo>
                    <a:lnTo>
                      <a:pt x="201" y="239"/>
                    </a:lnTo>
                    <a:lnTo>
                      <a:pt x="205" y="236"/>
                    </a:lnTo>
                    <a:lnTo>
                      <a:pt x="208" y="232"/>
                    </a:lnTo>
                    <a:lnTo>
                      <a:pt x="212" y="227"/>
                    </a:lnTo>
                    <a:lnTo>
                      <a:pt x="214" y="222"/>
                    </a:lnTo>
                    <a:lnTo>
                      <a:pt x="215" y="216"/>
                    </a:lnTo>
                    <a:lnTo>
                      <a:pt x="215" y="216"/>
                    </a:lnTo>
                    <a:lnTo>
                      <a:pt x="221" y="217"/>
                    </a:lnTo>
                    <a:lnTo>
                      <a:pt x="221" y="217"/>
                    </a:lnTo>
                    <a:lnTo>
                      <a:pt x="227" y="216"/>
                    </a:lnTo>
                    <a:lnTo>
                      <a:pt x="231" y="214"/>
                    </a:lnTo>
                    <a:lnTo>
                      <a:pt x="237" y="211"/>
                    </a:lnTo>
                    <a:lnTo>
                      <a:pt x="240" y="207"/>
                    </a:lnTo>
                    <a:lnTo>
                      <a:pt x="120" y="0"/>
                    </a:lnTo>
                    <a:lnTo>
                      <a:pt x="0" y="207"/>
                    </a:lnTo>
                    <a:lnTo>
                      <a:pt x="0" y="207"/>
                    </a:lnTo>
                    <a:lnTo>
                      <a:pt x="4" y="211"/>
                    </a:lnTo>
                    <a:lnTo>
                      <a:pt x="8" y="214"/>
                    </a:lnTo>
                    <a:lnTo>
                      <a:pt x="14" y="216"/>
                    </a:lnTo>
                    <a:lnTo>
                      <a:pt x="20" y="217"/>
                    </a:lnTo>
                    <a:lnTo>
                      <a:pt x="20" y="217"/>
                    </a:lnTo>
                    <a:close/>
                  </a:path>
                </a:pathLst>
              </a:custGeom>
              <a:solidFill>
                <a:srgbClr val="F2F2F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grpSp>
        <p:grpSp>
          <p:nvGrpSpPr>
            <p:cNvPr id="714" name="Google Shape;714;p32"/>
            <p:cNvGrpSpPr/>
            <p:nvPr/>
          </p:nvGrpSpPr>
          <p:grpSpPr>
            <a:xfrm>
              <a:off x="3938384" y="2782765"/>
              <a:ext cx="2843581" cy="1629691"/>
              <a:chOff x="3938384" y="1418149"/>
              <a:chExt cx="2843581" cy="2665917"/>
            </a:xfrm>
          </p:grpSpPr>
          <p:sp>
            <p:nvSpPr>
              <p:cNvPr id="715" name="Google Shape;715;p32"/>
              <p:cNvSpPr/>
              <p:nvPr/>
            </p:nvSpPr>
            <p:spPr>
              <a:xfrm>
                <a:off x="3938384" y="1418149"/>
                <a:ext cx="2843581" cy="2665917"/>
              </a:xfrm>
              <a:custGeom>
                <a:rect b="b" l="l" r="r" t="t"/>
                <a:pathLst>
                  <a:path extrusionOk="0" h="813" w="940">
                    <a:moveTo>
                      <a:pt x="0" y="813"/>
                    </a:moveTo>
                    <a:lnTo>
                      <a:pt x="469" y="0"/>
                    </a:lnTo>
                    <a:lnTo>
                      <a:pt x="940" y="813"/>
                    </a:lnTo>
                    <a:lnTo>
                      <a:pt x="0" y="813"/>
                    </a:lnTo>
                    <a:close/>
                  </a:path>
                </a:pathLst>
              </a:custGeom>
              <a:solidFill>
                <a:schemeClr val="accent3">
                  <a:alpha val="89803"/>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16" name="Google Shape;716;p32"/>
              <p:cNvSpPr/>
              <p:nvPr/>
            </p:nvSpPr>
            <p:spPr>
              <a:xfrm>
                <a:off x="4994208" y="1418149"/>
                <a:ext cx="725582" cy="813286"/>
              </a:xfrm>
              <a:custGeom>
                <a:rect b="b" l="l" r="r" t="t"/>
                <a:pathLst>
                  <a:path extrusionOk="0" h="248" w="240">
                    <a:moveTo>
                      <a:pt x="20" y="217"/>
                    </a:moveTo>
                    <a:lnTo>
                      <a:pt x="20" y="217"/>
                    </a:lnTo>
                    <a:lnTo>
                      <a:pt x="26" y="216"/>
                    </a:lnTo>
                    <a:lnTo>
                      <a:pt x="26" y="216"/>
                    </a:lnTo>
                    <a:lnTo>
                      <a:pt x="28" y="222"/>
                    </a:lnTo>
                    <a:lnTo>
                      <a:pt x="29" y="227"/>
                    </a:lnTo>
                    <a:lnTo>
                      <a:pt x="32" y="232"/>
                    </a:lnTo>
                    <a:lnTo>
                      <a:pt x="36" y="236"/>
                    </a:lnTo>
                    <a:lnTo>
                      <a:pt x="41" y="239"/>
                    </a:lnTo>
                    <a:lnTo>
                      <a:pt x="47" y="242"/>
                    </a:lnTo>
                    <a:lnTo>
                      <a:pt x="52" y="244"/>
                    </a:lnTo>
                    <a:lnTo>
                      <a:pt x="58" y="244"/>
                    </a:lnTo>
                    <a:lnTo>
                      <a:pt x="58" y="244"/>
                    </a:lnTo>
                    <a:lnTo>
                      <a:pt x="66" y="244"/>
                    </a:lnTo>
                    <a:lnTo>
                      <a:pt x="73" y="241"/>
                    </a:lnTo>
                    <a:lnTo>
                      <a:pt x="79" y="236"/>
                    </a:lnTo>
                    <a:lnTo>
                      <a:pt x="83" y="230"/>
                    </a:lnTo>
                    <a:lnTo>
                      <a:pt x="83" y="230"/>
                    </a:lnTo>
                    <a:lnTo>
                      <a:pt x="91" y="238"/>
                    </a:lnTo>
                    <a:lnTo>
                      <a:pt x="99" y="244"/>
                    </a:lnTo>
                    <a:lnTo>
                      <a:pt x="110" y="247"/>
                    </a:lnTo>
                    <a:lnTo>
                      <a:pt x="120" y="248"/>
                    </a:lnTo>
                    <a:lnTo>
                      <a:pt x="120" y="248"/>
                    </a:lnTo>
                    <a:lnTo>
                      <a:pt x="132" y="247"/>
                    </a:lnTo>
                    <a:lnTo>
                      <a:pt x="140" y="244"/>
                    </a:lnTo>
                    <a:lnTo>
                      <a:pt x="149" y="238"/>
                    </a:lnTo>
                    <a:lnTo>
                      <a:pt x="157" y="230"/>
                    </a:lnTo>
                    <a:lnTo>
                      <a:pt x="157" y="230"/>
                    </a:lnTo>
                    <a:lnTo>
                      <a:pt x="162" y="236"/>
                    </a:lnTo>
                    <a:lnTo>
                      <a:pt x="168" y="241"/>
                    </a:lnTo>
                    <a:lnTo>
                      <a:pt x="176" y="244"/>
                    </a:lnTo>
                    <a:lnTo>
                      <a:pt x="183" y="244"/>
                    </a:lnTo>
                    <a:lnTo>
                      <a:pt x="183" y="244"/>
                    </a:lnTo>
                    <a:lnTo>
                      <a:pt x="189" y="244"/>
                    </a:lnTo>
                    <a:lnTo>
                      <a:pt x="195" y="242"/>
                    </a:lnTo>
                    <a:lnTo>
                      <a:pt x="201" y="239"/>
                    </a:lnTo>
                    <a:lnTo>
                      <a:pt x="205" y="236"/>
                    </a:lnTo>
                    <a:lnTo>
                      <a:pt x="208" y="232"/>
                    </a:lnTo>
                    <a:lnTo>
                      <a:pt x="212" y="227"/>
                    </a:lnTo>
                    <a:lnTo>
                      <a:pt x="214" y="222"/>
                    </a:lnTo>
                    <a:lnTo>
                      <a:pt x="215" y="216"/>
                    </a:lnTo>
                    <a:lnTo>
                      <a:pt x="215" y="216"/>
                    </a:lnTo>
                    <a:lnTo>
                      <a:pt x="221" y="217"/>
                    </a:lnTo>
                    <a:lnTo>
                      <a:pt x="221" y="217"/>
                    </a:lnTo>
                    <a:lnTo>
                      <a:pt x="227" y="216"/>
                    </a:lnTo>
                    <a:lnTo>
                      <a:pt x="231" y="214"/>
                    </a:lnTo>
                    <a:lnTo>
                      <a:pt x="237" y="211"/>
                    </a:lnTo>
                    <a:lnTo>
                      <a:pt x="240" y="207"/>
                    </a:lnTo>
                    <a:lnTo>
                      <a:pt x="120" y="0"/>
                    </a:lnTo>
                    <a:lnTo>
                      <a:pt x="0" y="207"/>
                    </a:lnTo>
                    <a:lnTo>
                      <a:pt x="0" y="207"/>
                    </a:lnTo>
                    <a:lnTo>
                      <a:pt x="4" y="211"/>
                    </a:lnTo>
                    <a:lnTo>
                      <a:pt x="8" y="214"/>
                    </a:lnTo>
                    <a:lnTo>
                      <a:pt x="14" y="216"/>
                    </a:lnTo>
                    <a:lnTo>
                      <a:pt x="20" y="217"/>
                    </a:lnTo>
                    <a:lnTo>
                      <a:pt x="20" y="217"/>
                    </a:lnTo>
                    <a:close/>
                  </a:path>
                </a:pathLst>
              </a:custGeom>
              <a:solidFill>
                <a:srgbClr val="F2F2F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grpSp>
        <p:grpSp>
          <p:nvGrpSpPr>
            <p:cNvPr id="717" name="Google Shape;717;p32"/>
            <p:cNvGrpSpPr/>
            <p:nvPr/>
          </p:nvGrpSpPr>
          <p:grpSpPr>
            <a:xfrm>
              <a:off x="5472108" y="2976550"/>
              <a:ext cx="2843581" cy="1435906"/>
              <a:chOff x="5472108" y="1735151"/>
              <a:chExt cx="2843581" cy="2348915"/>
            </a:xfrm>
          </p:grpSpPr>
          <p:sp>
            <p:nvSpPr>
              <p:cNvPr id="718" name="Google Shape;718;p32"/>
              <p:cNvSpPr/>
              <p:nvPr/>
            </p:nvSpPr>
            <p:spPr>
              <a:xfrm>
                <a:off x="5472108" y="1735151"/>
                <a:ext cx="2843581" cy="2348915"/>
              </a:xfrm>
              <a:custGeom>
                <a:rect b="b" l="l" r="r" t="t"/>
                <a:pathLst>
                  <a:path extrusionOk="0" h="813" w="940">
                    <a:moveTo>
                      <a:pt x="0" y="813"/>
                    </a:moveTo>
                    <a:lnTo>
                      <a:pt x="469" y="0"/>
                    </a:lnTo>
                    <a:lnTo>
                      <a:pt x="940" y="813"/>
                    </a:lnTo>
                    <a:lnTo>
                      <a:pt x="0" y="813"/>
                    </a:lnTo>
                    <a:close/>
                  </a:path>
                </a:pathLst>
              </a:custGeom>
              <a:solidFill>
                <a:schemeClr val="accent4">
                  <a:alpha val="89803"/>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19" name="Google Shape;719;p32"/>
              <p:cNvSpPr/>
              <p:nvPr/>
            </p:nvSpPr>
            <p:spPr>
              <a:xfrm>
                <a:off x="6527932" y="1735151"/>
                <a:ext cx="725582" cy="717147"/>
              </a:xfrm>
              <a:custGeom>
                <a:rect b="b" l="l" r="r" t="t"/>
                <a:pathLst>
                  <a:path extrusionOk="0" h="248" w="240">
                    <a:moveTo>
                      <a:pt x="20" y="217"/>
                    </a:moveTo>
                    <a:lnTo>
                      <a:pt x="20" y="217"/>
                    </a:lnTo>
                    <a:lnTo>
                      <a:pt x="26" y="216"/>
                    </a:lnTo>
                    <a:lnTo>
                      <a:pt x="26" y="216"/>
                    </a:lnTo>
                    <a:lnTo>
                      <a:pt x="28" y="222"/>
                    </a:lnTo>
                    <a:lnTo>
                      <a:pt x="29" y="227"/>
                    </a:lnTo>
                    <a:lnTo>
                      <a:pt x="32" y="232"/>
                    </a:lnTo>
                    <a:lnTo>
                      <a:pt x="36" y="236"/>
                    </a:lnTo>
                    <a:lnTo>
                      <a:pt x="41" y="239"/>
                    </a:lnTo>
                    <a:lnTo>
                      <a:pt x="47" y="242"/>
                    </a:lnTo>
                    <a:lnTo>
                      <a:pt x="52" y="244"/>
                    </a:lnTo>
                    <a:lnTo>
                      <a:pt x="58" y="244"/>
                    </a:lnTo>
                    <a:lnTo>
                      <a:pt x="58" y="244"/>
                    </a:lnTo>
                    <a:lnTo>
                      <a:pt x="66" y="244"/>
                    </a:lnTo>
                    <a:lnTo>
                      <a:pt x="73" y="241"/>
                    </a:lnTo>
                    <a:lnTo>
                      <a:pt x="79" y="236"/>
                    </a:lnTo>
                    <a:lnTo>
                      <a:pt x="83" y="230"/>
                    </a:lnTo>
                    <a:lnTo>
                      <a:pt x="83" y="230"/>
                    </a:lnTo>
                    <a:lnTo>
                      <a:pt x="91" y="238"/>
                    </a:lnTo>
                    <a:lnTo>
                      <a:pt x="99" y="244"/>
                    </a:lnTo>
                    <a:lnTo>
                      <a:pt x="110" y="247"/>
                    </a:lnTo>
                    <a:lnTo>
                      <a:pt x="120" y="248"/>
                    </a:lnTo>
                    <a:lnTo>
                      <a:pt x="120" y="248"/>
                    </a:lnTo>
                    <a:lnTo>
                      <a:pt x="132" y="247"/>
                    </a:lnTo>
                    <a:lnTo>
                      <a:pt x="140" y="244"/>
                    </a:lnTo>
                    <a:lnTo>
                      <a:pt x="149" y="238"/>
                    </a:lnTo>
                    <a:lnTo>
                      <a:pt x="157" y="230"/>
                    </a:lnTo>
                    <a:lnTo>
                      <a:pt x="157" y="230"/>
                    </a:lnTo>
                    <a:lnTo>
                      <a:pt x="162" y="236"/>
                    </a:lnTo>
                    <a:lnTo>
                      <a:pt x="168" y="241"/>
                    </a:lnTo>
                    <a:lnTo>
                      <a:pt x="176" y="244"/>
                    </a:lnTo>
                    <a:lnTo>
                      <a:pt x="183" y="244"/>
                    </a:lnTo>
                    <a:lnTo>
                      <a:pt x="183" y="244"/>
                    </a:lnTo>
                    <a:lnTo>
                      <a:pt x="189" y="244"/>
                    </a:lnTo>
                    <a:lnTo>
                      <a:pt x="195" y="242"/>
                    </a:lnTo>
                    <a:lnTo>
                      <a:pt x="201" y="239"/>
                    </a:lnTo>
                    <a:lnTo>
                      <a:pt x="205" y="236"/>
                    </a:lnTo>
                    <a:lnTo>
                      <a:pt x="208" y="232"/>
                    </a:lnTo>
                    <a:lnTo>
                      <a:pt x="212" y="227"/>
                    </a:lnTo>
                    <a:lnTo>
                      <a:pt x="214" y="222"/>
                    </a:lnTo>
                    <a:lnTo>
                      <a:pt x="215" y="216"/>
                    </a:lnTo>
                    <a:lnTo>
                      <a:pt x="215" y="216"/>
                    </a:lnTo>
                    <a:lnTo>
                      <a:pt x="221" y="217"/>
                    </a:lnTo>
                    <a:lnTo>
                      <a:pt x="221" y="217"/>
                    </a:lnTo>
                    <a:lnTo>
                      <a:pt x="227" y="216"/>
                    </a:lnTo>
                    <a:lnTo>
                      <a:pt x="231" y="214"/>
                    </a:lnTo>
                    <a:lnTo>
                      <a:pt x="237" y="211"/>
                    </a:lnTo>
                    <a:lnTo>
                      <a:pt x="240" y="207"/>
                    </a:lnTo>
                    <a:lnTo>
                      <a:pt x="120" y="0"/>
                    </a:lnTo>
                    <a:lnTo>
                      <a:pt x="0" y="207"/>
                    </a:lnTo>
                    <a:lnTo>
                      <a:pt x="0" y="207"/>
                    </a:lnTo>
                    <a:lnTo>
                      <a:pt x="4" y="211"/>
                    </a:lnTo>
                    <a:lnTo>
                      <a:pt x="8" y="214"/>
                    </a:lnTo>
                    <a:lnTo>
                      <a:pt x="14" y="216"/>
                    </a:lnTo>
                    <a:lnTo>
                      <a:pt x="20" y="217"/>
                    </a:lnTo>
                    <a:lnTo>
                      <a:pt x="20" y="217"/>
                    </a:lnTo>
                    <a:close/>
                  </a:path>
                </a:pathLst>
              </a:custGeom>
              <a:solidFill>
                <a:srgbClr val="F2F2F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grpSp>
        <p:grpSp>
          <p:nvGrpSpPr>
            <p:cNvPr id="720" name="Google Shape;720;p32"/>
            <p:cNvGrpSpPr/>
            <p:nvPr/>
          </p:nvGrpSpPr>
          <p:grpSpPr>
            <a:xfrm>
              <a:off x="7006212" y="3789523"/>
              <a:ext cx="2844297" cy="622932"/>
              <a:chOff x="7006212" y="3065046"/>
              <a:chExt cx="2844297" cy="1019019"/>
            </a:xfrm>
          </p:grpSpPr>
          <p:sp>
            <p:nvSpPr>
              <p:cNvPr id="721" name="Google Shape;721;p32"/>
              <p:cNvSpPr/>
              <p:nvPr/>
            </p:nvSpPr>
            <p:spPr>
              <a:xfrm>
                <a:off x="7006212" y="3065046"/>
                <a:ext cx="2844297" cy="1019019"/>
              </a:xfrm>
              <a:custGeom>
                <a:rect b="b" l="l" r="r" t="t"/>
                <a:pathLst>
                  <a:path extrusionOk="0" h="813" w="940">
                    <a:moveTo>
                      <a:pt x="0" y="813"/>
                    </a:moveTo>
                    <a:lnTo>
                      <a:pt x="469" y="0"/>
                    </a:lnTo>
                    <a:lnTo>
                      <a:pt x="940" y="813"/>
                    </a:lnTo>
                    <a:lnTo>
                      <a:pt x="0" y="813"/>
                    </a:lnTo>
                    <a:close/>
                  </a:path>
                </a:pathLst>
              </a:custGeom>
              <a:solidFill>
                <a:schemeClr val="accent1">
                  <a:alpha val="89803"/>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22" name="Google Shape;722;p32"/>
              <p:cNvSpPr/>
              <p:nvPr/>
            </p:nvSpPr>
            <p:spPr>
              <a:xfrm>
                <a:off x="8061656" y="3065509"/>
                <a:ext cx="727169" cy="311803"/>
              </a:xfrm>
              <a:custGeom>
                <a:rect b="b" l="l" r="r" t="t"/>
                <a:pathLst>
                  <a:path extrusionOk="0" h="248" w="240">
                    <a:moveTo>
                      <a:pt x="20" y="217"/>
                    </a:moveTo>
                    <a:lnTo>
                      <a:pt x="20" y="217"/>
                    </a:lnTo>
                    <a:lnTo>
                      <a:pt x="26" y="216"/>
                    </a:lnTo>
                    <a:lnTo>
                      <a:pt x="26" y="216"/>
                    </a:lnTo>
                    <a:lnTo>
                      <a:pt x="28" y="222"/>
                    </a:lnTo>
                    <a:lnTo>
                      <a:pt x="29" y="227"/>
                    </a:lnTo>
                    <a:lnTo>
                      <a:pt x="32" y="232"/>
                    </a:lnTo>
                    <a:lnTo>
                      <a:pt x="36" y="236"/>
                    </a:lnTo>
                    <a:lnTo>
                      <a:pt x="41" y="239"/>
                    </a:lnTo>
                    <a:lnTo>
                      <a:pt x="47" y="242"/>
                    </a:lnTo>
                    <a:lnTo>
                      <a:pt x="52" y="244"/>
                    </a:lnTo>
                    <a:lnTo>
                      <a:pt x="58" y="244"/>
                    </a:lnTo>
                    <a:lnTo>
                      <a:pt x="58" y="244"/>
                    </a:lnTo>
                    <a:lnTo>
                      <a:pt x="66" y="244"/>
                    </a:lnTo>
                    <a:lnTo>
                      <a:pt x="73" y="241"/>
                    </a:lnTo>
                    <a:lnTo>
                      <a:pt x="79" y="236"/>
                    </a:lnTo>
                    <a:lnTo>
                      <a:pt x="83" y="230"/>
                    </a:lnTo>
                    <a:lnTo>
                      <a:pt x="83" y="230"/>
                    </a:lnTo>
                    <a:lnTo>
                      <a:pt x="91" y="238"/>
                    </a:lnTo>
                    <a:lnTo>
                      <a:pt x="99" y="244"/>
                    </a:lnTo>
                    <a:lnTo>
                      <a:pt x="110" y="247"/>
                    </a:lnTo>
                    <a:lnTo>
                      <a:pt x="120" y="248"/>
                    </a:lnTo>
                    <a:lnTo>
                      <a:pt x="120" y="248"/>
                    </a:lnTo>
                    <a:lnTo>
                      <a:pt x="132" y="247"/>
                    </a:lnTo>
                    <a:lnTo>
                      <a:pt x="140" y="244"/>
                    </a:lnTo>
                    <a:lnTo>
                      <a:pt x="149" y="238"/>
                    </a:lnTo>
                    <a:lnTo>
                      <a:pt x="157" y="230"/>
                    </a:lnTo>
                    <a:lnTo>
                      <a:pt x="157" y="230"/>
                    </a:lnTo>
                    <a:lnTo>
                      <a:pt x="162" y="236"/>
                    </a:lnTo>
                    <a:lnTo>
                      <a:pt x="168" y="241"/>
                    </a:lnTo>
                    <a:lnTo>
                      <a:pt x="176" y="244"/>
                    </a:lnTo>
                    <a:lnTo>
                      <a:pt x="183" y="244"/>
                    </a:lnTo>
                    <a:lnTo>
                      <a:pt x="183" y="244"/>
                    </a:lnTo>
                    <a:lnTo>
                      <a:pt x="189" y="244"/>
                    </a:lnTo>
                    <a:lnTo>
                      <a:pt x="195" y="242"/>
                    </a:lnTo>
                    <a:lnTo>
                      <a:pt x="201" y="239"/>
                    </a:lnTo>
                    <a:lnTo>
                      <a:pt x="205" y="236"/>
                    </a:lnTo>
                    <a:lnTo>
                      <a:pt x="208" y="232"/>
                    </a:lnTo>
                    <a:lnTo>
                      <a:pt x="212" y="227"/>
                    </a:lnTo>
                    <a:lnTo>
                      <a:pt x="214" y="222"/>
                    </a:lnTo>
                    <a:lnTo>
                      <a:pt x="215" y="216"/>
                    </a:lnTo>
                    <a:lnTo>
                      <a:pt x="215" y="216"/>
                    </a:lnTo>
                    <a:lnTo>
                      <a:pt x="221" y="217"/>
                    </a:lnTo>
                    <a:lnTo>
                      <a:pt x="221" y="217"/>
                    </a:lnTo>
                    <a:lnTo>
                      <a:pt x="227" y="216"/>
                    </a:lnTo>
                    <a:lnTo>
                      <a:pt x="231" y="214"/>
                    </a:lnTo>
                    <a:lnTo>
                      <a:pt x="237" y="211"/>
                    </a:lnTo>
                    <a:lnTo>
                      <a:pt x="240" y="207"/>
                    </a:lnTo>
                    <a:lnTo>
                      <a:pt x="120" y="0"/>
                    </a:lnTo>
                    <a:lnTo>
                      <a:pt x="0" y="207"/>
                    </a:lnTo>
                    <a:lnTo>
                      <a:pt x="0" y="207"/>
                    </a:lnTo>
                    <a:lnTo>
                      <a:pt x="4" y="211"/>
                    </a:lnTo>
                    <a:lnTo>
                      <a:pt x="8" y="214"/>
                    </a:lnTo>
                    <a:lnTo>
                      <a:pt x="14" y="216"/>
                    </a:lnTo>
                    <a:lnTo>
                      <a:pt x="20" y="217"/>
                    </a:lnTo>
                    <a:lnTo>
                      <a:pt x="20" y="217"/>
                    </a:lnTo>
                    <a:close/>
                  </a:path>
                </a:pathLst>
              </a:custGeom>
              <a:solidFill>
                <a:srgbClr val="F2F2F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grpSp>
        <p:grpSp>
          <p:nvGrpSpPr>
            <p:cNvPr id="723" name="Google Shape;723;p32"/>
            <p:cNvGrpSpPr/>
            <p:nvPr/>
          </p:nvGrpSpPr>
          <p:grpSpPr>
            <a:xfrm>
              <a:off x="8541143" y="3414946"/>
              <a:ext cx="2843582" cy="997510"/>
              <a:chOff x="8541143" y="2452298"/>
              <a:chExt cx="2843582" cy="1631769"/>
            </a:xfrm>
          </p:grpSpPr>
          <p:sp>
            <p:nvSpPr>
              <p:cNvPr id="724" name="Google Shape;724;p32"/>
              <p:cNvSpPr/>
              <p:nvPr/>
            </p:nvSpPr>
            <p:spPr>
              <a:xfrm>
                <a:off x="8541143" y="2452298"/>
                <a:ext cx="2843582" cy="1631769"/>
              </a:xfrm>
              <a:custGeom>
                <a:rect b="b" l="l" r="r" t="t"/>
                <a:pathLst>
                  <a:path extrusionOk="0" h="813" w="940">
                    <a:moveTo>
                      <a:pt x="0" y="813"/>
                    </a:moveTo>
                    <a:lnTo>
                      <a:pt x="469" y="0"/>
                    </a:lnTo>
                    <a:lnTo>
                      <a:pt x="940" y="813"/>
                    </a:lnTo>
                    <a:lnTo>
                      <a:pt x="0" y="813"/>
                    </a:lnTo>
                    <a:close/>
                  </a:path>
                </a:pathLst>
              </a:custGeom>
              <a:solidFill>
                <a:schemeClr val="accent5">
                  <a:alpha val="89803"/>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25" name="Google Shape;725;p32"/>
              <p:cNvSpPr/>
              <p:nvPr/>
            </p:nvSpPr>
            <p:spPr>
              <a:xfrm>
                <a:off x="9596968" y="2452298"/>
                <a:ext cx="725581" cy="498885"/>
              </a:xfrm>
              <a:custGeom>
                <a:rect b="b" l="l" r="r" t="t"/>
                <a:pathLst>
                  <a:path extrusionOk="0" h="248" w="240">
                    <a:moveTo>
                      <a:pt x="20" y="217"/>
                    </a:moveTo>
                    <a:lnTo>
                      <a:pt x="20" y="217"/>
                    </a:lnTo>
                    <a:lnTo>
                      <a:pt x="26" y="216"/>
                    </a:lnTo>
                    <a:lnTo>
                      <a:pt x="26" y="216"/>
                    </a:lnTo>
                    <a:lnTo>
                      <a:pt x="28" y="222"/>
                    </a:lnTo>
                    <a:lnTo>
                      <a:pt x="29" y="227"/>
                    </a:lnTo>
                    <a:lnTo>
                      <a:pt x="32" y="232"/>
                    </a:lnTo>
                    <a:lnTo>
                      <a:pt x="36" y="236"/>
                    </a:lnTo>
                    <a:lnTo>
                      <a:pt x="41" y="239"/>
                    </a:lnTo>
                    <a:lnTo>
                      <a:pt x="47" y="242"/>
                    </a:lnTo>
                    <a:lnTo>
                      <a:pt x="52" y="244"/>
                    </a:lnTo>
                    <a:lnTo>
                      <a:pt x="58" y="244"/>
                    </a:lnTo>
                    <a:lnTo>
                      <a:pt x="58" y="244"/>
                    </a:lnTo>
                    <a:lnTo>
                      <a:pt x="66" y="244"/>
                    </a:lnTo>
                    <a:lnTo>
                      <a:pt x="73" y="241"/>
                    </a:lnTo>
                    <a:lnTo>
                      <a:pt x="79" y="236"/>
                    </a:lnTo>
                    <a:lnTo>
                      <a:pt x="83" y="230"/>
                    </a:lnTo>
                    <a:lnTo>
                      <a:pt x="83" y="230"/>
                    </a:lnTo>
                    <a:lnTo>
                      <a:pt x="91" y="238"/>
                    </a:lnTo>
                    <a:lnTo>
                      <a:pt x="99" y="244"/>
                    </a:lnTo>
                    <a:lnTo>
                      <a:pt x="110" y="247"/>
                    </a:lnTo>
                    <a:lnTo>
                      <a:pt x="120" y="248"/>
                    </a:lnTo>
                    <a:lnTo>
                      <a:pt x="120" y="248"/>
                    </a:lnTo>
                    <a:lnTo>
                      <a:pt x="132" y="247"/>
                    </a:lnTo>
                    <a:lnTo>
                      <a:pt x="140" y="244"/>
                    </a:lnTo>
                    <a:lnTo>
                      <a:pt x="149" y="238"/>
                    </a:lnTo>
                    <a:lnTo>
                      <a:pt x="157" y="230"/>
                    </a:lnTo>
                    <a:lnTo>
                      <a:pt x="157" y="230"/>
                    </a:lnTo>
                    <a:lnTo>
                      <a:pt x="162" y="236"/>
                    </a:lnTo>
                    <a:lnTo>
                      <a:pt x="168" y="241"/>
                    </a:lnTo>
                    <a:lnTo>
                      <a:pt x="176" y="244"/>
                    </a:lnTo>
                    <a:lnTo>
                      <a:pt x="183" y="244"/>
                    </a:lnTo>
                    <a:lnTo>
                      <a:pt x="183" y="244"/>
                    </a:lnTo>
                    <a:lnTo>
                      <a:pt x="189" y="244"/>
                    </a:lnTo>
                    <a:lnTo>
                      <a:pt x="195" y="242"/>
                    </a:lnTo>
                    <a:lnTo>
                      <a:pt x="201" y="239"/>
                    </a:lnTo>
                    <a:lnTo>
                      <a:pt x="205" y="236"/>
                    </a:lnTo>
                    <a:lnTo>
                      <a:pt x="208" y="232"/>
                    </a:lnTo>
                    <a:lnTo>
                      <a:pt x="212" y="227"/>
                    </a:lnTo>
                    <a:lnTo>
                      <a:pt x="214" y="222"/>
                    </a:lnTo>
                    <a:lnTo>
                      <a:pt x="215" y="216"/>
                    </a:lnTo>
                    <a:lnTo>
                      <a:pt x="215" y="216"/>
                    </a:lnTo>
                    <a:lnTo>
                      <a:pt x="221" y="217"/>
                    </a:lnTo>
                    <a:lnTo>
                      <a:pt x="221" y="217"/>
                    </a:lnTo>
                    <a:lnTo>
                      <a:pt x="227" y="216"/>
                    </a:lnTo>
                    <a:lnTo>
                      <a:pt x="231" y="214"/>
                    </a:lnTo>
                    <a:lnTo>
                      <a:pt x="237" y="211"/>
                    </a:lnTo>
                    <a:lnTo>
                      <a:pt x="240" y="207"/>
                    </a:lnTo>
                    <a:lnTo>
                      <a:pt x="120" y="0"/>
                    </a:lnTo>
                    <a:lnTo>
                      <a:pt x="0" y="207"/>
                    </a:lnTo>
                    <a:lnTo>
                      <a:pt x="0" y="207"/>
                    </a:lnTo>
                    <a:lnTo>
                      <a:pt x="4" y="211"/>
                    </a:lnTo>
                    <a:lnTo>
                      <a:pt x="8" y="214"/>
                    </a:lnTo>
                    <a:lnTo>
                      <a:pt x="14" y="216"/>
                    </a:lnTo>
                    <a:lnTo>
                      <a:pt x="20" y="217"/>
                    </a:lnTo>
                    <a:lnTo>
                      <a:pt x="20" y="217"/>
                    </a:lnTo>
                    <a:close/>
                  </a:path>
                </a:pathLst>
              </a:custGeom>
              <a:solidFill>
                <a:srgbClr val="F2F2F2">
                  <a:alpha val="8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000">
                  <a:solidFill>
                    <a:schemeClr val="dk1"/>
                  </a:solidFill>
                  <a:latin typeface="Calibri"/>
                  <a:ea typeface="Calibri"/>
                  <a:cs typeface="Calibri"/>
                  <a:sym typeface="Calibri"/>
                </a:endParaRPr>
              </a:p>
            </p:txBody>
          </p:sp>
        </p:grpSp>
        <p:grpSp>
          <p:nvGrpSpPr>
            <p:cNvPr id="726" name="Google Shape;726;p32"/>
            <p:cNvGrpSpPr/>
            <p:nvPr/>
          </p:nvGrpSpPr>
          <p:grpSpPr>
            <a:xfrm>
              <a:off x="1925173" y="2282422"/>
              <a:ext cx="727169" cy="536876"/>
              <a:chOff x="1925173" y="1107777"/>
              <a:chExt cx="727169" cy="536876"/>
            </a:xfrm>
          </p:grpSpPr>
          <p:sp>
            <p:nvSpPr>
              <p:cNvPr id="727" name="Google Shape;727;p32"/>
              <p:cNvSpPr/>
              <p:nvPr/>
            </p:nvSpPr>
            <p:spPr>
              <a:xfrm rot="10800000">
                <a:off x="2129986" y="1369862"/>
                <a:ext cx="317541" cy="274791"/>
              </a:xfrm>
              <a:prstGeom prst="triangle">
                <a:avLst>
                  <a:gd fmla="val 50000" name="adj"/>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595959"/>
                  </a:solidFill>
                  <a:latin typeface="Calibri"/>
                  <a:ea typeface="Calibri"/>
                  <a:cs typeface="Calibri"/>
                  <a:sym typeface="Calibri"/>
                </a:endParaRPr>
              </a:p>
            </p:txBody>
          </p:sp>
          <p:sp>
            <p:nvSpPr>
              <p:cNvPr id="728" name="Google Shape;728;p32"/>
              <p:cNvSpPr txBox="1"/>
              <p:nvPr/>
            </p:nvSpPr>
            <p:spPr>
              <a:xfrm>
                <a:off x="1925173" y="1107777"/>
                <a:ext cx="727169" cy="24620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000">
                    <a:solidFill>
                      <a:srgbClr val="595959"/>
                    </a:solidFill>
                    <a:latin typeface="Calibri"/>
                    <a:ea typeface="Calibri"/>
                    <a:cs typeface="Calibri"/>
                    <a:sym typeface="Calibri"/>
                  </a:rPr>
                  <a:t>35%</a:t>
                </a:r>
                <a:endParaRPr/>
              </a:p>
            </p:txBody>
          </p:sp>
        </p:grpSp>
        <p:grpSp>
          <p:nvGrpSpPr>
            <p:cNvPr id="729" name="Google Shape;729;p32"/>
            <p:cNvGrpSpPr/>
            <p:nvPr/>
          </p:nvGrpSpPr>
          <p:grpSpPr>
            <a:xfrm>
              <a:off x="3458897" y="2735114"/>
              <a:ext cx="727169" cy="535287"/>
              <a:chOff x="1924680" y="1108592"/>
              <a:chExt cx="727169" cy="535287"/>
            </a:xfrm>
          </p:grpSpPr>
          <p:sp>
            <p:nvSpPr>
              <p:cNvPr id="730" name="Google Shape;730;p32"/>
              <p:cNvSpPr/>
              <p:nvPr/>
            </p:nvSpPr>
            <p:spPr>
              <a:xfrm rot="10800000">
                <a:off x="2129493" y="1370676"/>
                <a:ext cx="317541" cy="273203"/>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595959"/>
                  </a:solidFill>
                  <a:latin typeface="Calibri"/>
                  <a:ea typeface="Calibri"/>
                  <a:cs typeface="Calibri"/>
                  <a:sym typeface="Calibri"/>
                </a:endParaRPr>
              </a:p>
            </p:txBody>
          </p:sp>
          <p:sp>
            <p:nvSpPr>
              <p:cNvPr id="731" name="Google Shape;731;p32"/>
              <p:cNvSpPr txBox="1"/>
              <p:nvPr/>
            </p:nvSpPr>
            <p:spPr>
              <a:xfrm>
                <a:off x="1924680" y="1108592"/>
                <a:ext cx="727169" cy="2462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000">
                    <a:solidFill>
                      <a:srgbClr val="595959"/>
                    </a:solidFill>
                    <a:latin typeface="Calibri"/>
                    <a:ea typeface="Calibri"/>
                    <a:cs typeface="Calibri"/>
                    <a:sym typeface="Calibri"/>
                  </a:rPr>
                  <a:t>35%</a:t>
                </a:r>
                <a:endParaRPr/>
              </a:p>
            </p:txBody>
          </p:sp>
        </p:grpSp>
        <p:grpSp>
          <p:nvGrpSpPr>
            <p:cNvPr id="732" name="Google Shape;732;p32"/>
            <p:cNvGrpSpPr/>
            <p:nvPr/>
          </p:nvGrpSpPr>
          <p:grpSpPr>
            <a:xfrm>
              <a:off x="4994208" y="1979039"/>
              <a:ext cx="725582" cy="535287"/>
              <a:chOff x="1925776" y="1108285"/>
              <a:chExt cx="725582" cy="535287"/>
            </a:xfrm>
          </p:grpSpPr>
          <p:sp>
            <p:nvSpPr>
              <p:cNvPr id="733" name="Google Shape;733;p32"/>
              <p:cNvSpPr/>
              <p:nvPr/>
            </p:nvSpPr>
            <p:spPr>
              <a:xfrm rot="10800000">
                <a:off x="2129002" y="1370369"/>
                <a:ext cx="319129" cy="273203"/>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595959"/>
                  </a:solidFill>
                  <a:latin typeface="Calibri"/>
                  <a:ea typeface="Calibri"/>
                  <a:cs typeface="Calibri"/>
                  <a:sym typeface="Calibri"/>
                </a:endParaRPr>
              </a:p>
            </p:txBody>
          </p:sp>
          <p:sp>
            <p:nvSpPr>
              <p:cNvPr id="734" name="Google Shape;734;p32"/>
              <p:cNvSpPr txBox="1"/>
              <p:nvPr/>
            </p:nvSpPr>
            <p:spPr>
              <a:xfrm>
                <a:off x="1925776" y="1108285"/>
                <a:ext cx="725582" cy="2462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000">
                    <a:solidFill>
                      <a:srgbClr val="595959"/>
                    </a:solidFill>
                    <a:latin typeface="Calibri"/>
                    <a:ea typeface="Calibri"/>
                    <a:cs typeface="Calibri"/>
                    <a:sym typeface="Calibri"/>
                  </a:rPr>
                  <a:t>35%</a:t>
                </a:r>
                <a:endParaRPr/>
              </a:p>
            </p:txBody>
          </p:sp>
        </p:grpSp>
        <p:grpSp>
          <p:nvGrpSpPr>
            <p:cNvPr id="735" name="Google Shape;735;p32"/>
            <p:cNvGrpSpPr/>
            <p:nvPr/>
          </p:nvGrpSpPr>
          <p:grpSpPr>
            <a:xfrm>
              <a:off x="6527932" y="2172823"/>
              <a:ext cx="725582" cy="535287"/>
              <a:chOff x="1925284" y="1108693"/>
              <a:chExt cx="725582" cy="535287"/>
            </a:xfrm>
          </p:grpSpPr>
          <p:sp>
            <p:nvSpPr>
              <p:cNvPr id="736" name="Google Shape;736;p32"/>
              <p:cNvSpPr/>
              <p:nvPr/>
            </p:nvSpPr>
            <p:spPr>
              <a:xfrm rot="10800000">
                <a:off x="2128510" y="1370777"/>
                <a:ext cx="319129" cy="273203"/>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595959"/>
                  </a:solidFill>
                  <a:latin typeface="Calibri"/>
                  <a:ea typeface="Calibri"/>
                  <a:cs typeface="Calibri"/>
                  <a:sym typeface="Calibri"/>
                </a:endParaRPr>
              </a:p>
            </p:txBody>
          </p:sp>
          <p:sp>
            <p:nvSpPr>
              <p:cNvPr id="737" name="Google Shape;737;p32"/>
              <p:cNvSpPr txBox="1"/>
              <p:nvPr/>
            </p:nvSpPr>
            <p:spPr>
              <a:xfrm>
                <a:off x="1925284" y="1108693"/>
                <a:ext cx="725582" cy="2462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000">
                    <a:solidFill>
                      <a:srgbClr val="595959"/>
                    </a:solidFill>
                    <a:latin typeface="Calibri"/>
                    <a:ea typeface="Calibri"/>
                    <a:cs typeface="Calibri"/>
                    <a:sym typeface="Calibri"/>
                  </a:rPr>
                  <a:t>35%</a:t>
                </a:r>
                <a:endParaRPr/>
              </a:p>
            </p:txBody>
          </p:sp>
        </p:grpSp>
        <p:grpSp>
          <p:nvGrpSpPr>
            <p:cNvPr id="738" name="Google Shape;738;p32"/>
            <p:cNvGrpSpPr/>
            <p:nvPr/>
          </p:nvGrpSpPr>
          <p:grpSpPr>
            <a:xfrm>
              <a:off x="8061656" y="3006728"/>
              <a:ext cx="727169" cy="535288"/>
              <a:chOff x="1924792" y="1108597"/>
              <a:chExt cx="727169" cy="535288"/>
            </a:xfrm>
          </p:grpSpPr>
          <p:sp>
            <p:nvSpPr>
              <p:cNvPr id="739" name="Google Shape;739;p32"/>
              <p:cNvSpPr/>
              <p:nvPr/>
            </p:nvSpPr>
            <p:spPr>
              <a:xfrm rot="10800000">
                <a:off x="2129606" y="1370682"/>
                <a:ext cx="317541" cy="273203"/>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595959"/>
                  </a:solidFill>
                  <a:latin typeface="Calibri"/>
                  <a:ea typeface="Calibri"/>
                  <a:cs typeface="Calibri"/>
                  <a:sym typeface="Calibri"/>
                </a:endParaRPr>
              </a:p>
            </p:txBody>
          </p:sp>
          <p:sp>
            <p:nvSpPr>
              <p:cNvPr id="740" name="Google Shape;740;p32"/>
              <p:cNvSpPr txBox="1"/>
              <p:nvPr/>
            </p:nvSpPr>
            <p:spPr>
              <a:xfrm>
                <a:off x="1924792" y="1108597"/>
                <a:ext cx="727169" cy="24620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000">
                    <a:solidFill>
                      <a:srgbClr val="595959"/>
                    </a:solidFill>
                    <a:latin typeface="Calibri"/>
                    <a:ea typeface="Calibri"/>
                    <a:cs typeface="Calibri"/>
                    <a:sym typeface="Calibri"/>
                  </a:rPr>
                  <a:t>35%</a:t>
                </a:r>
                <a:endParaRPr/>
              </a:p>
            </p:txBody>
          </p:sp>
        </p:grpSp>
        <p:grpSp>
          <p:nvGrpSpPr>
            <p:cNvPr id="741" name="Google Shape;741;p32"/>
            <p:cNvGrpSpPr/>
            <p:nvPr/>
          </p:nvGrpSpPr>
          <p:grpSpPr>
            <a:xfrm>
              <a:off x="9596968" y="2663636"/>
              <a:ext cx="725581" cy="535288"/>
              <a:chOff x="1925888" y="1108042"/>
              <a:chExt cx="725581" cy="535288"/>
            </a:xfrm>
          </p:grpSpPr>
          <p:sp>
            <p:nvSpPr>
              <p:cNvPr id="742" name="Google Shape;742;p32"/>
              <p:cNvSpPr/>
              <p:nvPr/>
            </p:nvSpPr>
            <p:spPr>
              <a:xfrm rot="10800000">
                <a:off x="2129114" y="1370127"/>
                <a:ext cx="319128" cy="273203"/>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595959"/>
                  </a:solidFill>
                  <a:latin typeface="Calibri"/>
                  <a:ea typeface="Calibri"/>
                  <a:cs typeface="Calibri"/>
                  <a:sym typeface="Calibri"/>
                </a:endParaRPr>
              </a:p>
            </p:txBody>
          </p:sp>
          <p:sp>
            <p:nvSpPr>
              <p:cNvPr id="743" name="Google Shape;743;p32"/>
              <p:cNvSpPr txBox="1"/>
              <p:nvPr/>
            </p:nvSpPr>
            <p:spPr>
              <a:xfrm>
                <a:off x="1925888" y="1108042"/>
                <a:ext cx="725581" cy="24620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000">
                    <a:solidFill>
                      <a:srgbClr val="595959"/>
                    </a:solidFill>
                    <a:latin typeface="Calibri"/>
                    <a:ea typeface="Calibri"/>
                    <a:cs typeface="Calibri"/>
                    <a:sym typeface="Calibri"/>
                  </a:rPr>
                  <a:t>35%</a:t>
                </a:r>
                <a:endParaRPr/>
              </a:p>
            </p:txBody>
          </p:sp>
        </p:grpSp>
      </p:grpSp>
      <p:grpSp>
        <p:nvGrpSpPr>
          <p:cNvPr id="744" name="Google Shape;744;p32"/>
          <p:cNvGrpSpPr/>
          <p:nvPr/>
        </p:nvGrpSpPr>
        <p:grpSpPr>
          <a:xfrm>
            <a:off x="1508125" y="4605342"/>
            <a:ext cx="9232900" cy="516641"/>
            <a:chOff x="1507355" y="4605091"/>
            <a:chExt cx="9233311" cy="516965"/>
          </a:xfrm>
        </p:grpSpPr>
        <p:grpSp>
          <p:nvGrpSpPr>
            <p:cNvPr id="745" name="Google Shape;745;p32"/>
            <p:cNvGrpSpPr/>
            <p:nvPr/>
          </p:nvGrpSpPr>
          <p:grpSpPr>
            <a:xfrm>
              <a:off x="1507355" y="4605091"/>
              <a:ext cx="1562170" cy="516965"/>
              <a:chOff x="1507592" y="4777887"/>
              <a:chExt cx="1562170" cy="516965"/>
            </a:xfrm>
          </p:grpSpPr>
          <p:sp>
            <p:nvSpPr>
              <p:cNvPr id="746" name="Google Shape;746;p32"/>
              <p:cNvSpPr/>
              <p:nvPr/>
            </p:nvSpPr>
            <p:spPr>
              <a:xfrm>
                <a:off x="1507592" y="4854135"/>
                <a:ext cx="180983" cy="155673"/>
              </a:xfrm>
              <a:prstGeom prst="triangle">
                <a:avLst>
                  <a:gd fmla="val 50000" name="adj"/>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595959"/>
                  </a:solidFill>
                  <a:latin typeface="Calibri"/>
                  <a:ea typeface="Calibri"/>
                  <a:cs typeface="Calibri"/>
                  <a:sym typeface="Calibri"/>
                </a:endParaRPr>
              </a:p>
            </p:txBody>
          </p:sp>
          <p:sp>
            <p:nvSpPr>
              <p:cNvPr id="747" name="Google Shape;747;p32"/>
              <p:cNvSpPr txBox="1"/>
              <p:nvPr/>
            </p:nvSpPr>
            <p:spPr>
              <a:xfrm>
                <a:off x="1799705" y="4777887"/>
                <a:ext cx="1270057" cy="30816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rgbClr val="595959"/>
                    </a:solidFill>
                    <a:latin typeface="Calibri"/>
                    <a:ea typeface="Calibri"/>
                    <a:cs typeface="Calibri"/>
                    <a:sym typeface="Calibri"/>
                  </a:rPr>
                  <a:t>Site A</a:t>
                </a:r>
                <a:endParaRPr/>
              </a:p>
            </p:txBody>
          </p:sp>
          <p:sp>
            <p:nvSpPr>
              <p:cNvPr id="748" name="Google Shape;748;p32"/>
              <p:cNvSpPr txBox="1"/>
              <p:nvPr/>
            </p:nvSpPr>
            <p:spPr>
              <a:xfrm>
                <a:off x="1799705" y="4998688"/>
                <a:ext cx="1270057" cy="296164"/>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000">
                    <a:solidFill>
                      <a:srgbClr val="595959"/>
                    </a:solidFill>
                    <a:latin typeface="Calibri"/>
                    <a:ea typeface="Calibri"/>
                    <a:cs typeface="Calibri"/>
                    <a:sym typeface="Calibri"/>
                  </a:rPr>
                  <a:t>30.567 Visitor</a:t>
                </a:r>
                <a:endParaRPr/>
              </a:p>
            </p:txBody>
          </p:sp>
        </p:grpSp>
        <p:grpSp>
          <p:nvGrpSpPr>
            <p:cNvPr id="749" name="Google Shape;749;p32"/>
            <p:cNvGrpSpPr/>
            <p:nvPr/>
          </p:nvGrpSpPr>
          <p:grpSpPr>
            <a:xfrm>
              <a:off x="3040948" y="4605091"/>
              <a:ext cx="1562170" cy="516965"/>
              <a:chOff x="1506968" y="4777887"/>
              <a:chExt cx="1562170" cy="516965"/>
            </a:xfrm>
          </p:grpSpPr>
          <p:sp>
            <p:nvSpPr>
              <p:cNvPr id="750" name="Google Shape;750;p32"/>
              <p:cNvSpPr/>
              <p:nvPr/>
            </p:nvSpPr>
            <p:spPr>
              <a:xfrm>
                <a:off x="1506968" y="4854135"/>
                <a:ext cx="180983" cy="155673"/>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595959"/>
                  </a:solidFill>
                  <a:latin typeface="Calibri"/>
                  <a:ea typeface="Calibri"/>
                  <a:cs typeface="Calibri"/>
                  <a:sym typeface="Calibri"/>
                </a:endParaRPr>
              </a:p>
            </p:txBody>
          </p:sp>
          <p:sp>
            <p:nvSpPr>
              <p:cNvPr id="751" name="Google Shape;751;p32"/>
              <p:cNvSpPr txBox="1"/>
              <p:nvPr/>
            </p:nvSpPr>
            <p:spPr>
              <a:xfrm>
                <a:off x="1799081" y="4777887"/>
                <a:ext cx="1270057" cy="30816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rgbClr val="595959"/>
                    </a:solidFill>
                    <a:latin typeface="Calibri"/>
                    <a:ea typeface="Calibri"/>
                    <a:cs typeface="Calibri"/>
                    <a:sym typeface="Calibri"/>
                  </a:rPr>
                  <a:t>Site B</a:t>
                </a:r>
                <a:endParaRPr/>
              </a:p>
            </p:txBody>
          </p:sp>
          <p:sp>
            <p:nvSpPr>
              <p:cNvPr id="752" name="Google Shape;752;p32"/>
              <p:cNvSpPr txBox="1"/>
              <p:nvPr/>
            </p:nvSpPr>
            <p:spPr>
              <a:xfrm>
                <a:off x="1799081" y="4998688"/>
                <a:ext cx="1270057" cy="296164"/>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000">
                    <a:solidFill>
                      <a:srgbClr val="595959"/>
                    </a:solidFill>
                    <a:latin typeface="Calibri"/>
                    <a:ea typeface="Calibri"/>
                    <a:cs typeface="Calibri"/>
                    <a:sym typeface="Calibri"/>
                  </a:rPr>
                  <a:t>18.567 Visitor</a:t>
                </a:r>
                <a:endParaRPr/>
              </a:p>
            </p:txBody>
          </p:sp>
        </p:grpSp>
        <p:grpSp>
          <p:nvGrpSpPr>
            <p:cNvPr id="753" name="Google Shape;753;p32"/>
            <p:cNvGrpSpPr/>
            <p:nvPr/>
          </p:nvGrpSpPr>
          <p:grpSpPr>
            <a:xfrm>
              <a:off x="4576130" y="4605091"/>
              <a:ext cx="1562170" cy="516965"/>
              <a:chOff x="1507934" y="4777887"/>
              <a:chExt cx="1562170" cy="516965"/>
            </a:xfrm>
          </p:grpSpPr>
          <p:sp>
            <p:nvSpPr>
              <p:cNvPr id="754" name="Google Shape;754;p32"/>
              <p:cNvSpPr/>
              <p:nvPr/>
            </p:nvSpPr>
            <p:spPr>
              <a:xfrm>
                <a:off x="1507934" y="4854135"/>
                <a:ext cx="180983" cy="155673"/>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595959"/>
                  </a:solidFill>
                  <a:latin typeface="Calibri"/>
                  <a:ea typeface="Calibri"/>
                  <a:cs typeface="Calibri"/>
                  <a:sym typeface="Calibri"/>
                </a:endParaRPr>
              </a:p>
            </p:txBody>
          </p:sp>
          <p:sp>
            <p:nvSpPr>
              <p:cNvPr id="755" name="Google Shape;755;p32"/>
              <p:cNvSpPr txBox="1"/>
              <p:nvPr/>
            </p:nvSpPr>
            <p:spPr>
              <a:xfrm>
                <a:off x="1800047" y="4777887"/>
                <a:ext cx="1270057" cy="30816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rgbClr val="595959"/>
                    </a:solidFill>
                    <a:latin typeface="Calibri"/>
                    <a:ea typeface="Calibri"/>
                    <a:cs typeface="Calibri"/>
                    <a:sym typeface="Calibri"/>
                  </a:rPr>
                  <a:t>Site C</a:t>
                </a:r>
                <a:endParaRPr/>
              </a:p>
            </p:txBody>
          </p:sp>
          <p:sp>
            <p:nvSpPr>
              <p:cNvPr id="756" name="Google Shape;756;p32"/>
              <p:cNvSpPr txBox="1"/>
              <p:nvPr/>
            </p:nvSpPr>
            <p:spPr>
              <a:xfrm>
                <a:off x="1800047" y="4998688"/>
                <a:ext cx="1270057" cy="296164"/>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000">
                    <a:solidFill>
                      <a:srgbClr val="595959"/>
                    </a:solidFill>
                    <a:latin typeface="Calibri"/>
                    <a:ea typeface="Calibri"/>
                    <a:cs typeface="Calibri"/>
                    <a:sym typeface="Calibri"/>
                  </a:rPr>
                  <a:t>50.567 Visitor</a:t>
                </a:r>
                <a:endParaRPr/>
              </a:p>
            </p:txBody>
          </p:sp>
        </p:grpSp>
        <p:grpSp>
          <p:nvGrpSpPr>
            <p:cNvPr id="757" name="Google Shape;757;p32"/>
            <p:cNvGrpSpPr/>
            <p:nvPr/>
          </p:nvGrpSpPr>
          <p:grpSpPr>
            <a:xfrm>
              <a:off x="6109723" y="4605091"/>
              <a:ext cx="1562170" cy="516965"/>
              <a:chOff x="1507311" y="4777887"/>
              <a:chExt cx="1562170" cy="516965"/>
            </a:xfrm>
          </p:grpSpPr>
          <p:sp>
            <p:nvSpPr>
              <p:cNvPr id="758" name="Google Shape;758;p32"/>
              <p:cNvSpPr/>
              <p:nvPr/>
            </p:nvSpPr>
            <p:spPr>
              <a:xfrm>
                <a:off x="1507311" y="4854135"/>
                <a:ext cx="180983" cy="155673"/>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595959"/>
                  </a:solidFill>
                  <a:latin typeface="Calibri"/>
                  <a:ea typeface="Calibri"/>
                  <a:cs typeface="Calibri"/>
                  <a:sym typeface="Calibri"/>
                </a:endParaRPr>
              </a:p>
            </p:txBody>
          </p:sp>
          <p:sp>
            <p:nvSpPr>
              <p:cNvPr id="759" name="Google Shape;759;p32"/>
              <p:cNvSpPr txBox="1"/>
              <p:nvPr/>
            </p:nvSpPr>
            <p:spPr>
              <a:xfrm>
                <a:off x="1799424" y="4777887"/>
                <a:ext cx="1270057" cy="30816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rgbClr val="595959"/>
                    </a:solidFill>
                    <a:latin typeface="Calibri"/>
                    <a:ea typeface="Calibri"/>
                    <a:cs typeface="Calibri"/>
                    <a:sym typeface="Calibri"/>
                  </a:rPr>
                  <a:t>Site D</a:t>
                </a:r>
                <a:endParaRPr/>
              </a:p>
            </p:txBody>
          </p:sp>
          <p:sp>
            <p:nvSpPr>
              <p:cNvPr id="760" name="Google Shape;760;p32"/>
              <p:cNvSpPr txBox="1"/>
              <p:nvPr/>
            </p:nvSpPr>
            <p:spPr>
              <a:xfrm>
                <a:off x="1799424" y="4998688"/>
                <a:ext cx="1270057" cy="296164"/>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000">
                    <a:solidFill>
                      <a:srgbClr val="595959"/>
                    </a:solidFill>
                    <a:latin typeface="Calibri"/>
                    <a:ea typeface="Calibri"/>
                    <a:cs typeface="Calibri"/>
                    <a:sym typeface="Calibri"/>
                  </a:rPr>
                  <a:t>41.567 Visitor</a:t>
                </a:r>
                <a:endParaRPr/>
              </a:p>
            </p:txBody>
          </p:sp>
        </p:grpSp>
        <p:grpSp>
          <p:nvGrpSpPr>
            <p:cNvPr id="761" name="Google Shape;761;p32"/>
            <p:cNvGrpSpPr/>
            <p:nvPr/>
          </p:nvGrpSpPr>
          <p:grpSpPr>
            <a:xfrm>
              <a:off x="7644903" y="4605091"/>
              <a:ext cx="1562170" cy="516965"/>
              <a:chOff x="1508275" y="4777887"/>
              <a:chExt cx="1562170" cy="516965"/>
            </a:xfrm>
          </p:grpSpPr>
          <p:sp>
            <p:nvSpPr>
              <p:cNvPr id="762" name="Google Shape;762;p32"/>
              <p:cNvSpPr/>
              <p:nvPr/>
            </p:nvSpPr>
            <p:spPr>
              <a:xfrm>
                <a:off x="1508275" y="4854135"/>
                <a:ext cx="180983" cy="155673"/>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595959"/>
                  </a:solidFill>
                  <a:latin typeface="Calibri"/>
                  <a:ea typeface="Calibri"/>
                  <a:cs typeface="Calibri"/>
                  <a:sym typeface="Calibri"/>
                </a:endParaRPr>
              </a:p>
            </p:txBody>
          </p:sp>
          <p:sp>
            <p:nvSpPr>
              <p:cNvPr id="763" name="Google Shape;763;p32"/>
              <p:cNvSpPr txBox="1"/>
              <p:nvPr/>
            </p:nvSpPr>
            <p:spPr>
              <a:xfrm>
                <a:off x="1800388" y="4777887"/>
                <a:ext cx="1270057" cy="30816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rgbClr val="595959"/>
                    </a:solidFill>
                    <a:latin typeface="Calibri"/>
                    <a:ea typeface="Calibri"/>
                    <a:cs typeface="Calibri"/>
                    <a:sym typeface="Calibri"/>
                  </a:rPr>
                  <a:t>Site E</a:t>
                </a:r>
                <a:endParaRPr/>
              </a:p>
            </p:txBody>
          </p:sp>
          <p:sp>
            <p:nvSpPr>
              <p:cNvPr id="764" name="Google Shape;764;p32"/>
              <p:cNvSpPr txBox="1"/>
              <p:nvPr/>
            </p:nvSpPr>
            <p:spPr>
              <a:xfrm>
                <a:off x="1800388" y="4998688"/>
                <a:ext cx="1270057" cy="296164"/>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000">
                    <a:solidFill>
                      <a:srgbClr val="595959"/>
                    </a:solidFill>
                    <a:latin typeface="Calibri"/>
                    <a:ea typeface="Calibri"/>
                    <a:cs typeface="Calibri"/>
                    <a:sym typeface="Calibri"/>
                  </a:rPr>
                  <a:t>10.567 Visitor</a:t>
                </a:r>
                <a:endParaRPr/>
              </a:p>
            </p:txBody>
          </p:sp>
        </p:grpSp>
        <p:grpSp>
          <p:nvGrpSpPr>
            <p:cNvPr id="765" name="Google Shape;765;p32"/>
            <p:cNvGrpSpPr/>
            <p:nvPr/>
          </p:nvGrpSpPr>
          <p:grpSpPr>
            <a:xfrm>
              <a:off x="9178496" y="4605091"/>
              <a:ext cx="1562170" cy="516965"/>
              <a:chOff x="1507652" y="4777887"/>
              <a:chExt cx="1562170" cy="516965"/>
            </a:xfrm>
          </p:grpSpPr>
          <p:sp>
            <p:nvSpPr>
              <p:cNvPr id="766" name="Google Shape;766;p32"/>
              <p:cNvSpPr/>
              <p:nvPr/>
            </p:nvSpPr>
            <p:spPr>
              <a:xfrm>
                <a:off x="1507652" y="4854135"/>
                <a:ext cx="180983" cy="155673"/>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595959"/>
                  </a:solidFill>
                  <a:latin typeface="Calibri"/>
                  <a:ea typeface="Calibri"/>
                  <a:cs typeface="Calibri"/>
                  <a:sym typeface="Calibri"/>
                </a:endParaRPr>
              </a:p>
            </p:txBody>
          </p:sp>
          <p:sp>
            <p:nvSpPr>
              <p:cNvPr id="767" name="Google Shape;767;p32"/>
              <p:cNvSpPr txBox="1"/>
              <p:nvPr/>
            </p:nvSpPr>
            <p:spPr>
              <a:xfrm>
                <a:off x="1799765" y="4777887"/>
                <a:ext cx="1270057" cy="30816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rgbClr val="595959"/>
                    </a:solidFill>
                    <a:latin typeface="Calibri"/>
                    <a:ea typeface="Calibri"/>
                    <a:cs typeface="Calibri"/>
                    <a:sym typeface="Calibri"/>
                  </a:rPr>
                  <a:t>Site F</a:t>
                </a:r>
                <a:endParaRPr/>
              </a:p>
            </p:txBody>
          </p:sp>
          <p:sp>
            <p:nvSpPr>
              <p:cNvPr id="768" name="Google Shape;768;p32"/>
              <p:cNvSpPr txBox="1"/>
              <p:nvPr/>
            </p:nvSpPr>
            <p:spPr>
              <a:xfrm>
                <a:off x="1799765" y="4998688"/>
                <a:ext cx="1270057" cy="296164"/>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000">
                    <a:solidFill>
                      <a:srgbClr val="595959"/>
                    </a:solidFill>
                    <a:latin typeface="Calibri"/>
                    <a:ea typeface="Calibri"/>
                    <a:cs typeface="Calibri"/>
                    <a:sym typeface="Calibri"/>
                  </a:rPr>
                  <a:t>23.567 Visitor</a:t>
                </a:r>
                <a:endParaRPr/>
              </a:p>
            </p:txBody>
          </p:sp>
        </p:grpSp>
      </p:grpSp>
      <p:sp>
        <p:nvSpPr>
          <p:cNvPr id="769" name="Google Shape;769;p32"/>
          <p:cNvSpPr txBox="1"/>
          <p:nvPr/>
        </p:nvSpPr>
        <p:spPr>
          <a:xfrm>
            <a:off x="1046163" y="5395913"/>
            <a:ext cx="10307637" cy="617733"/>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A torn jacket is soon mended; but hard words bruise the heart of a child. Henry Wadsworth Longfellow To see what is in front of one's nose needs a constant struggle. George Orwell Take calculated risks. That is quite different from being rash. George S. Patton</a:t>
            </a:r>
            <a:endParaRPr/>
          </a:p>
        </p:txBody>
      </p:sp>
      <p:sp>
        <p:nvSpPr>
          <p:cNvPr id="770" name="Google Shape;770;p32"/>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771" name="Google Shape;771;p32"/>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772" name="Google Shape;772;p32"/>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Decision</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707"/>
                                        </p:tgtEl>
                                        <p:attrNameLst>
                                          <p:attrName>style.visibility</p:attrName>
                                        </p:attrNameLst>
                                      </p:cBhvr>
                                      <p:to>
                                        <p:strVal val="visible"/>
                                      </p:to>
                                    </p:set>
                                    <p:anim calcmode="lin" valueType="num">
                                      <p:cBhvr additive="base">
                                        <p:cTn dur="500"/>
                                        <p:tgtEl>
                                          <p:spTgt spid="707"/>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 presetSubtype="4">
                                  <p:stCondLst>
                                    <p:cond delay="0"/>
                                  </p:stCondLst>
                                  <p:childTnLst>
                                    <p:set>
                                      <p:cBhvr>
                                        <p:cTn dur="1" fill="hold">
                                          <p:stCondLst>
                                            <p:cond delay="0"/>
                                          </p:stCondLst>
                                        </p:cTn>
                                        <p:tgtEl>
                                          <p:spTgt spid="744"/>
                                        </p:tgtEl>
                                        <p:attrNameLst>
                                          <p:attrName>style.visibility</p:attrName>
                                        </p:attrNameLst>
                                      </p:cBhvr>
                                      <p:to>
                                        <p:strVal val="visible"/>
                                      </p:to>
                                    </p:set>
                                    <p:anim calcmode="lin" valueType="num">
                                      <p:cBhvr additive="base">
                                        <p:cTn dur="500"/>
                                        <p:tgtEl>
                                          <p:spTgt spid="744"/>
                                        </p:tgtEl>
                                        <p:attrNameLst>
                                          <p:attrName>ppt_y</p:attrName>
                                        </p:attrNameLst>
                                      </p:cBhvr>
                                      <p:tavLst>
                                        <p:tav fmla="" tm="0">
                                          <p:val>
                                            <p:strVal val="#ppt_y+1"/>
                                          </p:val>
                                        </p:tav>
                                        <p:tav fmla="" tm="100000">
                                          <p:val>
                                            <p:strVal val="#ppt_y"/>
                                          </p:val>
                                        </p:tav>
                                      </p:tavLst>
                                    </p:anim>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769"/>
                                        </p:tgtEl>
                                        <p:attrNameLst>
                                          <p:attrName>style.visibility</p:attrName>
                                        </p:attrNameLst>
                                      </p:cBhvr>
                                      <p:to>
                                        <p:strVal val="visible"/>
                                      </p:to>
                                    </p:set>
                                    <p:animEffect filter="fade" transition="in">
                                      <p:cBhvr>
                                        <p:cTn dur="500"/>
                                        <p:tgtEl>
                                          <p:spTgt spid="769"/>
                                        </p:tgtEl>
                                      </p:cBhvr>
                                    </p:animEffect>
                                  </p:childTnLst>
                                </p:cTn>
                              </p:par>
                              <p:par>
                                <p:cTn fill="hold" nodeType="withEffect" presetClass="entr" presetID="2" presetSubtype="8">
                                  <p:stCondLst>
                                    <p:cond delay="0"/>
                                  </p:stCondLst>
                                  <p:childTnLst>
                                    <p:set>
                                      <p:cBhvr>
                                        <p:cTn dur="1" fill="hold">
                                          <p:stCondLst>
                                            <p:cond delay="0"/>
                                          </p:stCondLst>
                                        </p:cTn>
                                        <p:tgtEl>
                                          <p:spTgt spid="772"/>
                                        </p:tgtEl>
                                        <p:attrNameLst>
                                          <p:attrName>style.visibility</p:attrName>
                                        </p:attrNameLst>
                                      </p:cBhvr>
                                      <p:to>
                                        <p:strVal val="visible"/>
                                      </p:to>
                                    </p:set>
                                    <p:anim calcmode="lin" valueType="num">
                                      <p:cBhvr additive="base">
                                        <p:cTn dur="500"/>
                                        <p:tgtEl>
                                          <p:spTgt spid="772"/>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777" name="Shape 777"/>
        <p:cNvGrpSpPr/>
        <p:nvPr/>
      </p:nvGrpSpPr>
      <p:grpSpPr>
        <a:xfrm>
          <a:off x="0" y="0"/>
          <a:ext cx="0" cy="0"/>
          <a:chOff x="0" y="0"/>
          <a:chExt cx="0" cy="0"/>
        </a:xfrm>
      </p:grpSpPr>
      <p:pic>
        <p:nvPicPr>
          <p:cNvPr id="778" name="Google Shape;778;p33"/>
          <p:cNvPicPr preferRelativeResize="0"/>
          <p:nvPr/>
        </p:nvPicPr>
        <p:blipFill rotWithShape="1">
          <a:blip r:embed="rId3">
            <a:alphaModFix/>
          </a:blip>
          <a:srcRect b="0" l="0" r="0" t="0"/>
          <a:stretch/>
        </p:blipFill>
        <p:spPr>
          <a:xfrm>
            <a:off x="2611437" y="1716087"/>
            <a:ext cx="8948737" cy="2965451"/>
          </a:xfrm>
          <a:prstGeom prst="rect">
            <a:avLst/>
          </a:prstGeom>
          <a:noFill/>
          <a:ln>
            <a:noFill/>
          </a:ln>
        </p:spPr>
      </p:pic>
      <p:grpSp>
        <p:nvGrpSpPr>
          <p:cNvPr id="779" name="Google Shape;779;p33"/>
          <p:cNvGrpSpPr/>
          <p:nvPr/>
        </p:nvGrpSpPr>
        <p:grpSpPr>
          <a:xfrm>
            <a:off x="590550" y="4829175"/>
            <a:ext cx="2073275" cy="1202707"/>
            <a:chOff x="590831" y="4829207"/>
            <a:chExt cx="2072770" cy="1202221"/>
          </a:xfrm>
        </p:grpSpPr>
        <p:sp>
          <p:nvSpPr>
            <p:cNvPr id="780" name="Google Shape;780;p33"/>
            <p:cNvSpPr txBox="1"/>
            <p:nvPr/>
          </p:nvSpPr>
          <p:spPr>
            <a:xfrm>
              <a:off x="590831" y="5137058"/>
              <a:ext cx="2072770" cy="894370"/>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To see what is in front of one's nose needs a constant struggle. George Orwell</a:t>
              </a:r>
              <a:endParaRPr/>
            </a:p>
          </p:txBody>
        </p:sp>
        <p:sp>
          <p:nvSpPr>
            <p:cNvPr id="781" name="Google Shape;781;p33"/>
            <p:cNvSpPr txBox="1"/>
            <p:nvPr/>
          </p:nvSpPr>
          <p:spPr>
            <a:xfrm>
              <a:off x="590831" y="4829207"/>
              <a:ext cx="2072770" cy="36918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Tech</a:t>
              </a:r>
              <a:endParaRPr/>
            </a:p>
          </p:txBody>
        </p:sp>
      </p:grpSp>
      <p:grpSp>
        <p:nvGrpSpPr>
          <p:cNvPr id="782" name="Google Shape;782;p33"/>
          <p:cNvGrpSpPr/>
          <p:nvPr/>
        </p:nvGrpSpPr>
        <p:grpSpPr>
          <a:xfrm>
            <a:off x="2827338" y="4829175"/>
            <a:ext cx="2073275" cy="1202707"/>
            <a:chOff x="2827600" y="4829207"/>
            <a:chExt cx="2072770" cy="1202221"/>
          </a:xfrm>
        </p:grpSpPr>
        <p:sp>
          <p:nvSpPr>
            <p:cNvPr id="783" name="Google Shape;783;p33"/>
            <p:cNvSpPr txBox="1"/>
            <p:nvPr/>
          </p:nvSpPr>
          <p:spPr>
            <a:xfrm>
              <a:off x="2827600" y="5137058"/>
              <a:ext cx="2072770" cy="894370"/>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Take calculated risks. That is quite different from being rash. George S. Patton</a:t>
              </a:r>
              <a:endParaRPr/>
            </a:p>
          </p:txBody>
        </p:sp>
        <p:sp>
          <p:nvSpPr>
            <p:cNvPr id="784" name="Google Shape;784;p33"/>
            <p:cNvSpPr txBox="1"/>
            <p:nvPr/>
          </p:nvSpPr>
          <p:spPr>
            <a:xfrm>
              <a:off x="2827600" y="4829207"/>
              <a:ext cx="2072770" cy="36918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Startup</a:t>
              </a:r>
              <a:endParaRPr/>
            </a:p>
          </p:txBody>
        </p:sp>
      </p:grpSp>
      <p:grpSp>
        <p:nvGrpSpPr>
          <p:cNvPr id="785" name="Google Shape;785;p33"/>
          <p:cNvGrpSpPr/>
          <p:nvPr/>
        </p:nvGrpSpPr>
        <p:grpSpPr>
          <a:xfrm>
            <a:off x="5064125" y="4829175"/>
            <a:ext cx="2073275" cy="1202707"/>
            <a:chOff x="5064367" y="4829207"/>
            <a:chExt cx="2072770" cy="1202221"/>
          </a:xfrm>
        </p:grpSpPr>
        <p:sp>
          <p:nvSpPr>
            <p:cNvPr id="786" name="Google Shape;786;p33"/>
            <p:cNvSpPr txBox="1"/>
            <p:nvPr/>
          </p:nvSpPr>
          <p:spPr>
            <a:xfrm>
              <a:off x="5064367" y="5137058"/>
              <a:ext cx="2072770" cy="894370"/>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There is only one difference between a madman and me. I am not mad. Salvador Dali</a:t>
              </a:r>
              <a:endParaRPr/>
            </a:p>
          </p:txBody>
        </p:sp>
        <p:sp>
          <p:nvSpPr>
            <p:cNvPr id="787" name="Google Shape;787;p33"/>
            <p:cNvSpPr txBox="1"/>
            <p:nvPr/>
          </p:nvSpPr>
          <p:spPr>
            <a:xfrm>
              <a:off x="5064367" y="4829207"/>
              <a:ext cx="2072770" cy="36918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Public</a:t>
              </a:r>
              <a:endParaRPr/>
            </a:p>
          </p:txBody>
        </p:sp>
      </p:grpSp>
      <p:grpSp>
        <p:nvGrpSpPr>
          <p:cNvPr id="788" name="Google Shape;788;p33"/>
          <p:cNvGrpSpPr/>
          <p:nvPr/>
        </p:nvGrpSpPr>
        <p:grpSpPr>
          <a:xfrm>
            <a:off x="7300913" y="4829175"/>
            <a:ext cx="2073275" cy="1202707"/>
            <a:chOff x="7301132" y="4829207"/>
            <a:chExt cx="2072770" cy="1202221"/>
          </a:xfrm>
        </p:grpSpPr>
        <p:sp>
          <p:nvSpPr>
            <p:cNvPr id="789" name="Google Shape;789;p33"/>
            <p:cNvSpPr txBox="1"/>
            <p:nvPr/>
          </p:nvSpPr>
          <p:spPr>
            <a:xfrm>
              <a:off x="7301132" y="5137058"/>
              <a:ext cx="2072770" cy="894370"/>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There is only one difference between a madman and me. I am not mad. Salvador Dali</a:t>
              </a:r>
              <a:endParaRPr/>
            </a:p>
          </p:txBody>
        </p:sp>
        <p:sp>
          <p:nvSpPr>
            <p:cNvPr id="790" name="Google Shape;790;p33"/>
            <p:cNvSpPr txBox="1"/>
            <p:nvPr/>
          </p:nvSpPr>
          <p:spPr>
            <a:xfrm>
              <a:off x="7301132" y="4829207"/>
              <a:ext cx="2072770" cy="36918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NGO</a:t>
              </a:r>
              <a:endParaRPr/>
            </a:p>
          </p:txBody>
        </p:sp>
      </p:grpSp>
      <p:grpSp>
        <p:nvGrpSpPr>
          <p:cNvPr id="791" name="Google Shape;791;p33"/>
          <p:cNvGrpSpPr/>
          <p:nvPr/>
        </p:nvGrpSpPr>
        <p:grpSpPr>
          <a:xfrm>
            <a:off x="9537701" y="4829175"/>
            <a:ext cx="2073275" cy="1202707"/>
            <a:chOff x="9537895" y="4829207"/>
            <a:chExt cx="2072770" cy="1202221"/>
          </a:xfrm>
        </p:grpSpPr>
        <p:sp>
          <p:nvSpPr>
            <p:cNvPr id="792" name="Google Shape;792;p33"/>
            <p:cNvSpPr txBox="1"/>
            <p:nvPr/>
          </p:nvSpPr>
          <p:spPr>
            <a:xfrm>
              <a:off x="9537895" y="5137058"/>
              <a:ext cx="2072770" cy="894370"/>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Take calculated risks. That is quite different from being rash. George S. Patton</a:t>
              </a:r>
              <a:endParaRPr/>
            </a:p>
          </p:txBody>
        </p:sp>
        <p:sp>
          <p:nvSpPr>
            <p:cNvPr id="793" name="Google Shape;793;p33"/>
            <p:cNvSpPr txBox="1"/>
            <p:nvPr/>
          </p:nvSpPr>
          <p:spPr>
            <a:xfrm>
              <a:off x="9537895" y="4829207"/>
              <a:ext cx="2072770" cy="36918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Education</a:t>
              </a:r>
              <a:endParaRPr/>
            </a:p>
          </p:txBody>
        </p:sp>
      </p:grpSp>
      <p:grpSp>
        <p:nvGrpSpPr>
          <p:cNvPr id="794" name="Google Shape;794;p33"/>
          <p:cNvGrpSpPr/>
          <p:nvPr/>
        </p:nvGrpSpPr>
        <p:grpSpPr>
          <a:xfrm>
            <a:off x="838200" y="2060575"/>
            <a:ext cx="1425575" cy="2293938"/>
            <a:chOff x="838200" y="2061029"/>
            <a:chExt cx="1426297" cy="2293257"/>
          </a:xfrm>
        </p:grpSpPr>
        <p:cxnSp>
          <p:nvCxnSpPr>
            <p:cNvPr id="795" name="Google Shape;795;p33"/>
            <p:cNvCxnSpPr/>
            <p:nvPr/>
          </p:nvCxnSpPr>
          <p:spPr>
            <a:xfrm>
              <a:off x="2264497" y="2061029"/>
              <a:ext cx="0" cy="2293257"/>
            </a:xfrm>
            <a:prstGeom prst="straightConnector1">
              <a:avLst/>
            </a:prstGeom>
            <a:noFill/>
            <a:ln cap="flat" cmpd="sng" w="9525">
              <a:solidFill>
                <a:srgbClr val="839697"/>
              </a:solidFill>
              <a:prstDash val="solid"/>
              <a:miter lim="800000"/>
              <a:headEnd len="sm" w="sm" type="none"/>
              <a:tailEnd len="sm" w="sm" type="none"/>
            </a:ln>
          </p:spPr>
        </p:cxnSp>
        <p:sp>
          <p:nvSpPr>
            <p:cNvPr id="796" name="Google Shape;796;p33"/>
            <p:cNvSpPr txBox="1"/>
            <p:nvPr/>
          </p:nvSpPr>
          <p:spPr>
            <a:xfrm>
              <a:off x="838200" y="2314954"/>
              <a:ext cx="1056223" cy="215836"/>
            </a:xfrm>
            <a:prstGeom prst="rect">
              <a:avLst/>
            </a:prstGeom>
            <a:noFill/>
            <a:ln>
              <a:noFill/>
            </a:ln>
          </p:spPr>
          <p:txBody>
            <a:bodyPr anchorCtr="0" anchor="ctr" bIns="45700" lIns="91425" spcFirstLastPara="1" rIns="91425" wrap="square" tIns="45700">
              <a:spAutoFit/>
            </a:bodyPr>
            <a:lstStyle/>
            <a:p>
              <a:pPr indent="0" lvl="0" marL="0" marR="0" rtl="0" algn="r">
                <a:spcBef>
                  <a:spcPts val="0"/>
                </a:spcBef>
                <a:spcAft>
                  <a:spcPts val="0"/>
                </a:spcAft>
                <a:buNone/>
              </a:pPr>
              <a:r>
                <a:rPr lang="en-US" sz="800">
                  <a:solidFill>
                    <a:srgbClr val="595959"/>
                  </a:solidFill>
                  <a:latin typeface="Calibri"/>
                  <a:ea typeface="Calibri"/>
                  <a:cs typeface="Calibri"/>
                  <a:sym typeface="Calibri"/>
                </a:rPr>
                <a:t>Coloumn A</a:t>
              </a:r>
              <a:endParaRPr/>
            </a:p>
          </p:txBody>
        </p:sp>
        <p:sp>
          <p:nvSpPr>
            <p:cNvPr id="797" name="Google Shape;797;p33"/>
            <p:cNvSpPr/>
            <p:nvPr/>
          </p:nvSpPr>
          <p:spPr>
            <a:xfrm>
              <a:off x="1988132" y="2380022"/>
              <a:ext cx="276365" cy="11744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98" name="Google Shape;798;p33"/>
            <p:cNvSpPr txBox="1"/>
            <p:nvPr/>
          </p:nvSpPr>
          <p:spPr>
            <a:xfrm>
              <a:off x="838200" y="2818042"/>
              <a:ext cx="1056223" cy="215836"/>
            </a:xfrm>
            <a:prstGeom prst="rect">
              <a:avLst/>
            </a:prstGeom>
            <a:noFill/>
            <a:ln>
              <a:noFill/>
            </a:ln>
          </p:spPr>
          <p:txBody>
            <a:bodyPr anchorCtr="0" anchor="ctr" bIns="45700" lIns="91425" spcFirstLastPara="1" rIns="91425" wrap="square" tIns="45700">
              <a:spAutoFit/>
            </a:bodyPr>
            <a:lstStyle/>
            <a:p>
              <a:pPr indent="0" lvl="0" marL="0" marR="0" rtl="0" algn="r">
                <a:spcBef>
                  <a:spcPts val="0"/>
                </a:spcBef>
                <a:spcAft>
                  <a:spcPts val="0"/>
                </a:spcAft>
                <a:buNone/>
              </a:pPr>
              <a:r>
                <a:rPr lang="en-US" sz="800">
                  <a:solidFill>
                    <a:srgbClr val="595959"/>
                  </a:solidFill>
                  <a:latin typeface="Calibri"/>
                  <a:ea typeface="Calibri"/>
                  <a:cs typeface="Calibri"/>
                  <a:sym typeface="Calibri"/>
                </a:rPr>
                <a:t>Coloumn B</a:t>
              </a:r>
              <a:endParaRPr/>
            </a:p>
          </p:txBody>
        </p:sp>
        <p:sp>
          <p:nvSpPr>
            <p:cNvPr id="799" name="Google Shape;799;p33"/>
            <p:cNvSpPr/>
            <p:nvPr/>
          </p:nvSpPr>
          <p:spPr>
            <a:xfrm>
              <a:off x="1988132" y="2883110"/>
              <a:ext cx="276365" cy="11744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00" name="Google Shape;800;p33"/>
            <p:cNvSpPr txBox="1"/>
            <p:nvPr/>
          </p:nvSpPr>
          <p:spPr>
            <a:xfrm>
              <a:off x="838200" y="3316369"/>
              <a:ext cx="1056223" cy="215836"/>
            </a:xfrm>
            <a:prstGeom prst="rect">
              <a:avLst/>
            </a:prstGeom>
            <a:noFill/>
            <a:ln>
              <a:noFill/>
            </a:ln>
          </p:spPr>
          <p:txBody>
            <a:bodyPr anchorCtr="0" anchor="ctr" bIns="45700" lIns="91425" spcFirstLastPara="1" rIns="91425" wrap="square" tIns="45700">
              <a:spAutoFit/>
            </a:bodyPr>
            <a:lstStyle/>
            <a:p>
              <a:pPr indent="0" lvl="0" marL="0" marR="0" rtl="0" algn="r">
                <a:spcBef>
                  <a:spcPts val="0"/>
                </a:spcBef>
                <a:spcAft>
                  <a:spcPts val="0"/>
                </a:spcAft>
                <a:buNone/>
              </a:pPr>
              <a:r>
                <a:rPr lang="en-US" sz="800">
                  <a:solidFill>
                    <a:srgbClr val="595959"/>
                  </a:solidFill>
                  <a:latin typeface="Calibri"/>
                  <a:ea typeface="Calibri"/>
                  <a:cs typeface="Calibri"/>
                  <a:sym typeface="Calibri"/>
                </a:rPr>
                <a:t>Coloumn C</a:t>
              </a:r>
              <a:endParaRPr/>
            </a:p>
          </p:txBody>
        </p:sp>
        <p:sp>
          <p:nvSpPr>
            <p:cNvPr id="801" name="Google Shape;801;p33"/>
            <p:cNvSpPr/>
            <p:nvPr/>
          </p:nvSpPr>
          <p:spPr>
            <a:xfrm>
              <a:off x="1988132" y="3381437"/>
              <a:ext cx="276365" cy="11744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02" name="Google Shape;802;p33"/>
            <p:cNvSpPr txBox="1"/>
            <p:nvPr/>
          </p:nvSpPr>
          <p:spPr>
            <a:xfrm>
              <a:off x="838200" y="3873416"/>
              <a:ext cx="1056223" cy="215836"/>
            </a:xfrm>
            <a:prstGeom prst="rect">
              <a:avLst/>
            </a:prstGeom>
            <a:noFill/>
            <a:ln>
              <a:noFill/>
            </a:ln>
          </p:spPr>
          <p:txBody>
            <a:bodyPr anchorCtr="0" anchor="ctr" bIns="45700" lIns="91425" spcFirstLastPara="1" rIns="91425" wrap="square" tIns="45700">
              <a:spAutoFit/>
            </a:bodyPr>
            <a:lstStyle/>
            <a:p>
              <a:pPr indent="0" lvl="0" marL="0" marR="0" rtl="0" algn="r">
                <a:spcBef>
                  <a:spcPts val="0"/>
                </a:spcBef>
                <a:spcAft>
                  <a:spcPts val="0"/>
                </a:spcAft>
                <a:buNone/>
              </a:pPr>
              <a:r>
                <a:rPr lang="en-US" sz="800">
                  <a:solidFill>
                    <a:srgbClr val="595959"/>
                  </a:solidFill>
                  <a:latin typeface="Calibri"/>
                  <a:ea typeface="Calibri"/>
                  <a:cs typeface="Calibri"/>
                  <a:sym typeface="Calibri"/>
                </a:rPr>
                <a:t>Coloumn D</a:t>
              </a:r>
              <a:endParaRPr/>
            </a:p>
          </p:txBody>
        </p:sp>
        <p:sp>
          <p:nvSpPr>
            <p:cNvPr id="803" name="Google Shape;803;p33"/>
            <p:cNvSpPr/>
            <p:nvPr/>
          </p:nvSpPr>
          <p:spPr>
            <a:xfrm>
              <a:off x="1988132" y="3936897"/>
              <a:ext cx="276365" cy="11744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sp>
        <p:nvSpPr>
          <p:cNvPr id="804" name="Google Shape;804;p33"/>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805" name="Google Shape;805;p33"/>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806" name="Google Shape;806;p33"/>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Decision</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794"/>
                                        </p:tgtEl>
                                        <p:attrNameLst>
                                          <p:attrName>style.visibility</p:attrName>
                                        </p:attrNameLst>
                                      </p:cBhvr>
                                      <p:to>
                                        <p:strVal val="visible"/>
                                      </p:to>
                                    </p:set>
                                    <p:anim calcmode="lin" valueType="num">
                                      <p:cBhvr additive="base">
                                        <p:cTn dur="500"/>
                                        <p:tgtEl>
                                          <p:spTgt spid="794"/>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779"/>
                                        </p:tgtEl>
                                        <p:attrNameLst>
                                          <p:attrName>style.visibility</p:attrName>
                                        </p:attrNameLst>
                                      </p:cBhvr>
                                      <p:to>
                                        <p:strVal val="visible"/>
                                      </p:to>
                                    </p:set>
                                    <p:animEffect filter="fade" transition="in">
                                      <p:cBhvr>
                                        <p:cTn dur="500"/>
                                        <p:tgtEl>
                                          <p:spTgt spid="77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782"/>
                                        </p:tgtEl>
                                        <p:attrNameLst>
                                          <p:attrName>style.visibility</p:attrName>
                                        </p:attrNameLst>
                                      </p:cBhvr>
                                      <p:to>
                                        <p:strVal val="visible"/>
                                      </p:to>
                                    </p:set>
                                    <p:animEffect filter="fade" transition="in">
                                      <p:cBhvr>
                                        <p:cTn dur="500"/>
                                        <p:tgtEl>
                                          <p:spTgt spid="782"/>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785"/>
                                        </p:tgtEl>
                                        <p:attrNameLst>
                                          <p:attrName>style.visibility</p:attrName>
                                        </p:attrNameLst>
                                      </p:cBhvr>
                                      <p:to>
                                        <p:strVal val="visible"/>
                                      </p:to>
                                    </p:set>
                                    <p:animEffect filter="fade" transition="in">
                                      <p:cBhvr>
                                        <p:cTn dur="500"/>
                                        <p:tgtEl>
                                          <p:spTgt spid="785"/>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788"/>
                                        </p:tgtEl>
                                        <p:attrNameLst>
                                          <p:attrName>style.visibility</p:attrName>
                                        </p:attrNameLst>
                                      </p:cBhvr>
                                      <p:to>
                                        <p:strVal val="visible"/>
                                      </p:to>
                                    </p:set>
                                    <p:animEffect filter="fade" transition="in">
                                      <p:cBhvr>
                                        <p:cTn dur="500"/>
                                        <p:tgtEl>
                                          <p:spTgt spid="788"/>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791"/>
                                        </p:tgtEl>
                                        <p:attrNameLst>
                                          <p:attrName>style.visibility</p:attrName>
                                        </p:attrNameLst>
                                      </p:cBhvr>
                                      <p:to>
                                        <p:strVal val="visible"/>
                                      </p:to>
                                    </p:set>
                                    <p:animEffect filter="fade" transition="in">
                                      <p:cBhvr>
                                        <p:cTn dur="500"/>
                                        <p:tgtEl>
                                          <p:spTgt spid="791"/>
                                        </p:tgtEl>
                                      </p:cBhvr>
                                    </p:animEffect>
                                  </p:childTnLst>
                                </p:cTn>
                              </p:par>
                              <p:par>
                                <p:cTn fill="hold" nodeType="withEffect" presetClass="entr" presetID="2" presetSubtype="8">
                                  <p:stCondLst>
                                    <p:cond delay="0"/>
                                  </p:stCondLst>
                                  <p:childTnLst>
                                    <p:set>
                                      <p:cBhvr>
                                        <p:cTn dur="1" fill="hold">
                                          <p:stCondLst>
                                            <p:cond delay="0"/>
                                          </p:stCondLst>
                                        </p:cTn>
                                        <p:tgtEl>
                                          <p:spTgt spid="806"/>
                                        </p:tgtEl>
                                        <p:attrNameLst>
                                          <p:attrName>style.visibility</p:attrName>
                                        </p:attrNameLst>
                                      </p:cBhvr>
                                      <p:to>
                                        <p:strVal val="visible"/>
                                      </p:to>
                                    </p:set>
                                    <p:anim calcmode="lin" valueType="num">
                                      <p:cBhvr additive="base">
                                        <p:cTn dur="500"/>
                                        <p:tgtEl>
                                          <p:spTgt spid="806"/>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811" name="Shape 811"/>
        <p:cNvGrpSpPr/>
        <p:nvPr/>
      </p:nvGrpSpPr>
      <p:grpSpPr>
        <a:xfrm>
          <a:off x="0" y="0"/>
          <a:ext cx="0" cy="0"/>
          <a:chOff x="0" y="0"/>
          <a:chExt cx="0" cy="0"/>
        </a:xfrm>
      </p:grpSpPr>
      <p:grpSp>
        <p:nvGrpSpPr>
          <p:cNvPr id="812" name="Google Shape;812;p34"/>
          <p:cNvGrpSpPr/>
          <p:nvPr/>
        </p:nvGrpSpPr>
        <p:grpSpPr>
          <a:xfrm>
            <a:off x="861999" y="2078038"/>
            <a:ext cx="4586301" cy="3898103"/>
            <a:chOff x="862548" y="2077542"/>
            <a:chExt cx="4585068" cy="3899135"/>
          </a:xfrm>
        </p:grpSpPr>
        <p:pic>
          <p:nvPicPr>
            <p:cNvPr id="813" name="Google Shape;813;p34"/>
            <p:cNvPicPr preferRelativeResize="0"/>
            <p:nvPr/>
          </p:nvPicPr>
          <p:blipFill rotWithShape="1">
            <a:blip r:embed="rId3">
              <a:alphaModFix/>
            </a:blip>
            <a:srcRect b="0" l="0" r="0" t="0"/>
            <a:stretch/>
          </p:blipFill>
          <p:spPr>
            <a:xfrm>
              <a:off x="862548" y="2242700"/>
              <a:ext cx="4143411" cy="2387600"/>
            </a:xfrm>
            <a:prstGeom prst="rect">
              <a:avLst/>
            </a:prstGeom>
            <a:noFill/>
            <a:ln>
              <a:noFill/>
            </a:ln>
          </p:spPr>
        </p:pic>
        <p:sp>
          <p:nvSpPr>
            <p:cNvPr id="814" name="Google Shape;814;p34"/>
            <p:cNvSpPr txBox="1"/>
            <p:nvPr/>
          </p:nvSpPr>
          <p:spPr>
            <a:xfrm>
              <a:off x="1377582" y="5081708"/>
              <a:ext cx="4070034" cy="894969"/>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Clr>
                  <a:schemeClr val="dk1"/>
                </a:buClr>
                <a:buSzPts val="1200"/>
                <a:buFont typeface="Arial"/>
                <a:buNone/>
              </a:pPr>
              <a:r>
                <a:rPr lang="en-US" sz="1200">
                  <a:solidFill>
                    <a:schemeClr val="dk1"/>
                  </a:solidFill>
                  <a:latin typeface="Calibri"/>
                  <a:ea typeface="Calibri"/>
                  <a:cs typeface="Calibri"/>
                  <a:sym typeface="Calibri"/>
                </a:rPr>
                <a:t>When you feel in your gut what you are and then dynamically pursue it - don't back down and don't give up - then you're going to mystify a lot of folks. Bob Dylan</a:t>
              </a:r>
              <a:endParaRPr/>
            </a:p>
          </p:txBody>
        </p:sp>
        <p:sp>
          <p:nvSpPr>
            <p:cNvPr id="815" name="Google Shape;815;p34"/>
            <p:cNvSpPr txBox="1"/>
            <p:nvPr/>
          </p:nvSpPr>
          <p:spPr>
            <a:xfrm>
              <a:off x="1378360" y="4743659"/>
              <a:ext cx="2861494" cy="3694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Finance</a:t>
              </a:r>
              <a:endParaRPr/>
            </a:p>
          </p:txBody>
        </p:sp>
        <p:grpSp>
          <p:nvGrpSpPr>
            <p:cNvPr id="816" name="Google Shape;816;p34"/>
            <p:cNvGrpSpPr/>
            <p:nvPr/>
          </p:nvGrpSpPr>
          <p:grpSpPr>
            <a:xfrm>
              <a:off x="913348" y="2077542"/>
              <a:ext cx="3999425" cy="215957"/>
              <a:chOff x="6872555" y="4474158"/>
              <a:chExt cx="3999425" cy="215957"/>
            </a:xfrm>
          </p:grpSpPr>
          <p:sp>
            <p:nvSpPr>
              <p:cNvPr id="817" name="Google Shape;817;p34"/>
              <p:cNvSpPr txBox="1"/>
              <p:nvPr/>
            </p:nvSpPr>
            <p:spPr>
              <a:xfrm>
                <a:off x="7148706" y="4474158"/>
                <a:ext cx="1056991" cy="215957"/>
              </a:xfrm>
              <a:prstGeom prst="rect">
                <a:avLst/>
              </a:prstGeom>
              <a:no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rPr lang="en-US" sz="800">
                    <a:solidFill>
                      <a:srgbClr val="595959"/>
                    </a:solidFill>
                    <a:latin typeface="Calibri"/>
                    <a:ea typeface="Calibri"/>
                    <a:cs typeface="Calibri"/>
                    <a:sym typeface="Calibri"/>
                  </a:rPr>
                  <a:t>Coloumn A</a:t>
                </a:r>
                <a:endParaRPr/>
              </a:p>
            </p:txBody>
          </p:sp>
          <p:sp>
            <p:nvSpPr>
              <p:cNvPr id="818" name="Google Shape;818;p34"/>
              <p:cNvSpPr/>
              <p:nvPr/>
            </p:nvSpPr>
            <p:spPr>
              <a:xfrm>
                <a:off x="6872555" y="4523383"/>
                <a:ext cx="276151" cy="117506"/>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19" name="Google Shape;819;p34"/>
              <p:cNvSpPr txBox="1"/>
              <p:nvPr/>
            </p:nvSpPr>
            <p:spPr>
              <a:xfrm>
                <a:off x="8481847" y="4474158"/>
                <a:ext cx="1056991" cy="215957"/>
              </a:xfrm>
              <a:prstGeom prst="rect">
                <a:avLst/>
              </a:prstGeom>
              <a:no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rPr lang="en-US" sz="800">
                    <a:solidFill>
                      <a:srgbClr val="595959"/>
                    </a:solidFill>
                    <a:latin typeface="Calibri"/>
                    <a:ea typeface="Calibri"/>
                    <a:cs typeface="Calibri"/>
                    <a:sym typeface="Calibri"/>
                  </a:rPr>
                  <a:t>Coloumn B</a:t>
                </a:r>
                <a:endParaRPr/>
              </a:p>
            </p:txBody>
          </p:sp>
          <p:sp>
            <p:nvSpPr>
              <p:cNvPr id="820" name="Google Shape;820;p34"/>
              <p:cNvSpPr/>
              <p:nvPr/>
            </p:nvSpPr>
            <p:spPr>
              <a:xfrm>
                <a:off x="8205697" y="4523383"/>
                <a:ext cx="276151" cy="117506"/>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21" name="Google Shape;821;p34"/>
              <p:cNvSpPr txBox="1"/>
              <p:nvPr/>
            </p:nvSpPr>
            <p:spPr>
              <a:xfrm>
                <a:off x="9814989" y="4474158"/>
                <a:ext cx="1056991" cy="215957"/>
              </a:xfrm>
              <a:prstGeom prst="rect">
                <a:avLst/>
              </a:prstGeom>
              <a:no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rPr lang="en-US" sz="800">
                    <a:solidFill>
                      <a:srgbClr val="595959"/>
                    </a:solidFill>
                    <a:latin typeface="Calibri"/>
                    <a:ea typeface="Calibri"/>
                    <a:cs typeface="Calibri"/>
                    <a:sym typeface="Calibri"/>
                  </a:rPr>
                  <a:t>Coloumn C</a:t>
                </a:r>
                <a:endParaRPr/>
              </a:p>
            </p:txBody>
          </p:sp>
          <p:sp>
            <p:nvSpPr>
              <p:cNvPr id="822" name="Google Shape;822;p34"/>
              <p:cNvSpPr/>
              <p:nvPr/>
            </p:nvSpPr>
            <p:spPr>
              <a:xfrm>
                <a:off x="9538838" y="4528147"/>
                <a:ext cx="276151" cy="117506"/>
              </a:xfrm>
              <a:prstGeom prst="rect">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grpSp>
        <p:nvGrpSpPr>
          <p:cNvPr id="823" name="Google Shape;823;p34"/>
          <p:cNvGrpSpPr/>
          <p:nvPr/>
        </p:nvGrpSpPr>
        <p:grpSpPr>
          <a:xfrm>
            <a:off x="5853110" y="2243151"/>
            <a:ext cx="5426077" cy="3732990"/>
            <a:chOff x="5852821" y="2242700"/>
            <a:chExt cx="5425831" cy="3733977"/>
          </a:xfrm>
        </p:grpSpPr>
        <p:grpSp>
          <p:nvGrpSpPr>
            <p:cNvPr id="824" name="Google Shape;824;p34"/>
            <p:cNvGrpSpPr/>
            <p:nvPr/>
          </p:nvGrpSpPr>
          <p:grpSpPr>
            <a:xfrm>
              <a:off x="9945213" y="2854035"/>
              <a:ext cx="1333439" cy="1213170"/>
              <a:chOff x="4997238" y="2602514"/>
              <a:chExt cx="1333439" cy="1213170"/>
            </a:xfrm>
          </p:grpSpPr>
          <p:sp>
            <p:nvSpPr>
              <p:cNvPr id="825" name="Google Shape;825;p34"/>
              <p:cNvSpPr txBox="1"/>
              <p:nvPr/>
            </p:nvSpPr>
            <p:spPr>
              <a:xfrm>
                <a:off x="5273450" y="2602514"/>
                <a:ext cx="1057227" cy="215957"/>
              </a:xfrm>
              <a:prstGeom prst="rect">
                <a:avLst/>
              </a:prstGeom>
              <a:no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rPr lang="en-US" sz="800">
                    <a:solidFill>
                      <a:srgbClr val="595959"/>
                    </a:solidFill>
                    <a:latin typeface="Calibri"/>
                    <a:ea typeface="Calibri"/>
                    <a:cs typeface="Calibri"/>
                    <a:sym typeface="Calibri"/>
                  </a:rPr>
                  <a:t>Coloumn A</a:t>
                </a:r>
                <a:endParaRPr/>
              </a:p>
            </p:txBody>
          </p:sp>
          <p:sp>
            <p:nvSpPr>
              <p:cNvPr id="826" name="Google Shape;826;p34"/>
              <p:cNvSpPr/>
              <p:nvPr/>
            </p:nvSpPr>
            <p:spPr>
              <a:xfrm>
                <a:off x="4997238" y="2651740"/>
                <a:ext cx="276212" cy="117506"/>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27" name="Google Shape;827;p34"/>
              <p:cNvSpPr txBox="1"/>
              <p:nvPr/>
            </p:nvSpPr>
            <p:spPr>
              <a:xfrm>
                <a:off x="5273450" y="3105885"/>
                <a:ext cx="1057227" cy="215957"/>
              </a:xfrm>
              <a:prstGeom prst="rect">
                <a:avLst/>
              </a:prstGeom>
              <a:no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rPr lang="en-US" sz="800">
                    <a:solidFill>
                      <a:srgbClr val="595959"/>
                    </a:solidFill>
                    <a:latin typeface="Calibri"/>
                    <a:ea typeface="Calibri"/>
                    <a:cs typeface="Calibri"/>
                    <a:sym typeface="Calibri"/>
                  </a:rPr>
                  <a:t>Coloumn B</a:t>
                </a:r>
                <a:endParaRPr/>
              </a:p>
            </p:txBody>
          </p:sp>
          <p:sp>
            <p:nvSpPr>
              <p:cNvPr id="828" name="Google Shape;828;p34"/>
              <p:cNvSpPr/>
              <p:nvPr/>
            </p:nvSpPr>
            <p:spPr>
              <a:xfrm>
                <a:off x="4997238" y="3155110"/>
                <a:ext cx="276212" cy="117506"/>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29" name="Google Shape;829;p34"/>
              <p:cNvSpPr txBox="1"/>
              <p:nvPr/>
            </p:nvSpPr>
            <p:spPr>
              <a:xfrm>
                <a:off x="5273450" y="3599727"/>
                <a:ext cx="1057227" cy="215957"/>
              </a:xfrm>
              <a:prstGeom prst="rect">
                <a:avLst/>
              </a:prstGeom>
              <a:no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rPr lang="en-US" sz="800">
                    <a:solidFill>
                      <a:srgbClr val="595959"/>
                    </a:solidFill>
                    <a:latin typeface="Calibri"/>
                    <a:ea typeface="Calibri"/>
                    <a:cs typeface="Calibri"/>
                    <a:sym typeface="Calibri"/>
                  </a:rPr>
                  <a:t>Coloumn C</a:t>
                </a:r>
                <a:endParaRPr/>
              </a:p>
            </p:txBody>
          </p:sp>
          <p:sp>
            <p:nvSpPr>
              <p:cNvPr id="830" name="Google Shape;830;p34"/>
              <p:cNvSpPr/>
              <p:nvPr/>
            </p:nvSpPr>
            <p:spPr>
              <a:xfrm>
                <a:off x="4997238" y="3653716"/>
                <a:ext cx="276212" cy="117506"/>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pic>
          <p:nvPicPr>
            <p:cNvPr id="831" name="Google Shape;831;p34"/>
            <p:cNvPicPr preferRelativeResize="0"/>
            <p:nvPr/>
          </p:nvPicPr>
          <p:blipFill rotWithShape="1">
            <a:blip r:embed="rId4">
              <a:alphaModFix/>
            </a:blip>
            <a:srcRect b="0" l="0" r="0" t="0"/>
            <a:stretch/>
          </p:blipFill>
          <p:spPr>
            <a:xfrm>
              <a:off x="5852821" y="2242700"/>
              <a:ext cx="4143411" cy="2387600"/>
            </a:xfrm>
            <a:prstGeom prst="rect">
              <a:avLst/>
            </a:prstGeom>
            <a:noFill/>
            <a:ln>
              <a:noFill/>
            </a:ln>
          </p:spPr>
        </p:pic>
        <p:sp>
          <p:nvSpPr>
            <p:cNvPr id="832" name="Google Shape;832;p34"/>
            <p:cNvSpPr txBox="1"/>
            <p:nvPr/>
          </p:nvSpPr>
          <p:spPr>
            <a:xfrm>
              <a:off x="6367768" y="5081708"/>
              <a:ext cx="4070034" cy="894969"/>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Clr>
                  <a:schemeClr val="dk1"/>
                </a:buClr>
                <a:buSzPts val="1200"/>
                <a:buFont typeface="Arial"/>
                <a:buNone/>
              </a:pPr>
              <a:r>
                <a:rPr lang="en-US" sz="1200">
                  <a:solidFill>
                    <a:schemeClr val="dk1"/>
                  </a:solidFill>
                  <a:latin typeface="Calibri"/>
                  <a:ea typeface="Calibri"/>
                  <a:cs typeface="Calibri"/>
                  <a:sym typeface="Calibri"/>
                </a:rPr>
                <a:t>I'm convinced that about half of what separates the successful entrepreneurs from the non-successful ones is pure perseverance. Steve Jobs</a:t>
              </a:r>
              <a:endParaRPr/>
            </a:p>
          </p:txBody>
        </p:sp>
        <p:sp>
          <p:nvSpPr>
            <p:cNvPr id="833" name="Google Shape;833;p34"/>
            <p:cNvSpPr txBox="1"/>
            <p:nvPr/>
          </p:nvSpPr>
          <p:spPr>
            <a:xfrm>
              <a:off x="6367150" y="4743660"/>
              <a:ext cx="2862132" cy="3694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Annual Traffic </a:t>
              </a:r>
              <a:endParaRPr/>
            </a:p>
          </p:txBody>
        </p:sp>
      </p:grpSp>
      <p:sp>
        <p:nvSpPr>
          <p:cNvPr id="834" name="Google Shape;834;p34"/>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835" name="Google Shape;835;p34"/>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836" name="Google Shape;836;p34"/>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Decision</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0"/>
                                  </p:stCondLst>
                                  <p:childTnLst>
                                    <p:set>
                                      <p:cBhvr>
                                        <p:cTn dur="1" fill="hold">
                                          <p:stCondLst>
                                            <p:cond delay="0"/>
                                          </p:stCondLst>
                                        </p:cTn>
                                        <p:tgtEl>
                                          <p:spTgt spid="812"/>
                                        </p:tgtEl>
                                        <p:attrNameLst>
                                          <p:attrName>style.visibility</p:attrName>
                                        </p:attrNameLst>
                                      </p:cBhvr>
                                      <p:to>
                                        <p:strVal val="visible"/>
                                      </p:to>
                                    </p:set>
                                    <p:anim calcmode="lin" valueType="num">
                                      <p:cBhvr additive="base">
                                        <p:cTn dur="500"/>
                                        <p:tgtEl>
                                          <p:spTgt spid="812"/>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 presetSubtype="2">
                                  <p:stCondLst>
                                    <p:cond delay="0"/>
                                  </p:stCondLst>
                                  <p:childTnLst>
                                    <p:set>
                                      <p:cBhvr>
                                        <p:cTn dur="1" fill="hold">
                                          <p:stCondLst>
                                            <p:cond delay="0"/>
                                          </p:stCondLst>
                                        </p:cTn>
                                        <p:tgtEl>
                                          <p:spTgt spid="823"/>
                                        </p:tgtEl>
                                        <p:attrNameLst>
                                          <p:attrName>style.visibility</p:attrName>
                                        </p:attrNameLst>
                                      </p:cBhvr>
                                      <p:to>
                                        <p:strVal val="visible"/>
                                      </p:to>
                                    </p:set>
                                    <p:anim calcmode="lin" valueType="num">
                                      <p:cBhvr additive="base">
                                        <p:cTn dur="500"/>
                                        <p:tgtEl>
                                          <p:spTgt spid="82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836"/>
                                        </p:tgtEl>
                                        <p:attrNameLst>
                                          <p:attrName>style.visibility</p:attrName>
                                        </p:attrNameLst>
                                      </p:cBhvr>
                                      <p:to>
                                        <p:strVal val="visible"/>
                                      </p:to>
                                    </p:set>
                                    <p:anim calcmode="lin" valueType="num">
                                      <p:cBhvr additive="base">
                                        <p:cTn dur="500"/>
                                        <p:tgtEl>
                                          <p:spTgt spid="836"/>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841" name="Shape 841"/>
        <p:cNvGrpSpPr/>
        <p:nvPr/>
      </p:nvGrpSpPr>
      <p:grpSpPr>
        <a:xfrm>
          <a:off x="0" y="0"/>
          <a:ext cx="0" cy="0"/>
          <a:chOff x="0" y="0"/>
          <a:chExt cx="0" cy="0"/>
        </a:xfrm>
      </p:grpSpPr>
      <p:grpSp>
        <p:nvGrpSpPr>
          <p:cNvPr id="842" name="Google Shape;842;p35"/>
          <p:cNvGrpSpPr/>
          <p:nvPr/>
        </p:nvGrpSpPr>
        <p:grpSpPr>
          <a:xfrm>
            <a:off x="7786688" y="2217736"/>
            <a:ext cx="3321050" cy="651883"/>
            <a:chOff x="7787382" y="2217373"/>
            <a:chExt cx="3320143" cy="651595"/>
          </a:xfrm>
        </p:grpSpPr>
        <p:sp>
          <p:nvSpPr>
            <p:cNvPr id="843" name="Google Shape;843;p35"/>
            <p:cNvSpPr/>
            <p:nvPr/>
          </p:nvSpPr>
          <p:spPr>
            <a:xfrm>
              <a:off x="7787382" y="2358597"/>
              <a:ext cx="363438" cy="111076"/>
            </a:xfrm>
            <a:prstGeom prst="roundRect">
              <a:avLst>
                <a:gd fmla="val 16667"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44" name="Google Shape;844;p35"/>
            <p:cNvSpPr txBox="1"/>
            <p:nvPr/>
          </p:nvSpPr>
          <p:spPr>
            <a:xfrm>
              <a:off x="8250805" y="2528385"/>
              <a:ext cx="2856720" cy="340583"/>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Skiing consists of wearing</a:t>
              </a:r>
              <a:endParaRPr/>
            </a:p>
          </p:txBody>
        </p:sp>
        <p:sp>
          <p:nvSpPr>
            <p:cNvPr id="845" name="Google Shape;845;p35"/>
            <p:cNvSpPr txBox="1"/>
            <p:nvPr/>
          </p:nvSpPr>
          <p:spPr>
            <a:xfrm>
              <a:off x="8250805" y="2217373"/>
              <a:ext cx="2856720" cy="36916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City 01</a:t>
              </a:r>
              <a:endParaRPr/>
            </a:p>
          </p:txBody>
        </p:sp>
      </p:grpSp>
      <p:grpSp>
        <p:nvGrpSpPr>
          <p:cNvPr id="846" name="Google Shape;846;p35"/>
          <p:cNvGrpSpPr/>
          <p:nvPr/>
        </p:nvGrpSpPr>
        <p:grpSpPr>
          <a:xfrm>
            <a:off x="7786688" y="3005139"/>
            <a:ext cx="3321050" cy="657399"/>
            <a:chOff x="7787382" y="3005706"/>
            <a:chExt cx="3320143" cy="657108"/>
          </a:xfrm>
        </p:grpSpPr>
        <p:sp>
          <p:nvSpPr>
            <p:cNvPr id="847" name="Google Shape;847;p35"/>
            <p:cNvSpPr/>
            <p:nvPr/>
          </p:nvSpPr>
          <p:spPr>
            <a:xfrm>
              <a:off x="7787382" y="3146930"/>
              <a:ext cx="363438" cy="111076"/>
            </a:xfrm>
            <a:prstGeom prst="roundRect">
              <a:avLst>
                <a:gd fmla="val 16667"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libri"/>
                <a:ea typeface="Calibri"/>
                <a:cs typeface="Calibri"/>
                <a:sym typeface="Calibri"/>
              </a:endParaRPr>
            </a:p>
          </p:txBody>
        </p:sp>
        <p:sp>
          <p:nvSpPr>
            <p:cNvPr id="848" name="Google Shape;848;p35"/>
            <p:cNvSpPr txBox="1"/>
            <p:nvPr/>
          </p:nvSpPr>
          <p:spPr>
            <a:xfrm>
              <a:off x="8250805" y="3316718"/>
              <a:ext cx="2856720" cy="346096"/>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Stand around at a bar and drink.</a:t>
              </a:r>
              <a:endParaRPr/>
            </a:p>
          </p:txBody>
        </p:sp>
        <p:sp>
          <p:nvSpPr>
            <p:cNvPr id="849" name="Google Shape;849;p35"/>
            <p:cNvSpPr txBox="1"/>
            <p:nvPr/>
          </p:nvSpPr>
          <p:spPr>
            <a:xfrm>
              <a:off x="8250805" y="3005706"/>
              <a:ext cx="2856720" cy="36916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City 02</a:t>
              </a:r>
              <a:endParaRPr/>
            </a:p>
          </p:txBody>
        </p:sp>
      </p:grpSp>
      <p:grpSp>
        <p:nvGrpSpPr>
          <p:cNvPr id="850" name="Google Shape;850;p35"/>
          <p:cNvGrpSpPr/>
          <p:nvPr/>
        </p:nvGrpSpPr>
        <p:grpSpPr>
          <a:xfrm>
            <a:off x="7786688" y="3792539"/>
            <a:ext cx="3321050" cy="657399"/>
            <a:chOff x="7787382" y="3792099"/>
            <a:chExt cx="3320143" cy="657108"/>
          </a:xfrm>
        </p:grpSpPr>
        <p:sp>
          <p:nvSpPr>
            <p:cNvPr id="851" name="Google Shape;851;p35"/>
            <p:cNvSpPr/>
            <p:nvPr/>
          </p:nvSpPr>
          <p:spPr>
            <a:xfrm>
              <a:off x="7787382" y="3933323"/>
              <a:ext cx="363438" cy="111076"/>
            </a:xfrm>
            <a:prstGeom prst="roundRect">
              <a:avLst>
                <a:gd fmla="val 16667"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libri"/>
                <a:ea typeface="Calibri"/>
                <a:cs typeface="Calibri"/>
                <a:sym typeface="Calibri"/>
              </a:endParaRPr>
            </a:p>
          </p:txBody>
        </p:sp>
        <p:sp>
          <p:nvSpPr>
            <p:cNvPr id="852" name="Google Shape;852;p35"/>
            <p:cNvSpPr txBox="1"/>
            <p:nvPr/>
          </p:nvSpPr>
          <p:spPr>
            <a:xfrm>
              <a:off x="8250805" y="4103111"/>
              <a:ext cx="2856720" cy="346096"/>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Skiing consists of wearing</a:t>
              </a:r>
              <a:endParaRPr/>
            </a:p>
          </p:txBody>
        </p:sp>
        <p:sp>
          <p:nvSpPr>
            <p:cNvPr id="853" name="Google Shape;853;p35"/>
            <p:cNvSpPr txBox="1"/>
            <p:nvPr/>
          </p:nvSpPr>
          <p:spPr>
            <a:xfrm>
              <a:off x="8250805" y="3792099"/>
              <a:ext cx="2856720" cy="36916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City 03</a:t>
              </a:r>
              <a:endParaRPr/>
            </a:p>
          </p:txBody>
        </p:sp>
      </p:grpSp>
      <p:grpSp>
        <p:nvGrpSpPr>
          <p:cNvPr id="854" name="Google Shape;854;p35"/>
          <p:cNvGrpSpPr/>
          <p:nvPr/>
        </p:nvGrpSpPr>
        <p:grpSpPr>
          <a:xfrm>
            <a:off x="7786688" y="4589463"/>
            <a:ext cx="3321050" cy="657399"/>
            <a:chOff x="7787382" y="4589012"/>
            <a:chExt cx="3320143" cy="657108"/>
          </a:xfrm>
        </p:grpSpPr>
        <p:sp>
          <p:nvSpPr>
            <p:cNvPr id="855" name="Google Shape;855;p35"/>
            <p:cNvSpPr/>
            <p:nvPr/>
          </p:nvSpPr>
          <p:spPr>
            <a:xfrm>
              <a:off x="7787382" y="4730236"/>
              <a:ext cx="363438" cy="111076"/>
            </a:xfrm>
            <a:prstGeom prst="roundRect">
              <a:avLst>
                <a:gd fmla="val 16667"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libri"/>
                <a:ea typeface="Calibri"/>
                <a:cs typeface="Calibri"/>
                <a:sym typeface="Calibri"/>
              </a:endParaRPr>
            </a:p>
          </p:txBody>
        </p:sp>
        <p:sp>
          <p:nvSpPr>
            <p:cNvPr id="856" name="Google Shape;856;p35"/>
            <p:cNvSpPr txBox="1"/>
            <p:nvPr/>
          </p:nvSpPr>
          <p:spPr>
            <a:xfrm>
              <a:off x="8250805" y="4900024"/>
              <a:ext cx="2856720" cy="346096"/>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Stand around at a bar and drink.</a:t>
              </a:r>
              <a:endParaRPr/>
            </a:p>
          </p:txBody>
        </p:sp>
        <p:sp>
          <p:nvSpPr>
            <p:cNvPr id="857" name="Google Shape;857;p35"/>
            <p:cNvSpPr txBox="1"/>
            <p:nvPr/>
          </p:nvSpPr>
          <p:spPr>
            <a:xfrm>
              <a:off x="8250805" y="4589012"/>
              <a:ext cx="2856720" cy="36916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City 04</a:t>
              </a:r>
              <a:endParaRPr/>
            </a:p>
          </p:txBody>
        </p:sp>
      </p:grpSp>
      <p:grpSp>
        <p:nvGrpSpPr>
          <p:cNvPr id="858" name="Google Shape;858;p35"/>
          <p:cNvGrpSpPr/>
          <p:nvPr/>
        </p:nvGrpSpPr>
        <p:grpSpPr>
          <a:xfrm>
            <a:off x="7786688" y="5389559"/>
            <a:ext cx="3321050" cy="657399"/>
            <a:chOff x="7787382" y="5388958"/>
            <a:chExt cx="3320143" cy="658756"/>
          </a:xfrm>
        </p:grpSpPr>
        <p:sp>
          <p:nvSpPr>
            <p:cNvPr id="859" name="Google Shape;859;p35"/>
            <p:cNvSpPr/>
            <p:nvPr/>
          </p:nvSpPr>
          <p:spPr>
            <a:xfrm>
              <a:off x="7787382" y="5530537"/>
              <a:ext cx="363438" cy="109764"/>
            </a:xfrm>
            <a:prstGeom prst="roundRect">
              <a:avLst>
                <a:gd fmla="val 16667" name="adj"/>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libri"/>
                <a:ea typeface="Calibri"/>
                <a:cs typeface="Calibri"/>
                <a:sym typeface="Calibri"/>
              </a:endParaRPr>
            </a:p>
          </p:txBody>
        </p:sp>
        <p:sp>
          <p:nvSpPr>
            <p:cNvPr id="860" name="Google Shape;860;p35"/>
            <p:cNvSpPr txBox="1"/>
            <p:nvPr/>
          </p:nvSpPr>
          <p:spPr>
            <a:xfrm>
              <a:off x="8250805" y="5700750"/>
              <a:ext cx="2856720" cy="346964"/>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When you feel in your</a:t>
              </a:r>
              <a:endParaRPr/>
            </a:p>
          </p:txBody>
        </p:sp>
        <p:sp>
          <p:nvSpPr>
            <p:cNvPr id="861" name="Google Shape;861;p35"/>
            <p:cNvSpPr txBox="1"/>
            <p:nvPr/>
          </p:nvSpPr>
          <p:spPr>
            <a:xfrm>
              <a:off x="8250805" y="5388958"/>
              <a:ext cx="2856720" cy="37009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City 05</a:t>
              </a:r>
              <a:endParaRPr b="1" sz="1800">
                <a:solidFill>
                  <a:srgbClr val="595959"/>
                </a:solidFill>
                <a:latin typeface="Calibri"/>
                <a:ea typeface="Calibri"/>
                <a:cs typeface="Calibri"/>
                <a:sym typeface="Calibri"/>
              </a:endParaRPr>
            </a:p>
          </p:txBody>
        </p:sp>
      </p:grpSp>
      <p:grpSp>
        <p:nvGrpSpPr>
          <p:cNvPr id="862" name="Google Shape;862;p35"/>
          <p:cNvGrpSpPr/>
          <p:nvPr/>
        </p:nvGrpSpPr>
        <p:grpSpPr>
          <a:xfrm>
            <a:off x="838200" y="2093913"/>
            <a:ext cx="5757863" cy="4154487"/>
            <a:chOff x="838200" y="2094055"/>
            <a:chExt cx="5758378" cy="4154670"/>
          </a:xfrm>
        </p:grpSpPr>
        <p:grpSp>
          <p:nvGrpSpPr>
            <p:cNvPr id="863" name="Google Shape;863;p35"/>
            <p:cNvGrpSpPr/>
            <p:nvPr/>
          </p:nvGrpSpPr>
          <p:grpSpPr>
            <a:xfrm>
              <a:off x="838200" y="2108451"/>
              <a:ext cx="5758378" cy="4140274"/>
              <a:chOff x="-9" y="5"/>
              <a:chExt cx="5769" cy="4314"/>
            </a:xfrm>
          </p:grpSpPr>
          <p:sp>
            <p:nvSpPr>
              <p:cNvPr id="864" name="Google Shape;864;p35"/>
              <p:cNvSpPr/>
              <p:nvPr/>
            </p:nvSpPr>
            <p:spPr>
              <a:xfrm>
                <a:off x="3679" y="4064"/>
                <a:ext cx="312" cy="255"/>
              </a:xfrm>
              <a:custGeom>
                <a:rect b="b" l="l" r="r" t="t"/>
                <a:pathLst>
                  <a:path extrusionOk="0" h="550" w="673">
                    <a:moveTo>
                      <a:pt x="553" y="13"/>
                    </a:moveTo>
                    <a:cubicBezTo>
                      <a:pt x="553" y="13"/>
                      <a:pt x="540" y="59"/>
                      <a:pt x="520" y="52"/>
                    </a:cubicBezTo>
                    <a:cubicBezTo>
                      <a:pt x="500" y="44"/>
                      <a:pt x="476" y="33"/>
                      <a:pt x="454" y="35"/>
                    </a:cubicBezTo>
                    <a:cubicBezTo>
                      <a:pt x="433" y="37"/>
                      <a:pt x="426" y="46"/>
                      <a:pt x="411" y="61"/>
                    </a:cubicBezTo>
                    <a:cubicBezTo>
                      <a:pt x="395" y="76"/>
                      <a:pt x="378" y="85"/>
                      <a:pt x="358" y="78"/>
                    </a:cubicBezTo>
                    <a:cubicBezTo>
                      <a:pt x="339" y="70"/>
                      <a:pt x="330" y="85"/>
                      <a:pt x="319" y="70"/>
                    </a:cubicBezTo>
                    <a:cubicBezTo>
                      <a:pt x="308" y="55"/>
                      <a:pt x="297" y="35"/>
                      <a:pt x="284" y="48"/>
                    </a:cubicBezTo>
                    <a:cubicBezTo>
                      <a:pt x="271" y="61"/>
                      <a:pt x="258" y="68"/>
                      <a:pt x="260" y="89"/>
                    </a:cubicBezTo>
                    <a:cubicBezTo>
                      <a:pt x="262" y="109"/>
                      <a:pt x="245" y="119"/>
                      <a:pt x="232" y="111"/>
                    </a:cubicBezTo>
                    <a:cubicBezTo>
                      <a:pt x="219" y="104"/>
                      <a:pt x="162" y="83"/>
                      <a:pt x="160" y="102"/>
                    </a:cubicBezTo>
                    <a:cubicBezTo>
                      <a:pt x="157" y="120"/>
                      <a:pt x="194" y="135"/>
                      <a:pt x="175" y="148"/>
                    </a:cubicBezTo>
                    <a:cubicBezTo>
                      <a:pt x="155" y="161"/>
                      <a:pt x="140" y="178"/>
                      <a:pt x="120" y="185"/>
                    </a:cubicBezTo>
                    <a:cubicBezTo>
                      <a:pt x="101" y="193"/>
                      <a:pt x="72" y="230"/>
                      <a:pt x="53" y="246"/>
                    </a:cubicBezTo>
                    <a:cubicBezTo>
                      <a:pt x="33" y="263"/>
                      <a:pt x="0" y="261"/>
                      <a:pt x="20" y="280"/>
                    </a:cubicBezTo>
                    <a:cubicBezTo>
                      <a:pt x="39" y="298"/>
                      <a:pt x="44" y="296"/>
                      <a:pt x="33" y="317"/>
                    </a:cubicBezTo>
                    <a:cubicBezTo>
                      <a:pt x="22" y="337"/>
                      <a:pt x="35" y="371"/>
                      <a:pt x="33" y="387"/>
                    </a:cubicBezTo>
                    <a:cubicBezTo>
                      <a:pt x="31" y="404"/>
                      <a:pt x="48" y="413"/>
                      <a:pt x="55" y="437"/>
                    </a:cubicBezTo>
                    <a:cubicBezTo>
                      <a:pt x="61" y="461"/>
                      <a:pt x="50" y="459"/>
                      <a:pt x="81" y="476"/>
                    </a:cubicBezTo>
                    <a:cubicBezTo>
                      <a:pt x="112" y="493"/>
                      <a:pt x="103" y="484"/>
                      <a:pt x="138" y="498"/>
                    </a:cubicBezTo>
                    <a:cubicBezTo>
                      <a:pt x="173" y="513"/>
                      <a:pt x="197" y="487"/>
                      <a:pt x="219" y="500"/>
                    </a:cubicBezTo>
                    <a:cubicBezTo>
                      <a:pt x="240" y="513"/>
                      <a:pt x="332" y="550"/>
                      <a:pt x="341" y="534"/>
                    </a:cubicBezTo>
                    <a:cubicBezTo>
                      <a:pt x="350" y="517"/>
                      <a:pt x="341" y="476"/>
                      <a:pt x="374" y="476"/>
                    </a:cubicBezTo>
                    <a:cubicBezTo>
                      <a:pt x="406" y="476"/>
                      <a:pt x="452" y="441"/>
                      <a:pt x="459" y="426"/>
                    </a:cubicBezTo>
                    <a:cubicBezTo>
                      <a:pt x="465" y="411"/>
                      <a:pt x="489" y="395"/>
                      <a:pt x="507" y="395"/>
                    </a:cubicBezTo>
                    <a:cubicBezTo>
                      <a:pt x="524" y="395"/>
                      <a:pt x="588" y="371"/>
                      <a:pt x="568" y="356"/>
                    </a:cubicBezTo>
                    <a:cubicBezTo>
                      <a:pt x="548" y="341"/>
                      <a:pt x="531" y="309"/>
                      <a:pt x="551" y="306"/>
                    </a:cubicBezTo>
                    <a:cubicBezTo>
                      <a:pt x="570" y="302"/>
                      <a:pt x="609" y="283"/>
                      <a:pt x="592" y="272"/>
                    </a:cubicBezTo>
                    <a:cubicBezTo>
                      <a:pt x="575" y="261"/>
                      <a:pt x="531" y="267"/>
                      <a:pt x="572" y="228"/>
                    </a:cubicBezTo>
                    <a:cubicBezTo>
                      <a:pt x="614" y="189"/>
                      <a:pt x="609" y="159"/>
                      <a:pt x="633" y="156"/>
                    </a:cubicBezTo>
                    <a:cubicBezTo>
                      <a:pt x="658" y="152"/>
                      <a:pt x="673" y="156"/>
                      <a:pt x="671" y="124"/>
                    </a:cubicBezTo>
                    <a:cubicBezTo>
                      <a:pt x="668" y="93"/>
                      <a:pt x="668" y="52"/>
                      <a:pt x="649" y="43"/>
                    </a:cubicBezTo>
                    <a:cubicBezTo>
                      <a:pt x="629" y="33"/>
                      <a:pt x="599" y="41"/>
                      <a:pt x="590" y="31"/>
                    </a:cubicBezTo>
                    <a:cubicBezTo>
                      <a:pt x="581" y="22"/>
                      <a:pt x="555" y="0"/>
                      <a:pt x="553" y="13"/>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5" name="Google Shape;865;p35"/>
              <p:cNvSpPr/>
              <p:nvPr/>
            </p:nvSpPr>
            <p:spPr>
              <a:xfrm>
                <a:off x="-9" y="633"/>
                <a:ext cx="2307" cy="1593"/>
              </a:xfrm>
              <a:custGeom>
                <a:rect b="b" l="l" r="r" t="t"/>
                <a:pathLst>
                  <a:path extrusionOk="0" h="3440" w="4981">
                    <a:moveTo>
                      <a:pt x="4343" y="2565"/>
                    </a:moveTo>
                    <a:cubicBezTo>
                      <a:pt x="4365" y="2536"/>
                      <a:pt x="4347" y="2491"/>
                      <a:pt x="4343" y="2454"/>
                    </a:cubicBezTo>
                    <a:cubicBezTo>
                      <a:pt x="4339" y="2417"/>
                      <a:pt x="4317" y="2350"/>
                      <a:pt x="4317" y="2284"/>
                    </a:cubicBezTo>
                    <a:cubicBezTo>
                      <a:pt x="4317" y="2217"/>
                      <a:pt x="4391" y="2195"/>
                      <a:pt x="4430" y="2191"/>
                    </a:cubicBezTo>
                    <a:cubicBezTo>
                      <a:pt x="4470" y="2187"/>
                      <a:pt x="4500" y="2180"/>
                      <a:pt x="4513" y="2143"/>
                    </a:cubicBezTo>
                    <a:cubicBezTo>
                      <a:pt x="4526" y="2106"/>
                      <a:pt x="4592" y="2095"/>
                      <a:pt x="4622" y="2061"/>
                    </a:cubicBezTo>
                    <a:cubicBezTo>
                      <a:pt x="4653" y="2028"/>
                      <a:pt x="4701" y="2035"/>
                      <a:pt x="4745" y="2006"/>
                    </a:cubicBezTo>
                    <a:cubicBezTo>
                      <a:pt x="4788" y="1976"/>
                      <a:pt x="4841" y="1987"/>
                      <a:pt x="4911" y="1965"/>
                    </a:cubicBezTo>
                    <a:cubicBezTo>
                      <a:pt x="4981" y="1943"/>
                      <a:pt x="4933" y="1895"/>
                      <a:pt x="4946" y="1850"/>
                    </a:cubicBezTo>
                    <a:cubicBezTo>
                      <a:pt x="4951" y="1831"/>
                      <a:pt x="4965" y="1812"/>
                      <a:pt x="4978" y="1797"/>
                    </a:cubicBezTo>
                    <a:cubicBezTo>
                      <a:pt x="4972" y="1792"/>
                      <a:pt x="4980" y="1784"/>
                      <a:pt x="4976" y="1765"/>
                    </a:cubicBezTo>
                    <a:cubicBezTo>
                      <a:pt x="4970" y="1734"/>
                      <a:pt x="4947" y="1718"/>
                      <a:pt x="4930" y="1693"/>
                    </a:cubicBezTo>
                    <a:cubicBezTo>
                      <a:pt x="4914" y="1668"/>
                      <a:pt x="4891" y="1681"/>
                      <a:pt x="4885" y="1631"/>
                    </a:cubicBezTo>
                    <a:cubicBezTo>
                      <a:pt x="4878" y="1581"/>
                      <a:pt x="4852" y="1551"/>
                      <a:pt x="4845" y="1523"/>
                    </a:cubicBezTo>
                    <a:cubicBezTo>
                      <a:pt x="4839" y="1495"/>
                      <a:pt x="4852" y="1495"/>
                      <a:pt x="4812" y="1470"/>
                    </a:cubicBezTo>
                    <a:cubicBezTo>
                      <a:pt x="4773" y="1445"/>
                      <a:pt x="4803" y="1442"/>
                      <a:pt x="4796" y="1409"/>
                    </a:cubicBezTo>
                    <a:cubicBezTo>
                      <a:pt x="4790" y="1376"/>
                      <a:pt x="4757" y="1387"/>
                      <a:pt x="4721" y="1384"/>
                    </a:cubicBezTo>
                    <a:cubicBezTo>
                      <a:pt x="4685" y="1381"/>
                      <a:pt x="4675" y="1362"/>
                      <a:pt x="4636" y="1342"/>
                    </a:cubicBezTo>
                    <a:cubicBezTo>
                      <a:pt x="4596" y="1323"/>
                      <a:pt x="4629" y="1328"/>
                      <a:pt x="4596" y="1301"/>
                    </a:cubicBezTo>
                    <a:cubicBezTo>
                      <a:pt x="4563" y="1273"/>
                      <a:pt x="4560" y="1278"/>
                      <a:pt x="4524" y="1276"/>
                    </a:cubicBezTo>
                    <a:cubicBezTo>
                      <a:pt x="4488" y="1273"/>
                      <a:pt x="4495" y="1251"/>
                      <a:pt x="4488" y="1228"/>
                    </a:cubicBezTo>
                    <a:cubicBezTo>
                      <a:pt x="4482" y="1206"/>
                      <a:pt x="4452" y="1206"/>
                      <a:pt x="4416" y="1184"/>
                    </a:cubicBezTo>
                    <a:cubicBezTo>
                      <a:pt x="4380" y="1162"/>
                      <a:pt x="4252" y="1167"/>
                      <a:pt x="4210" y="1164"/>
                    </a:cubicBezTo>
                    <a:cubicBezTo>
                      <a:pt x="4167" y="1162"/>
                      <a:pt x="4147" y="1145"/>
                      <a:pt x="4082" y="1137"/>
                    </a:cubicBezTo>
                    <a:cubicBezTo>
                      <a:pt x="4016" y="1128"/>
                      <a:pt x="4056" y="1120"/>
                      <a:pt x="3957" y="1095"/>
                    </a:cubicBezTo>
                    <a:cubicBezTo>
                      <a:pt x="3859" y="1070"/>
                      <a:pt x="3885" y="1031"/>
                      <a:pt x="3879" y="1003"/>
                    </a:cubicBezTo>
                    <a:cubicBezTo>
                      <a:pt x="3872" y="975"/>
                      <a:pt x="3889" y="936"/>
                      <a:pt x="3931" y="906"/>
                    </a:cubicBezTo>
                    <a:cubicBezTo>
                      <a:pt x="3974" y="875"/>
                      <a:pt x="3974" y="850"/>
                      <a:pt x="3948" y="814"/>
                    </a:cubicBezTo>
                    <a:cubicBezTo>
                      <a:pt x="3921" y="778"/>
                      <a:pt x="3948" y="781"/>
                      <a:pt x="3977" y="753"/>
                    </a:cubicBezTo>
                    <a:cubicBezTo>
                      <a:pt x="4007" y="725"/>
                      <a:pt x="3990" y="714"/>
                      <a:pt x="3984" y="684"/>
                    </a:cubicBezTo>
                    <a:cubicBezTo>
                      <a:pt x="3977" y="653"/>
                      <a:pt x="3964" y="625"/>
                      <a:pt x="3928" y="595"/>
                    </a:cubicBezTo>
                    <a:cubicBezTo>
                      <a:pt x="3892" y="564"/>
                      <a:pt x="3885" y="481"/>
                      <a:pt x="3875" y="444"/>
                    </a:cubicBezTo>
                    <a:cubicBezTo>
                      <a:pt x="3866" y="408"/>
                      <a:pt x="3830" y="408"/>
                      <a:pt x="3787" y="408"/>
                    </a:cubicBezTo>
                    <a:cubicBezTo>
                      <a:pt x="3744" y="408"/>
                      <a:pt x="3751" y="369"/>
                      <a:pt x="3731" y="347"/>
                    </a:cubicBezTo>
                    <a:cubicBezTo>
                      <a:pt x="3712" y="325"/>
                      <a:pt x="3689" y="344"/>
                      <a:pt x="3653" y="364"/>
                    </a:cubicBezTo>
                    <a:cubicBezTo>
                      <a:pt x="3617" y="383"/>
                      <a:pt x="3626" y="358"/>
                      <a:pt x="3607" y="314"/>
                    </a:cubicBezTo>
                    <a:cubicBezTo>
                      <a:pt x="3587" y="269"/>
                      <a:pt x="3577" y="283"/>
                      <a:pt x="3564" y="239"/>
                    </a:cubicBezTo>
                    <a:cubicBezTo>
                      <a:pt x="3551" y="194"/>
                      <a:pt x="3499" y="203"/>
                      <a:pt x="3469" y="189"/>
                    </a:cubicBezTo>
                    <a:cubicBezTo>
                      <a:pt x="3440" y="175"/>
                      <a:pt x="3450" y="175"/>
                      <a:pt x="3476" y="141"/>
                    </a:cubicBezTo>
                    <a:cubicBezTo>
                      <a:pt x="3502" y="108"/>
                      <a:pt x="3450" y="108"/>
                      <a:pt x="3430" y="91"/>
                    </a:cubicBezTo>
                    <a:cubicBezTo>
                      <a:pt x="3410" y="75"/>
                      <a:pt x="3417" y="72"/>
                      <a:pt x="3453" y="50"/>
                    </a:cubicBezTo>
                    <a:cubicBezTo>
                      <a:pt x="3467" y="41"/>
                      <a:pt x="3471" y="24"/>
                      <a:pt x="3472" y="7"/>
                    </a:cubicBezTo>
                    <a:cubicBezTo>
                      <a:pt x="3467" y="9"/>
                      <a:pt x="3462" y="9"/>
                      <a:pt x="3436" y="11"/>
                    </a:cubicBezTo>
                    <a:cubicBezTo>
                      <a:pt x="3391" y="14"/>
                      <a:pt x="3351" y="25"/>
                      <a:pt x="3341" y="14"/>
                    </a:cubicBezTo>
                    <a:cubicBezTo>
                      <a:pt x="3332" y="2"/>
                      <a:pt x="3233" y="0"/>
                      <a:pt x="3233" y="27"/>
                    </a:cubicBezTo>
                    <a:cubicBezTo>
                      <a:pt x="3233" y="55"/>
                      <a:pt x="3256" y="58"/>
                      <a:pt x="3227" y="91"/>
                    </a:cubicBezTo>
                    <a:cubicBezTo>
                      <a:pt x="3197" y="125"/>
                      <a:pt x="3201" y="128"/>
                      <a:pt x="3171" y="139"/>
                    </a:cubicBezTo>
                    <a:cubicBezTo>
                      <a:pt x="3142" y="150"/>
                      <a:pt x="3125" y="158"/>
                      <a:pt x="3096" y="155"/>
                    </a:cubicBezTo>
                    <a:cubicBezTo>
                      <a:pt x="3066" y="153"/>
                      <a:pt x="3053" y="128"/>
                      <a:pt x="3027" y="158"/>
                    </a:cubicBezTo>
                    <a:cubicBezTo>
                      <a:pt x="3001" y="189"/>
                      <a:pt x="2965" y="236"/>
                      <a:pt x="2965" y="264"/>
                    </a:cubicBezTo>
                    <a:cubicBezTo>
                      <a:pt x="2965" y="292"/>
                      <a:pt x="2965" y="305"/>
                      <a:pt x="2965" y="333"/>
                    </a:cubicBezTo>
                    <a:cubicBezTo>
                      <a:pt x="2965" y="361"/>
                      <a:pt x="2955" y="367"/>
                      <a:pt x="2968" y="392"/>
                    </a:cubicBezTo>
                    <a:cubicBezTo>
                      <a:pt x="2981" y="417"/>
                      <a:pt x="2981" y="419"/>
                      <a:pt x="2965" y="442"/>
                    </a:cubicBezTo>
                    <a:cubicBezTo>
                      <a:pt x="2948" y="464"/>
                      <a:pt x="2893" y="494"/>
                      <a:pt x="2876" y="497"/>
                    </a:cubicBezTo>
                    <a:cubicBezTo>
                      <a:pt x="2860" y="500"/>
                      <a:pt x="2824" y="494"/>
                      <a:pt x="2814" y="511"/>
                    </a:cubicBezTo>
                    <a:cubicBezTo>
                      <a:pt x="2804" y="528"/>
                      <a:pt x="2778" y="517"/>
                      <a:pt x="2768" y="508"/>
                    </a:cubicBezTo>
                    <a:cubicBezTo>
                      <a:pt x="2758" y="500"/>
                      <a:pt x="2762" y="478"/>
                      <a:pt x="2726" y="478"/>
                    </a:cubicBezTo>
                    <a:cubicBezTo>
                      <a:pt x="2690" y="478"/>
                      <a:pt x="2621" y="489"/>
                      <a:pt x="2588" y="456"/>
                    </a:cubicBezTo>
                    <a:cubicBezTo>
                      <a:pt x="2555" y="422"/>
                      <a:pt x="2460" y="330"/>
                      <a:pt x="2444" y="400"/>
                    </a:cubicBezTo>
                    <a:cubicBezTo>
                      <a:pt x="2427" y="469"/>
                      <a:pt x="2382" y="503"/>
                      <a:pt x="2359" y="536"/>
                    </a:cubicBezTo>
                    <a:cubicBezTo>
                      <a:pt x="2336" y="570"/>
                      <a:pt x="2319" y="589"/>
                      <a:pt x="2293" y="631"/>
                    </a:cubicBezTo>
                    <a:cubicBezTo>
                      <a:pt x="2267" y="672"/>
                      <a:pt x="2290" y="689"/>
                      <a:pt x="2260" y="711"/>
                    </a:cubicBezTo>
                    <a:cubicBezTo>
                      <a:pt x="2231" y="734"/>
                      <a:pt x="2178" y="759"/>
                      <a:pt x="2224" y="781"/>
                    </a:cubicBezTo>
                    <a:cubicBezTo>
                      <a:pt x="2270" y="803"/>
                      <a:pt x="2293" y="823"/>
                      <a:pt x="2273" y="845"/>
                    </a:cubicBezTo>
                    <a:cubicBezTo>
                      <a:pt x="2254" y="867"/>
                      <a:pt x="2247" y="917"/>
                      <a:pt x="2224" y="884"/>
                    </a:cubicBezTo>
                    <a:cubicBezTo>
                      <a:pt x="2201" y="850"/>
                      <a:pt x="2205" y="842"/>
                      <a:pt x="2175" y="850"/>
                    </a:cubicBezTo>
                    <a:cubicBezTo>
                      <a:pt x="2146" y="859"/>
                      <a:pt x="2113" y="859"/>
                      <a:pt x="2106" y="836"/>
                    </a:cubicBezTo>
                    <a:cubicBezTo>
                      <a:pt x="2100" y="814"/>
                      <a:pt x="2113" y="784"/>
                      <a:pt x="2077" y="797"/>
                    </a:cubicBezTo>
                    <a:cubicBezTo>
                      <a:pt x="2041" y="811"/>
                      <a:pt x="2038" y="809"/>
                      <a:pt x="2008" y="809"/>
                    </a:cubicBezTo>
                    <a:cubicBezTo>
                      <a:pt x="1979" y="809"/>
                      <a:pt x="1949" y="836"/>
                      <a:pt x="1913" y="817"/>
                    </a:cubicBezTo>
                    <a:cubicBezTo>
                      <a:pt x="1877" y="797"/>
                      <a:pt x="1854" y="828"/>
                      <a:pt x="1825" y="828"/>
                    </a:cubicBezTo>
                    <a:cubicBezTo>
                      <a:pt x="1795" y="828"/>
                      <a:pt x="1713" y="814"/>
                      <a:pt x="1710" y="836"/>
                    </a:cubicBezTo>
                    <a:cubicBezTo>
                      <a:pt x="1707" y="859"/>
                      <a:pt x="1694" y="881"/>
                      <a:pt x="1733" y="886"/>
                    </a:cubicBezTo>
                    <a:cubicBezTo>
                      <a:pt x="1772" y="892"/>
                      <a:pt x="1821" y="895"/>
                      <a:pt x="1798" y="925"/>
                    </a:cubicBezTo>
                    <a:cubicBezTo>
                      <a:pt x="1775" y="956"/>
                      <a:pt x="1756" y="973"/>
                      <a:pt x="1759" y="1017"/>
                    </a:cubicBezTo>
                    <a:cubicBezTo>
                      <a:pt x="1762" y="1062"/>
                      <a:pt x="1746" y="1089"/>
                      <a:pt x="1766" y="1145"/>
                    </a:cubicBezTo>
                    <a:cubicBezTo>
                      <a:pt x="1785" y="1201"/>
                      <a:pt x="1782" y="1209"/>
                      <a:pt x="1782" y="1237"/>
                    </a:cubicBezTo>
                    <a:cubicBezTo>
                      <a:pt x="1782" y="1265"/>
                      <a:pt x="1759" y="1256"/>
                      <a:pt x="1775" y="1290"/>
                    </a:cubicBezTo>
                    <a:cubicBezTo>
                      <a:pt x="1792" y="1323"/>
                      <a:pt x="1779" y="1337"/>
                      <a:pt x="1759" y="1323"/>
                    </a:cubicBezTo>
                    <a:cubicBezTo>
                      <a:pt x="1739" y="1309"/>
                      <a:pt x="1716" y="1306"/>
                      <a:pt x="1707" y="1328"/>
                    </a:cubicBezTo>
                    <a:cubicBezTo>
                      <a:pt x="1697" y="1351"/>
                      <a:pt x="1707" y="1376"/>
                      <a:pt x="1674" y="1378"/>
                    </a:cubicBezTo>
                    <a:cubicBezTo>
                      <a:pt x="1641" y="1381"/>
                      <a:pt x="1621" y="1390"/>
                      <a:pt x="1625" y="1429"/>
                    </a:cubicBezTo>
                    <a:cubicBezTo>
                      <a:pt x="1628" y="1467"/>
                      <a:pt x="1648" y="1492"/>
                      <a:pt x="1625" y="1523"/>
                    </a:cubicBezTo>
                    <a:cubicBezTo>
                      <a:pt x="1602" y="1554"/>
                      <a:pt x="1602" y="1565"/>
                      <a:pt x="1559" y="1562"/>
                    </a:cubicBezTo>
                    <a:cubicBezTo>
                      <a:pt x="1517" y="1559"/>
                      <a:pt x="1513" y="1590"/>
                      <a:pt x="1481" y="1593"/>
                    </a:cubicBezTo>
                    <a:cubicBezTo>
                      <a:pt x="1448" y="1595"/>
                      <a:pt x="1395" y="1581"/>
                      <a:pt x="1369" y="1595"/>
                    </a:cubicBezTo>
                    <a:cubicBezTo>
                      <a:pt x="1343" y="1609"/>
                      <a:pt x="1323" y="1623"/>
                      <a:pt x="1287" y="1623"/>
                    </a:cubicBezTo>
                    <a:cubicBezTo>
                      <a:pt x="1251" y="1623"/>
                      <a:pt x="1241" y="1626"/>
                      <a:pt x="1209" y="1643"/>
                    </a:cubicBezTo>
                    <a:cubicBezTo>
                      <a:pt x="1176" y="1659"/>
                      <a:pt x="1150" y="1676"/>
                      <a:pt x="1124" y="1701"/>
                    </a:cubicBezTo>
                    <a:cubicBezTo>
                      <a:pt x="1097" y="1726"/>
                      <a:pt x="1074" y="1734"/>
                      <a:pt x="1051" y="1715"/>
                    </a:cubicBezTo>
                    <a:cubicBezTo>
                      <a:pt x="1028" y="1695"/>
                      <a:pt x="933" y="1732"/>
                      <a:pt x="920" y="1704"/>
                    </a:cubicBezTo>
                    <a:cubicBezTo>
                      <a:pt x="907" y="1676"/>
                      <a:pt x="868" y="1640"/>
                      <a:pt x="835" y="1676"/>
                    </a:cubicBezTo>
                    <a:cubicBezTo>
                      <a:pt x="802" y="1712"/>
                      <a:pt x="776" y="1737"/>
                      <a:pt x="760" y="1768"/>
                    </a:cubicBezTo>
                    <a:cubicBezTo>
                      <a:pt x="743" y="1798"/>
                      <a:pt x="691" y="1840"/>
                      <a:pt x="671" y="1812"/>
                    </a:cubicBezTo>
                    <a:cubicBezTo>
                      <a:pt x="652" y="1784"/>
                      <a:pt x="658" y="1782"/>
                      <a:pt x="632" y="1787"/>
                    </a:cubicBezTo>
                    <a:cubicBezTo>
                      <a:pt x="606" y="1793"/>
                      <a:pt x="573" y="1826"/>
                      <a:pt x="563" y="1787"/>
                    </a:cubicBezTo>
                    <a:cubicBezTo>
                      <a:pt x="553" y="1748"/>
                      <a:pt x="563" y="1709"/>
                      <a:pt x="537" y="1706"/>
                    </a:cubicBezTo>
                    <a:cubicBezTo>
                      <a:pt x="511" y="1704"/>
                      <a:pt x="475" y="1757"/>
                      <a:pt x="455" y="1734"/>
                    </a:cubicBezTo>
                    <a:cubicBezTo>
                      <a:pt x="436" y="1712"/>
                      <a:pt x="380" y="1698"/>
                      <a:pt x="370" y="1723"/>
                    </a:cubicBezTo>
                    <a:cubicBezTo>
                      <a:pt x="360" y="1748"/>
                      <a:pt x="344" y="1754"/>
                      <a:pt x="321" y="1754"/>
                    </a:cubicBezTo>
                    <a:cubicBezTo>
                      <a:pt x="298" y="1754"/>
                      <a:pt x="301" y="1784"/>
                      <a:pt x="268" y="1782"/>
                    </a:cubicBezTo>
                    <a:cubicBezTo>
                      <a:pt x="236" y="1779"/>
                      <a:pt x="213" y="1743"/>
                      <a:pt x="180" y="1768"/>
                    </a:cubicBezTo>
                    <a:cubicBezTo>
                      <a:pt x="147" y="1793"/>
                      <a:pt x="128" y="1793"/>
                      <a:pt x="128" y="1837"/>
                    </a:cubicBezTo>
                    <a:cubicBezTo>
                      <a:pt x="128" y="1882"/>
                      <a:pt x="147" y="1890"/>
                      <a:pt x="101" y="1896"/>
                    </a:cubicBezTo>
                    <a:cubicBezTo>
                      <a:pt x="55" y="1901"/>
                      <a:pt x="39" y="1904"/>
                      <a:pt x="42" y="1934"/>
                    </a:cubicBezTo>
                    <a:cubicBezTo>
                      <a:pt x="46" y="1965"/>
                      <a:pt x="0" y="1965"/>
                      <a:pt x="33" y="1987"/>
                    </a:cubicBezTo>
                    <a:cubicBezTo>
                      <a:pt x="65" y="2009"/>
                      <a:pt x="75" y="2015"/>
                      <a:pt x="49" y="2037"/>
                    </a:cubicBezTo>
                    <a:cubicBezTo>
                      <a:pt x="23" y="2060"/>
                      <a:pt x="19" y="2068"/>
                      <a:pt x="23" y="2093"/>
                    </a:cubicBezTo>
                    <a:cubicBezTo>
                      <a:pt x="26" y="2118"/>
                      <a:pt x="49" y="2165"/>
                      <a:pt x="72" y="2146"/>
                    </a:cubicBezTo>
                    <a:cubicBezTo>
                      <a:pt x="95" y="2126"/>
                      <a:pt x="88" y="2115"/>
                      <a:pt x="141" y="2132"/>
                    </a:cubicBezTo>
                    <a:cubicBezTo>
                      <a:pt x="193" y="2148"/>
                      <a:pt x="219" y="2168"/>
                      <a:pt x="232" y="2199"/>
                    </a:cubicBezTo>
                    <a:cubicBezTo>
                      <a:pt x="245" y="2229"/>
                      <a:pt x="203" y="2226"/>
                      <a:pt x="206" y="2265"/>
                    </a:cubicBezTo>
                    <a:cubicBezTo>
                      <a:pt x="209" y="2304"/>
                      <a:pt x="242" y="2335"/>
                      <a:pt x="216" y="2357"/>
                    </a:cubicBezTo>
                    <a:cubicBezTo>
                      <a:pt x="190" y="2379"/>
                      <a:pt x="180" y="2379"/>
                      <a:pt x="190" y="2415"/>
                    </a:cubicBezTo>
                    <a:cubicBezTo>
                      <a:pt x="200" y="2451"/>
                      <a:pt x="229" y="2479"/>
                      <a:pt x="196" y="2496"/>
                    </a:cubicBezTo>
                    <a:cubicBezTo>
                      <a:pt x="164" y="2513"/>
                      <a:pt x="150" y="2527"/>
                      <a:pt x="128" y="2499"/>
                    </a:cubicBezTo>
                    <a:cubicBezTo>
                      <a:pt x="114" y="2482"/>
                      <a:pt x="113" y="2466"/>
                      <a:pt x="105" y="2454"/>
                    </a:cubicBezTo>
                    <a:cubicBezTo>
                      <a:pt x="92" y="2456"/>
                      <a:pt x="80" y="2456"/>
                      <a:pt x="73" y="2456"/>
                    </a:cubicBezTo>
                    <a:cubicBezTo>
                      <a:pt x="55" y="2456"/>
                      <a:pt x="63" y="2479"/>
                      <a:pt x="52" y="2498"/>
                    </a:cubicBezTo>
                    <a:cubicBezTo>
                      <a:pt x="47" y="2506"/>
                      <a:pt x="49" y="2522"/>
                      <a:pt x="53" y="2535"/>
                    </a:cubicBezTo>
                    <a:cubicBezTo>
                      <a:pt x="56" y="2536"/>
                      <a:pt x="59" y="2536"/>
                      <a:pt x="62" y="2536"/>
                    </a:cubicBezTo>
                    <a:cubicBezTo>
                      <a:pt x="93" y="2536"/>
                      <a:pt x="106" y="2547"/>
                      <a:pt x="141" y="2565"/>
                    </a:cubicBezTo>
                    <a:cubicBezTo>
                      <a:pt x="176" y="2584"/>
                      <a:pt x="176" y="2580"/>
                      <a:pt x="219" y="2595"/>
                    </a:cubicBezTo>
                    <a:cubicBezTo>
                      <a:pt x="263" y="2610"/>
                      <a:pt x="245" y="2654"/>
                      <a:pt x="272" y="2658"/>
                    </a:cubicBezTo>
                    <a:cubicBezTo>
                      <a:pt x="298" y="2662"/>
                      <a:pt x="307" y="2677"/>
                      <a:pt x="333" y="2721"/>
                    </a:cubicBezTo>
                    <a:cubicBezTo>
                      <a:pt x="359" y="2766"/>
                      <a:pt x="328" y="2784"/>
                      <a:pt x="307" y="2806"/>
                    </a:cubicBezTo>
                    <a:cubicBezTo>
                      <a:pt x="285" y="2829"/>
                      <a:pt x="302" y="2836"/>
                      <a:pt x="320" y="2862"/>
                    </a:cubicBezTo>
                    <a:cubicBezTo>
                      <a:pt x="337" y="2888"/>
                      <a:pt x="337" y="2914"/>
                      <a:pt x="377" y="2914"/>
                    </a:cubicBezTo>
                    <a:cubicBezTo>
                      <a:pt x="416" y="2914"/>
                      <a:pt x="407" y="2918"/>
                      <a:pt x="442" y="2962"/>
                    </a:cubicBezTo>
                    <a:cubicBezTo>
                      <a:pt x="477" y="3007"/>
                      <a:pt x="538" y="3025"/>
                      <a:pt x="582" y="3055"/>
                    </a:cubicBezTo>
                    <a:cubicBezTo>
                      <a:pt x="626" y="3084"/>
                      <a:pt x="669" y="3073"/>
                      <a:pt x="722" y="3073"/>
                    </a:cubicBezTo>
                    <a:cubicBezTo>
                      <a:pt x="774" y="3073"/>
                      <a:pt x="713" y="3129"/>
                      <a:pt x="717" y="3144"/>
                    </a:cubicBezTo>
                    <a:cubicBezTo>
                      <a:pt x="722" y="3158"/>
                      <a:pt x="730" y="3214"/>
                      <a:pt x="726" y="3255"/>
                    </a:cubicBezTo>
                    <a:cubicBezTo>
                      <a:pt x="722" y="3296"/>
                      <a:pt x="752" y="3310"/>
                      <a:pt x="774" y="3333"/>
                    </a:cubicBezTo>
                    <a:cubicBezTo>
                      <a:pt x="796" y="3355"/>
                      <a:pt x="822" y="3362"/>
                      <a:pt x="861" y="3385"/>
                    </a:cubicBezTo>
                    <a:cubicBezTo>
                      <a:pt x="870" y="3389"/>
                      <a:pt x="874" y="3394"/>
                      <a:pt x="875" y="3399"/>
                    </a:cubicBezTo>
                    <a:cubicBezTo>
                      <a:pt x="901" y="3404"/>
                      <a:pt x="929" y="3410"/>
                      <a:pt x="949" y="3418"/>
                    </a:cubicBezTo>
                    <a:cubicBezTo>
                      <a:pt x="992" y="3436"/>
                      <a:pt x="1027" y="3440"/>
                      <a:pt x="1054" y="3422"/>
                    </a:cubicBezTo>
                    <a:cubicBezTo>
                      <a:pt x="1080" y="3403"/>
                      <a:pt x="1075" y="3396"/>
                      <a:pt x="1084" y="3366"/>
                    </a:cubicBezTo>
                    <a:cubicBezTo>
                      <a:pt x="1093" y="3336"/>
                      <a:pt x="1145" y="3303"/>
                      <a:pt x="1180" y="3270"/>
                    </a:cubicBezTo>
                    <a:cubicBezTo>
                      <a:pt x="1215" y="3236"/>
                      <a:pt x="1198" y="3155"/>
                      <a:pt x="1241" y="3196"/>
                    </a:cubicBezTo>
                    <a:cubicBezTo>
                      <a:pt x="1285" y="3236"/>
                      <a:pt x="1290" y="3251"/>
                      <a:pt x="1324" y="3255"/>
                    </a:cubicBezTo>
                    <a:cubicBezTo>
                      <a:pt x="1359" y="3259"/>
                      <a:pt x="1438" y="3247"/>
                      <a:pt x="1460" y="3281"/>
                    </a:cubicBezTo>
                    <a:cubicBezTo>
                      <a:pt x="1482" y="3314"/>
                      <a:pt x="1504" y="3351"/>
                      <a:pt x="1547" y="3325"/>
                    </a:cubicBezTo>
                    <a:cubicBezTo>
                      <a:pt x="1591" y="3299"/>
                      <a:pt x="1604" y="3247"/>
                      <a:pt x="1648" y="3244"/>
                    </a:cubicBezTo>
                    <a:cubicBezTo>
                      <a:pt x="1691" y="3240"/>
                      <a:pt x="1691" y="3210"/>
                      <a:pt x="1713" y="3236"/>
                    </a:cubicBezTo>
                    <a:cubicBezTo>
                      <a:pt x="1735" y="3262"/>
                      <a:pt x="1718" y="3240"/>
                      <a:pt x="1779" y="3247"/>
                    </a:cubicBezTo>
                    <a:cubicBezTo>
                      <a:pt x="1840" y="3255"/>
                      <a:pt x="1875" y="3255"/>
                      <a:pt x="1901" y="3273"/>
                    </a:cubicBezTo>
                    <a:cubicBezTo>
                      <a:pt x="1927" y="3292"/>
                      <a:pt x="1923" y="3325"/>
                      <a:pt x="1975" y="3333"/>
                    </a:cubicBezTo>
                    <a:cubicBezTo>
                      <a:pt x="2028" y="3340"/>
                      <a:pt x="2041" y="3325"/>
                      <a:pt x="2063" y="3348"/>
                    </a:cubicBezTo>
                    <a:cubicBezTo>
                      <a:pt x="2085" y="3370"/>
                      <a:pt x="2111" y="3381"/>
                      <a:pt x="2150" y="3351"/>
                    </a:cubicBezTo>
                    <a:cubicBezTo>
                      <a:pt x="2189" y="3322"/>
                      <a:pt x="2202" y="3322"/>
                      <a:pt x="2255" y="3322"/>
                    </a:cubicBezTo>
                    <a:cubicBezTo>
                      <a:pt x="2307" y="3322"/>
                      <a:pt x="2316" y="3318"/>
                      <a:pt x="2355" y="3325"/>
                    </a:cubicBezTo>
                    <a:cubicBezTo>
                      <a:pt x="2395" y="3333"/>
                      <a:pt x="2412" y="3336"/>
                      <a:pt x="2460" y="3307"/>
                    </a:cubicBezTo>
                    <a:cubicBezTo>
                      <a:pt x="2508" y="3277"/>
                      <a:pt x="2543" y="3233"/>
                      <a:pt x="2604" y="3236"/>
                    </a:cubicBezTo>
                    <a:cubicBezTo>
                      <a:pt x="2665" y="3240"/>
                      <a:pt x="2783" y="3247"/>
                      <a:pt x="2823" y="3221"/>
                    </a:cubicBezTo>
                    <a:cubicBezTo>
                      <a:pt x="2862" y="3196"/>
                      <a:pt x="2862" y="3181"/>
                      <a:pt x="2932" y="3192"/>
                    </a:cubicBezTo>
                    <a:cubicBezTo>
                      <a:pt x="3002" y="3203"/>
                      <a:pt x="3146" y="3247"/>
                      <a:pt x="3194" y="3273"/>
                    </a:cubicBezTo>
                    <a:cubicBezTo>
                      <a:pt x="3242" y="3299"/>
                      <a:pt x="3255" y="3322"/>
                      <a:pt x="3303" y="3314"/>
                    </a:cubicBezTo>
                    <a:cubicBezTo>
                      <a:pt x="3351" y="3307"/>
                      <a:pt x="3377" y="3292"/>
                      <a:pt x="3430" y="3314"/>
                    </a:cubicBezTo>
                    <a:cubicBezTo>
                      <a:pt x="3482" y="3336"/>
                      <a:pt x="3491" y="3362"/>
                      <a:pt x="3583" y="3340"/>
                    </a:cubicBezTo>
                    <a:cubicBezTo>
                      <a:pt x="3675" y="3318"/>
                      <a:pt x="3618" y="3310"/>
                      <a:pt x="3657" y="3310"/>
                    </a:cubicBezTo>
                    <a:cubicBezTo>
                      <a:pt x="3696" y="3310"/>
                      <a:pt x="3723" y="3292"/>
                      <a:pt x="3661" y="3277"/>
                    </a:cubicBezTo>
                    <a:cubicBezTo>
                      <a:pt x="3600" y="3262"/>
                      <a:pt x="3574" y="3244"/>
                      <a:pt x="3609" y="3207"/>
                    </a:cubicBezTo>
                    <a:cubicBezTo>
                      <a:pt x="3644" y="3170"/>
                      <a:pt x="3640" y="3181"/>
                      <a:pt x="3683" y="3162"/>
                    </a:cubicBezTo>
                    <a:cubicBezTo>
                      <a:pt x="3727" y="3144"/>
                      <a:pt x="3705" y="3129"/>
                      <a:pt x="3718" y="3110"/>
                    </a:cubicBezTo>
                    <a:cubicBezTo>
                      <a:pt x="3731" y="3092"/>
                      <a:pt x="3766" y="3084"/>
                      <a:pt x="3740" y="3051"/>
                    </a:cubicBezTo>
                    <a:cubicBezTo>
                      <a:pt x="3714" y="3018"/>
                      <a:pt x="3648" y="3018"/>
                      <a:pt x="3640" y="2988"/>
                    </a:cubicBezTo>
                    <a:cubicBezTo>
                      <a:pt x="3631" y="2958"/>
                      <a:pt x="3548" y="2969"/>
                      <a:pt x="3548" y="2921"/>
                    </a:cubicBezTo>
                    <a:cubicBezTo>
                      <a:pt x="3548" y="2873"/>
                      <a:pt x="3522" y="2814"/>
                      <a:pt x="3570" y="2784"/>
                    </a:cubicBezTo>
                    <a:cubicBezTo>
                      <a:pt x="3618" y="2754"/>
                      <a:pt x="3631" y="2714"/>
                      <a:pt x="3701" y="2721"/>
                    </a:cubicBezTo>
                    <a:cubicBezTo>
                      <a:pt x="3771" y="2729"/>
                      <a:pt x="3784" y="2717"/>
                      <a:pt x="3867" y="2714"/>
                    </a:cubicBezTo>
                    <a:cubicBezTo>
                      <a:pt x="3950" y="2710"/>
                      <a:pt x="3950" y="2677"/>
                      <a:pt x="4011" y="2673"/>
                    </a:cubicBezTo>
                    <a:cubicBezTo>
                      <a:pt x="4072" y="2669"/>
                      <a:pt x="4081" y="2647"/>
                      <a:pt x="4129" y="2651"/>
                    </a:cubicBezTo>
                    <a:cubicBezTo>
                      <a:pt x="4177" y="2654"/>
                      <a:pt x="4216" y="2677"/>
                      <a:pt x="4238" y="2647"/>
                    </a:cubicBezTo>
                    <a:cubicBezTo>
                      <a:pt x="4260" y="2617"/>
                      <a:pt x="4260" y="2588"/>
                      <a:pt x="4295" y="2617"/>
                    </a:cubicBezTo>
                    <a:cubicBezTo>
                      <a:pt x="4315" y="2634"/>
                      <a:pt x="4346" y="2633"/>
                      <a:pt x="4380" y="2630"/>
                    </a:cubicBezTo>
                    <a:cubicBezTo>
                      <a:pt x="4351" y="2567"/>
                      <a:pt x="4325" y="2590"/>
                      <a:pt x="4343" y="2565"/>
                    </a:cubicBezTo>
                    <a:close/>
                  </a:path>
                </a:pathLst>
              </a:custGeom>
              <a:solidFill>
                <a:schemeClr val="accent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6" name="Google Shape;866;p35"/>
              <p:cNvSpPr/>
              <p:nvPr/>
            </p:nvSpPr>
            <p:spPr>
              <a:xfrm>
                <a:off x="271" y="2094"/>
                <a:ext cx="2249" cy="1097"/>
              </a:xfrm>
              <a:custGeom>
                <a:rect b="b" l="l" r="r" t="t"/>
                <a:pathLst>
                  <a:path extrusionOk="0" h="2368" w="4857">
                    <a:moveTo>
                      <a:pt x="4418" y="1148"/>
                    </a:moveTo>
                    <a:cubicBezTo>
                      <a:pt x="4385" y="1153"/>
                      <a:pt x="4402" y="1187"/>
                      <a:pt x="4415" y="1198"/>
                    </a:cubicBezTo>
                    <a:cubicBezTo>
                      <a:pt x="4428" y="1209"/>
                      <a:pt x="4418" y="1226"/>
                      <a:pt x="4405" y="1256"/>
                    </a:cubicBezTo>
                    <a:cubicBezTo>
                      <a:pt x="4392" y="1287"/>
                      <a:pt x="4392" y="1306"/>
                      <a:pt x="4366" y="1323"/>
                    </a:cubicBezTo>
                    <a:cubicBezTo>
                      <a:pt x="4339" y="1340"/>
                      <a:pt x="4343" y="1340"/>
                      <a:pt x="4303" y="1395"/>
                    </a:cubicBezTo>
                    <a:cubicBezTo>
                      <a:pt x="4264" y="1451"/>
                      <a:pt x="4244" y="1417"/>
                      <a:pt x="4222" y="1404"/>
                    </a:cubicBezTo>
                    <a:cubicBezTo>
                      <a:pt x="4199" y="1390"/>
                      <a:pt x="4199" y="1387"/>
                      <a:pt x="4166" y="1409"/>
                    </a:cubicBezTo>
                    <a:cubicBezTo>
                      <a:pt x="4133" y="1431"/>
                      <a:pt x="4127" y="1420"/>
                      <a:pt x="4104" y="1404"/>
                    </a:cubicBezTo>
                    <a:cubicBezTo>
                      <a:pt x="4081" y="1387"/>
                      <a:pt x="4068" y="1384"/>
                      <a:pt x="4032" y="1381"/>
                    </a:cubicBezTo>
                    <a:cubicBezTo>
                      <a:pt x="3995" y="1379"/>
                      <a:pt x="4012" y="1359"/>
                      <a:pt x="4002" y="1315"/>
                    </a:cubicBezTo>
                    <a:cubicBezTo>
                      <a:pt x="3992" y="1270"/>
                      <a:pt x="3943" y="1276"/>
                      <a:pt x="3920" y="1262"/>
                    </a:cubicBezTo>
                    <a:cubicBezTo>
                      <a:pt x="3897" y="1248"/>
                      <a:pt x="3881" y="1226"/>
                      <a:pt x="3838" y="1190"/>
                    </a:cubicBezTo>
                    <a:cubicBezTo>
                      <a:pt x="3796" y="1153"/>
                      <a:pt x="3740" y="1173"/>
                      <a:pt x="3701" y="1165"/>
                    </a:cubicBezTo>
                    <a:cubicBezTo>
                      <a:pt x="3661" y="1156"/>
                      <a:pt x="3648" y="1153"/>
                      <a:pt x="3609" y="1156"/>
                    </a:cubicBezTo>
                    <a:cubicBezTo>
                      <a:pt x="3570" y="1159"/>
                      <a:pt x="3537" y="1151"/>
                      <a:pt x="3484" y="1142"/>
                    </a:cubicBezTo>
                    <a:cubicBezTo>
                      <a:pt x="3432" y="1134"/>
                      <a:pt x="3435" y="1139"/>
                      <a:pt x="3393" y="1106"/>
                    </a:cubicBezTo>
                    <a:cubicBezTo>
                      <a:pt x="3350" y="1073"/>
                      <a:pt x="3344" y="1109"/>
                      <a:pt x="3301" y="1120"/>
                    </a:cubicBezTo>
                    <a:cubicBezTo>
                      <a:pt x="3258" y="1131"/>
                      <a:pt x="3258" y="1106"/>
                      <a:pt x="3239" y="1084"/>
                    </a:cubicBezTo>
                    <a:cubicBezTo>
                      <a:pt x="3219" y="1062"/>
                      <a:pt x="3193" y="1053"/>
                      <a:pt x="3173" y="1031"/>
                    </a:cubicBezTo>
                    <a:cubicBezTo>
                      <a:pt x="3154" y="1009"/>
                      <a:pt x="3111" y="1020"/>
                      <a:pt x="3078" y="1012"/>
                    </a:cubicBezTo>
                    <a:cubicBezTo>
                      <a:pt x="3045" y="1003"/>
                      <a:pt x="3016" y="1003"/>
                      <a:pt x="2996" y="984"/>
                    </a:cubicBezTo>
                    <a:cubicBezTo>
                      <a:pt x="2977" y="964"/>
                      <a:pt x="2914" y="975"/>
                      <a:pt x="2862" y="967"/>
                    </a:cubicBezTo>
                    <a:cubicBezTo>
                      <a:pt x="2810" y="959"/>
                      <a:pt x="2819" y="934"/>
                      <a:pt x="2816" y="906"/>
                    </a:cubicBezTo>
                    <a:cubicBezTo>
                      <a:pt x="2813" y="878"/>
                      <a:pt x="2806" y="875"/>
                      <a:pt x="2787" y="856"/>
                    </a:cubicBezTo>
                    <a:cubicBezTo>
                      <a:pt x="2767" y="836"/>
                      <a:pt x="2754" y="800"/>
                      <a:pt x="2747" y="773"/>
                    </a:cubicBezTo>
                    <a:cubicBezTo>
                      <a:pt x="2741" y="745"/>
                      <a:pt x="2711" y="709"/>
                      <a:pt x="2678" y="684"/>
                    </a:cubicBezTo>
                    <a:cubicBezTo>
                      <a:pt x="2646" y="659"/>
                      <a:pt x="2662" y="645"/>
                      <a:pt x="2665" y="620"/>
                    </a:cubicBezTo>
                    <a:cubicBezTo>
                      <a:pt x="2669" y="595"/>
                      <a:pt x="2656" y="564"/>
                      <a:pt x="2656" y="542"/>
                    </a:cubicBezTo>
                    <a:cubicBezTo>
                      <a:pt x="2656" y="520"/>
                      <a:pt x="2685" y="525"/>
                      <a:pt x="2708" y="533"/>
                    </a:cubicBezTo>
                    <a:cubicBezTo>
                      <a:pt x="2731" y="542"/>
                      <a:pt x="2737" y="531"/>
                      <a:pt x="2737" y="514"/>
                    </a:cubicBezTo>
                    <a:cubicBezTo>
                      <a:pt x="2737" y="497"/>
                      <a:pt x="2734" y="481"/>
                      <a:pt x="2721" y="456"/>
                    </a:cubicBezTo>
                    <a:cubicBezTo>
                      <a:pt x="2708" y="431"/>
                      <a:pt x="2734" y="420"/>
                      <a:pt x="2751" y="389"/>
                    </a:cubicBezTo>
                    <a:cubicBezTo>
                      <a:pt x="2767" y="358"/>
                      <a:pt x="2741" y="358"/>
                      <a:pt x="2764" y="339"/>
                    </a:cubicBezTo>
                    <a:cubicBezTo>
                      <a:pt x="2787" y="319"/>
                      <a:pt x="2793" y="303"/>
                      <a:pt x="2793" y="283"/>
                    </a:cubicBezTo>
                    <a:cubicBezTo>
                      <a:pt x="2793" y="264"/>
                      <a:pt x="2783" y="256"/>
                      <a:pt x="2760" y="247"/>
                    </a:cubicBezTo>
                    <a:cubicBezTo>
                      <a:pt x="2737" y="239"/>
                      <a:pt x="2728" y="247"/>
                      <a:pt x="2718" y="225"/>
                    </a:cubicBezTo>
                    <a:cubicBezTo>
                      <a:pt x="2708" y="203"/>
                      <a:pt x="2767" y="214"/>
                      <a:pt x="2787" y="186"/>
                    </a:cubicBezTo>
                    <a:cubicBezTo>
                      <a:pt x="2794" y="176"/>
                      <a:pt x="2794" y="162"/>
                      <a:pt x="2792" y="149"/>
                    </a:cubicBezTo>
                    <a:cubicBezTo>
                      <a:pt x="2760" y="144"/>
                      <a:pt x="2736" y="154"/>
                      <a:pt x="2699" y="159"/>
                    </a:cubicBezTo>
                    <a:cubicBezTo>
                      <a:pt x="2651" y="167"/>
                      <a:pt x="2638" y="144"/>
                      <a:pt x="2590" y="118"/>
                    </a:cubicBezTo>
                    <a:cubicBezTo>
                      <a:pt x="2542" y="92"/>
                      <a:pt x="2398" y="48"/>
                      <a:pt x="2328" y="37"/>
                    </a:cubicBezTo>
                    <a:cubicBezTo>
                      <a:pt x="2258" y="26"/>
                      <a:pt x="2258" y="41"/>
                      <a:pt x="2219" y="66"/>
                    </a:cubicBezTo>
                    <a:cubicBezTo>
                      <a:pt x="2179" y="92"/>
                      <a:pt x="2061" y="85"/>
                      <a:pt x="2000" y="81"/>
                    </a:cubicBezTo>
                    <a:cubicBezTo>
                      <a:pt x="1939" y="78"/>
                      <a:pt x="1904" y="122"/>
                      <a:pt x="1856" y="152"/>
                    </a:cubicBezTo>
                    <a:cubicBezTo>
                      <a:pt x="1808" y="181"/>
                      <a:pt x="1791" y="178"/>
                      <a:pt x="1751" y="170"/>
                    </a:cubicBezTo>
                    <a:cubicBezTo>
                      <a:pt x="1712" y="163"/>
                      <a:pt x="1703" y="167"/>
                      <a:pt x="1651" y="167"/>
                    </a:cubicBezTo>
                    <a:cubicBezTo>
                      <a:pt x="1598" y="167"/>
                      <a:pt x="1585" y="167"/>
                      <a:pt x="1546" y="196"/>
                    </a:cubicBezTo>
                    <a:cubicBezTo>
                      <a:pt x="1507" y="226"/>
                      <a:pt x="1481" y="215"/>
                      <a:pt x="1459" y="193"/>
                    </a:cubicBezTo>
                    <a:cubicBezTo>
                      <a:pt x="1437" y="170"/>
                      <a:pt x="1424" y="185"/>
                      <a:pt x="1371" y="178"/>
                    </a:cubicBezTo>
                    <a:cubicBezTo>
                      <a:pt x="1319" y="170"/>
                      <a:pt x="1323" y="137"/>
                      <a:pt x="1297" y="118"/>
                    </a:cubicBezTo>
                    <a:cubicBezTo>
                      <a:pt x="1271" y="100"/>
                      <a:pt x="1236" y="100"/>
                      <a:pt x="1175" y="92"/>
                    </a:cubicBezTo>
                    <a:cubicBezTo>
                      <a:pt x="1114" y="85"/>
                      <a:pt x="1131" y="107"/>
                      <a:pt x="1109" y="81"/>
                    </a:cubicBezTo>
                    <a:cubicBezTo>
                      <a:pt x="1087" y="55"/>
                      <a:pt x="1087" y="85"/>
                      <a:pt x="1044" y="89"/>
                    </a:cubicBezTo>
                    <a:cubicBezTo>
                      <a:pt x="1000" y="92"/>
                      <a:pt x="987" y="144"/>
                      <a:pt x="943" y="170"/>
                    </a:cubicBezTo>
                    <a:cubicBezTo>
                      <a:pt x="900" y="196"/>
                      <a:pt x="878" y="159"/>
                      <a:pt x="856" y="126"/>
                    </a:cubicBezTo>
                    <a:cubicBezTo>
                      <a:pt x="834" y="92"/>
                      <a:pt x="755" y="104"/>
                      <a:pt x="720" y="100"/>
                    </a:cubicBezTo>
                    <a:cubicBezTo>
                      <a:pt x="686" y="96"/>
                      <a:pt x="681" y="81"/>
                      <a:pt x="637" y="41"/>
                    </a:cubicBezTo>
                    <a:cubicBezTo>
                      <a:pt x="594" y="0"/>
                      <a:pt x="611" y="81"/>
                      <a:pt x="576" y="115"/>
                    </a:cubicBezTo>
                    <a:cubicBezTo>
                      <a:pt x="541" y="148"/>
                      <a:pt x="489" y="181"/>
                      <a:pt x="480" y="211"/>
                    </a:cubicBezTo>
                    <a:cubicBezTo>
                      <a:pt x="471" y="241"/>
                      <a:pt x="476" y="248"/>
                      <a:pt x="450" y="267"/>
                    </a:cubicBezTo>
                    <a:cubicBezTo>
                      <a:pt x="423" y="285"/>
                      <a:pt x="388" y="281"/>
                      <a:pt x="345" y="263"/>
                    </a:cubicBezTo>
                    <a:cubicBezTo>
                      <a:pt x="325" y="255"/>
                      <a:pt x="297" y="249"/>
                      <a:pt x="271" y="244"/>
                    </a:cubicBezTo>
                    <a:cubicBezTo>
                      <a:pt x="276" y="263"/>
                      <a:pt x="238" y="283"/>
                      <a:pt x="201" y="304"/>
                    </a:cubicBezTo>
                    <a:cubicBezTo>
                      <a:pt x="153" y="330"/>
                      <a:pt x="214" y="352"/>
                      <a:pt x="236" y="374"/>
                    </a:cubicBezTo>
                    <a:cubicBezTo>
                      <a:pt x="257" y="396"/>
                      <a:pt x="236" y="411"/>
                      <a:pt x="201" y="422"/>
                    </a:cubicBezTo>
                    <a:cubicBezTo>
                      <a:pt x="166" y="433"/>
                      <a:pt x="170" y="467"/>
                      <a:pt x="205" y="493"/>
                    </a:cubicBezTo>
                    <a:cubicBezTo>
                      <a:pt x="240" y="519"/>
                      <a:pt x="231" y="530"/>
                      <a:pt x="262" y="545"/>
                    </a:cubicBezTo>
                    <a:cubicBezTo>
                      <a:pt x="292" y="559"/>
                      <a:pt x="284" y="578"/>
                      <a:pt x="262" y="597"/>
                    </a:cubicBezTo>
                    <a:cubicBezTo>
                      <a:pt x="240" y="615"/>
                      <a:pt x="275" y="641"/>
                      <a:pt x="275" y="689"/>
                    </a:cubicBezTo>
                    <a:cubicBezTo>
                      <a:pt x="275" y="737"/>
                      <a:pt x="227" y="715"/>
                      <a:pt x="205" y="708"/>
                    </a:cubicBezTo>
                    <a:cubicBezTo>
                      <a:pt x="183" y="700"/>
                      <a:pt x="174" y="723"/>
                      <a:pt x="144" y="730"/>
                    </a:cubicBezTo>
                    <a:cubicBezTo>
                      <a:pt x="113" y="737"/>
                      <a:pt x="105" y="708"/>
                      <a:pt x="96" y="678"/>
                    </a:cubicBezTo>
                    <a:cubicBezTo>
                      <a:pt x="87" y="648"/>
                      <a:pt x="43" y="652"/>
                      <a:pt x="22" y="671"/>
                    </a:cubicBezTo>
                    <a:cubicBezTo>
                      <a:pt x="0" y="689"/>
                      <a:pt x="13" y="730"/>
                      <a:pt x="26" y="756"/>
                    </a:cubicBezTo>
                    <a:cubicBezTo>
                      <a:pt x="39" y="782"/>
                      <a:pt x="65" y="811"/>
                      <a:pt x="52" y="837"/>
                    </a:cubicBezTo>
                    <a:cubicBezTo>
                      <a:pt x="39" y="863"/>
                      <a:pt x="30" y="867"/>
                      <a:pt x="52" y="900"/>
                    </a:cubicBezTo>
                    <a:cubicBezTo>
                      <a:pt x="74" y="934"/>
                      <a:pt x="35" y="938"/>
                      <a:pt x="39" y="960"/>
                    </a:cubicBezTo>
                    <a:cubicBezTo>
                      <a:pt x="43" y="982"/>
                      <a:pt x="70" y="989"/>
                      <a:pt x="78" y="975"/>
                    </a:cubicBezTo>
                    <a:cubicBezTo>
                      <a:pt x="87" y="960"/>
                      <a:pt x="109" y="967"/>
                      <a:pt x="122" y="978"/>
                    </a:cubicBezTo>
                    <a:cubicBezTo>
                      <a:pt x="135" y="989"/>
                      <a:pt x="148" y="1049"/>
                      <a:pt x="153" y="1071"/>
                    </a:cubicBezTo>
                    <a:cubicBezTo>
                      <a:pt x="157" y="1093"/>
                      <a:pt x="188" y="1112"/>
                      <a:pt x="205" y="1097"/>
                    </a:cubicBezTo>
                    <a:cubicBezTo>
                      <a:pt x="222" y="1082"/>
                      <a:pt x="244" y="1112"/>
                      <a:pt x="266" y="1138"/>
                    </a:cubicBezTo>
                    <a:cubicBezTo>
                      <a:pt x="288" y="1164"/>
                      <a:pt x="327" y="1201"/>
                      <a:pt x="340" y="1230"/>
                    </a:cubicBezTo>
                    <a:cubicBezTo>
                      <a:pt x="354" y="1260"/>
                      <a:pt x="406" y="1264"/>
                      <a:pt x="406" y="1275"/>
                    </a:cubicBezTo>
                    <a:cubicBezTo>
                      <a:pt x="406" y="1286"/>
                      <a:pt x="445" y="1304"/>
                      <a:pt x="467" y="1327"/>
                    </a:cubicBezTo>
                    <a:cubicBezTo>
                      <a:pt x="489" y="1349"/>
                      <a:pt x="493" y="1342"/>
                      <a:pt x="493" y="1390"/>
                    </a:cubicBezTo>
                    <a:cubicBezTo>
                      <a:pt x="493" y="1438"/>
                      <a:pt x="541" y="1397"/>
                      <a:pt x="550" y="1379"/>
                    </a:cubicBezTo>
                    <a:cubicBezTo>
                      <a:pt x="559" y="1360"/>
                      <a:pt x="611" y="1345"/>
                      <a:pt x="637" y="1319"/>
                    </a:cubicBezTo>
                    <a:cubicBezTo>
                      <a:pt x="664" y="1293"/>
                      <a:pt x="672" y="1356"/>
                      <a:pt x="694" y="1390"/>
                    </a:cubicBezTo>
                    <a:cubicBezTo>
                      <a:pt x="716" y="1423"/>
                      <a:pt x="729" y="1397"/>
                      <a:pt x="768" y="1445"/>
                    </a:cubicBezTo>
                    <a:cubicBezTo>
                      <a:pt x="808" y="1493"/>
                      <a:pt x="812" y="1464"/>
                      <a:pt x="856" y="1505"/>
                    </a:cubicBezTo>
                    <a:cubicBezTo>
                      <a:pt x="900" y="1545"/>
                      <a:pt x="939" y="1564"/>
                      <a:pt x="974" y="1582"/>
                    </a:cubicBezTo>
                    <a:cubicBezTo>
                      <a:pt x="1009" y="1601"/>
                      <a:pt x="1017" y="1694"/>
                      <a:pt x="1039" y="1731"/>
                    </a:cubicBezTo>
                    <a:cubicBezTo>
                      <a:pt x="1061" y="1768"/>
                      <a:pt x="1109" y="1723"/>
                      <a:pt x="1135" y="1690"/>
                    </a:cubicBezTo>
                    <a:cubicBezTo>
                      <a:pt x="1162" y="1657"/>
                      <a:pt x="1170" y="1712"/>
                      <a:pt x="1170" y="1723"/>
                    </a:cubicBezTo>
                    <a:cubicBezTo>
                      <a:pt x="1170" y="1734"/>
                      <a:pt x="1175" y="1783"/>
                      <a:pt x="1175" y="1809"/>
                    </a:cubicBezTo>
                    <a:cubicBezTo>
                      <a:pt x="1175" y="1834"/>
                      <a:pt x="1236" y="1849"/>
                      <a:pt x="1271" y="1860"/>
                    </a:cubicBezTo>
                    <a:cubicBezTo>
                      <a:pt x="1306" y="1872"/>
                      <a:pt x="1310" y="1905"/>
                      <a:pt x="1358" y="1901"/>
                    </a:cubicBezTo>
                    <a:cubicBezTo>
                      <a:pt x="1406" y="1897"/>
                      <a:pt x="1389" y="1912"/>
                      <a:pt x="1380" y="1923"/>
                    </a:cubicBezTo>
                    <a:cubicBezTo>
                      <a:pt x="1371" y="1935"/>
                      <a:pt x="1398" y="1957"/>
                      <a:pt x="1398" y="1972"/>
                    </a:cubicBezTo>
                    <a:cubicBezTo>
                      <a:pt x="1398" y="1986"/>
                      <a:pt x="1441" y="2001"/>
                      <a:pt x="1459" y="1990"/>
                    </a:cubicBezTo>
                    <a:cubicBezTo>
                      <a:pt x="1476" y="1979"/>
                      <a:pt x="1494" y="1998"/>
                      <a:pt x="1511" y="2012"/>
                    </a:cubicBezTo>
                    <a:cubicBezTo>
                      <a:pt x="1529" y="2027"/>
                      <a:pt x="1559" y="2023"/>
                      <a:pt x="1555" y="2061"/>
                    </a:cubicBezTo>
                    <a:cubicBezTo>
                      <a:pt x="1594" y="2142"/>
                      <a:pt x="1598" y="2094"/>
                      <a:pt x="1612" y="2072"/>
                    </a:cubicBezTo>
                    <a:cubicBezTo>
                      <a:pt x="1625" y="2049"/>
                      <a:pt x="1633" y="2075"/>
                      <a:pt x="1651" y="2105"/>
                    </a:cubicBezTo>
                    <a:cubicBezTo>
                      <a:pt x="1668" y="2135"/>
                      <a:pt x="1725" y="2094"/>
                      <a:pt x="1747" y="2079"/>
                    </a:cubicBezTo>
                    <a:cubicBezTo>
                      <a:pt x="1769" y="2064"/>
                      <a:pt x="1782" y="2101"/>
                      <a:pt x="1786" y="2116"/>
                    </a:cubicBezTo>
                    <a:cubicBezTo>
                      <a:pt x="1791" y="2131"/>
                      <a:pt x="1843" y="2142"/>
                      <a:pt x="1856" y="2164"/>
                    </a:cubicBezTo>
                    <a:cubicBezTo>
                      <a:pt x="1869" y="2187"/>
                      <a:pt x="1895" y="2187"/>
                      <a:pt x="1948" y="2172"/>
                    </a:cubicBezTo>
                    <a:cubicBezTo>
                      <a:pt x="2000" y="2157"/>
                      <a:pt x="1992" y="2190"/>
                      <a:pt x="2040" y="2194"/>
                    </a:cubicBezTo>
                    <a:cubicBezTo>
                      <a:pt x="2088" y="2198"/>
                      <a:pt x="2079" y="2172"/>
                      <a:pt x="2131" y="2172"/>
                    </a:cubicBezTo>
                    <a:cubicBezTo>
                      <a:pt x="2184" y="2172"/>
                      <a:pt x="2179" y="2172"/>
                      <a:pt x="2214" y="2146"/>
                    </a:cubicBezTo>
                    <a:cubicBezTo>
                      <a:pt x="2249" y="2120"/>
                      <a:pt x="2267" y="2168"/>
                      <a:pt x="2284" y="2205"/>
                    </a:cubicBezTo>
                    <a:cubicBezTo>
                      <a:pt x="2302" y="2242"/>
                      <a:pt x="2241" y="2264"/>
                      <a:pt x="2245" y="2316"/>
                    </a:cubicBezTo>
                    <a:cubicBezTo>
                      <a:pt x="2249" y="2368"/>
                      <a:pt x="2337" y="2283"/>
                      <a:pt x="2350" y="2264"/>
                    </a:cubicBezTo>
                    <a:cubicBezTo>
                      <a:pt x="2363" y="2246"/>
                      <a:pt x="2420" y="2194"/>
                      <a:pt x="2446" y="2164"/>
                    </a:cubicBezTo>
                    <a:cubicBezTo>
                      <a:pt x="2472" y="2135"/>
                      <a:pt x="2542" y="2142"/>
                      <a:pt x="2586" y="2127"/>
                    </a:cubicBezTo>
                    <a:cubicBezTo>
                      <a:pt x="2629" y="2112"/>
                      <a:pt x="2647" y="2153"/>
                      <a:pt x="2660" y="2175"/>
                    </a:cubicBezTo>
                    <a:cubicBezTo>
                      <a:pt x="2673" y="2198"/>
                      <a:pt x="2664" y="2198"/>
                      <a:pt x="2704" y="2198"/>
                    </a:cubicBezTo>
                    <a:cubicBezTo>
                      <a:pt x="2743" y="2198"/>
                      <a:pt x="2773" y="2205"/>
                      <a:pt x="2795" y="2227"/>
                    </a:cubicBezTo>
                    <a:cubicBezTo>
                      <a:pt x="2817" y="2250"/>
                      <a:pt x="2861" y="2246"/>
                      <a:pt x="2874" y="2224"/>
                    </a:cubicBezTo>
                    <a:cubicBezTo>
                      <a:pt x="2887" y="2201"/>
                      <a:pt x="2922" y="2227"/>
                      <a:pt x="2966" y="2253"/>
                    </a:cubicBezTo>
                    <a:cubicBezTo>
                      <a:pt x="3009" y="2279"/>
                      <a:pt x="2974" y="2287"/>
                      <a:pt x="2983" y="2309"/>
                    </a:cubicBezTo>
                    <a:cubicBezTo>
                      <a:pt x="2992" y="2331"/>
                      <a:pt x="3057" y="2339"/>
                      <a:pt x="3071" y="2316"/>
                    </a:cubicBezTo>
                    <a:cubicBezTo>
                      <a:pt x="3084" y="2294"/>
                      <a:pt x="3114" y="2305"/>
                      <a:pt x="3140" y="2320"/>
                    </a:cubicBezTo>
                    <a:cubicBezTo>
                      <a:pt x="3167" y="2335"/>
                      <a:pt x="3223" y="2305"/>
                      <a:pt x="3241" y="2268"/>
                    </a:cubicBezTo>
                    <a:cubicBezTo>
                      <a:pt x="3258" y="2231"/>
                      <a:pt x="3237" y="2227"/>
                      <a:pt x="3285" y="2220"/>
                    </a:cubicBezTo>
                    <a:cubicBezTo>
                      <a:pt x="3333" y="2213"/>
                      <a:pt x="3341" y="2179"/>
                      <a:pt x="3376" y="2138"/>
                    </a:cubicBezTo>
                    <a:cubicBezTo>
                      <a:pt x="3411" y="2098"/>
                      <a:pt x="3481" y="2112"/>
                      <a:pt x="3538" y="2101"/>
                    </a:cubicBezTo>
                    <a:cubicBezTo>
                      <a:pt x="3595" y="2090"/>
                      <a:pt x="3630" y="2038"/>
                      <a:pt x="3700" y="1990"/>
                    </a:cubicBezTo>
                    <a:cubicBezTo>
                      <a:pt x="3769" y="1942"/>
                      <a:pt x="3796" y="2005"/>
                      <a:pt x="3813" y="2016"/>
                    </a:cubicBezTo>
                    <a:cubicBezTo>
                      <a:pt x="3831" y="2027"/>
                      <a:pt x="3887" y="2031"/>
                      <a:pt x="3914" y="2057"/>
                    </a:cubicBezTo>
                    <a:cubicBezTo>
                      <a:pt x="3940" y="2083"/>
                      <a:pt x="3949" y="2035"/>
                      <a:pt x="3975" y="2009"/>
                    </a:cubicBezTo>
                    <a:cubicBezTo>
                      <a:pt x="4001" y="1983"/>
                      <a:pt x="4023" y="1975"/>
                      <a:pt x="4058" y="1960"/>
                    </a:cubicBezTo>
                    <a:cubicBezTo>
                      <a:pt x="4093" y="1946"/>
                      <a:pt x="4132" y="1975"/>
                      <a:pt x="4154" y="2001"/>
                    </a:cubicBezTo>
                    <a:cubicBezTo>
                      <a:pt x="4176" y="2027"/>
                      <a:pt x="4132" y="2027"/>
                      <a:pt x="4119" y="2061"/>
                    </a:cubicBezTo>
                    <a:cubicBezTo>
                      <a:pt x="4106" y="2094"/>
                      <a:pt x="4154" y="2086"/>
                      <a:pt x="4167" y="2064"/>
                    </a:cubicBezTo>
                    <a:cubicBezTo>
                      <a:pt x="4180" y="2042"/>
                      <a:pt x="4202" y="2064"/>
                      <a:pt x="4211" y="2094"/>
                    </a:cubicBezTo>
                    <a:cubicBezTo>
                      <a:pt x="4219" y="2124"/>
                      <a:pt x="4228" y="2127"/>
                      <a:pt x="4206" y="2150"/>
                    </a:cubicBezTo>
                    <a:cubicBezTo>
                      <a:pt x="4184" y="2172"/>
                      <a:pt x="4167" y="2168"/>
                      <a:pt x="4158" y="2205"/>
                    </a:cubicBezTo>
                    <a:cubicBezTo>
                      <a:pt x="4149" y="2242"/>
                      <a:pt x="4228" y="2205"/>
                      <a:pt x="4246" y="2220"/>
                    </a:cubicBezTo>
                    <a:cubicBezTo>
                      <a:pt x="4263" y="2235"/>
                      <a:pt x="4285" y="2253"/>
                      <a:pt x="4320" y="2250"/>
                    </a:cubicBezTo>
                    <a:cubicBezTo>
                      <a:pt x="4355" y="2246"/>
                      <a:pt x="4346" y="2242"/>
                      <a:pt x="4385" y="2268"/>
                    </a:cubicBezTo>
                    <a:cubicBezTo>
                      <a:pt x="4425" y="2294"/>
                      <a:pt x="4425" y="2246"/>
                      <a:pt x="4447" y="2220"/>
                    </a:cubicBezTo>
                    <a:cubicBezTo>
                      <a:pt x="4468" y="2194"/>
                      <a:pt x="4495" y="2209"/>
                      <a:pt x="4508" y="2235"/>
                    </a:cubicBezTo>
                    <a:cubicBezTo>
                      <a:pt x="4521" y="2261"/>
                      <a:pt x="4530" y="2250"/>
                      <a:pt x="4564" y="2272"/>
                    </a:cubicBezTo>
                    <a:cubicBezTo>
                      <a:pt x="4585" y="2285"/>
                      <a:pt x="4590" y="2296"/>
                      <a:pt x="4594" y="2315"/>
                    </a:cubicBezTo>
                    <a:cubicBezTo>
                      <a:pt x="4599" y="2309"/>
                      <a:pt x="4605" y="2302"/>
                      <a:pt x="4613" y="2294"/>
                    </a:cubicBezTo>
                    <a:cubicBezTo>
                      <a:pt x="4656" y="2246"/>
                      <a:pt x="4639" y="2290"/>
                      <a:pt x="4674" y="2305"/>
                    </a:cubicBezTo>
                    <a:cubicBezTo>
                      <a:pt x="4709" y="2320"/>
                      <a:pt x="4717" y="2301"/>
                      <a:pt x="4722" y="2268"/>
                    </a:cubicBezTo>
                    <a:cubicBezTo>
                      <a:pt x="4726" y="2235"/>
                      <a:pt x="4713" y="2183"/>
                      <a:pt x="4713" y="2142"/>
                    </a:cubicBezTo>
                    <a:cubicBezTo>
                      <a:pt x="4713" y="2101"/>
                      <a:pt x="4726" y="2124"/>
                      <a:pt x="4770" y="2112"/>
                    </a:cubicBezTo>
                    <a:cubicBezTo>
                      <a:pt x="4813" y="2101"/>
                      <a:pt x="4770" y="2112"/>
                      <a:pt x="4770" y="2072"/>
                    </a:cubicBezTo>
                    <a:cubicBezTo>
                      <a:pt x="4770" y="2031"/>
                      <a:pt x="4796" y="2053"/>
                      <a:pt x="4827" y="2035"/>
                    </a:cubicBezTo>
                    <a:cubicBezTo>
                      <a:pt x="4857" y="2016"/>
                      <a:pt x="4827" y="2001"/>
                      <a:pt x="4818" y="1968"/>
                    </a:cubicBezTo>
                    <a:cubicBezTo>
                      <a:pt x="4809" y="1935"/>
                      <a:pt x="4827" y="1857"/>
                      <a:pt x="4822" y="1820"/>
                    </a:cubicBezTo>
                    <a:cubicBezTo>
                      <a:pt x="4818" y="1783"/>
                      <a:pt x="4822" y="1771"/>
                      <a:pt x="4818" y="1731"/>
                    </a:cubicBezTo>
                    <a:cubicBezTo>
                      <a:pt x="4813" y="1690"/>
                      <a:pt x="4796" y="1660"/>
                      <a:pt x="4792" y="1631"/>
                    </a:cubicBezTo>
                    <a:cubicBezTo>
                      <a:pt x="4787" y="1601"/>
                      <a:pt x="4752" y="1594"/>
                      <a:pt x="4730" y="1564"/>
                    </a:cubicBezTo>
                    <a:cubicBezTo>
                      <a:pt x="4709" y="1534"/>
                      <a:pt x="4744" y="1542"/>
                      <a:pt x="4792" y="1531"/>
                    </a:cubicBezTo>
                    <a:cubicBezTo>
                      <a:pt x="4840" y="1519"/>
                      <a:pt x="4774" y="1475"/>
                      <a:pt x="4744" y="1449"/>
                    </a:cubicBezTo>
                    <a:cubicBezTo>
                      <a:pt x="4713" y="1423"/>
                      <a:pt x="4709" y="1408"/>
                      <a:pt x="4704" y="1367"/>
                    </a:cubicBezTo>
                    <a:cubicBezTo>
                      <a:pt x="4700" y="1327"/>
                      <a:pt x="4656" y="1312"/>
                      <a:pt x="4647" y="1264"/>
                    </a:cubicBezTo>
                    <a:cubicBezTo>
                      <a:pt x="4639" y="1215"/>
                      <a:pt x="4608" y="1230"/>
                      <a:pt x="4582" y="1227"/>
                    </a:cubicBezTo>
                    <a:cubicBezTo>
                      <a:pt x="4556" y="1223"/>
                      <a:pt x="4516" y="1193"/>
                      <a:pt x="4481" y="1186"/>
                    </a:cubicBezTo>
                    <a:cubicBezTo>
                      <a:pt x="4454" y="1180"/>
                      <a:pt x="4462" y="1168"/>
                      <a:pt x="4478" y="1157"/>
                    </a:cubicBezTo>
                    <a:cubicBezTo>
                      <a:pt x="4460" y="1150"/>
                      <a:pt x="4440" y="1144"/>
                      <a:pt x="4418" y="1148"/>
                    </a:cubicBezTo>
                    <a:close/>
                  </a:path>
                </a:pathLst>
              </a:custGeom>
              <a:solidFill>
                <a:schemeClr val="accent1"/>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7" name="Google Shape;867;p35"/>
              <p:cNvSpPr/>
              <p:nvPr/>
            </p:nvSpPr>
            <p:spPr>
              <a:xfrm>
                <a:off x="1496" y="1832"/>
                <a:ext cx="1455" cy="934"/>
              </a:xfrm>
              <a:custGeom>
                <a:rect b="b" l="l" r="r" t="t"/>
                <a:pathLst>
                  <a:path extrusionOk="0" h="2018" w="3142">
                    <a:moveTo>
                      <a:pt x="3085" y="823"/>
                    </a:moveTo>
                    <a:cubicBezTo>
                      <a:pt x="3054" y="797"/>
                      <a:pt x="3054" y="789"/>
                      <a:pt x="3054" y="771"/>
                    </a:cubicBezTo>
                    <a:cubicBezTo>
                      <a:pt x="3054" y="752"/>
                      <a:pt x="3063" y="726"/>
                      <a:pt x="3032" y="708"/>
                    </a:cubicBezTo>
                    <a:cubicBezTo>
                      <a:pt x="2962" y="682"/>
                      <a:pt x="2976" y="678"/>
                      <a:pt x="2993" y="656"/>
                    </a:cubicBezTo>
                    <a:cubicBezTo>
                      <a:pt x="3011" y="633"/>
                      <a:pt x="2980" y="604"/>
                      <a:pt x="2971" y="574"/>
                    </a:cubicBezTo>
                    <a:cubicBezTo>
                      <a:pt x="2962" y="545"/>
                      <a:pt x="2901" y="530"/>
                      <a:pt x="2875" y="478"/>
                    </a:cubicBezTo>
                    <a:cubicBezTo>
                      <a:pt x="2849" y="426"/>
                      <a:pt x="2796" y="489"/>
                      <a:pt x="2762" y="496"/>
                    </a:cubicBezTo>
                    <a:cubicBezTo>
                      <a:pt x="2727" y="504"/>
                      <a:pt x="2679" y="426"/>
                      <a:pt x="2652" y="396"/>
                    </a:cubicBezTo>
                    <a:cubicBezTo>
                      <a:pt x="2626" y="367"/>
                      <a:pt x="2547" y="348"/>
                      <a:pt x="2499" y="330"/>
                    </a:cubicBezTo>
                    <a:cubicBezTo>
                      <a:pt x="2451" y="311"/>
                      <a:pt x="2464" y="244"/>
                      <a:pt x="2460" y="204"/>
                    </a:cubicBezTo>
                    <a:cubicBezTo>
                      <a:pt x="2456" y="163"/>
                      <a:pt x="2403" y="207"/>
                      <a:pt x="2360" y="226"/>
                    </a:cubicBezTo>
                    <a:cubicBezTo>
                      <a:pt x="2316" y="244"/>
                      <a:pt x="2303" y="229"/>
                      <a:pt x="2298" y="200"/>
                    </a:cubicBezTo>
                    <a:cubicBezTo>
                      <a:pt x="2294" y="170"/>
                      <a:pt x="2224" y="170"/>
                      <a:pt x="2141" y="126"/>
                    </a:cubicBezTo>
                    <a:cubicBezTo>
                      <a:pt x="2058" y="81"/>
                      <a:pt x="2050" y="122"/>
                      <a:pt x="2023" y="152"/>
                    </a:cubicBezTo>
                    <a:cubicBezTo>
                      <a:pt x="1997" y="181"/>
                      <a:pt x="1910" y="144"/>
                      <a:pt x="1844" y="133"/>
                    </a:cubicBezTo>
                    <a:cubicBezTo>
                      <a:pt x="1779" y="122"/>
                      <a:pt x="1770" y="159"/>
                      <a:pt x="1700" y="185"/>
                    </a:cubicBezTo>
                    <a:cubicBezTo>
                      <a:pt x="1630" y="211"/>
                      <a:pt x="1639" y="215"/>
                      <a:pt x="1595" y="207"/>
                    </a:cubicBezTo>
                    <a:cubicBezTo>
                      <a:pt x="1552" y="200"/>
                      <a:pt x="1517" y="166"/>
                      <a:pt x="1482" y="118"/>
                    </a:cubicBezTo>
                    <a:cubicBezTo>
                      <a:pt x="1447" y="70"/>
                      <a:pt x="1420" y="96"/>
                      <a:pt x="1368" y="92"/>
                    </a:cubicBezTo>
                    <a:cubicBezTo>
                      <a:pt x="1316" y="89"/>
                      <a:pt x="1263" y="48"/>
                      <a:pt x="1206" y="40"/>
                    </a:cubicBezTo>
                    <a:cubicBezTo>
                      <a:pt x="1150" y="33"/>
                      <a:pt x="1080" y="59"/>
                      <a:pt x="1045" y="29"/>
                    </a:cubicBezTo>
                    <a:cubicBezTo>
                      <a:pt x="1010" y="0"/>
                      <a:pt x="1010" y="29"/>
                      <a:pt x="988" y="59"/>
                    </a:cubicBezTo>
                    <a:cubicBezTo>
                      <a:pt x="966" y="89"/>
                      <a:pt x="927" y="66"/>
                      <a:pt x="879" y="63"/>
                    </a:cubicBezTo>
                    <a:cubicBezTo>
                      <a:pt x="831" y="59"/>
                      <a:pt x="822" y="81"/>
                      <a:pt x="761" y="85"/>
                    </a:cubicBezTo>
                    <a:cubicBezTo>
                      <a:pt x="700" y="89"/>
                      <a:pt x="700" y="122"/>
                      <a:pt x="617" y="126"/>
                    </a:cubicBezTo>
                    <a:cubicBezTo>
                      <a:pt x="534" y="129"/>
                      <a:pt x="521" y="141"/>
                      <a:pt x="451" y="133"/>
                    </a:cubicBezTo>
                    <a:cubicBezTo>
                      <a:pt x="381" y="126"/>
                      <a:pt x="368" y="166"/>
                      <a:pt x="320" y="196"/>
                    </a:cubicBezTo>
                    <a:cubicBezTo>
                      <a:pt x="272" y="226"/>
                      <a:pt x="298" y="285"/>
                      <a:pt x="298" y="333"/>
                    </a:cubicBezTo>
                    <a:cubicBezTo>
                      <a:pt x="298" y="381"/>
                      <a:pt x="381" y="370"/>
                      <a:pt x="390" y="400"/>
                    </a:cubicBezTo>
                    <a:cubicBezTo>
                      <a:pt x="398" y="430"/>
                      <a:pt x="464" y="430"/>
                      <a:pt x="490" y="463"/>
                    </a:cubicBezTo>
                    <a:cubicBezTo>
                      <a:pt x="516" y="496"/>
                      <a:pt x="481" y="504"/>
                      <a:pt x="468" y="522"/>
                    </a:cubicBezTo>
                    <a:cubicBezTo>
                      <a:pt x="455" y="541"/>
                      <a:pt x="477" y="556"/>
                      <a:pt x="433" y="574"/>
                    </a:cubicBezTo>
                    <a:cubicBezTo>
                      <a:pt x="390" y="593"/>
                      <a:pt x="394" y="582"/>
                      <a:pt x="359" y="619"/>
                    </a:cubicBezTo>
                    <a:cubicBezTo>
                      <a:pt x="324" y="656"/>
                      <a:pt x="350" y="674"/>
                      <a:pt x="411" y="689"/>
                    </a:cubicBezTo>
                    <a:cubicBezTo>
                      <a:pt x="473" y="704"/>
                      <a:pt x="446" y="722"/>
                      <a:pt x="407" y="722"/>
                    </a:cubicBezTo>
                    <a:cubicBezTo>
                      <a:pt x="368" y="722"/>
                      <a:pt x="425" y="730"/>
                      <a:pt x="333" y="752"/>
                    </a:cubicBezTo>
                    <a:cubicBezTo>
                      <a:pt x="241" y="774"/>
                      <a:pt x="232" y="748"/>
                      <a:pt x="180" y="726"/>
                    </a:cubicBezTo>
                    <a:cubicBezTo>
                      <a:pt x="167" y="721"/>
                      <a:pt x="156" y="718"/>
                      <a:pt x="146" y="716"/>
                    </a:cubicBezTo>
                    <a:cubicBezTo>
                      <a:pt x="148" y="729"/>
                      <a:pt x="148" y="743"/>
                      <a:pt x="141" y="753"/>
                    </a:cubicBezTo>
                    <a:cubicBezTo>
                      <a:pt x="121" y="781"/>
                      <a:pt x="62" y="770"/>
                      <a:pt x="72" y="792"/>
                    </a:cubicBezTo>
                    <a:cubicBezTo>
                      <a:pt x="82" y="814"/>
                      <a:pt x="91" y="806"/>
                      <a:pt x="114" y="814"/>
                    </a:cubicBezTo>
                    <a:cubicBezTo>
                      <a:pt x="137" y="823"/>
                      <a:pt x="147" y="831"/>
                      <a:pt x="147" y="850"/>
                    </a:cubicBezTo>
                    <a:cubicBezTo>
                      <a:pt x="147" y="870"/>
                      <a:pt x="141" y="886"/>
                      <a:pt x="118" y="906"/>
                    </a:cubicBezTo>
                    <a:cubicBezTo>
                      <a:pt x="95" y="925"/>
                      <a:pt x="121" y="925"/>
                      <a:pt x="105" y="956"/>
                    </a:cubicBezTo>
                    <a:cubicBezTo>
                      <a:pt x="88" y="987"/>
                      <a:pt x="62" y="998"/>
                      <a:pt x="75" y="1023"/>
                    </a:cubicBezTo>
                    <a:cubicBezTo>
                      <a:pt x="88" y="1048"/>
                      <a:pt x="91" y="1064"/>
                      <a:pt x="91" y="1081"/>
                    </a:cubicBezTo>
                    <a:cubicBezTo>
                      <a:pt x="91" y="1098"/>
                      <a:pt x="85" y="1109"/>
                      <a:pt x="62" y="1100"/>
                    </a:cubicBezTo>
                    <a:cubicBezTo>
                      <a:pt x="39" y="1092"/>
                      <a:pt x="10" y="1087"/>
                      <a:pt x="10" y="1109"/>
                    </a:cubicBezTo>
                    <a:cubicBezTo>
                      <a:pt x="10" y="1131"/>
                      <a:pt x="23" y="1162"/>
                      <a:pt x="19" y="1187"/>
                    </a:cubicBezTo>
                    <a:cubicBezTo>
                      <a:pt x="16" y="1212"/>
                      <a:pt x="0" y="1226"/>
                      <a:pt x="32" y="1251"/>
                    </a:cubicBezTo>
                    <a:cubicBezTo>
                      <a:pt x="65" y="1276"/>
                      <a:pt x="95" y="1312"/>
                      <a:pt x="101" y="1340"/>
                    </a:cubicBezTo>
                    <a:cubicBezTo>
                      <a:pt x="108" y="1367"/>
                      <a:pt x="121" y="1403"/>
                      <a:pt x="141" y="1423"/>
                    </a:cubicBezTo>
                    <a:cubicBezTo>
                      <a:pt x="160" y="1442"/>
                      <a:pt x="167" y="1445"/>
                      <a:pt x="170" y="1473"/>
                    </a:cubicBezTo>
                    <a:cubicBezTo>
                      <a:pt x="173" y="1501"/>
                      <a:pt x="164" y="1526"/>
                      <a:pt x="216" y="1534"/>
                    </a:cubicBezTo>
                    <a:cubicBezTo>
                      <a:pt x="268" y="1542"/>
                      <a:pt x="331" y="1531"/>
                      <a:pt x="350" y="1551"/>
                    </a:cubicBezTo>
                    <a:cubicBezTo>
                      <a:pt x="370" y="1570"/>
                      <a:pt x="399" y="1570"/>
                      <a:pt x="432" y="1579"/>
                    </a:cubicBezTo>
                    <a:cubicBezTo>
                      <a:pt x="465" y="1587"/>
                      <a:pt x="508" y="1576"/>
                      <a:pt x="527" y="1598"/>
                    </a:cubicBezTo>
                    <a:cubicBezTo>
                      <a:pt x="547" y="1620"/>
                      <a:pt x="573" y="1629"/>
                      <a:pt x="593" y="1651"/>
                    </a:cubicBezTo>
                    <a:cubicBezTo>
                      <a:pt x="612" y="1673"/>
                      <a:pt x="612" y="1698"/>
                      <a:pt x="655" y="1687"/>
                    </a:cubicBezTo>
                    <a:cubicBezTo>
                      <a:pt x="698" y="1676"/>
                      <a:pt x="704" y="1640"/>
                      <a:pt x="747" y="1673"/>
                    </a:cubicBezTo>
                    <a:cubicBezTo>
                      <a:pt x="789" y="1706"/>
                      <a:pt x="786" y="1701"/>
                      <a:pt x="838" y="1709"/>
                    </a:cubicBezTo>
                    <a:cubicBezTo>
                      <a:pt x="891" y="1718"/>
                      <a:pt x="924" y="1726"/>
                      <a:pt x="963" y="1723"/>
                    </a:cubicBezTo>
                    <a:cubicBezTo>
                      <a:pt x="1002" y="1720"/>
                      <a:pt x="1015" y="1723"/>
                      <a:pt x="1055" y="1732"/>
                    </a:cubicBezTo>
                    <a:cubicBezTo>
                      <a:pt x="1094" y="1740"/>
                      <a:pt x="1150" y="1720"/>
                      <a:pt x="1192" y="1757"/>
                    </a:cubicBezTo>
                    <a:cubicBezTo>
                      <a:pt x="1235" y="1793"/>
                      <a:pt x="1251" y="1815"/>
                      <a:pt x="1274" y="1829"/>
                    </a:cubicBezTo>
                    <a:cubicBezTo>
                      <a:pt x="1297" y="1843"/>
                      <a:pt x="1346" y="1837"/>
                      <a:pt x="1356" y="1882"/>
                    </a:cubicBezTo>
                    <a:cubicBezTo>
                      <a:pt x="1366" y="1926"/>
                      <a:pt x="1349" y="1946"/>
                      <a:pt x="1386" y="1948"/>
                    </a:cubicBezTo>
                    <a:cubicBezTo>
                      <a:pt x="1422" y="1951"/>
                      <a:pt x="1435" y="1954"/>
                      <a:pt x="1458" y="1971"/>
                    </a:cubicBezTo>
                    <a:cubicBezTo>
                      <a:pt x="1481" y="1987"/>
                      <a:pt x="1487" y="1998"/>
                      <a:pt x="1520" y="1976"/>
                    </a:cubicBezTo>
                    <a:cubicBezTo>
                      <a:pt x="1553" y="1954"/>
                      <a:pt x="1553" y="1957"/>
                      <a:pt x="1576" y="1971"/>
                    </a:cubicBezTo>
                    <a:cubicBezTo>
                      <a:pt x="1598" y="1984"/>
                      <a:pt x="1618" y="2018"/>
                      <a:pt x="1657" y="1962"/>
                    </a:cubicBezTo>
                    <a:cubicBezTo>
                      <a:pt x="1697" y="1907"/>
                      <a:pt x="1693" y="1907"/>
                      <a:pt x="1720" y="1890"/>
                    </a:cubicBezTo>
                    <a:cubicBezTo>
                      <a:pt x="1746" y="1873"/>
                      <a:pt x="1746" y="1854"/>
                      <a:pt x="1759" y="1823"/>
                    </a:cubicBezTo>
                    <a:cubicBezTo>
                      <a:pt x="1772" y="1793"/>
                      <a:pt x="1782" y="1776"/>
                      <a:pt x="1769" y="1765"/>
                    </a:cubicBezTo>
                    <a:cubicBezTo>
                      <a:pt x="1756" y="1754"/>
                      <a:pt x="1739" y="1720"/>
                      <a:pt x="1772" y="1715"/>
                    </a:cubicBezTo>
                    <a:cubicBezTo>
                      <a:pt x="1794" y="1711"/>
                      <a:pt x="1814" y="1717"/>
                      <a:pt x="1832" y="1724"/>
                    </a:cubicBezTo>
                    <a:cubicBezTo>
                      <a:pt x="1837" y="1721"/>
                      <a:pt x="1843" y="1718"/>
                      <a:pt x="1849" y="1716"/>
                    </a:cubicBezTo>
                    <a:cubicBezTo>
                      <a:pt x="1875" y="1705"/>
                      <a:pt x="1840" y="1645"/>
                      <a:pt x="1853" y="1631"/>
                    </a:cubicBezTo>
                    <a:cubicBezTo>
                      <a:pt x="1866" y="1616"/>
                      <a:pt x="1879" y="1605"/>
                      <a:pt x="1918" y="1586"/>
                    </a:cubicBezTo>
                    <a:cubicBezTo>
                      <a:pt x="1958" y="1568"/>
                      <a:pt x="2015" y="1586"/>
                      <a:pt x="2036" y="1586"/>
                    </a:cubicBezTo>
                    <a:cubicBezTo>
                      <a:pt x="2058" y="1586"/>
                      <a:pt x="2102" y="1590"/>
                      <a:pt x="2124" y="1571"/>
                    </a:cubicBezTo>
                    <a:cubicBezTo>
                      <a:pt x="2146" y="1553"/>
                      <a:pt x="2163" y="1571"/>
                      <a:pt x="2189" y="1597"/>
                    </a:cubicBezTo>
                    <a:cubicBezTo>
                      <a:pt x="2215" y="1623"/>
                      <a:pt x="2233" y="1605"/>
                      <a:pt x="2264" y="1631"/>
                    </a:cubicBezTo>
                    <a:cubicBezTo>
                      <a:pt x="2294" y="1656"/>
                      <a:pt x="2316" y="1616"/>
                      <a:pt x="2347" y="1597"/>
                    </a:cubicBezTo>
                    <a:cubicBezTo>
                      <a:pt x="2377" y="1579"/>
                      <a:pt x="2399" y="1608"/>
                      <a:pt x="2412" y="1638"/>
                    </a:cubicBezTo>
                    <a:cubicBezTo>
                      <a:pt x="2425" y="1668"/>
                      <a:pt x="2469" y="1705"/>
                      <a:pt x="2499" y="1738"/>
                    </a:cubicBezTo>
                    <a:cubicBezTo>
                      <a:pt x="2530" y="1771"/>
                      <a:pt x="2574" y="1768"/>
                      <a:pt x="2626" y="1768"/>
                    </a:cubicBezTo>
                    <a:cubicBezTo>
                      <a:pt x="2679" y="1768"/>
                      <a:pt x="2661" y="1716"/>
                      <a:pt x="2661" y="1686"/>
                    </a:cubicBezTo>
                    <a:cubicBezTo>
                      <a:pt x="2661" y="1656"/>
                      <a:pt x="2705" y="1631"/>
                      <a:pt x="2735" y="1608"/>
                    </a:cubicBezTo>
                    <a:cubicBezTo>
                      <a:pt x="2766" y="1586"/>
                      <a:pt x="2779" y="1616"/>
                      <a:pt x="2805" y="1649"/>
                    </a:cubicBezTo>
                    <a:cubicBezTo>
                      <a:pt x="2831" y="1682"/>
                      <a:pt x="2862" y="1656"/>
                      <a:pt x="2888" y="1627"/>
                    </a:cubicBezTo>
                    <a:cubicBezTo>
                      <a:pt x="2914" y="1597"/>
                      <a:pt x="2932" y="1631"/>
                      <a:pt x="2949" y="1656"/>
                    </a:cubicBezTo>
                    <a:cubicBezTo>
                      <a:pt x="2967" y="1682"/>
                      <a:pt x="2997" y="1649"/>
                      <a:pt x="2997" y="1619"/>
                    </a:cubicBezTo>
                    <a:cubicBezTo>
                      <a:pt x="2997" y="1590"/>
                      <a:pt x="3015" y="1575"/>
                      <a:pt x="3011" y="1530"/>
                    </a:cubicBezTo>
                    <a:cubicBezTo>
                      <a:pt x="3006" y="1486"/>
                      <a:pt x="2971" y="1504"/>
                      <a:pt x="2928" y="1501"/>
                    </a:cubicBezTo>
                    <a:cubicBezTo>
                      <a:pt x="2884" y="1497"/>
                      <a:pt x="2853" y="1475"/>
                      <a:pt x="2831" y="1441"/>
                    </a:cubicBezTo>
                    <a:cubicBezTo>
                      <a:pt x="2810" y="1408"/>
                      <a:pt x="2753" y="1423"/>
                      <a:pt x="2696" y="1416"/>
                    </a:cubicBezTo>
                    <a:cubicBezTo>
                      <a:pt x="2639" y="1408"/>
                      <a:pt x="2644" y="1367"/>
                      <a:pt x="2661" y="1323"/>
                    </a:cubicBezTo>
                    <a:cubicBezTo>
                      <a:pt x="2679" y="1278"/>
                      <a:pt x="2692" y="1319"/>
                      <a:pt x="2722" y="1353"/>
                    </a:cubicBezTo>
                    <a:cubicBezTo>
                      <a:pt x="2753" y="1386"/>
                      <a:pt x="2779" y="1371"/>
                      <a:pt x="2818" y="1382"/>
                    </a:cubicBezTo>
                    <a:cubicBezTo>
                      <a:pt x="2858" y="1393"/>
                      <a:pt x="2866" y="1375"/>
                      <a:pt x="2875" y="1341"/>
                    </a:cubicBezTo>
                    <a:cubicBezTo>
                      <a:pt x="2884" y="1308"/>
                      <a:pt x="2888" y="1282"/>
                      <a:pt x="2884" y="1234"/>
                    </a:cubicBezTo>
                    <a:cubicBezTo>
                      <a:pt x="2879" y="1186"/>
                      <a:pt x="2932" y="1208"/>
                      <a:pt x="2958" y="1182"/>
                    </a:cubicBezTo>
                    <a:cubicBezTo>
                      <a:pt x="2984" y="1156"/>
                      <a:pt x="2997" y="1134"/>
                      <a:pt x="2976" y="1115"/>
                    </a:cubicBezTo>
                    <a:cubicBezTo>
                      <a:pt x="2954" y="1097"/>
                      <a:pt x="2976" y="1063"/>
                      <a:pt x="2993" y="1067"/>
                    </a:cubicBezTo>
                    <a:cubicBezTo>
                      <a:pt x="3011" y="1071"/>
                      <a:pt x="3024" y="1060"/>
                      <a:pt x="3032" y="1026"/>
                    </a:cubicBezTo>
                    <a:cubicBezTo>
                      <a:pt x="3041" y="993"/>
                      <a:pt x="3032" y="1026"/>
                      <a:pt x="3059" y="1045"/>
                    </a:cubicBezTo>
                    <a:cubicBezTo>
                      <a:pt x="3085" y="1063"/>
                      <a:pt x="3089" y="1012"/>
                      <a:pt x="3089" y="997"/>
                    </a:cubicBezTo>
                    <a:cubicBezTo>
                      <a:pt x="3089" y="982"/>
                      <a:pt x="3107" y="967"/>
                      <a:pt x="3124" y="926"/>
                    </a:cubicBezTo>
                    <a:cubicBezTo>
                      <a:pt x="3142" y="886"/>
                      <a:pt x="3115" y="848"/>
                      <a:pt x="3085" y="823"/>
                    </a:cubicBezTo>
                    <a:close/>
                  </a:path>
                </a:pathLst>
              </a:custGeom>
              <a:solidFill>
                <a:schemeClr val="accent3"/>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8" name="Google Shape;868;p35"/>
              <p:cNvSpPr/>
              <p:nvPr/>
            </p:nvSpPr>
            <p:spPr>
              <a:xfrm>
                <a:off x="4417" y="5"/>
                <a:ext cx="1343" cy="1064"/>
              </a:xfrm>
              <a:custGeom>
                <a:rect b="b" l="l" r="r" t="t"/>
                <a:pathLst>
                  <a:path extrusionOk="0" h="2299" w="2901">
                    <a:moveTo>
                      <a:pt x="2867" y="958"/>
                    </a:moveTo>
                    <a:cubicBezTo>
                      <a:pt x="2834" y="938"/>
                      <a:pt x="2815" y="941"/>
                      <a:pt x="2819" y="905"/>
                    </a:cubicBezTo>
                    <a:cubicBezTo>
                      <a:pt x="2824" y="869"/>
                      <a:pt x="2841" y="823"/>
                      <a:pt x="2816" y="823"/>
                    </a:cubicBezTo>
                    <a:cubicBezTo>
                      <a:pt x="2792" y="823"/>
                      <a:pt x="2754" y="840"/>
                      <a:pt x="2728" y="859"/>
                    </a:cubicBezTo>
                    <a:cubicBezTo>
                      <a:pt x="2701" y="879"/>
                      <a:pt x="2665" y="895"/>
                      <a:pt x="2647" y="919"/>
                    </a:cubicBezTo>
                    <a:cubicBezTo>
                      <a:pt x="2629" y="942"/>
                      <a:pt x="2624" y="966"/>
                      <a:pt x="2595" y="966"/>
                    </a:cubicBezTo>
                    <a:cubicBezTo>
                      <a:pt x="2566" y="966"/>
                      <a:pt x="2538" y="976"/>
                      <a:pt x="2525" y="998"/>
                    </a:cubicBezTo>
                    <a:cubicBezTo>
                      <a:pt x="2511" y="1020"/>
                      <a:pt x="2475" y="1056"/>
                      <a:pt x="2479" y="1077"/>
                    </a:cubicBezTo>
                    <a:cubicBezTo>
                      <a:pt x="2482" y="1098"/>
                      <a:pt x="2485" y="1091"/>
                      <a:pt x="2459" y="1101"/>
                    </a:cubicBezTo>
                    <a:cubicBezTo>
                      <a:pt x="2433" y="1111"/>
                      <a:pt x="2377" y="1127"/>
                      <a:pt x="2351" y="1140"/>
                    </a:cubicBezTo>
                    <a:cubicBezTo>
                      <a:pt x="2325" y="1152"/>
                      <a:pt x="2258" y="1138"/>
                      <a:pt x="2238" y="1163"/>
                    </a:cubicBezTo>
                    <a:cubicBezTo>
                      <a:pt x="2218" y="1189"/>
                      <a:pt x="2194" y="1200"/>
                      <a:pt x="2172" y="1175"/>
                    </a:cubicBezTo>
                    <a:cubicBezTo>
                      <a:pt x="2151" y="1150"/>
                      <a:pt x="2140" y="1122"/>
                      <a:pt x="2113" y="1109"/>
                    </a:cubicBezTo>
                    <a:cubicBezTo>
                      <a:pt x="2087" y="1097"/>
                      <a:pt x="2076" y="1098"/>
                      <a:pt x="2090" y="1080"/>
                    </a:cubicBezTo>
                    <a:cubicBezTo>
                      <a:pt x="2105" y="1062"/>
                      <a:pt x="2113" y="1047"/>
                      <a:pt x="2095" y="1030"/>
                    </a:cubicBezTo>
                    <a:cubicBezTo>
                      <a:pt x="2077" y="1013"/>
                      <a:pt x="2035" y="1002"/>
                      <a:pt x="2035" y="977"/>
                    </a:cubicBezTo>
                    <a:cubicBezTo>
                      <a:pt x="2035" y="952"/>
                      <a:pt x="2036" y="926"/>
                      <a:pt x="2022" y="916"/>
                    </a:cubicBezTo>
                    <a:cubicBezTo>
                      <a:pt x="2007" y="906"/>
                      <a:pt x="1979" y="895"/>
                      <a:pt x="1971" y="915"/>
                    </a:cubicBezTo>
                    <a:cubicBezTo>
                      <a:pt x="1963" y="934"/>
                      <a:pt x="1964" y="934"/>
                      <a:pt x="1928" y="919"/>
                    </a:cubicBezTo>
                    <a:cubicBezTo>
                      <a:pt x="1892" y="904"/>
                      <a:pt x="1874" y="898"/>
                      <a:pt x="1863" y="888"/>
                    </a:cubicBezTo>
                    <a:cubicBezTo>
                      <a:pt x="1851" y="879"/>
                      <a:pt x="1828" y="865"/>
                      <a:pt x="1823" y="855"/>
                    </a:cubicBezTo>
                    <a:cubicBezTo>
                      <a:pt x="1819" y="845"/>
                      <a:pt x="1786" y="812"/>
                      <a:pt x="1763" y="829"/>
                    </a:cubicBezTo>
                    <a:cubicBezTo>
                      <a:pt x="1740" y="845"/>
                      <a:pt x="1715" y="863"/>
                      <a:pt x="1684" y="851"/>
                    </a:cubicBezTo>
                    <a:cubicBezTo>
                      <a:pt x="1653" y="838"/>
                      <a:pt x="1612" y="802"/>
                      <a:pt x="1589" y="817"/>
                    </a:cubicBezTo>
                    <a:cubicBezTo>
                      <a:pt x="1566" y="833"/>
                      <a:pt x="1479" y="873"/>
                      <a:pt x="1452" y="852"/>
                    </a:cubicBezTo>
                    <a:cubicBezTo>
                      <a:pt x="1424" y="831"/>
                      <a:pt x="1362" y="833"/>
                      <a:pt x="1362" y="792"/>
                    </a:cubicBezTo>
                    <a:cubicBezTo>
                      <a:pt x="1362" y="752"/>
                      <a:pt x="1378" y="733"/>
                      <a:pt x="1344" y="713"/>
                    </a:cubicBezTo>
                    <a:cubicBezTo>
                      <a:pt x="1309" y="694"/>
                      <a:pt x="1293" y="677"/>
                      <a:pt x="1291" y="655"/>
                    </a:cubicBezTo>
                    <a:cubicBezTo>
                      <a:pt x="1289" y="633"/>
                      <a:pt x="1276" y="596"/>
                      <a:pt x="1258" y="584"/>
                    </a:cubicBezTo>
                    <a:cubicBezTo>
                      <a:pt x="1240" y="571"/>
                      <a:pt x="1149" y="507"/>
                      <a:pt x="1154" y="491"/>
                    </a:cubicBezTo>
                    <a:cubicBezTo>
                      <a:pt x="1158" y="474"/>
                      <a:pt x="1176" y="462"/>
                      <a:pt x="1152" y="444"/>
                    </a:cubicBezTo>
                    <a:cubicBezTo>
                      <a:pt x="1127" y="425"/>
                      <a:pt x="1093" y="417"/>
                      <a:pt x="1093" y="399"/>
                    </a:cubicBezTo>
                    <a:cubicBezTo>
                      <a:pt x="1093" y="381"/>
                      <a:pt x="1103" y="366"/>
                      <a:pt x="1073" y="352"/>
                    </a:cubicBezTo>
                    <a:cubicBezTo>
                      <a:pt x="1044" y="338"/>
                      <a:pt x="1029" y="328"/>
                      <a:pt x="1029" y="298"/>
                    </a:cubicBezTo>
                    <a:cubicBezTo>
                      <a:pt x="1029" y="267"/>
                      <a:pt x="1004" y="256"/>
                      <a:pt x="991" y="245"/>
                    </a:cubicBezTo>
                    <a:cubicBezTo>
                      <a:pt x="978" y="234"/>
                      <a:pt x="985" y="204"/>
                      <a:pt x="954" y="188"/>
                    </a:cubicBezTo>
                    <a:cubicBezTo>
                      <a:pt x="923" y="171"/>
                      <a:pt x="896" y="181"/>
                      <a:pt x="896" y="159"/>
                    </a:cubicBezTo>
                    <a:cubicBezTo>
                      <a:pt x="896" y="136"/>
                      <a:pt x="900" y="121"/>
                      <a:pt x="870" y="111"/>
                    </a:cubicBezTo>
                    <a:cubicBezTo>
                      <a:pt x="841" y="102"/>
                      <a:pt x="826" y="97"/>
                      <a:pt x="814" y="82"/>
                    </a:cubicBezTo>
                    <a:cubicBezTo>
                      <a:pt x="803" y="67"/>
                      <a:pt x="773" y="56"/>
                      <a:pt x="759" y="49"/>
                    </a:cubicBezTo>
                    <a:cubicBezTo>
                      <a:pt x="744" y="42"/>
                      <a:pt x="724" y="32"/>
                      <a:pt x="711" y="39"/>
                    </a:cubicBezTo>
                    <a:cubicBezTo>
                      <a:pt x="698" y="46"/>
                      <a:pt x="669" y="72"/>
                      <a:pt x="641" y="75"/>
                    </a:cubicBezTo>
                    <a:cubicBezTo>
                      <a:pt x="613" y="78"/>
                      <a:pt x="569" y="56"/>
                      <a:pt x="539" y="42"/>
                    </a:cubicBezTo>
                    <a:cubicBezTo>
                      <a:pt x="510" y="28"/>
                      <a:pt x="447" y="0"/>
                      <a:pt x="426" y="6"/>
                    </a:cubicBezTo>
                    <a:cubicBezTo>
                      <a:pt x="405" y="11"/>
                      <a:pt x="344" y="17"/>
                      <a:pt x="330" y="32"/>
                    </a:cubicBezTo>
                    <a:cubicBezTo>
                      <a:pt x="315" y="47"/>
                      <a:pt x="285" y="67"/>
                      <a:pt x="246" y="68"/>
                    </a:cubicBezTo>
                    <a:cubicBezTo>
                      <a:pt x="207" y="70"/>
                      <a:pt x="164" y="68"/>
                      <a:pt x="138" y="88"/>
                    </a:cubicBezTo>
                    <a:cubicBezTo>
                      <a:pt x="112" y="107"/>
                      <a:pt x="97" y="120"/>
                      <a:pt x="64" y="131"/>
                    </a:cubicBezTo>
                    <a:cubicBezTo>
                      <a:pt x="56" y="134"/>
                      <a:pt x="46" y="136"/>
                      <a:pt x="36" y="137"/>
                    </a:cubicBezTo>
                    <a:cubicBezTo>
                      <a:pt x="45" y="150"/>
                      <a:pt x="55" y="162"/>
                      <a:pt x="66" y="170"/>
                    </a:cubicBezTo>
                    <a:cubicBezTo>
                      <a:pt x="105" y="198"/>
                      <a:pt x="131" y="209"/>
                      <a:pt x="99" y="248"/>
                    </a:cubicBezTo>
                    <a:cubicBezTo>
                      <a:pt x="66" y="286"/>
                      <a:pt x="0" y="342"/>
                      <a:pt x="66" y="353"/>
                    </a:cubicBezTo>
                    <a:cubicBezTo>
                      <a:pt x="131" y="364"/>
                      <a:pt x="138" y="353"/>
                      <a:pt x="164" y="387"/>
                    </a:cubicBezTo>
                    <a:cubicBezTo>
                      <a:pt x="190" y="420"/>
                      <a:pt x="210" y="403"/>
                      <a:pt x="210" y="370"/>
                    </a:cubicBezTo>
                    <a:cubicBezTo>
                      <a:pt x="210" y="336"/>
                      <a:pt x="236" y="309"/>
                      <a:pt x="256" y="336"/>
                    </a:cubicBezTo>
                    <a:cubicBezTo>
                      <a:pt x="275" y="364"/>
                      <a:pt x="282" y="375"/>
                      <a:pt x="308" y="375"/>
                    </a:cubicBezTo>
                    <a:cubicBezTo>
                      <a:pt x="334" y="375"/>
                      <a:pt x="348" y="353"/>
                      <a:pt x="348" y="403"/>
                    </a:cubicBezTo>
                    <a:cubicBezTo>
                      <a:pt x="348" y="453"/>
                      <a:pt x="361" y="492"/>
                      <a:pt x="367" y="526"/>
                    </a:cubicBezTo>
                    <a:cubicBezTo>
                      <a:pt x="374" y="559"/>
                      <a:pt x="400" y="598"/>
                      <a:pt x="452" y="603"/>
                    </a:cubicBezTo>
                    <a:cubicBezTo>
                      <a:pt x="505" y="609"/>
                      <a:pt x="570" y="587"/>
                      <a:pt x="623" y="576"/>
                    </a:cubicBezTo>
                    <a:cubicBezTo>
                      <a:pt x="675" y="564"/>
                      <a:pt x="701" y="581"/>
                      <a:pt x="741" y="542"/>
                    </a:cubicBezTo>
                    <a:cubicBezTo>
                      <a:pt x="780" y="503"/>
                      <a:pt x="773" y="448"/>
                      <a:pt x="839" y="453"/>
                    </a:cubicBezTo>
                    <a:cubicBezTo>
                      <a:pt x="905" y="459"/>
                      <a:pt x="878" y="474"/>
                      <a:pt x="920" y="505"/>
                    </a:cubicBezTo>
                    <a:cubicBezTo>
                      <a:pt x="961" y="537"/>
                      <a:pt x="1007" y="546"/>
                      <a:pt x="1009" y="574"/>
                    </a:cubicBezTo>
                    <a:cubicBezTo>
                      <a:pt x="1012" y="602"/>
                      <a:pt x="963" y="620"/>
                      <a:pt x="981" y="648"/>
                    </a:cubicBezTo>
                    <a:cubicBezTo>
                      <a:pt x="998" y="676"/>
                      <a:pt x="983" y="705"/>
                      <a:pt x="970" y="724"/>
                    </a:cubicBezTo>
                    <a:cubicBezTo>
                      <a:pt x="957" y="742"/>
                      <a:pt x="933" y="789"/>
                      <a:pt x="937" y="831"/>
                    </a:cubicBezTo>
                    <a:cubicBezTo>
                      <a:pt x="942" y="874"/>
                      <a:pt x="931" y="920"/>
                      <a:pt x="955" y="948"/>
                    </a:cubicBezTo>
                    <a:cubicBezTo>
                      <a:pt x="979" y="976"/>
                      <a:pt x="990" y="1050"/>
                      <a:pt x="961" y="1069"/>
                    </a:cubicBezTo>
                    <a:cubicBezTo>
                      <a:pt x="933" y="1087"/>
                      <a:pt x="911" y="1094"/>
                      <a:pt x="911" y="1119"/>
                    </a:cubicBezTo>
                    <a:cubicBezTo>
                      <a:pt x="911" y="1143"/>
                      <a:pt x="891" y="1174"/>
                      <a:pt x="896" y="1204"/>
                    </a:cubicBezTo>
                    <a:cubicBezTo>
                      <a:pt x="900" y="1233"/>
                      <a:pt x="896" y="1269"/>
                      <a:pt x="911" y="1289"/>
                    </a:cubicBezTo>
                    <a:cubicBezTo>
                      <a:pt x="926" y="1309"/>
                      <a:pt x="933" y="1367"/>
                      <a:pt x="911" y="1356"/>
                    </a:cubicBezTo>
                    <a:cubicBezTo>
                      <a:pt x="889" y="1345"/>
                      <a:pt x="867" y="1335"/>
                      <a:pt x="861" y="1309"/>
                    </a:cubicBezTo>
                    <a:cubicBezTo>
                      <a:pt x="854" y="1283"/>
                      <a:pt x="861" y="1239"/>
                      <a:pt x="835" y="1269"/>
                    </a:cubicBezTo>
                    <a:cubicBezTo>
                      <a:pt x="808" y="1298"/>
                      <a:pt x="806" y="1326"/>
                      <a:pt x="771" y="1365"/>
                    </a:cubicBezTo>
                    <a:cubicBezTo>
                      <a:pt x="736" y="1404"/>
                      <a:pt x="686" y="1452"/>
                      <a:pt x="666" y="1484"/>
                    </a:cubicBezTo>
                    <a:cubicBezTo>
                      <a:pt x="647" y="1515"/>
                      <a:pt x="629" y="1545"/>
                      <a:pt x="605" y="1563"/>
                    </a:cubicBezTo>
                    <a:cubicBezTo>
                      <a:pt x="581" y="1582"/>
                      <a:pt x="562" y="1624"/>
                      <a:pt x="579" y="1645"/>
                    </a:cubicBezTo>
                    <a:cubicBezTo>
                      <a:pt x="597" y="1665"/>
                      <a:pt x="640" y="1684"/>
                      <a:pt x="658" y="1699"/>
                    </a:cubicBezTo>
                    <a:cubicBezTo>
                      <a:pt x="675" y="1713"/>
                      <a:pt x="673" y="1721"/>
                      <a:pt x="721" y="1730"/>
                    </a:cubicBezTo>
                    <a:cubicBezTo>
                      <a:pt x="769" y="1739"/>
                      <a:pt x="776" y="1750"/>
                      <a:pt x="806" y="1732"/>
                    </a:cubicBezTo>
                    <a:cubicBezTo>
                      <a:pt x="837" y="1713"/>
                      <a:pt x="843" y="1712"/>
                      <a:pt x="843" y="1728"/>
                    </a:cubicBezTo>
                    <a:cubicBezTo>
                      <a:pt x="843" y="1745"/>
                      <a:pt x="835" y="1767"/>
                      <a:pt x="813" y="1775"/>
                    </a:cubicBezTo>
                    <a:cubicBezTo>
                      <a:pt x="791" y="1782"/>
                      <a:pt x="736" y="1776"/>
                      <a:pt x="730" y="1799"/>
                    </a:cubicBezTo>
                    <a:cubicBezTo>
                      <a:pt x="723" y="1821"/>
                      <a:pt x="712" y="1849"/>
                      <a:pt x="728" y="1864"/>
                    </a:cubicBezTo>
                    <a:cubicBezTo>
                      <a:pt x="739" y="1875"/>
                      <a:pt x="763" y="1878"/>
                      <a:pt x="766" y="1889"/>
                    </a:cubicBezTo>
                    <a:cubicBezTo>
                      <a:pt x="776" y="1887"/>
                      <a:pt x="789" y="1883"/>
                      <a:pt x="806" y="1879"/>
                    </a:cubicBezTo>
                    <a:cubicBezTo>
                      <a:pt x="852" y="1868"/>
                      <a:pt x="849" y="1854"/>
                      <a:pt x="878" y="1854"/>
                    </a:cubicBezTo>
                    <a:cubicBezTo>
                      <a:pt x="908" y="1854"/>
                      <a:pt x="918" y="1838"/>
                      <a:pt x="934" y="1865"/>
                    </a:cubicBezTo>
                    <a:cubicBezTo>
                      <a:pt x="950" y="1893"/>
                      <a:pt x="937" y="1932"/>
                      <a:pt x="970" y="1949"/>
                    </a:cubicBezTo>
                    <a:cubicBezTo>
                      <a:pt x="1003" y="1965"/>
                      <a:pt x="1000" y="1979"/>
                      <a:pt x="1039" y="2007"/>
                    </a:cubicBezTo>
                    <a:cubicBezTo>
                      <a:pt x="1078" y="2035"/>
                      <a:pt x="1085" y="2041"/>
                      <a:pt x="1114" y="2027"/>
                    </a:cubicBezTo>
                    <a:cubicBezTo>
                      <a:pt x="1144" y="2013"/>
                      <a:pt x="1144" y="1988"/>
                      <a:pt x="1176" y="1999"/>
                    </a:cubicBezTo>
                    <a:cubicBezTo>
                      <a:pt x="1209" y="2010"/>
                      <a:pt x="1212" y="2021"/>
                      <a:pt x="1242" y="2004"/>
                    </a:cubicBezTo>
                    <a:cubicBezTo>
                      <a:pt x="1271" y="1988"/>
                      <a:pt x="1304" y="1952"/>
                      <a:pt x="1330" y="1982"/>
                    </a:cubicBezTo>
                    <a:cubicBezTo>
                      <a:pt x="1357" y="2013"/>
                      <a:pt x="1334" y="2021"/>
                      <a:pt x="1383" y="2024"/>
                    </a:cubicBezTo>
                    <a:cubicBezTo>
                      <a:pt x="1432" y="2027"/>
                      <a:pt x="1435" y="2038"/>
                      <a:pt x="1455" y="2018"/>
                    </a:cubicBezTo>
                    <a:cubicBezTo>
                      <a:pt x="1475" y="1999"/>
                      <a:pt x="1475" y="1985"/>
                      <a:pt x="1520" y="1990"/>
                    </a:cubicBezTo>
                    <a:cubicBezTo>
                      <a:pt x="1566" y="1996"/>
                      <a:pt x="1609" y="2013"/>
                      <a:pt x="1625" y="2027"/>
                    </a:cubicBezTo>
                    <a:cubicBezTo>
                      <a:pt x="1642" y="2041"/>
                      <a:pt x="1632" y="2054"/>
                      <a:pt x="1619" y="2077"/>
                    </a:cubicBezTo>
                    <a:cubicBezTo>
                      <a:pt x="1606" y="2099"/>
                      <a:pt x="1619" y="2116"/>
                      <a:pt x="1651" y="2118"/>
                    </a:cubicBezTo>
                    <a:cubicBezTo>
                      <a:pt x="1684" y="2121"/>
                      <a:pt x="1737" y="2077"/>
                      <a:pt x="1746" y="2107"/>
                    </a:cubicBezTo>
                    <a:cubicBezTo>
                      <a:pt x="1756" y="2138"/>
                      <a:pt x="1766" y="2166"/>
                      <a:pt x="1796" y="2188"/>
                    </a:cubicBezTo>
                    <a:cubicBezTo>
                      <a:pt x="1825" y="2210"/>
                      <a:pt x="1851" y="2210"/>
                      <a:pt x="1868" y="2210"/>
                    </a:cubicBezTo>
                    <a:cubicBezTo>
                      <a:pt x="1884" y="2210"/>
                      <a:pt x="1907" y="2199"/>
                      <a:pt x="1891" y="2180"/>
                    </a:cubicBezTo>
                    <a:cubicBezTo>
                      <a:pt x="1874" y="2160"/>
                      <a:pt x="1851" y="2149"/>
                      <a:pt x="1855" y="2118"/>
                    </a:cubicBezTo>
                    <a:cubicBezTo>
                      <a:pt x="1858" y="2088"/>
                      <a:pt x="1874" y="2068"/>
                      <a:pt x="1914" y="2071"/>
                    </a:cubicBezTo>
                    <a:cubicBezTo>
                      <a:pt x="1953" y="2074"/>
                      <a:pt x="1943" y="2082"/>
                      <a:pt x="1943" y="2107"/>
                    </a:cubicBezTo>
                    <a:cubicBezTo>
                      <a:pt x="1943" y="2132"/>
                      <a:pt x="1923" y="2149"/>
                      <a:pt x="1946" y="2166"/>
                    </a:cubicBezTo>
                    <a:cubicBezTo>
                      <a:pt x="1969" y="2182"/>
                      <a:pt x="1976" y="2185"/>
                      <a:pt x="1976" y="2205"/>
                    </a:cubicBezTo>
                    <a:cubicBezTo>
                      <a:pt x="1976" y="2224"/>
                      <a:pt x="2041" y="2221"/>
                      <a:pt x="2054" y="2252"/>
                    </a:cubicBezTo>
                    <a:cubicBezTo>
                      <a:pt x="2068" y="2282"/>
                      <a:pt x="2081" y="2299"/>
                      <a:pt x="2110" y="2296"/>
                    </a:cubicBezTo>
                    <a:cubicBezTo>
                      <a:pt x="2140" y="2293"/>
                      <a:pt x="2159" y="2288"/>
                      <a:pt x="2156" y="2255"/>
                    </a:cubicBezTo>
                    <a:cubicBezTo>
                      <a:pt x="2153" y="2221"/>
                      <a:pt x="2136" y="2207"/>
                      <a:pt x="2169" y="2199"/>
                    </a:cubicBezTo>
                    <a:cubicBezTo>
                      <a:pt x="2202" y="2191"/>
                      <a:pt x="2228" y="2196"/>
                      <a:pt x="2241" y="2168"/>
                    </a:cubicBezTo>
                    <a:cubicBezTo>
                      <a:pt x="2254" y="2141"/>
                      <a:pt x="2274" y="2110"/>
                      <a:pt x="2284" y="2138"/>
                    </a:cubicBezTo>
                    <a:cubicBezTo>
                      <a:pt x="2294" y="2166"/>
                      <a:pt x="2297" y="2177"/>
                      <a:pt x="2330" y="2152"/>
                    </a:cubicBezTo>
                    <a:cubicBezTo>
                      <a:pt x="2362" y="2127"/>
                      <a:pt x="2336" y="2096"/>
                      <a:pt x="2376" y="2152"/>
                    </a:cubicBezTo>
                    <a:cubicBezTo>
                      <a:pt x="2415" y="2207"/>
                      <a:pt x="2395" y="2202"/>
                      <a:pt x="2431" y="2205"/>
                    </a:cubicBezTo>
                    <a:cubicBezTo>
                      <a:pt x="2460" y="2207"/>
                      <a:pt x="2517" y="2214"/>
                      <a:pt x="2587" y="2205"/>
                    </a:cubicBezTo>
                    <a:cubicBezTo>
                      <a:pt x="2577" y="2174"/>
                      <a:pt x="2552" y="2158"/>
                      <a:pt x="2552" y="2128"/>
                    </a:cubicBezTo>
                    <a:cubicBezTo>
                      <a:pt x="2552" y="2095"/>
                      <a:pt x="2539" y="2018"/>
                      <a:pt x="2507" y="1988"/>
                    </a:cubicBezTo>
                    <a:cubicBezTo>
                      <a:pt x="2474" y="1957"/>
                      <a:pt x="2457" y="1927"/>
                      <a:pt x="2438" y="1908"/>
                    </a:cubicBezTo>
                    <a:cubicBezTo>
                      <a:pt x="2418" y="1890"/>
                      <a:pt x="2405" y="1863"/>
                      <a:pt x="2436" y="1854"/>
                    </a:cubicBezTo>
                    <a:cubicBezTo>
                      <a:pt x="2467" y="1846"/>
                      <a:pt x="2510" y="1835"/>
                      <a:pt x="2515" y="1808"/>
                    </a:cubicBezTo>
                    <a:cubicBezTo>
                      <a:pt x="2520" y="1782"/>
                      <a:pt x="2533" y="1715"/>
                      <a:pt x="2559" y="1718"/>
                    </a:cubicBezTo>
                    <a:cubicBezTo>
                      <a:pt x="2585" y="1721"/>
                      <a:pt x="2621" y="1736"/>
                      <a:pt x="2661" y="1735"/>
                    </a:cubicBezTo>
                    <a:cubicBezTo>
                      <a:pt x="2700" y="1733"/>
                      <a:pt x="2718" y="1738"/>
                      <a:pt x="2733" y="1728"/>
                    </a:cubicBezTo>
                    <a:cubicBezTo>
                      <a:pt x="2747" y="1718"/>
                      <a:pt x="2751" y="1722"/>
                      <a:pt x="2760" y="1726"/>
                    </a:cubicBezTo>
                    <a:cubicBezTo>
                      <a:pt x="2770" y="1731"/>
                      <a:pt x="2806" y="1735"/>
                      <a:pt x="2810" y="1722"/>
                    </a:cubicBezTo>
                    <a:cubicBezTo>
                      <a:pt x="2813" y="1710"/>
                      <a:pt x="2811" y="1672"/>
                      <a:pt x="2800" y="1657"/>
                    </a:cubicBezTo>
                    <a:cubicBezTo>
                      <a:pt x="2788" y="1642"/>
                      <a:pt x="2775" y="1617"/>
                      <a:pt x="2795" y="1603"/>
                    </a:cubicBezTo>
                    <a:cubicBezTo>
                      <a:pt x="2815" y="1589"/>
                      <a:pt x="2847" y="1560"/>
                      <a:pt x="2831" y="1542"/>
                    </a:cubicBezTo>
                    <a:cubicBezTo>
                      <a:pt x="2815" y="1523"/>
                      <a:pt x="2805" y="1512"/>
                      <a:pt x="2824" y="1501"/>
                    </a:cubicBezTo>
                    <a:cubicBezTo>
                      <a:pt x="2844" y="1490"/>
                      <a:pt x="2857" y="1482"/>
                      <a:pt x="2851" y="1465"/>
                    </a:cubicBezTo>
                    <a:cubicBezTo>
                      <a:pt x="2844" y="1448"/>
                      <a:pt x="2813" y="1430"/>
                      <a:pt x="2839" y="1415"/>
                    </a:cubicBezTo>
                    <a:cubicBezTo>
                      <a:pt x="2865" y="1400"/>
                      <a:pt x="2877" y="1380"/>
                      <a:pt x="2857" y="1357"/>
                    </a:cubicBezTo>
                    <a:cubicBezTo>
                      <a:pt x="2837" y="1333"/>
                      <a:pt x="2811" y="1326"/>
                      <a:pt x="2836" y="1308"/>
                    </a:cubicBezTo>
                    <a:cubicBezTo>
                      <a:pt x="2860" y="1290"/>
                      <a:pt x="2851" y="1266"/>
                      <a:pt x="2836" y="1247"/>
                    </a:cubicBezTo>
                    <a:cubicBezTo>
                      <a:pt x="2821" y="1227"/>
                      <a:pt x="2826" y="1211"/>
                      <a:pt x="2834" y="1193"/>
                    </a:cubicBezTo>
                    <a:cubicBezTo>
                      <a:pt x="2842" y="1175"/>
                      <a:pt x="2859" y="1163"/>
                      <a:pt x="2841" y="1148"/>
                    </a:cubicBezTo>
                    <a:cubicBezTo>
                      <a:pt x="2823" y="1133"/>
                      <a:pt x="2810" y="1104"/>
                      <a:pt x="2828" y="1088"/>
                    </a:cubicBezTo>
                    <a:cubicBezTo>
                      <a:pt x="2846" y="1073"/>
                      <a:pt x="2854" y="1065"/>
                      <a:pt x="2870" y="1063"/>
                    </a:cubicBezTo>
                    <a:cubicBezTo>
                      <a:pt x="2887" y="1062"/>
                      <a:pt x="2901" y="1036"/>
                      <a:pt x="2901" y="1013"/>
                    </a:cubicBezTo>
                    <a:cubicBezTo>
                      <a:pt x="2901" y="991"/>
                      <a:pt x="2900" y="977"/>
                      <a:pt x="2867" y="958"/>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9" name="Google Shape;869;p35"/>
              <p:cNvSpPr/>
              <p:nvPr/>
            </p:nvSpPr>
            <p:spPr>
              <a:xfrm>
                <a:off x="4491" y="1174"/>
                <a:ext cx="677" cy="606"/>
              </a:xfrm>
              <a:custGeom>
                <a:rect b="b" l="l" r="r" t="t"/>
                <a:pathLst>
                  <a:path extrusionOk="0" h="1310" w="1462">
                    <a:moveTo>
                      <a:pt x="1410" y="456"/>
                    </a:moveTo>
                    <a:cubicBezTo>
                      <a:pt x="1374" y="428"/>
                      <a:pt x="1321" y="384"/>
                      <a:pt x="1321" y="328"/>
                    </a:cubicBezTo>
                    <a:cubicBezTo>
                      <a:pt x="1321" y="273"/>
                      <a:pt x="1324" y="275"/>
                      <a:pt x="1288" y="242"/>
                    </a:cubicBezTo>
                    <a:cubicBezTo>
                      <a:pt x="1252" y="209"/>
                      <a:pt x="1213" y="195"/>
                      <a:pt x="1187" y="148"/>
                    </a:cubicBezTo>
                    <a:cubicBezTo>
                      <a:pt x="1161" y="100"/>
                      <a:pt x="1144" y="78"/>
                      <a:pt x="1125" y="78"/>
                    </a:cubicBezTo>
                    <a:cubicBezTo>
                      <a:pt x="1105" y="78"/>
                      <a:pt x="1098" y="173"/>
                      <a:pt x="1056" y="117"/>
                    </a:cubicBezTo>
                    <a:cubicBezTo>
                      <a:pt x="1013" y="61"/>
                      <a:pt x="1056" y="67"/>
                      <a:pt x="1013" y="61"/>
                    </a:cubicBezTo>
                    <a:cubicBezTo>
                      <a:pt x="971" y="56"/>
                      <a:pt x="957" y="47"/>
                      <a:pt x="935" y="31"/>
                    </a:cubicBezTo>
                    <a:cubicBezTo>
                      <a:pt x="912" y="14"/>
                      <a:pt x="908" y="0"/>
                      <a:pt x="895" y="22"/>
                    </a:cubicBezTo>
                    <a:cubicBezTo>
                      <a:pt x="890" y="31"/>
                      <a:pt x="888" y="40"/>
                      <a:pt x="886" y="47"/>
                    </a:cubicBezTo>
                    <a:cubicBezTo>
                      <a:pt x="888" y="49"/>
                      <a:pt x="890" y="52"/>
                      <a:pt x="891" y="57"/>
                    </a:cubicBezTo>
                    <a:cubicBezTo>
                      <a:pt x="895" y="81"/>
                      <a:pt x="908" y="105"/>
                      <a:pt x="873" y="127"/>
                    </a:cubicBezTo>
                    <a:cubicBezTo>
                      <a:pt x="838" y="149"/>
                      <a:pt x="817" y="140"/>
                      <a:pt x="817" y="172"/>
                    </a:cubicBezTo>
                    <a:cubicBezTo>
                      <a:pt x="817" y="203"/>
                      <a:pt x="797" y="222"/>
                      <a:pt x="775" y="227"/>
                    </a:cubicBezTo>
                    <a:cubicBezTo>
                      <a:pt x="753" y="233"/>
                      <a:pt x="734" y="246"/>
                      <a:pt x="718" y="236"/>
                    </a:cubicBezTo>
                    <a:cubicBezTo>
                      <a:pt x="703" y="227"/>
                      <a:pt x="675" y="211"/>
                      <a:pt x="668" y="227"/>
                    </a:cubicBezTo>
                    <a:cubicBezTo>
                      <a:pt x="662" y="244"/>
                      <a:pt x="681" y="331"/>
                      <a:pt x="640" y="327"/>
                    </a:cubicBezTo>
                    <a:cubicBezTo>
                      <a:pt x="598" y="324"/>
                      <a:pt x="576" y="285"/>
                      <a:pt x="557" y="316"/>
                    </a:cubicBezTo>
                    <a:cubicBezTo>
                      <a:pt x="537" y="348"/>
                      <a:pt x="513" y="338"/>
                      <a:pt x="493" y="338"/>
                    </a:cubicBezTo>
                    <a:cubicBezTo>
                      <a:pt x="474" y="338"/>
                      <a:pt x="458" y="331"/>
                      <a:pt x="454" y="355"/>
                    </a:cubicBezTo>
                    <a:cubicBezTo>
                      <a:pt x="450" y="379"/>
                      <a:pt x="441" y="401"/>
                      <a:pt x="413" y="414"/>
                    </a:cubicBezTo>
                    <a:cubicBezTo>
                      <a:pt x="384" y="427"/>
                      <a:pt x="373" y="424"/>
                      <a:pt x="356" y="444"/>
                    </a:cubicBezTo>
                    <a:cubicBezTo>
                      <a:pt x="338" y="464"/>
                      <a:pt x="297" y="494"/>
                      <a:pt x="290" y="520"/>
                    </a:cubicBezTo>
                    <a:cubicBezTo>
                      <a:pt x="284" y="546"/>
                      <a:pt x="260" y="620"/>
                      <a:pt x="233" y="583"/>
                    </a:cubicBezTo>
                    <a:cubicBezTo>
                      <a:pt x="207" y="546"/>
                      <a:pt x="209" y="535"/>
                      <a:pt x="179" y="505"/>
                    </a:cubicBezTo>
                    <a:cubicBezTo>
                      <a:pt x="148" y="476"/>
                      <a:pt x="124" y="487"/>
                      <a:pt x="107" y="461"/>
                    </a:cubicBezTo>
                    <a:cubicBezTo>
                      <a:pt x="89" y="435"/>
                      <a:pt x="72" y="453"/>
                      <a:pt x="65" y="468"/>
                    </a:cubicBezTo>
                    <a:cubicBezTo>
                      <a:pt x="59" y="483"/>
                      <a:pt x="35" y="503"/>
                      <a:pt x="61" y="516"/>
                    </a:cubicBezTo>
                    <a:cubicBezTo>
                      <a:pt x="87" y="529"/>
                      <a:pt x="78" y="539"/>
                      <a:pt x="78" y="555"/>
                    </a:cubicBezTo>
                    <a:cubicBezTo>
                      <a:pt x="78" y="572"/>
                      <a:pt x="70" y="600"/>
                      <a:pt x="94" y="633"/>
                    </a:cubicBezTo>
                    <a:cubicBezTo>
                      <a:pt x="118" y="666"/>
                      <a:pt x="129" y="681"/>
                      <a:pt x="107" y="705"/>
                    </a:cubicBezTo>
                    <a:cubicBezTo>
                      <a:pt x="85" y="729"/>
                      <a:pt x="59" y="763"/>
                      <a:pt x="54" y="791"/>
                    </a:cubicBezTo>
                    <a:cubicBezTo>
                      <a:pt x="50" y="818"/>
                      <a:pt x="0" y="818"/>
                      <a:pt x="24" y="854"/>
                    </a:cubicBezTo>
                    <a:cubicBezTo>
                      <a:pt x="48" y="889"/>
                      <a:pt x="63" y="891"/>
                      <a:pt x="94" y="894"/>
                    </a:cubicBezTo>
                    <a:cubicBezTo>
                      <a:pt x="124" y="898"/>
                      <a:pt x="190" y="907"/>
                      <a:pt x="198" y="930"/>
                    </a:cubicBezTo>
                    <a:cubicBezTo>
                      <a:pt x="206" y="949"/>
                      <a:pt x="264" y="1009"/>
                      <a:pt x="295" y="1052"/>
                    </a:cubicBezTo>
                    <a:cubicBezTo>
                      <a:pt x="330" y="1027"/>
                      <a:pt x="369" y="991"/>
                      <a:pt x="415" y="928"/>
                    </a:cubicBezTo>
                    <a:cubicBezTo>
                      <a:pt x="485" y="831"/>
                      <a:pt x="445" y="754"/>
                      <a:pt x="550" y="757"/>
                    </a:cubicBezTo>
                    <a:cubicBezTo>
                      <a:pt x="655" y="761"/>
                      <a:pt x="694" y="761"/>
                      <a:pt x="716" y="791"/>
                    </a:cubicBezTo>
                    <a:cubicBezTo>
                      <a:pt x="738" y="820"/>
                      <a:pt x="808" y="817"/>
                      <a:pt x="764" y="872"/>
                    </a:cubicBezTo>
                    <a:cubicBezTo>
                      <a:pt x="720" y="928"/>
                      <a:pt x="694" y="972"/>
                      <a:pt x="672" y="991"/>
                    </a:cubicBezTo>
                    <a:cubicBezTo>
                      <a:pt x="651" y="1009"/>
                      <a:pt x="594" y="1065"/>
                      <a:pt x="633" y="1091"/>
                    </a:cubicBezTo>
                    <a:cubicBezTo>
                      <a:pt x="672" y="1117"/>
                      <a:pt x="655" y="1135"/>
                      <a:pt x="699" y="1139"/>
                    </a:cubicBezTo>
                    <a:cubicBezTo>
                      <a:pt x="742" y="1143"/>
                      <a:pt x="738" y="1117"/>
                      <a:pt x="725" y="1161"/>
                    </a:cubicBezTo>
                    <a:cubicBezTo>
                      <a:pt x="712" y="1206"/>
                      <a:pt x="720" y="1213"/>
                      <a:pt x="664" y="1228"/>
                    </a:cubicBezTo>
                    <a:cubicBezTo>
                      <a:pt x="607" y="1243"/>
                      <a:pt x="616" y="1258"/>
                      <a:pt x="620" y="1284"/>
                    </a:cubicBezTo>
                    <a:cubicBezTo>
                      <a:pt x="624" y="1310"/>
                      <a:pt x="668" y="1295"/>
                      <a:pt x="712" y="1269"/>
                    </a:cubicBezTo>
                    <a:cubicBezTo>
                      <a:pt x="755" y="1243"/>
                      <a:pt x="803" y="1206"/>
                      <a:pt x="830" y="1161"/>
                    </a:cubicBezTo>
                    <a:cubicBezTo>
                      <a:pt x="856" y="1117"/>
                      <a:pt x="895" y="1057"/>
                      <a:pt x="956" y="1028"/>
                    </a:cubicBezTo>
                    <a:cubicBezTo>
                      <a:pt x="1018" y="998"/>
                      <a:pt x="1009" y="987"/>
                      <a:pt x="1061" y="965"/>
                    </a:cubicBezTo>
                    <a:cubicBezTo>
                      <a:pt x="1114" y="943"/>
                      <a:pt x="1127" y="935"/>
                      <a:pt x="1170" y="920"/>
                    </a:cubicBezTo>
                    <a:cubicBezTo>
                      <a:pt x="1202" y="909"/>
                      <a:pt x="1216" y="885"/>
                      <a:pt x="1239" y="884"/>
                    </a:cubicBezTo>
                    <a:cubicBezTo>
                      <a:pt x="1240" y="852"/>
                      <a:pt x="1245" y="812"/>
                      <a:pt x="1262" y="802"/>
                    </a:cubicBezTo>
                    <a:cubicBezTo>
                      <a:pt x="1293" y="783"/>
                      <a:pt x="1358" y="683"/>
                      <a:pt x="1411" y="657"/>
                    </a:cubicBezTo>
                    <a:cubicBezTo>
                      <a:pt x="1425" y="650"/>
                      <a:pt x="1443" y="640"/>
                      <a:pt x="1460" y="630"/>
                    </a:cubicBezTo>
                    <a:cubicBezTo>
                      <a:pt x="1461" y="592"/>
                      <a:pt x="1462" y="543"/>
                      <a:pt x="1462" y="528"/>
                    </a:cubicBezTo>
                    <a:cubicBezTo>
                      <a:pt x="1462" y="503"/>
                      <a:pt x="1446" y="484"/>
                      <a:pt x="1410" y="456"/>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0" name="Google Shape;870;p35"/>
              <p:cNvSpPr/>
              <p:nvPr/>
            </p:nvSpPr>
            <p:spPr>
              <a:xfrm>
                <a:off x="4637" y="856"/>
                <a:ext cx="985" cy="609"/>
              </a:xfrm>
              <a:custGeom>
                <a:rect b="b" l="l" r="r" t="t"/>
                <a:pathLst>
                  <a:path extrusionOk="0" h="1316" w="2127">
                    <a:moveTo>
                      <a:pt x="2114" y="376"/>
                    </a:moveTo>
                    <a:cubicBezTo>
                      <a:pt x="2113" y="373"/>
                      <a:pt x="2112" y="370"/>
                      <a:pt x="2111" y="367"/>
                    </a:cubicBezTo>
                    <a:cubicBezTo>
                      <a:pt x="2041" y="376"/>
                      <a:pt x="1984" y="369"/>
                      <a:pt x="1955" y="367"/>
                    </a:cubicBezTo>
                    <a:cubicBezTo>
                      <a:pt x="1919" y="364"/>
                      <a:pt x="1939" y="369"/>
                      <a:pt x="1900" y="314"/>
                    </a:cubicBezTo>
                    <a:cubicBezTo>
                      <a:pt x="1860" y="258"/>
                      <a:pt x="1886" y="289"/>
                      <a:pt x="1854" y="314"/>
                    </a:cubicBezTo>
                    <a:cubicBezTo>
                      <a:pt x="1821" y="339"/>
                      <a:pt x="1818" y="328"/>
                      <a:pt x="1808" y="300"/>
                    </a:cubicBezTo>
                    <a:cubicBezTo>
                      <a:pt x="1798" y="272"/>
                      <a:pt x="1778" y="303"/>
                      <a:pt x="1765" y="330"/>
                    </a:cubicBezTo>
                    <a:cubicBezTo>
                      <a:pt x="1752" y="358"/>
                      <a:pt x="1726" y="353"/>
                      <a:pt x="1693" y="361"/>
                    </a:cubicBezTo>
                    <a:cubicBezTo>
                      <a:pt x="1660" y="369"/>
                      <a:pt x="1677" y="383"/>
                      <a:pt x="1680" y="417"/>
                    </a:cubicBezTo>
                    <a:cubicBezTo>
                      <a:pt x="1683" y="450"/>
                      <a:pt x="1664" y="455"/>
                      <a:pt x="1634" y="458"/>
                    </a:cubicBezTo>
                    <a:cubicBezTo>
                      <a:pt x="1605" y="461"/>
                      <a:pt x="1592" y="444"/>
                      <a:pt x="1578" y="414"/>
                    </a:cubicBezTo>
                    <a:cubicBezTo>
                      <a:pt x="1565" y="383"/>
                      <a:pt x="1500" y="386"/>
                      <a:pt x="1500" y="367"/>
                    </a:cubicBezTo>
                    <a:cubicBezTo>
                      <a:pt x="1500" y="347"/>
                      <a:pt x="1493" y="344"/>
                      <a:pt x="1470" y="328"/>
                    </a:cubicBezTo>
                    <a:cubicBezTo>
                      <a:pt x="1447" y="311"/>
                      <a:pt x="1467" y="294"/>
                      <a:pt x="1467" y="269"/>
                    </a:cubicBezTo>
                    <a:cubicBezTo>
                      <a:pt x="1467" y="244"/>
                      <a:pt x="1477" y="236"/>
                      <a:pt x="1438" y="233"/>
                    </a:cubicBezTo>
                    <a:cubicBezTo>
                      <a:pt x="1398" y="230"/>
                      <a:pt x="1382" y="250"/>
                      <a:pt x="1379" y="280"/>
                    </a:cubicBezTo>
                    <a:cubicBezTo>
                      <a:pt x="1375" y="311"/>
                      <a:pt x="1398" y="322"/>
                      <a:pt x="1415" y="342"/>
                    </a:cubicBezTo>
                    <a:cubicBezTo>
                      <a:pt x="1431" y="361"/>
                      <a:pt x="1408" y="372"/>
                      <a:pt x="1392" y="372"/>
                    </a:cubicBezTo>
                    <a:cubicBezTo>
                      <a:pt x="1375" y="372"/>
                      <a:pt x="1349" y="372"/>
                      <a:pt x="1320" y="350"/>
                    </a:cubicBezTo>
                    <a:cubicBezTo>
                      <a:pt x="1290" y="328"/>
                      <a:pt x="1280" y="300"/>
                      <a:pt x="1270" y="269"/>
                    </a:cubicBezTo>
                    <a:cubicBezTo>
                      <a:pt x="1261" y="239"/>
                      <a:pt x="1208" y="283"/>
                      <a:pt x="1175" y="280"/>
                    </a:cubicBezTo>
                    <a:cubicBezTo>
                      <a:pt x="1143" y="278"/>
                      <a:pt x="1130" y="261"/>
                      <a:pt x="1143" y="239"/>
                    </a:cubicBezTo>
                    <a:cubicBezTo>
                      <a:pt x="1156" y="216"/>
                      <a:pt x="1166" y="203"/>
                      <a:pt x="1149" y="189"/>
                    </a:cubicBezTo>
                    <a:cubicBezTo>
                      <a:pt x="1133" y="175"/>
                      <a:pt x="1090" y="158"/>
                      <a:pt x="1044" y="152"/>
                    </a:cubicBezTo>
                    <a:cubicBezTo>
                      <a:pt x="999" y="147"/>
                      <a:pt x="999" y="161"/>
                      <a:pt x="979" y="180"/>
                    </a:cubicBezTo>
                    <a:cubicBezTo>
                      <a:pt x="959" y="200"/>
                      <a:pt x="956" y="189"/>
                      <a:pt x="907" y="186"/>
                    </a:cubicBezTo>
                    <a:cubicBezTo>
                      <a:pt x="858" y="183"/>
                      <a:pt x="881" y="175"/>
                      <a:pt x="854" y="144"/>
                    </a:cubicBezTo>
                    <a:cubicBezTo>
                      <a:pt x="828" y="114"/>
                      <a:pt x="795" y="150"/>
                      <a:pt x="766" y="166"/>
                    </a:cubicBezTo>
                    <a:cubicBezTo>
                      <a:pt x="736" y="183"/>
                      <a:pt x="733" y="172"/>
                      <a:pt x="700" y="161"/>
                    </a:cubicBezTo>
                    <a:cubicBezTo>
                      <a:pt x="668" y="150"/>
                      <a:pt x="668" y="175"/>
                      <a:pt x="638" y="189"/>
                    </a:cubicBezTo>
                    <a:cubicBezTo>
                      <a:pt x="609" y="203"/>
                      <a:pt x="602" y="197"/>
                      <a:pt x="563" y="169"/>
                    </a:cubicBezTo>
                    <a:cubicBezTo>
                      <a:pt x="524" y="141"/>
                      <a:pt x="527" y="127"/>
                      <a:pt x="494" y="111"/>
                    </a:cubicBezTo>
                    <a:cubicBezTo>
                      <a:pt x="461" y="94"/>
                      <a:pt x="474" y="55"/>
                      <a:pt x="458" y="27"/>
                    </a:cubicBezTo>
                    <a:cubicBezTo>
                      <a:pt x="442" y="0"/>
                      <a:pt x="432" y="16"/>
                      <a:pt x="402" y="16"/>
                    </a:cubicBezTo>
                    <a:cubicBezTo>
                      <a:pt x="373" y="16"/>
                      <a:pt x="376" y="30"/>
                      <a:pt x="330" y="41"/>
                    </a:cubicBezTo>
                    <a:cubicBezTo>
                      <a:pt x="313" y="45"/>
                      <a:pt x="300" y="49"/>
                      <a:pt x="290" y="51"/>
                    </a:cubicBezTo>
                    <a:cubicBezTo>
                      <a:pt x="291" y="55"/>
                      <a:pt x="290" y="59"/>
                      <a:pt x="287" y="64"/>
                    </a:cubicBezTo>
                    <a:cubicBezTo>
                      <a:pt x="271" y="89"/>
                      <a:pt x="243" y="81"/>
                      <a:pt x="245" y="114"/>
                    </a:cubicBezTo>
                    <a:cubicBezTo>
                      <a:pt x="247" y="148"/>
                      <a:pt x="265" y="213"/>
                      <a:pt x="221" y="189"/>
                    </a:cubicBezTo>
                    <a:cubicBezTo>
                      <a:pt x="177" y="165"/>
                      <a:pt x="180" y="139"/>
                      <a:pt x="160" y="157"/>
                    </a:cubicBezTo>
                    <a:cubicBezTo>
                      <a:pt x="140" y="176"/>
                      <a:pt x="142" y="183"/>
                      <a:pt x="116" y="170"/>
                    </a:cubicBezTo>
                    <a:cubicBezTo>
                      <a:pt x="90" y="157"/>
                      <a:pt x="73" y="131"/>
                      <a:pt x="64" y="146"/>
                    </a:cubicBezTo>
                    <a:cubicBezTo>
                      <a:pt x="55" y="161"/>
                      <a:pt x="0" y="215"/>
                      <a:pt x="35" y="226"/>
                    </a:cubicBezTo>
                    <a:cubicBezTo>
                      <a:pt x="70" y="237"/>
                      <a:pt x="99" y="211"/>
                      <a:pt x="103" y="239"/>
                    </a:cubicBezTo>
                    <a:cubicBezTo>
                      <a:pt x="107" y="266"/>
                      <a:pt x="110" y="266"/>
                      <a:pt x="134" y="278"/>
                    </a:cubicBezTo>
                    <a:cubicBezTo>
                      <a:pt x="158" y="289"/>
                      <a:pt x="180" y="292"/>
                      <a:pt x="177" y="316"/>
                    </a:cubicBezTo>
                    <a:cubicBezTo>
                      <a:pt x="175" y="341"/>
                      <a:pt x="136" y="392"/>
                      <a:pt x="147" y="420"/>
                    </a:cubicBezTo>
                    <a:cubicBezTo>
                      <a:pt x="158" y="448"/>
                      <a:pt x="169" y="457"/>
                      <a:pt x="180" y="478"/>
                    </a:cubicBezTo>
                    <a:cubicBezTo>
                      <a:pt x="190" y="498"/>
                      <a:pt x="219" y="502"/>
                      <a:pt x="225" y="535"/>
                    </a:cubicBezTo>
                    <a:cubicBezTo>
                      <a:pt x="232" y="569"/>
                      <a:pt x="236" y="593"/>
                      <a:pt x="271" y="569"/>
                    </a:cubicBezTo>
                    <a:cubicBezTo>
                      <a:pt x="306" y="544"/>
                      <a:pt x="341" y="537"/>
                      <a:pt x="352" y="515"/>
                    </a:cubicBezTo>
                    <a:cubicBezTo>
                      <a:pt x="363" y="493"/>
                      <a:pt x="398" y="463"/>
                      <a:pt x="404" y="493"/>
                    </a:cubicBezTo>
                    <a:cubicBezTo>
                      <a:pt x="411" y="522"/>
                      <a:pt x="463" y="531"/>
                      <a:pt x="468" y="567"/>
                    </a:cubicBezTo>
                    <a:cubicBezTo>
                      <a:pt x="472" y="602"/>
                      <a:pt x="498" y="607"/>
                      <a:pt x="512" y="637"/>
                    </a:cubicBezTo>
                    <a:cubicBezTo>
                      <a:pt x="525" y="667"/>
                      <a:pt x="503" y="721"/>
                      <a:pt x="522" y="730"/>
                    </a:cubicBezTo>
                    <a:cubicBezTo>
                      <a:pt x="538" y="737"/>
                      <a:pt x="560" y="726"/>
                      <a:pt x="570" y="733"/>
                    </a:cubicBezTo>
                    <a:cubicBezTo>
                      <a:pt x="572" y="726"/>
                      <a:pt x="574" y="717"/>
                      <a:pt x="579" y="708"/>
                    </a:cubicBezTo>
                    <a:cubicBezTo>
                      <a:pt x="592" y="686"/>
                      <a:pt x="596" y="700"/>
                      <a:pt x="619" y="717"/>
                    </a:cubicBezTo>
                    <a:cubicBezTo>
                      <a:pt x="641" y="733"/>
                      <a:pt x="655" y="742"/>
                      <a:pt x="697" y="747"/>
                    </a:cubicBezTo>
                    <a:cubicBezTo>
                      <a:pt x="740" y="753"/>
                      <a:pt x="697" y="747"/>
                      <a:pt x="740" y="803"/>
                    </a:cubicBezTo>
                    <a:cubicBezTo>
                      <a:pt x="782" y="859"/>
                      <a:pt x="789" y="764"/>
                      <a:pt x="809" y="764"/>
                    </a:cubicBezTo>
                    <a:cubicBezTo>
                      <a:pt x="828" y="764"/>
                      <a:pt x="845" y="786"/>
                      <a:pt x="871" y="834"/>
                    </a:cubicBezTo>
                    <a:cubicBezTo>
                      <a:pt x="897" y="881"/>
                      <a:pt x="936" y="895"/>
                      <a:pt x="972" y="928"/>
                    </a:cubicBezTo>
                    <a:cubicBezTo>
                      <a:pt x="1008" y="961"/>
                      <a:pt x="1005" y="959"/>
                      <a:pt x="1005" y="1014"/>
                    </a:cubicBezTo>
                    <a:cubicBezTo>
                      <a:pt x="1005" y="1070"/>
                      <a:pt x="1058" y="1114"/>
                      <a:pt x="1094" y="1142"/>
                    </a:cubicBezTo>
                    <a:cubicBezTo>
                      <a:pt x="1130" y="1170"/>
                      <a:pt x="1146" y="1189"/>
                      <a:pt x="1146" y="1214"/>
                    </a:cubicBezTo>
                    <a:cubicBezTo>
                      <a:pt x="1146" y="1229"/>
                      <a:pt x="1145" y="1278"/>
                      <a:pt x="1144" y="1316"/>
                    </a:cubicBezTo>
                    <a:cubicBezTo>
                      <a:pt x="1188" y="1289"/>
                      <a:pt x="1234" y="1255"/>
                      <a:pt x="1243" y="1228"/>
                    </a:cubicBezTo>
                    <a:cubicBezTo>
                      <a:pt x="1256" y="1191"/>
                      <a:pt x="1296" y="1139"/>
                      <a:pt x="1300" y="1106"/>
                    </a:cubicBezTo>
                    <a:cubicBezTo>
                      <a:pt x="1304" y="1073"/>
                      <a:pt x="1313" y="995"/>
                      <a:pt x="1339" y="995"/>
                    </a:cubicBezTo>
                    <a:cubicBezTo>
                      <a:pt x="1365" y="995"/>
                      <a:pt x="1392" y="1002"/>
                      <a:pt x="1409" y="1021"/>
                    </a:cubicBezTo>
                    <a:cubicBezTo>
                      <a:pt x="1427" y="1039"/>
                      <a:pt x="1440" y="1043"/>
                      <a:pt x="1470" y="1039"/>
                    </a:cubicBezTo>
                    <a:cubicBezTo>
                      <a:pt x="1501" y="1036"/>
                      <a:pt x="1492" y="1024"/>
                      <a:pt x="1515" y="1039"/>
                    </a:cubicBezTo>
                    <a:cubicBezTo>
                      <a:pt x="1537" y="1055"/>
                      <a:pt x="1544" y="1048"/>
                      <a:pt x="1552" y="1039"/>
                    </a:cubicBezTo>
                    <a:cubicBezTo>
                      <a:pt x="1560" y="1031"/>
                      <a:pt x="1580" y="1010"/>
                      <a:pt x="1595" y="1021"/>
                    </a:cubicBezTo>
                    <a:cubicBezTo>
                      <a:pt x="1610" y="1032"/>
                      <a:pt x="1639" y="1043"/>
                      <a:pt x="1647" y="1017"/>
                    </a:cubicBezTo>
                    <a:cubicBezTo>
                      <a:pt x="1655" y="991"/>
                      <a:pt x="1672" y="975"/>
                      <a:pt x="1649" y="960"/>
                    </a:cubicBezTo>
                    <a:cubicBezTo>
                      <a:pt x="1626" y="945"/>
                      <a:pt x="1587" y="936"/>
                      <a:pt x="1587" y="911"/>
                    </a:cubicBezTo>
                    <a:cubicBezTo>
                      <a:pt x="1587" y="886"/>
                      <a:pt x="1585" y="853"/>
                      <a:pt x="1613" y="854"/>
                    </a:cubicBezTo>
                    <a:cubicBezTo>
                      <a:pt x="1641" y="856"/>
                      <a:pt x="1657" y="863"/>
                      <a:pt x="1693" y="846"/>
                    </a:cubicBezTo>
                    <a:cubicBezTo>
                      <a:pt x="1729" y="829"/>
                      <a:pt x="1752" y="842"/>
                      <a:pt x="1773" y="802"/>
                    </a:cubicBezTo>
                    <a:cubicBezTo>
                      <a:pt x="1795" y="761"/>
                      <a:pt x="1777" y="722"/>
                      <a:pt x="1811" y="714"/>
                    </a:cubicBezTo>
                    <a:cubicBezTo>
                      <a:pt x="1845" y="706"/>
                      <a:pt x="1890" y="693"/>
                      <a:pt x="1881" y="667"/>
                    </a:cubicBezTo>
                    <a:cubicBezTo>
                      <a:pt x="1873" y="640"/>
                      <a:pt x="1859" y="604"/>
                      <a:pt x="1862" y="588"/>
                    </a:cubicBezTo>
                    <a:cubicBezTo>
                      <a:pt x="1865" y="571"/>
                      <a:pt x="1883" y="522"/>
                      <a:pt x="1922" y="546"/>
                    </a:cubicBezTo>
                    <a:cubicBezTo>
                      <a:pt x="1962" y="569"/>
                      <a:pt x="1937" y="586"/>
                      <a:pt x="1978" y="596"/>
                    </a:cubicBezTo>
                    <a:cubicBezTo>
                      <a:pt x="2019" y="606"/>
                      <a:pt x="1998" y="572"/>
                      <a:pt x="2034" y="553"/>
                    </a:cubicBezTo>
                    <a:cubicBezTo>
                      <a:pt x="2070" y="533"/>
                      <a:pt x="2127" y="526"/>
                      <a:pt x="2127" y="489"/>
                    </a:cubicBezTo>
                    <a:cubicBezTo>
                      <a:pt x="2127" y="451"/>
                      <a:pt x="2122" y="414"/>
                      <a:pt x="2114" y="376"/>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1" name="Google Shape;871;p35"/>
              <p:cNvSpPr/>
              <p:nvPr/>
            </p:nvSpPr>
            <p:spPr>
              <a:xfrm>
                <a:off x="2375" y="68"/>
                <a:ext cx="2536" cy="2030"/>
              </a:xfrm>
              <a:custGeom>
                <a:rect b="b" l="l" r="r" t="t"/>
                <a:pathLst>
                  <a:path extrusionOk="0" h="4382" w="5477">
                    <a:moveTo>
                      <a:pt x="26" y="3270"/>
                    </a:moveTo>
                    <a:cubicBezTo>
                      <a:pt x="0" y="3300"/>
                      <a:pt x="21" y="3322"/>
                      <a:pt x="21" y="3356"/>
                    </a:cubicBezTo>
                    <a:cubicBezTo>
                      <a:pt x="21" y="3389"/>
                      <a:pt x="61" y="3422"/>
                      <a:pt x="78" y="3459"/>
                    </a:cubicBezTo>
                    <a:cubicBezTo>
                      <a:pt x="96" y="3496"/>
                      <a:pt x="135" y="3519"/>
                      <a:pt x="187" y="3570"/>
                    </a:cubicBezTo>
                    <a:cubicBezTo>
                      <a:pt x="240" y="3622"/>
                      <a:pt x="292" y="3574"/>
                      <a:pt x="318" y="3541"/>
                    </a:cubicBezTo>
                    <a:cubicBezTo>
                      <a:pt x="345" y="3507"/>
                      <a:pt x="349" y="3500"/>
                      <a:pt x="375" y="3493"/>
                    </a:cubicBezTo>
                    <a:cubicBezTo>
                      <a:pt x="401" y="3485"/>
                      <a:pt x="546" y="3485"/>
                      <a:pt x="607" y="3507"/>
                    </a:cubicBezTo>
                    <a:cubicBezTo>
                      <a:pt x="668" y="3530"/>
                      <a:pt x="659" y="3567"/>
                      <a:pt x="655" y="3608"/>
                    </a:cubicBezTo>
                    <a:cubicBezTo>
                      <a:pt x="650" y="3648"/>
                      <a:pt x="607" y="3656"/>
                      <a:pt x="572" y="3667"/>
                    </a:cubicBezTo>
                    <a:cubicBezTo>
                      <a:pt x="537" y="3678"/>
                      <a:pt x="502" y="3741"/>
                      <a:pt x="498" y="3760"/>
                    </a:cubicBezTo>
                    <a:cubicBezTo>
                      <a:pt x="493" y="3778"/>
                      <a:pt x="581" y="3789"/>
                      <a:pt x="616" y="3826"/>
                    </a:cubicBezTo>
                    <a:cubicBezTo>
                      <a:pt x="650" y="3863"/>
                      <a:pt x="672" y="3848"/>
                      <a:pt x="720" y="3848"/>
                    </a:cubicBezTo>
                    <a:cubicBezTo>
                      <a:pt x="768" y="3848"/>
                      <a:pt x="733" y="3926"/>
                      <a:pt x="764" y="3963"/>
                    </a:cubicBezTo>
                    <a:cubicBezTo>
                      <a:pt x="795" y="4000"/>
                      <a:pt x="830" y="3982"/>
                      <a:pt x="891" y="4012"/>
                    </a:cubicBezTo>
                    <a:cubicBezTo>
                      <a:pt x="952" y="4041"/>
                      <a:pt x="1026" y="4015"/>
                      <a:pt x="1096" y="4000"/>
                    </a:cubicBezTo>
                    <a:cubicBezTo>
                      <a:pt x="1166" y="3986"/>
                      <a:pt x="1231" y="3904"/>
                      <a:pt x="1271" y="3871"/>
                    </a:cubicBezTo>
                    <a:cubicBezTo>
                      <a:pt x="1310" y="3837"/>
                      <a:pt x="1393" y="3874"/>
                      <a:pt x="1437" y="3904"/>
                    </a:cubicBezTo>
                    <a:cubicBezTo>
                      <a:pt x="1480" y="3934"/>
                      <a:pt x="1480" y="3974"/>
                      <a:pt x="1476" y="4034"/>
                    </a:cubicBezTo>
                    <a:cubicBezTo>
                      <a:pt x="1472" y="4093"/>
                      <a:pt x="1428" y="4119"/>
                      <a:pt x="1380" y="4134"/>
                    </a:cubicBezTo>
                    <a:cubicBezTo>
                      <a:pt x="1332" y="4149"/>
                      <a:pt x="1362" y="4201"/>
                      <a:pt x="1349" y="4245"/>
                    </a:cubicBezTo>
                    <a:cubicBezTo>
                      <a:pt x="1336" y="4290"/>
                      <a:pt x="1380" y="4293"/>
                      <a:pt x="1419" y="4323"/>
                    </a:cubicBezTo>
                    <a:cubicBezTo>
                      <a:pt x="1459" y="4353"/>
                      <a:pt x="1459" y="4382"/>
                      <a:pt x="1502" y="4375"/>
                    </a:cubicBezTo>
                    <a:cubicBezTo>
                      <a:pt x="1546" y="4367"/>
                      <a:pt x="1528" y="4330"/>
                      <a:pt x="1581" y="4345"/>
                    </a:cubicBezTo>
                    <a:cubicBezTo>
                      <a:pt x="1633" y="4360"/>
                      <a:pt x="1690" y="4315"/>
                      <a:pt x="1708" y="4282"/>
                    </a:cubicBezTo>
                    <a:cubicBezTo>
                      <a:pt x="1725" y="4249"/>
                      <a:pt x="1764" y="4282"/>
                      <a:pt x="1817" y="4278"/>
                    </a:cubicBezTo>
                    <a:cubicBezTo>
                      <a:pt x="1869" y="4275"/>
                      <a:pt x="1852" y="4208"/>
                      <a:pt x="1830" y="4197"/>
                    </a:cubicBezTo>
                    <a:cubicBezTo>
                      <a:pt x="1808" y="4186"/>
                      <a:pt x="1830" y="4138"/>
                      <a:pt x="1856" y="4112"/>
                    </a:cubicBezTo>
                    <a:cubicBezTo>
                      <a:pt x="1882" y="4086"/>
                      <a:pt x="1860" y="4037"/>
                      <a:pt x="1856" y="4004"/>
                    </a:cubicBezTo>
                    <a:cubicBezTo>
                      <a:pt x="1852" y="3971"/>
                      <a:pt x="1887" y="3960"/>
                      <a:pt x="1913" y="3923"/>
                    </a:cubicBezTo>
                    <a:cubicBezTo>
                      <a:pt x="1939" y="3886"/>
                      <a:pt x="1974" y="3889"/>
                      <a:pt x="2000" y="3871"/>
                    </a:cubicBezTo>
                    <a:cubicBezTo>
                      <a:pt x="2026" y="3852"/>
                      <a:pt x="2044" y="3889"/>
                      <a:pt x="2061" y="3904"/>
                    </a:cubicBezTo>
                    <a:cubicBezTo>
                      <a:pt x="2079" y="3919"/>
                      <a:pt x="2101" y="3949"/>
                      <a:pt x="2088" y="3978"/>
                    </a:cubicBezTo>
                    <a:cubicBezTo>
                      <a:pt x="2075" y="4008"/>
                      <a:pt x="2048" y="4023"/>
                      <a:pt x="2022" y="4049"/>
                    </a:cubicBezTo>
                    <a:cubicBezTo>
                      <a:pt x="1996" y="4075"/>
                      <a:pt x="2000" y="4134"/>
                      <a:pt x="2040" y="4160"/>
                    </a:cubicBezTo>
                    <a:cubicBezTo>
                      <a:pt x="2079" y="4186"/>
                      <a:pt x="2092" y="4160"/>
                      <a:pt x="2166" y="4182"/>
                    </a:cubicBezTo>
                    <a:cubicBezTo>
                      <a:pt x="2240" y="4204"/>
                      <a:pt x="2223" y="4252"/>
                      <a:pt x="2249" y="4252"/>
                    </a:cubicBezTo>
                    <a:cubicBezTo>
                      <a:pt x="2275" y="4252"/>
                      <a:pt x="2323" y="4264"/>
                      <a:pt x="2341" y="4241"/>
                    </a:cubicBezTo>
                    <a:cubicBezTo>
                      <a:pt x="2358" y="4219"/>
                      <a:pt x="2389" y="4252"/>
                      <a:pt x="2415" y="4278"/>
                    </a:cubicBezTo>
                    <a:cubicBezTo>
                      <a:pt x="2441" y="4304"/>
                      <a:pt x="2463" y="4256"/>
                      <a:pt x="2494" y="4256"/>
                    </a:cubicBezTo>
                    <a:cubicBezTo>
                      <a:pt x="2524" y="4256"/>
                      <a:pt x="2516" y="4241"/>
                      <a:pt x="2516" y="4204"/>
                    </a:cubicBezTo>
                    <a:cubicBezTo>
                      <a:pt x="2516" y="4167"/>
                      <a:pt x="2546" y="4156"/>
                      <a:pt x="2564" y="4130"/>
                    </a:cubicBezTo>
                    <a:cubicBezTo>
                      <a:pt x="2581" y="4104"/>
                      <a:pt x="2616" y="4082"/>
                      <a:pt x="2629" y="4052"/>
                    </a:cubicBezTo>
                    <a:cubicBezTo>
                      <a:pt x="2642" y="4023"/>
                      <a:pt x="2629" y="4023"/>
                      <a:pt x="2699" y="4015"/>
                    </a:cubicBezTo>
                    <a:cubicBezTo>
                      <a:pt x="2769" y="4008"/>
                      <a:pt x="2712" y="3960"/>
                      <a:pt x="2708" y="3923"/>
                    </a:cubicBezTo>
                    <a:cubicBezTo>
                      <a:pt x="2704" y="3886"/>
                      <a:pt x="2738" y="3882"/>
                      <a:pt x="2765" y="3860"/>
                    </a:cubicBezTo>
                    <a:cubicBezTo>
                      <a:pt x="2791" y="3837"/>
                      <a:pt x="2782" y="3823"/>
                      <a:pt x="2782" y="3797"/>
                    </a:cubicBezTo>
                    <a:cubicBezTo>
                      <a:pt x="2782" y="3771"/>
                      <a:pt x="2839" y="3811"/>
                      <a:pt x="2861" y="3826"/>
                    </a:cubicBezTo>
                    <a:cubicBezTo>
                      <a:pt x="2883" y="3841"/>
                      <a:pt x="2904" y="3830"/>
                      <a:pt x="2939" y="3774"/>
                    </a:cubicBezTo>
                    <a:cubicBezTo>
                      <a:pt x="2974" y="3719"/>
                      <a:pt x="2974" y="3774"/>
                      <a:pt x="3018" y="3793"/>
                    </a:cubicBezTo>
                    <a:cubicBezTo>
                      <a:pt x="3062" y="3811"/>
                      <a:pt x="3057" y="3774"/>
                      <a:pt x="3057" y="3737"/>
                    </a:cubicBezTo>
                    <a:cubicBezTo>
                      <a:pt x="3057" y="3700"/>
                      <a:pt x="3097" y="3726"/>
                      <a:pt x="3110" y="3734"/>
                    </a:cubicBezTo>
                    <a:cubicBezTo>
                      <a:pt x="3123" y="3741"/>
                      <a:pt x="3153" y="3722"/>
                      <a:pt x="3162" y="3697"/>
                    </a:cubicBezTo>
                    <a:cubicBezTo>
                      <a:pt x="3171" y="3671"/>
                      <a:pt x="3197" y="3589"/>
                      <a:pt x="3215" y="3563"/>
                    </a:cubicBezTo>
                    <a:cubicBezTo>
                      <a:pt x="3232" y="3537"/>
                      <a:pt x="3284" y="3548"/>
                      <a:pt x="3319" y="3563"/>
                    </a:cubicBezTo>
                    <a:cubicBezTo>
                      <a:pt x="3354" y="3578"/>
                      <a:pt x="3372" y="3530"/>
                      <a:pt x="3385" y="3504"/>
                    </a:cubicBezTo>
                    <a:cubicBezTo>
                      <a:pt x="3398" y="3478"/>
                      <a:pt x="3420" y="3500"/>
                      <a:pt x="3442" y="3519"/>
                    </a:cubicBezTo>
                    <a:cubicBezTo>
                      <a:pt x="3464" y="3537"/>
                      <a:pt x="3499" y="3515"/>
                      <a:pt x="3503" y="3489"/>
                    </a:cubicBezTo>
                    <a:cubicBezTo>
                      <a:pt x="3507" y="3463"/>
                      <a:pt x="3542" y="3478"/>
                      <a:pt x="3577" y="3470"/>
                    </a:cubicBezTo>
                    <a:cubicBezTo>
                      <a:pt x="3612" y="3463"/>
                      <a:pt x="3590" y="3411"/>
                      <a:pt x="3595" y="3396"/>
                    </a:cubicBezTo>
                    <a:cubicBezTo>
                      <a:pt x="3599" y="3381"/>
                      <a:pt x="3564" y="3381"/>
                      <a:pt x="3547" y="3352"/>
                    </a:cubicBezTo>
                    <a:cubicBezTo>
                      <a:pt x="3529" y="3322"/>
                      <a:pt x="3516" y="3311"/>
                      <a:pt x="3538" y="3300"/>
                    </a:cubicBezTo>
                    <a:cubicBezTo>
                      <a:pt x="3560" y="3289"/>
                      <a:pt x="3533" y="3270"/>
                      <a:pt x="3538" y="3233"/>
                    </a:cubicBezTo>
                    <a:cubicBezTo>
                      <a:pt x="3542" y="3196"/>
                      <a:pt x="3538" y="3189"/>
                      <a:pt x="3555" y="3185"/>
                    </a:cubicBezTo>
                    <a:cubicBezTo>
                      <a:pt x="3573" y="3181"/>
                      <a:pt x="3590" y="3159"/>
                      <a:pt x="3590" y="3129"/>
                    </a:cubicBezTo>
                    <a:cubicBezTo>
                      <a:pt x="3590" y="3100"/>
                      <a:pt x="3595" y="3089"/>
                      <a:pt x="3625" y="3059"/>
                    </a:cubicBezTo>
                    <a:cubicBezTo>
                      <a:pt x="3656" y="3029"/>
                      <a:pt x="3678" y="3026"/>
                      <a:pt x="3708" y="3048"/>
                    </a:cubicBezTo>
                    <a:cubicBezTo>
                      <a:pt x="3739" y="3070"/>
                      <a:pt x="3699" y="3129"/>
                      <a:pt x="3739" y="3166"/>
                    </a:cubicBezTo>
                    <a:cubicBezTo>
                      <a:pt x="3778" y="3204"/>
                      <a:pt x="3826" y="3118"/>
                      <a:pt x="3857" y="3085"/>
                    </a:cubicBezTo>
                    <a:cubicBezTo>
                      <a:pt x="3887" y="3052"/>
                      <a:pt x="3909" y="3048"/>
                      <a:pt x="3935" y="3070"/>
                    </a:cubicBezTo>
                    <a:cubicBezTo>
                      <a:pt x="3962" y="3092"/>
                      <a:pt x="3979" y="3066"/>
                      <a:pt x="4005" y="3029"/>
                    </a:cubicBezTo>
                    <a:cubicBezTo>
                      <a:pt x="4031" y="2992"/>
                      <a:pt x="4058" y="3018"/>
                      <a:pt x="4084" y="3033"/>
                    </a:cubicBezTo>
                    <a:cubicBezTo>
                      <a:pt x="4110" y="3048"/>
                      <a:pt x="4123" y="3018"/>
                      <a:pt x="4119" y="2996"/>
                    </a:cubicBezTo>
                    <a:cubicBezTo>
                      <a:pt x="4114" y="2974"/>
                      <a:pt x="4097" y="2959"/>
                      <a:pt x="4093" y="2929"/>
                    </a:cubicBezTo>
                    <a:cubicBezTo>
                      <a:pt x="4088" y="2900"/>
                      <a:pt x="4119" y="2885"/>
                      <a:pt x="4184" y="2870"/>
                    </a:cubicBezTo>
                    <a:cubicBezTo>
                      <a:pt x="4250" y="2855"/>
                      <a:pt x="4184" y="2870"/>
                      <a:pt x="4237" y="2837"/>
                    </a:cubicBezTo>
                    <a:cubicBezTo>
                      <a:pt x="4289" y="2803"/>
                      <a:pt x="4311" y="2855"/>
                      <a:pt x="4311" y="2855"/>
                    </a:cubicBezTo>
                    <a:cubicBezTo>
                      <a:pt x="4311" y="2855"/>
                      <a:pt x="4350" y="2914"/>
                      <a:pt x="4377" y="2929"/>
                    </a:cubicBezTo>
                    <a:cubicBezTo>
                      <a:pt x="4403" y="2944"/>
                      <a:pt x="4394" y="2959"/>
                      <a:pt x="4394" y="2992"/>
                    </a:cubicBezTo>
                    <a:cubicBezTo>
                      <a:pt x="4394" y="3026"/>
                      <a:pt x="4394" y="3037"/>
                      <a:pt x="4425" y="3052"/>
                    </a:cubicBezTo>
                    <a:cubicBezTo>
                      <a:pt x="4455" y="3066"/>
                      <a:pt x="4442" y="3103"/>
                      <a:pt x="4477" y="3129"/>
                    </a:cubicBezTo>
                    <a:cubicBezTo>
                      <a:pt x="4512" y="3155"/>
                      <a:pt x="4543" y="3129"/>
                      <a:pt x="4582" y="3129"/>
                    </a:cubicBezTo>
                    <a:cubicBezTo>
                      <a:pt x="4599" y="3129"/>
                      <a:pt x="4627" y="3126"/>
                      <a:pt x="4652" y="3122"/>
                    </a:cubicBezTo>
                    <a:cubicBezTo>
                      <a:pt x="4659" y="3111"/>
                      <a:pt x="4668" y="3101"/>
                      <a:pt x="4676" y="3092"/>
                    </a:cubicBezTo>
                    <a:cubicBezTo>
                      <a:pt x="4698" y="3068"/>
                      <a:pt x="4687" y="3053"/>
                      <a:pt x="4663" y="3020"/>
                    </a:cubicBezTo>
                    <a:cubicBezTo>
                      <a:pt x="4639" y="2987"/>
                      <a:pt x="4647" y="2959"/>
                      <a:pt x="4647" y="2942"/>
                    </a:cubicBezTo>
                    <a:cubicBezTo>
                      <a:pt x="4647" y="2926"/>
                      <a:pt x="4656" y="2916"/>
                      <a:pt x="4630" y="2903"/>
                    </a:cubicBezTo>
                    <a:cubicBezTo>
                      <a:pt x="4604" y="2890"/>
                      <a:pt x="4628" y="2870"/>
                      <a:pt x="4634" y="2855"/>
                    </a:cubicBezTo>
                    <a:cubicBezTo>
                      <a:pt x="4641" y="2840"/>
                      <a:pt x="4658" y="2822"/>
                      <a:pt x="4676" y="2848"/>
                    </a:cubicBezTo>
                    <a:cubicBezTo>
                      <a:pt x="4693" y="2874"/>
                      <a:pt x="4717" y="2863"/>
                      <a:pt x="4748" y="2892"/>
                    </a:cubicBezTo>
                    <a:cubicBezTo>
                      <a:pt x="4778" y="2922"/>
                      <a:pt x="4776" y="2933"/>
                      <a:pt x="4802" y="2970"/>
                    </a:cubicBezTo>
                    <a:cubicBezTo>
                      <a:pt x="4829" y="3007"/>
                      <a:pt x="4853" y="2933"/>
                      <a:pt x="4859" y="2907"/>
                    </a:cubicBezTo>
                    <a:cubicBezTo>
                      <a:pt x="4866" y="2881"/>
                      <a:pt x="4907" y="2851"/>
                      <a:pt x="4925" y="2831"/>
                    </a:cubicBezTo>
                    <a:cubicBezTo>
                      <a:pt x="4942" y="2811"/>
                      <a:pt x="4953" y="2814"/>
                      <a:pt x="4982" y="2801"/>
                    </a:cubicBezTo>
                    <a:cubicBezTo>
                      <a:pt x="5010" y="2788"/>
                      <a:pt x="5019" y="2766"/>
                      <a:pt x="5023" y="2742"/>
                    </a:cubicBezTo>
                    <a:cubicBezTo>
                      <a:pt x="5027" y="2718"/>
                      <a:pt x="5043" y="2725"/>
                      <a:pt x="5062" y="2725"/>
                    </a:cubicBezTo>
                    <a:cubicBezTo>
                      <a:pt x="5082" y="2725"/>
                      <a:pt x="5106" y="2735"/>
                      <a:pt x="5126" y="2703"/>
                    </a:cubicBezTo>
                    <a:cubicBezTo>
                      <a:pt x="5145" y="2672"/>
                      <a:pt x="5167" y="2711"/>
                      <a:pt x="5209" y="2714"/>
                    </a:cubicBezTo>
                    <a:cubicBezTo>
                      <a:pt x="5250" y="2718"/>
                      <a:pt x="5231" y="2631"/>
                      <a:pt x="5237" y="2614"/>
                    </a:cubicBezTo>
                    <a:cubicBezTo>
                      <a:pt x="5244" y="2598"/>
                      <a:pt x="5272" y="2614"/>
                      <a:pt x="5287" y="2623"/>
                    </a:cubicBezTo>
                    <a:cubicBezTo>
                      <a:pt x="5303" y="2633"/>
                      <a:pt x="5322" y="2620"/>
                      <a:pt x="5344" y="2614"/>
                    </a:cubicBezTo>
                    <a:cubicBezTo>
                      <a:pt x="5366" y="2609"/>
                      <a:pt x="5386" y="2590"/>
                      <a:pt x="5386" y="2559"/>
                    </a:cubicBezTo>
                    <a:cubicBezTo>
                      <a:pt x="5386" y="2527"/>
                      <a:pt x="5407" y="2536"/>
                      <a:pt x="5442" y="2514"/>
                    </a:cubicBezTo>
                    <a:cubicBezTo>
                      <a:pt x="5477" y="2492"/>
                      <a:pt x="5464" y="2468"/>
                      <a:pt x="5460" y="2444"/>
                    </a:cubicBezTo>
                    <a:cubicBezTo>
                      <a:pt x="5455" y="2420"/>
                      <a:pt x="5427" y="2440"/>
                      <a:pt x="5407" y="2431"/>
                    </a:cubicBezTo>
                    <a:cubicBezTo>
                      <a:pt x="5388" y="2422"/>
                      <a:pt x="5410" y="2368"/>
                      <a:pt x="5397" y="2338"/>
                    </a:cubicBezTo>
                    <a:cubicBezTo>
                      <a:pt x="5383" y="2308"/>
                      <a:pt x="5357" y="2303"/>
                      <a:pt x="5353" y="2268"/>
                    </a:cubicBezTo>
                    <a:cubicBezTo>
                      <a:pt x="5348" y="2232"/>
                      <a:pt x="5296" y="2223"/>
                      <a:pt x="5289" y="2194"/>
                    </a:cubicBezTo>
                    <a:cubicBezTo>
                      <a:pt x="5283" y="2164"/>
                      <a:pt x="5248" y="2194"/>
                      <a:pt x="5237" y="2216"/>
                    </a:cubicBezTo>
                    <a:cubicBezTo>
                      <a:pt x="5226" y="2238"/>
                      <a:pt x="5191" y="2245"/>
                      <a:pt x="5156" y="2270"/>
                    </a:cubicBezTo>
                    <a:cubicBezTo>
                      <a:pt x="5121" y="2294"/>
                      <a:pt x="5117" y="2270"/>
                      <a:pt x="5110" y="2236"/>
                    </a:cubicBezTo>
                    <a:cubicBezTo>
                      <a:pt x="5104" y="2203"/>
                      <a:pt x="5075" y="2199"/>
                      <a:pt x="5065" y="2179"/>
                    </a:cubicBezTo>
                    <a:cubicBezTo>
                      <a:pt x="5054" y="2158"/>
                      <a:pt x="5043" y="2149"/>
                      <a:pt x="5032" y="2121"/>
                    </a:cubicBezTo>
                    <a:cubicBezTo>
                      <a:pt x="5021" y="2093"/>
                      <a:pt x="5060" y="2042"/>
                      <a:pt x="5062" y="2017"/>
                    </a:cubicBezTo>
                    <a:cubicBezTo>
                      <a:pt x="5065" y="1993"/>
                      <a:pt x="5043" y="1990"/>
                      <a:pt x="5019" y="1979"/>
                    </a:cubicBezTo>
                    <a:cubicBezTo>
                      <a:pt x="4995" y="1967"/>
                      <a:pt x="4992" y="1967"/>
                      <a:pt x="4988" y="1940"/>
                    </a:cubicBezTo>
                    <a:cubicBezTo>
                      <a:pt x="4984" y="1912"/>
                      <a:pt x="4955" y="1938"/>
                      <a:pt x="4920" y="1927"/>
                    </a:cubicBezTo>
                    <a:cubicBezTo>
                      <a:pt x="4885" y="1916"/>
                      <a:pt x="4940" y="1862"/>
                      <a:pt x="4949" y="1847"/>
                    </a:cubicBezTo>
                    <a:cubicBezTo>
                      <a:pt x="4958" y="1832"/>
                      <a:pt x="4975" y="1858"/>
                      <a:pt x="5001" y="1871"/>
                    </a:cubicBezTo>
                    <a:cubicBezTo>
                      <a:pt x="5027" y="1884"/>
                      <a:pt x="5025" y="1877"/>
                      <a:pt x="5045" y="1858"/>
                    </a:cubicBezTo>
                    <a:cubicBezTo>
                      <a:pt x="5065" y="1840"/>
                      <a:pt x="5062" y="1866"/>
                      <a:pt x="5106" y="1890"/>
                    </a:cubicBezTo>
                    <a:cubicBezTo>
                      <a:pt x="5150" y="1914"/>
                      <a:pt x="5132" y="1849"/>
                      <a:pt x="5130" y="1815"/>
                    </a:cubicBezTo>
                    <a:cubicBezTo>
                      <a:pt x="5128" y="1782"/>
                      <a:pt x="5156" y="1790"/>
                      <a:pt x="5172" y="1765"/>
                    </a:cubicBezTo>
                    <a:cubicBezTo>
                      <a:pt x="5187" y="1741"/>
                      <a:pt x="5152" y="1741"/>
                      <a:pt x="5137" y="1727"/>
                    </a:cubicBezTo>
                    <a:cubicBezTo>
                      <a:pt x="5121" y="1712"/>
                      <a:pt x="5132" y="1684"/>
                      <a:pt x="5139" y="1662"/>
                    </a:cubicBezTo>
                    <a:cubicBezTo>
                      <a:pt x="5145" y="1639"/>
                      <a:pt x="5200" y="1645"/>
                      <a:pt x="5222" y="1638"/>
                    </a:cubicBezTo>
                    <a:cubicBezTo>
                      <a:pt x="5244" y="1630"/>
                      <a:pt x="5252" y="1608"/>
                      <a:pt x="5252" y="1591"/>
                    </a:cubicBezTo>
                    <a:cubicBezTo>
                      <a:pt x="5252" y="1575"/>
                      <a:pt x="5246" y="1576"/>
                      <a:pt x="5215" y="1595"/>
                    </a:cubicBezTo>
                    <a:cubicBezTo>
                      <a:pt x="5185" y="1613"/>
                      <a:pt x="5178" y="1602"/>
                      <a:pt x="5130" y="1593"/>
                    </a:cubicBezTo>
                    <a:cubicBezTo>
                      <a:pt x="5082" y="1584"/>
                      <a:pt x="5084" y="1576"/>
                      <a:pt x="5067" y="1562"/>
                    </a:cubicBezTo>
                    <a:cubicBezTo>
                      <a:pt x="5049" y="1547"/>
                      <a:pt x="5006" y="1528"/>
                      <a:pt x="4988" y="1508"/>
                    </a:cubicBezTo>
                    <a:cubicBezTo>
                      <a:pt x="4971" y="1487"/>
                      <a:pt x="4990" y="1445"/>
                      <a:pt x="5014" y="1426"/>
                    </a:cubicBezTo>
                    <a:cubicBezTo>
                      <a:pt x="5038" y="1408"/>
                      <a:pt x="5056" y="1378"/>
                      <a:pt x="5075" y="1347"/>
                    </a:cubicBezTo>
                    <a:cubicBezTo>
                      <a:pt x="5095" y="1315"/>
                      <a:pt x="5145" y="1267"/>
                      <a:pt x="5180" y="1228"/>
                    </a:cubicBezTo>
                    <a:cubicBezTo>
                      <a:pt x="5215" y="1189"/>
                      <a:pt x="5217" y="1161"/>
                      <a:pt x="5244" y="1132"/>
                    </a:cubicBezTo>
                    <a:cubicBezTo>
                      <a:pt x="5270" y="1102"/>
                      <a:pt x="5263" y="1146"/>
                      <a:pt x="5270" y="1172"/>
                    </a:cubicBezTo>
                    <a:cubicBezTo>
                      <a:pt x="5276" y="1198"/>
                      <a:pt x="5298" y="1208"/>
                      <a:pt x="5320" y="1219"/>
                    </a:cubicBezTo>
                    <a:cubicBezTo>
                      <a:pt x="5342" y="1230"/>
                      <a:pt x="5335" y="1172"/>
                      <a:pt x="5320" y="1152"/>
                    </a:cubicBezTo>
                    <a:cubicBezTo>
                      <a:pt x="5305" y="1132"/>
                      <a:pt x="5309" y="1096"/>
                      <a:pt x="5305" y="1067"/>
                    </a:cubicBezTo>
                    <a:cubicBezTo>
                      <a:pt x="5300" y="1037"/>
                      <a:pt x="5320" y="1006"/>
                      <a:pt x="5320" y="982"/>
                    </a:cubicBezTo>
                    <a:cubicBezTo>
                      <a:pt x="5320" y="957"/>
                      <a:pt x="5342" y="950"/>
                      <a:pt x="5370" y="932"/>
                    </a:cubicBezTo>
                    <a:cubicBezTo>
                      <a:pt x="5399" y="913"/>
                      <a:pt x="5388" y="839"/>
                      <a:pt x="5364" y="811"/>
                    </a:cubicBezTo>
                    <a:cubicBezTo>
                      <a:pt x="5340" y="783"/>
                      <a:pt x="5351" y="737"/>
                      <a:pt x="5346" y="694"/>
                    </a:cubicBezTo>
                    <a:cubicBezTo>
                      <a:pt x="5342" y="652"/>
                      <a:pt x="5366" y="605"/>
                      <a:pt x="5379" y="587"/>
                    </a:cubicBezTo>
                    <a:cubicBezTo>
                      <a:pt x="5392" y="568"/>
                      <a:pt x="5407" y="539"/>
                      <a:pt x="5390" y="511"/>
                    </a:cubicBezTo>
                    <a:cubicBezTo>
                      <a:pt x="5372" y="483"/>
                      <a:pt x="5421" y="465"/>
                      <a:pt x="5418" y="437"/>
                    </a:cubicBezTo>
                    <a:cubicBezTo>
                      <a:pt x="5416" y="409"/>
                      <a:pt x="5370" y="400"/>
                      <a:pt x="5329" y="368"/>
                    </a:cubicBezTo>
                    <a:cubicBezTo>
                      <a:pt x="5287" y="337"/>
                      <a:pt x="5314" y="322"/>
                      <a:pt x="5248" y="316"/>
                    </a:cubicBezTo>
                    <a:cubicBezTo>
                      <a:pt x="5182" y="311"/>
                      <a:pt x="5189" y="366"/>
                      <a:pt x="5150" y="405"/>
                    </a:cubicBezTo>
                    <a:cubicBezTo>
                      <a:pt x="5110" y="444"/>
                      <a:pt x="5084" y="427"/>
                      <a:pt x="5032" y="439"/>
                    </a:cubicBezTo>
                    <a:cubicBezTo>
                      <a:pt x="4979" y="450"/>
                      <a:pt x="4914" y="472"/>
                      <a:pt x="4861" y="466"/>
                    </a:cubicBezTo>
                    <a:cubicBezTo>
                      <a:pt x="4809" y="461"/>
                      <a:pt x="4783" y="422"/>
                      <a:pt x="4776" y="389"/>
                    </a:cubicBezTo>
                    <a:cubicBezTo>
                      <a:pt x="4770" y="355"/>
                      <a:pt x="4757" y="316"/>
                      <a:pt x="4757" y="266"/>
                    </a:cubicBezTo>
                    <a:cubicBezTo>
                      <a:pt x="4757" y="216"/>
                      <a:pt x="4743" y="238"/>
                      <a:pt x="4717" y="238"/>
                    </a:cubicBezTo>
                    <a:cubicBezTo>
                      <a:pt x="4691" y="238"/>
                      <a:pt x="4684" y="227"/>
                      <a:pt x="4665" y="199"/>
                    </a:cubicBezTo>
                    <a:cubicBezTo>
                      <a:pt x="4645" y="172"/>
                      <a:pt x="4619" y="199"/>
                      <a:pt x="4619" y="233"/>
                    </a:cubicBezTo>
                    <a:cubicBezTo>
                      <a:pt x="4619" y="266"/>
                      <a:pt x="4599" y="283"/>
                      <a:pt x="4573" y="250"/>
                    </a:cubicBezTo>
                    <a:cubicBezTo>
                      <a:pt x="4547" y="216"/>
                      <a:pt x="4540" y="227"/>
                      <a:pt x="4475" y="216"/>
                    </a:cubicBezTo>
                    <a:cubicBezTo>
                      <a:pt x="4409" y="205"/>
                      <a:pt x="4475" y="149"/>
                      <a:pt x="4508" y="111"/>
                    </a:cubicBezTo>
                    <a:cubicBezTo>
                      <a:pt x="4540" y="72"/>
                      <a:pt x="4514" y="61"/>
                      <a:pt x="4475" y="33"/>
                    </a:cubicBezTo>
                    <a:cubicBezTo>
                      <a:pt x="4464" y="25"/>
                      <a:pt x="4454" y="13"/>
                      <a:pt x="4445" y="0"/>
                    </a:cubicBezTo>
                    <a:cubicBezTo>
                      <a:pt x="4418" y="4"/>
                      <a:pt x="4389" y="5"/>
                      <a:pt x="4375" y="22"/>
                    </a:cubicBezTo>
                    <a:cubicBezTo>
                      <a:pt x="4355" y="44"/>
                      <a:pt x="4301" y="126"/>
                      <a:pt x="4280" y="147"/>
                    </a:cubicBezTo>
                    <a:cubicBezTo>
                      <a:pt x="4259" y="168"/>
                      <a:pt x="4231" y="179"/>
                      <a:pt x="4242" y="201"/>
                    </a:cubicBezTo>
                    <a:cubicBezTo>
                      <a:pt x="4254" y="223"/>
                      <a:pt x="4270" y="241"/>
                      <a:pt x="4291" y="226"/>
                    </a:cubicBezTo>
                    <a:cubicBezTo>
                      <a:pt x="4313" y="211"/>
                      <a:pt x="4360" y="198"/>
                      <a:pt x="4370" y="226"/>
                    </a:cubicBezTo>
                    <a:cubicBezTo>
                      <a:pt x="4380" y="254"/>
                      <a:pt x="4370" y="248"/>
                      <a:pt x="4372" y="269"/>
                    </a:cubicBezTo>
                    <a:cubicBezTo>
                      <a:pt x="4373" y="290"/>
                      <a:pt x="4399" y="291"/>
                      <a:pt x="4408" y="315"/>
                    </a:cubicBezTo>
                    <a:cubicBezTo>
                      <a:pt x="4416" y="338"/>
                      <a:pt x="4409" y="376"/>
                      <a:pt x="4396" y="393"/>
                    </a:cubicBezTo>
                    <a:cubicBezTo>
                      <a:pt x="4383" y="409"/>
                      <a:pt x="4332" y="437"/>
                      <a:pt x="4319" y="465"/>
                    </a:cubicBezTo>
                    <a:cubicBezTo>
                      <a:pt x="4306" y="493"/>
                      <a:pt x="4301" y="528"/>
                      <a:pt x="4303" y="541"/>
                    </a:cubicBezTo>
                    <a:cubicBezTo>
                      <a:pt x="4304" y="555"/>
                      <a:pt x="4303" y="565"/>
                      <a:pt x="4288" y="573"/>
                    </a:cubicBezTo>
                    <a:cubicBezTo>
                      <a:pt x="4273" y="582"/>
                      <a:pt x="4270" y="594"/>
                      <a:pt x="4277" y="615"/>
                    </a:cubicBezTo>
                    <a:cubicBezTo>
                      <a:pt x="4283" y="636"/>
                      <a:pt x="4277" y="644"/>
                      <a:pt x="4264" y="655"/>
                    </a:cubicBezTo>
                    <a:cubicBezTo>
                      <a:pt x="4250" y="667"/>
                      <a:pt x="4249" y="673"/>
                      <a:pt x="4254" y="696"/>
                    </a:cubicBezTo>
                    <a:cubicBezTo>
                      <a:pt x="4259" y="718"/>
                      <a:pt x="4254" y="730"/>
                      <a:pt x="4239" y="747"/>
                    </a:cubicBezTo>
                    <a:cubicBezTo>
                      <a:pt x="4224" y="764"/>
                      <a:pt x="4209" y="780"/>
                      <a:pt x="4211" y="799"/>
                    </a:cubicBezTo>
                    <a:cubicBezTo>
                      <a:pt x="4213" y="817"/>
                      <a:pt x="4205" y="826"/>
                      <a:pt x="4218" y="837"/>
                    </a:cubicBezTo>
                    <a:cubicBezTo>
                      <a:pt x="4231" y="849"/>
                      <a:pt x="4249" y="840"/>
                      <a:pt x="4252" y="867"/>
                    </a:cubicBezTo>
                    <a:cubicBezTo>
                      <a:pt x="4255" y="893"/>
                      <a:pt x="4247" y="918"/>
                      <a:pt x="4223" y="928"/>
                    </a:cubicBezTo>
                    <a:cubicBezTo>
                      <a:pt x="4198" y="938"/>
                      <a:pt x="4162" y="938"/>
                      <a:pt x="4144" y="957"/>
                    </a:cubicBezTo>
                    <a:cubicBezTo>
                      <a:pt x="4126" y="976"/>
                      <a:pt x="4069" y="1024"/>
                      <a:pt x="4047" y="1047"/>
                    </a:cubicBezTo>
                    <a:cubicBezTo>
                      <a:pt x="4026" y="1071"/>
                      <a:pt x="4011" y="1111"/>
                      <a:pt x="3957" y="1090"/>
                    </a:cubicBezTo>
                    <a:cubicBezTo>
                      <a:pt x="3903" y="1070"/>
                      <a:pt x="3938" y="1056"/>
                      <a:pt x="3888" y="1058"/>
                    </a:cubicBezTo>
                    <a:cubicBezTo>
                      <a:pt x="3850" y="1061"/>
                      <a:pt x="3806" y="1053"/>
                      <a:pt x="3777" y="1036"/>
                    </a:cubicBezTo>
                    <a:cubicBezTo>
                      <a:pt x="3771" y="1061"/>
                      <a:pt x="3765" y="1086"/>
                      <a:pt x="3764" y="1100"/>
                    </a:cubicBezTo>
                    <a:cubicBezTo>
                      <a:pt x="3761" y="1134"/>
                      <a:pt x="3738" y="1181"/>
                      <a:pt x="3725" y="1225"/>
                    </a:cubicBezTo>
                    <a:cubicBezTo>
                      <a:pt x="3711" y="1270"/>
                      <a:pt x="3705" y="1298"/>
                      <a:pt x="3695" y="1339"/>
                    </a:cubicBezTo>
                    <a:cubicBezTo>
                      <a:pt x="3685" y="1381"/>
                      <a:pt x="3675" y="1384"/>
                      <a:pt x="3675" y="1423"/>
                    </a:cubicBezTo>
                    <a:cubicBezTo>
                      <a:pt x="3675" y="1462"/>
                      <a:pt x="3666" y="1462"/>
                      <a:pt x="3636" y="1459"/>
                    </a:cubicBezTo>
                    <a:cubicBezTo>
                      <a:pt x="3607" y="1456"/>
                      <a:pt x="3623" y="1487"/>
                      <a:pt x="3630" y="1506"/>
                    </a:cubicBezTo>
                    <a:cubicBezTo>
                      <a:pt x="3636" y="1525"/>
                      <a:pt x="3649" y="1550"/>
                      <a:pt x="3682" y="1581"/>
                    </a:cubicBezTo>
                    <a:cubicBezTo>
                      <a:pt x="3715" y="1612"/>
                      <a:pt x="3725" y="1584"/>
                      <a:pt x="3751" y="1559"/>
                    </a:cubicBezTo>
                    <a:cubicBezTo>
                      <a:pt x="3777" y="1534"/>
                      <a:pt x="3787" y="1537"/>
                      <a:pt x="3810" y="1545"/>
                    </a:cubicBezTo>
                    <a:cubicBezTo>
                      <a:pt x="3833" y="1553"/>
                      <a:pt x="3872" y="1523"/>
                      <a:pt x="3892" y="1520"/>
                    </a:cubicBezTo>
                    <a:cubicBezTo>
                      <a:pt x="3911" y="1517"/>
                      <a:pt x="3951" y="1545"/>
                      <a:pt x="3970" y="1564"/>
                    </a:cubicBezTo>
                    <a:cubicBezTo>
                      <a:pt x="3990" y="1584"/>
                      <a:pt x="4016" y="1564"/>
                      <a:pt x="4016" y="1553"/>
                    </a:cubicBezTo>
                    <a:cubicBezTo>
                      <a:pt x="4016" y="1542"/>
                      <a:pt x="4042" y="1492"/>
                      <a:pt x="4055" y="1467"/>
                    </a:cubicBezTo>
                    <a:cubicBezTo>
                      <a:pt x="4069" y="1442"/>
                      <a:pt x="4101" y="1453"/>
                      <a:pt x="4134" y="1445"/>
                    </a:cubicBezTo>
                    <a:cubicBezTo>
                      <a:pt x="4167" y="1437"/>
                      <a:pt x="4213" y="1450"/>
                      <a:pt x="4223" y="1467"/>
                    </a:cubicBezTo>
                    <a:cubicBezTo>
                      <a:pt x="4232" y="1484"/>
                      <a:pt x="4291" y="1500"/>
                      <a:pt x="4314" y="1498"/>
                    </a:cubicBezTo>
                    <a:cubicBezTo>
                      <a:pt x="4337" y="1495"/>
                      <a:pt x="4344" y="1523"/>
                      <a:pt x="4344" y="1542"/>
                    </a:cubicBezTo>
                    <a:cubicBezTo>
                      <a:pt x="4344" y="1562"/>
                      <a:pt x="4399" y="1564"/>
                      <a:pt x="4439" y="1592"/>
                    </a:cubicBezTo>
                    <a:cubicBezTo>
                      <a:pt x="4478" y="1620"/>
                      <a:pt x="4481" y="1637"/>
                      <a:pt x="4511" y="1659"/>
                    </a:cubicBezTo>
                    <a:cubicBezTo>
                      <a:pt x="4540" y="1681"/>
                      <a:pt x="4544" y="1717"/>
                      <a:pt x="4527" y="1748"/>
                    </a:cubicBezTo>
                    <a:cubicBezTo>
                      <a:pt x="4511" y="1778"/>
                      <a:pt x="4491" y="1778"/>
                      <a:pt x="4429" y="1778"/>
                    </a:cubicBezTo>
                    <a:cubicBezTo>
                      <a:pt x="4367" y="1778"/>
                      <a:pt x="4373" y="1778"/>
                      <a:pt x="4360" y="1762"/>
                    </a:cubicBezTo>
                    <a:cubicBezTo>
                      <a:pt x="4347" y="1745"/>
                      <a:pt x="4311" y="1773"/>
                      <a:pt x="4311" y="1773"/>
                    </a:cubicBezTo>
                    <a:cubicBezTo>
                      <a:pt x="4311" y="1773"/>
                      <a:pt x="4282" y="1776"/>
                      <a:pt x="4229" y="1767"/>
                    </a:cubicBezTo>
                    <a:cubicBezTo>
                      <a:pt x="4177" y="1759"/>
                      <a:pt x="4183" y="1795"/>
                      <a:pt x="4147" y="1826"/>
                    </a:cubicBezTo>
                    <a:cubicBezTo>
                      <a:pt x="4111" y="1856"/>
                      <a:pt x="4114" y="1853"/>
                      <a:pt x="4108" y="1831"/>
                    </a:cubicBezTo>
                    <a:cubicBezTo>
                      <a:pt x="4101" y="1809"/>
                      <a:pt x="4055" y="1840"/>
                      <a:pt x="4052" y="1879"/>
                    </a:cubicBezTo>
                    <a:cubicBezTo>
                      <a:pt x="4049" y="1917"/>
                      <a:pt x="4036" y="1898"/>
                      <a:pt x="3980" y="1898"/>
                    </a:cubicBezTo>
                    <a:cubicBezTo>
                      <a:pt x="3924" y="1898"/>
                      <a:pt x="3977" y="1920"/>
                      <a:pt x="3918" y="1954"/>
                    </a:cubicBezTo>
                    <a:cubicBezTo>
                      <a:pt x="3859" y="1987"/>
                      <a:pt x="3852" y="2023"/>
                      <a:pt x="3865" y="2051"/>
                    </a:cubicBezTo>
                    <a:cubicBezTo>
                      <a:pt x="3879" y="2079"/>
                      <a:pt x="3885" y="2081"/>
                      <a:pt x="3843" y="2098"/>
                    </a:cubicBezTo>
                    <a:cubicBezTo>
                      <a:pt x="3800" y="2115"/>
                      <a:pt x="3813" y="2143"/>
                      <a:pt x="3748" y="2179"/>
                    </a:cubicBezTo>
                    <a:cubicBezTo>
                      <a:pt x="3682" y="2215"/>
                      <a:pt x="3646" y="2201"/>
                      <a:pt x="3594" y="2198"/>
                    </a:cubicBezTo>
                    <a:cubicBezTo>
                      <a:pt x="3541" y="2195"/>
                      <a:pt x="3551" y="2234"/>
                      <a:pt x="3518" y="2268"/>
                    </a:cubicBezTo>
                    <a:cubicBezTo>
                      <a:pt x="3485" y="2301"/>
                      <a:pt x="3505" y="2315"/>
                      <a:pt x="3453" y="2332"/>
                    </a:cubicBezTo>
                    <a:cubicBezTo>
                      <a:pt x="3400" y="2348"/>
                      <a:pt x="3410" y="2368"/>
                      <a:pt x="3361" y="2387"/>
                    </a:cubicBezTo>
                    <a:cubicBezTo>
                      <a:pt x="3312" y="2407"/>
                      <a:pt x="3266" y="2398"/>
                      <a:pt x="3227" y="2393"/>
                    </a:cubicBezTo>
                    <a:cubicBezTo>
                      <a:pt x="3187" y="2387"/>
                      <a:pt x="3174" y="2387"/>
                      <a:pt x="3148" y="2357"/>
                    </a:cubicBezTo>
                    <a:cubicBezTo>
                      <a:pt x="3122" y="2326"/>
                      <a:pt x="3105" y="2343"/>
                      <a:pt x="3060" y="2343"/>
                    </a:cubicBezTo>
                    <a:cubicBezTo>
                      <a:pt x="3014" y="2343"/>
                      <a:pt x="2991" y="2373"/>
                      <a:pt x="2981" y="2401"/>
                    </a:cubicBezTo>
                    <a:cubicBezTo>
                      <a:pt x="2971" y="2429"/>
                      <a:pt x="2965" y="2457"/>
                      <a:pt x="2945" y="2498"/>
                    </a:cubicBezTo>
                    <a:cubicBezTo>
                      <a:pt x="2925" y="2540"/>
                      <a:pt x="2945" y="2529"/>
                      <a:pt x="2961" y="2571"/>
                    </a:cubicBezTo>
                    <a:cubicBezTo>
                      <a:pt x="2978" y="2612"/>
                      <a:pt x="3004" y="2601"/>
                      <a:pt x="3037" y="2623"/>
                    </a:cubicBezTo>
                    <a:cubicBezTo>
                      <a:pt x="3069" y="2646"/>
                      <a:pt x="3073" y="2654"/>
                      <a:pt x="3063" y="2682"/>
                    </a:cubicBezTo>
                    <a:cubicBezTo>
                      <a:pt x="3053" y="2710"/>
                      <a:pt x="3007" y="2729"/>
                      <a:pt x="2974" y="2749"/>
                    </a:cubicBezTo>
                    <a:cubicBezTo>
                      <a:pt x="2942" y="2768"/>
                      <a:pt x="2915" y="2785"/>
                      <a:pt x="2883" y="2807"/>
                    </a:cubicBezTo>
                    <a:cubicBezTo>
                      <a:pt x="2850" y="2829"/>
                      <a:pt x="2850" y="2865"/>
                      <a:pt x="2804" y="2921"/>
                    </a:cubicBezTo>
                    <a:cubicBezTo>
                      <a:pt x="2758" y="2977"/>
                      <a:pt x="2758" y="2982"/>
                      <a:pt x="2702" y="2993"/>
                    </a:cubicBezTo>
                    <a:cubicBezTo>
                      <a:pt x="2647" y="3004"/>
                      <a:pt x="2657" y="3007"/>
                      <a:pt x="2614" y="3038"/>
                    </a:cubicBezTo>
                    <a:cubicBezTo>
                      <a:pt x="2571" y="3068"/>
                      <a:pt x="2529" y="3049"/>
                      <a:pt x="2483" y="3068"/>
                    </a:cubicBezTo>
                    <a:cubicBezTo>
                      <a:pt x="2437" y="3088"/>
                      <a:pt x="2414" y="3079"/>
                      <a:pt x="2381" y="3068"/>
                    </a:cubicBezTo>
                    <a:cubicBezTo>
                      <a:pt x="2349" y="3057"/>
                      <a:pt x="2332" y="3071"/>
                      <a:pt x="2306" y="3079"/>
                    </a:cubicBezTo>
                    <a:cubicBezTo>
                      <a:pt x="2280" y="3088"/>
                      <a:pt x="2234" y="3091"/>
                      <a:pt x="2178" y="3079"/>
                    </a:cubicBezTo>
                    <a:cubicBezTo>
                      <a:pt x="2123" y="3068"/>
                      <a:pt x="2149" y="3082"/>
                      <a:pt x="2116" y="3104"/>
                    </a:cubicBezTo>
                    <a:cubicBezTo>
                      <a:pt x="2083" y="3127"/>
                      <a:pt x="2070" y="3124"/>
                      <a:pt x="1992" y="3135"/>
                    </a:cubicBezTo>
                    <a:cubicBezTo>
                      <a:pt x="1913" y="3146"/>
                      <a:pt x="1824" y="3213"/>
                      <a:pt x="1756" y="3241"/>
                    </a:cubicBezTo>
                    <a:cubicBezTo>
                      <a:pt x="1687" y="3268"/>
                      <a:pt x="1713" y="3280"/>
                      <a:pt x="1661" y="3327"/>
                    </a:cubicBezTo>
                    <a:cubicBezTo>
                      <a:pt x="1608" y="3374"/>
                      <a:pt x="1592" y="3332"/>
                      <a:pt x="1553" y="3324"/>
                    </a:cubicBezTo>
                    <a:cubicBezTo>
                      <a:pt x="1513" y="3316"/>
                      <a:pt x="1543" y="3299"/>
                      <a:pt x="1536" y="3260"/>
                    </a:cubicBezTo>
                    <a:cubicBezTo>
                      <a:pt x="1530" y="3221"/>
                      <a:pt x="1494" y="3257"/>
                      <a:pt x="1467" y="3271"/>
                    </a:cubicBezTo>
                    <a:cubicBezTo>
                      <a:pt x="1441" y="3285"/>
                      <a:pt x="1405" y="3280"/>
                      <a:pt x="1372" y="3280"/>
                    </a:cubicBezTo>
                    <a:cubicBezTo>
                      <a:pt x="1340" y="3280"/>
                      <a:pt x="1245" y="3243"/>
                      <a:pt x="1215" y="3229"/>
                    </a:cubicBezTo>
                    <a:cubicBezTo>
                      <a:pt x="1186" y="3216"/>
                      <a:pt x="1123" y="3210"/>
                      <a:pt x="1051" y="3191"/>
                    </a:cubicBezTo>
                    <a:cubicBezTo>
                      <a:pt x="979" y="3171"/>
                      <a:pt x="1025" y="3152"/>
                      <a:pt x="989" y="3118"/>
                    </a:cubicBezTo>
                    <a:cubicBezTo>
                      <a:pt x="953" y="3085"/>
                      <a:pt x="907" y="3096"/>
                      <a:pt x="861" y="3093"/>
                    </a:cubicBezTo>
                    <a:cubicBezTo>
                      <a:pt x="815" y="3091"/>
                      <a:pt x="799" y="3091"/>
                      <a:pt x="753" y="3085"/>
                    </a:cubicBezTo>
                    <a:cubicBezTo>
                      <a:pt x="707" y="3079"/>
                      <a:pt x="707" y="3074"/>
                      <a:pt x="648" y="3057"/>
                    </a:cubicBezTo>
                    <a:cubicBezTo>
                      <a:pt x="589" y="3040"/>
                      <a:pt x="543" y="3071"/>
                      <a:pt x="491" y="3088"/>
                    </a:cubicBezTo>
                    <a:cubicBezTo>
                      <a:pt x="439" y="3104"/>
                      <a:pt x="435" y="3085"/>
                      <a:pt x="380" y="3082"/>
                    </a:cubicBezTo>
                    <a:cubicBezTo>
                      <a:pt x="324" y="3079"/>
                      <a:pt x="294" y="3077"/>
                      <a:pt x="245" y="3071"/>
                    </a:cubicBezTo>
                    <a:cubicBezTo>
                      <a:pt x="196" y="3065"/>
                      <a:pt x="173" y="3071"/>
                      <a:pt x="137" y="3043"/>
                    </a:cubicBezTo>
                    <a:cubicBezTo>
                      <a:pt x="101" y="3015"/>
                      <a:pt x="82" y="3049"/>
                      <a:pt x="59" y="3054"/>
                    </a:cubicBezTo>
                    <a:cubicBezTo>
                      <a:pt x="45" y="3058"/>
                      <a:pt x="34" y="3057"/>
                      <a:pt x="18" y="3050"/>
                    </a:cubicBezTo>
                    <a:cubicBezTo>
                      <a:pt x="19" y="3100"/>
                      <a:pt x="34" y="3164"/>
                      <a:pt x="43" y="3189"/>
                    </a:cubicBezTo>
                    <a:cubicBezTo>
                      <a:pt x="56" y="3222"/>
                      <a:pt x="52" y="3241"/>
                      <a:pt x="26" y="3270"/>
                    </a:cubicBezTo>
                    <a:close/>
                  </a:path>
                </a:pathLst>
              </a:custGeom>
              <a:solidFill>
                <a:schemeClr val="accent4"/>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2" name="Google Shape;872;p35"/>
              <p:cNvSpPr/>
              <p:nvPr/>
            </p:nvSpPr>
            <p:spPr>
              <a:xfrm>
                <a:off x="3796" y="3407"/>
                <a:ext cx="875" cy="659"/>
              </a:xfrm>
              <a:custGeom>
                <a:rect b="b" l="l" r="r" t="t"/>
                <a:pathLst>
                  <a:path extrusionOk="0" h="1423" w="1889">
                    <a:moveTo>
                      <a:pt x="1839" y="267"/>
                    </a:moveTo>
                    <a:cubicBezTo>
                      <a:pt x="1844" y="211"/>
                      <a:pt x="1787" y="182"/>
                      <a:pt x="1778" y="152"/>
                    </a:cubicBezTo>
                    <a:cubicBezTo>
                      <a:pt x="1770" y="123"/>
                      <a:pt x="1765" y="100"/>
                      <a:pt x="1743" y="119"/>
                    </a:cubicBezTo>
                    <a:cubicBezTo>
                      <a:pt x="1722" y="137"/>
                      <a:pt x="1687" y="134"/>
                      <a:pt x="1673" y="115"/>
                    </a:cubicBezTo>
                    <a:cubicBezTo>
                      <a:pt x="1660" y="97"/>
                      <a:pt x="1639" y="78"/>
                      <a:pt x="1617" y="82"/>
                    </a:cubicBezTo>
                    <a:cubicBezTo>
                      <a:pt x="1595" y="85"/>
                      <a:pt x="1521" y="52"/>
                      <a:pt x="1507" y="82"/>
                    </a:cubicBezTo>
                    <a:cubicBezTo>
                      <a:pt x="1494" y="111"/>
                      <a:pt x="1521" y="189"/>
                      <a:pt x="1486" y="174"/>
                    </a:cubicBezTo>
                    <a:cubicBezTo>
                      <a:pt x="1451" y="160"/>
                      <a:pt x="1420" y="104"/>
                      <a:pt x="1385" y="134"/>
                    </a:cubicBezTo>
                    <a:cubicBezTo>
                      <a:pt x="1350" y="163"/>
                      <a:pt x="1298" y="152"/>
                      <a:pt x="1254" y="186"/>
                    </a:cubicBezTo>
                    <a:cubicBezTo>
                      <a:pt x="1210" y="219"/>
                      <a:pt x="1162" y="245"/>
                      <a:pt x="1127" y="215"/>
                    </a:cubicBezTo>
                    <a:cubicBezTo>
                      <a:pt x="1093" y="186"/>
                      <a:pt x="1084" y="152"/>
                      <a:pt x="1132" y="126"/>
                    </a:cubicBezTo>
                    <a:cubicBezTo>
                      <a:pt x="1180" y="100"/>
                      <a:pt x="1206" y="82"/>
                      <a:pt x="1210" y="59"/>
                    </a:cubicBezTo>
                    <a:cubicBezTo>
                      <a:pt x="1215" y="37"/>
                      <a:pt x="1206" y="22"/>
                      <a:pt x="1189" y="11"/>
                    </a:cubicBezTo>
                    <a:cubicBezTo>
                      <a:pt x="1171" y="0"/>
                      <a:pt x="1167" y="0"/>
                      <a:pt x="1127" y="22"/>
                    </a:cubicBezTo>
                    <a:cubicBezTo>
                      <a:pt x="1088" y="45"/>
                      <a:pt x="1044" y="52"/>
                      <a:pt x="1031" y="30"/>
                    </a:cubicBezTo>
                    <a:cubicBezTo>
                      <a:pt x="1026" y="22"/>
                      <a:pt x="1019" y="13"/>
                      <a:pt x="1012" y="3"/>
                    </a:cubicBezTo>
                    <a:cubicBezTo>
                      <a:pt x="983" y="24"/>
                      <a:pt x="958" y="34"/>
                      <a:pt x="929" y="45"/>
                    </a:cubicBezTo>
                    <a:cubicBezTo>
                      <a:pt x="892" y="58"/>
                      <a:pt x="887" y="41"/>
                      <a:pt x="861" y="28"/>
                    </a:cubicBezTo>
                    <a:cubicBezTo>
                      <a:pt x="835" y="15"/>
                      <a:pt x="839" y="6"/>
                      <a:pt x="819" y="8"/>
                    </a:cubicBezTo>
                    <a:cubicBezTo>
                      <a:pt x="800" y="9"/>
                      <a:pt x="791" y="41"/>
                      <a:pt x="758" y="56"/>
                    </a:cubicBezTo>
                    <a:cubicBezTo>
                      <a:pt x="726" y="71"/>
                      <a:pt x="780" y="80"/>
                      <a:pt x="765" y="132"/>
                    </a:cubicBezTo>
                    <a:cubicBezTo>
                      <a:pt x="750" y="184"/>
                      <a:pt x="741" y="152"/>
                      <a:pt x="686" y="126"/>
                    </a:cubicBezTo>
                    <a:cubicBezTo>
                      <a:pt x="632" y="100"/>
                      <a:pt x="610" y="119"/>
                      <a:pt x="575" y="132"/>
                    </a:cubicBezTo>
                    <a:cubicBezTo>
                      <a:pt x="540" y="145"/>
                      <a:pt x="560" y="163"/>
                      <a:pt x="570" y="193"/>
                    </a:cubicBezTo>
                    <a:cubicBezTo>
                      <a:pt x="581" y="223"/>
                      <a:pt x="573" y="221"/>
                      <a:pt x="553" y="223"/>
                    </a:cubicBezTo>
                    <a:cubicBezTo>
                      <a:pt x="503" y="226"/>
                      <a:pt x="529" y="234"/>
                      <a:pt x="520" y="263"/>
                    </a:cubicBezTo>
                    <a:cubicBezTo>
                      <a:pt x="512" y="293"/>
                      <a:pt x="538" y="289"/>
                      <a:pt x="549" y="313"/>
                    </a:cubicBezTo>
                    <a:cubicBezTo>
                      <a:pt x="560" y="337"/>
                      <a:pt x="557" y="343"/>
                      <a:pt x="536" y="356"/>
                    </a:cubicBezTo>
                    <a:cubicBezTo>
                      <a:pt x="514" y="369"/>
                      <a:pt x="522" y="391"/>
                      <a:pt x="520" y="432"/>
                    </a:cubicBezTo>
                    <a:cubicBezTo>
                      <a:pt x="518" y="473"/>
                      <a:pt x="498" y="462"/>
                      <a:pt x="444" y="514"/>
                    </a:cubicBezTo>
                    <a:cubicBezTo>
                      <a:pt x="389" y="565"/>
                      <a:pt x="411" y="636"/>
                      <a:pt x="422" y="669"/>
                    </a:cubicBezTo>
                    <a:cubicBezTo>
                      <a:pt x="433" y="703"/>
                      <a:pt x="407" y="714"/>
                      <a:pt x="383" y="743"/>
                    </a:cubicBezTo>
                    <a:cubicBezTo>
                      <a:pt x="359" y="773"/>
                      <a:pt x="297" y="797"/>
                      <a:pt x="276" y="804"/>
                    </a:cubicBezTo>
                    <a:cubicBezTo>
                      <a:pt x="254" y="812"/>
                      <a:pt x="252" y="830"/>
                      <a:pt x="267" y="853"/>
                    </a:cubicBezTo>
                    <a:cubicBezTo>
                      <a:pt x="282" y="875"/>
                      <a:pt x="267" y="875"/>
                      <a:pt x="256" y="899"/>
                    </a:cubicBezTo>
                    <a:cubicBezTo>
                      <a:pt x="245" y="923"/>
                      <a:pt x="223" y="929"/>
                      <a:pt x="190" y="912"/>
                    </a:cubicBezTo>
                    <a:cubicBezTo>
                      <a:pt x="158" y="895"/>
                      <a:pt x="173" y="925"/>
                      <a:pt x="173" y="968"/>
                    </a:cubicBezTo>
                    <a:cubicBezTo>
                      <a:pt x="173" y="1010"/>
                      <a:pt x="114" y="997"/>
                      <a:pt x="83" y="997"/>
                    </a:cubicBezTo>
                    <a:cubicBezTo>
                      <a:pt x="53" y="997"/>
                      <a:pt x="68" y="1006"/>
                      <a:pt x="68" y="1027"/>
                    </a:cubicBezTo>
                    <a:cubicBezTo>
                      <a:pt x="68" y="1047"/>
                      <a:pt x="51" y="1055"/>
                      <a:pt x="29" y="1064"/>
                    </a:cubicBezTo>
                    <a:cubicBezTo>
                      <a:pt x="19" y="1068"/>
                      <a:pt x="12" y="1080"/>
                      <a:pt x="6" y="1092"/>
                    </a:cubicBezTo>
                    <a:cubicBezTo>
                      <a:pt x="11" y="1116"/>
                      <a:pt x="21" y="1116"/>
                      <a:pt x="44" y="1116"/>
                    </a:cubicBezTo>
                    <a:cubicBezTo>
                      <a:pt x="70" y="1116"/>
                      <a:pt x="92" y="1108"/>
                      <a:pt x="57" y="1145"/>
                    </a:cubicBezTo>
                    <a:cubicBezTo>
                      <a:pt x="22" y="1183"/>
                      <a:pt x="18" y="1190"/>
                      <a:pt x="22" y="1223"/>
                    </a:cubicBezTo>
                    <a:cubicBezTo>
                      <a:pt x="27" y="1257"/>
                      <a:pt x="0" y="1279"/>
                      <a:pt x="44" y="1301"/>
                    </a:cubicBezTo>
                    <a:cubicBezTo>
                      <a:pt x="88" y="1323"/>
                      <a:pt x="44" y="1309"/>
                      <a:pt x="70" y="1353"/>
                    </a:cubicBezTo>
                    <a:cubicBezTo>
                      <a:pt x="97" y="1398"/>
                      <a:pt x="40" y="1394"/>
                      <a:pt x="123" y="1398"/>
                    </a:cubicBezTo>
                    <a:cubicBezTo>
                      <a:pt x="206" y="1401"/>
                      <a:pt x="241" y="1423"/>
                      <a:pt x="254" y="1375"/>
                    </a:cubicBezTo>
                    <a:cubicBezTo>
                      <a:pt x="267" y="1327"/>
                      <a:pt x="197" y="1305"/>
                      <a:pt x="210" y="1286"/>
                    </a:cubicBezTo>
                    <a:cubicBezTo>
                      <a:pt x="223" y="1268"/>
                      <a:pt x="245" y="1246"/>
                      <a:pt x="201" y="1249"/>
                    </a:cubicBezTo>
                    <a:cubicBezTo>
                      <a:pt x="158" y="1253"/>
                      <a:pt x="132" y="1242"/>
                      <a:pt x="162" y="1216"/>
                    </a:cubicBezTo>
                    <a:cubicBezTo>
                      <a:pt x="193" y="1190"/>
                      <a:pt x="193" y="1153"/>
                      <a:pt x="232" y="1157"/>
                    </a:cubicBezTo>
                    <a:cubicBezTo>
                      <a:pt x="271" y="1160"/>
                      <a:pt x="267" y="1153"/>
                      <a:pt x="284" y="1131"/>
                    </a:cubicBezTo>
                    <a:cubicBezTo>
                      <a:pt x="302" y="1108"/>
                      <a:pt x="315" y="1097"/>
                      <a:pt x="346" y="1097"/>
                    </a:cubicBezTo>
                    <a:cubicBezTo>
                      <a:pt x="376" y="1097"/>
                      <a:pt x="450" y="1060"/>
                      <a:pt x="481" y="1057"/>
                    </a:cubicBezTo>
                    <a:cubicBezTo>
                      <a:pt x="512" y="1053"/>
                      <a:pt x="551" y="1060"/>
                      <a:pt x="564" y="1019"/>
                    </a:cubicBezTo>
                    <a:cubicBezTo>
                      <a:pt x="577" y="979"/>
                      <a:pt x="625" y="949"/>
                      <a:pt x="651" y="964"/>
                    </a:cubicBezTo>
                    <a:cubicBezTo>
                      <a:pt x="678" y="979"/>
                      <a:pt x="734" y="1008"/>
                      <a:pt x="743" y="971"/>
                    </a:cubicBezTo>
                    <a:cubicBezTo>
                      <a:pt x="752" y="934"/>
                      <a:pt x="787" y="971"/>
                      <a:pt x="822" y="942"/>
                    </a:cubicBezTo>
                    <a:cubicBezTo>
                      <a:pt x="857" y="912"/>
                      <a:pt x="878" y="938"/>
                      <a:pt x="883" y="897"/>
                    </a:cubicBezTo>
                    <a:cubicBezTo>
                      <a:pt x="887" y="856"/>
                      <a:pt x="922" y="853"/>
                      <a:pt x="935" y="864"/>
                    </a:cubicBezTo>
                    <a:cubicBezTo>
                      <a:pt x="948" y="875"/>
                      <a:pt x="992" y="849"/>
                      <a:pt x="1014" y="827"/>
                    </a:cubicBezTo>
                    <a:cubicBezTo>
                      <a:pt x="1036" y="804"/>
                      <a:pt x="1079" y="804"/>
                      <a:pt x="1040" y="764"/>
                    </a:cubicBezTo>
                    <a:cubicBezTo>
                      <a:pt x="1001" y="723"/>
                      <a:pt x="996" y="730"/>
                      <a:pt x="979" y="693"/>
                    </a:cubicBezTo>
                    <a:cubicBezTo>
                      <a:pt x="961" y="656"/>
                      <a:pt x="940" y="615"/>
                      <a:pt x="996" y="641"/>
                    </a:cubicBezTo>
                    <a:cubicBezTo>
                      <a:pt x="1053" y="667"/>
                      <a:pt x="1075" y="701"/>
                      <a:pt x="1088" y="730"/>
                    </a:cubicBezTo>
                    <a:cubicBezTo>
                      <a:pt x="1101" y="760"/>
                      <a:pt x="1175" y="790"/>
                      <a:pt x="1206" y="764"/>
                    </a:cubicBezTo>
                    <a:cubicBezTo>
                      <a:pt x="1237" y="738"/>
                      <a:pt x="1197" y="749"/>
                      <a:pt x="1237" y="738"/>
                    </a:cubicBezTo>
                    <a:cubicBezTo>
                      <a:pt x="1276" y="727"/>
                      <a:pt x="1285" y="716"/>
                      <a:pt x="1289" y="686"/>
                    </a:cubicBezTo>
                    <a:cubicBezTo>
                      <a:pt x="1293" y="656"/>
                      <a:pt x="1298" y="667"/>
                      <a:pt x="1328" y="686"/>
                    </a:cubicBezTo>
                    <a:cubicBezTo>
                      <a:pt x="1359" y="704"/>
                      <a:pt x="1363" y="686"/>
                      <a:pt x="1385" y="664"/>
                    </a:cubicBezTo>
                    <a:cubicBezTo>
                      <a:pt x="1407" y="641"/>
                      <a:pt x="1468" y="615"/>
                      <a:pt x="1473" y="634"/>
                    </a:cubicBezTo>
                    <a:cubicBezTo>
                      <a:pt x="1477" y="653"/>
                      <a:pt x="1560" y="660"/>
                      <a:pt x="1538" y="641"/>
                    </a:cubicBezTo>
                    <a:cubicBezTo>
                      <a:pt x="1516" y="623"/>
                      <a:pt x="1507" y="582"/>
                      <a:pt x="1538" y="597"/>
                    </a:cubicBezTo>
                    <a:cubicBezTo>
                      <a:pt x="1569" y="612"/>
                      <a:pt x="1586" y="638"/>
                      <a:pt x="1647" y="604"/>
                    </a:cubicBezTo>
                    <a:cubicBezTo>
                      <a:pt x="1708" y="571"/>
                      <a:pt x="1735" y="556"/>
                      <a:pt x="1748" y="556"/>
                    </a:cubicBezTo>
                    <a:cubicBezTo>
                      <a:pt x="1761" y="556"/>
                      <a:pt x="1778" y="526"/>
                      <a:pt x="1778" y="504"/>
                    </a:cubicBezTo>
                    <a:cubicBezTo>
                      <a:pt x="1778" y="482"/>
                      <a:pt x="1826" y="460"/>
                      <a:pt x="1835" y="423"/>
                    </a:cubicBezTo>
                    <a:cubicBezTo>
                      <a:pt x="1841" y="398"/>
                      <a:pt x="1861" y="375"/>
                      <a:pt x="1889" y="354"/>
                    </a:cubicBezTo>
                    <a:cubicBezTo>
                      <a:pt x="1864" y="331"/>
                      <a:pt x="1837" y="298"/>
                      <a:pt x="1839" y="267"/>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3" name="Google Shape;873;p35"/>
              <p:cNvSpPr/>
              <p:nvPr/>
            </p:nvSpPr>
            <p:spPr>
              <a:xfrm>
                <a:off x="3625" y="2903"/>
                <a:ext cx="665" cy="641"/>
              </a:xfrm>
              <a:custGeom>
                <a:rect b="b" l="l" r="r" t="t"/>
                <a:pathLst>
                  <a:path extrusionOk="0" h="1384" w="1437">
                    <a:moveTo>
                      <a:pt x="1411" y="885"/>
                    </a:moveTo>
                    <a:cubicBezTo>
                      <a:pt x="1385" y="863"/>
                      <a:pt x="1389" y="841"/>
                      <a:pt x="1367" y="819"/>
                    </a:cubicBezTo>
                    <a:cubicBezTo>
                      <a:pt x="1346" y="796"/>
                      <a:pt x="1302" y="793"/>
                      <a:pt x="1302" y="756"/>
                    </a:cubicBezTo>
                    <a:cubicBezTo>
                      <a:pt x="1302" y="719"/>
                      <a:pt x="1289" y="711"/>
                      <a:pt x="1289" y="678"/>
                    </a:cubicBezTo>
                    <a:cubicBezTo>
                      <a:pt x="1289" y="644"/>
                      <a:pt x="1271" y="656"/>
                      <a:pt x="1241" y="615"/>
                    </a:cubicBezTo>
                    <a:cubicBezTo>
                      <a:pt x="1210" y="574"/>
                      <a:pt x="1193" y="530"/>
                      <a:pt x="1236" y="492"/>
                    </a:cubicBezTo>
                    <a:cubicBezTo>
                      <a:pt x="1280" y="455"/>
                      <a:pt x="1332" y="429"/>
                      <a:pt x="1337" y="381"/>
                    </a:cubicBezTo>
                    <a:cubicBezTo>
                      <a:pt x="1341" y="333"/>
                      <a:pt x="1298" y="296"/>
                      <a:pt x="1306" y="277"/>
                    </a:cubicBezTo>
                    <a:cubicBezTo>
                      <a:pt x="1315" y="259"/>
                      <a:pt x="1302" y="229"/>
                      <a:pt x="1276" y="207"/>
                    </a:cubicBezTo>
                    <a:cubicBezTo>
                      <a:pt x="1249" y="185"/>
                      <a:pt x="1175" y="203"/>
                      <a:pt x="1175" y="148"/>
                    </a:cubicBezTo>
                    <a:cubicBezTo>
                      <a:pt x="1175" y="92"/>
                      <a:pt x="1206" y="66"/>
                      <a:pt x="1166" y="44"/>
                    </a:cubicBezTo>
                    <a:cubicBezTo>
                      <a:pt x="1127" y="22"/>
                      <a:pt x="1123" y="14"/>
                      <a:pt x="1092" y="48"/>
                    </a:cubicBezTo>
                    <a:cubicBezTo>
                      <a:pt x="1062" y="81"/>
                      <a:pt x="1075" y="133"/>
                      <a:pt x="1031" y="111"/>
                    </a:cubicBezTo>
                    <a:cubicBezTo>
                      <a:pt x="987" y="88"/>
                      <a:pt x="974" y="70"/>
                      <a:pt x="992" y="59"/>
                    </a:cubicBezTo>
                    <a:cubicBezTo>
                      <a:pt x="1009" y="48"/>
                      <a:pt x="1000" y="14"/>
                      <a:pt x="970" y="25"/>
                    </a:cubicBezTo>
                    <a:cubicBezTo>
                      <a:pt x="939" y="37"/>
                      <a:pt x="948" y="59"/>
                      <a:pt x="900" y="77"/>
                    </a:cubicBezTo>
                    <a:cubicBezTo>
                      <a:pt x="852" y="96"/>
                      <a:pt x="821" y="111"/>
                      <a:pt x="791" y="81"/>
                    </a:cubicBezTo>
                    <a:cubicBezTo>
                      <a:pt x="760" y="51"/>
                      <a:pt x="778" y="18"/>
                      <a:pt x="708" y="29"/>
                    </a:cubicBezTo>
                    <a:cubicBezTo>
                      <a:pt x="638" y="40"/>
                      <a:pt x="603" y="37"/>
                      <a:pt x="577" y="22"/>
                    </a:cubicBezTo>
                    <a:cubicBezTo>
                      <a:pt x="551" y="7"/>
                      <a:pt x="511" y="0"/>
                      <a:pt x="472" y="0"/>
                    </a:cubicBezTo>
                    <a:cubicBezTo>
                      <a:pt x="433" y="0"/>
                      <a:pt x="350" y="11"/>
                      <a:pt x="380" y="40"/>
                    </a:cubicBezTo>
                    <a:cubicBezTo>
                      <a:pt x="411" y="70"/>
                      <a:pt x="446" y="137"/>
                      <a:pt x="398" y="133"/>
                    </a:cubicBezTo>
                    <a:cubicBezTo>
                      <a:pt x="350" y="129"/>
                      <a:pt x="337" y="107"/>
                      <a:pt x="315" y="126"/>
                    </a:cubicBezTo>
                    <a:cubicBezTo>
                      <a:pt x="293" y="144"/>
                      <a:pt x="275" y="81"/>
                      <a:pt x="236" y="100"/>
                    </a:cubicBezTo>
                    <a:cubicBezTo>
                      <a:pt x="197" y="118"/>
                      <a:pt x="144" y="137"/>
                      <a:pt x="127" y="174"/>
                    </a:cubicBezTo>
                    <a:cubicBezTo>
                      <a:pt x="109" y="211"/>
                      <a:pt x="96" y="229"/>
                      <a:pt x="96" y="281"/>
                    </a:cubicBezTo>
                    <a:cubicBezTo>
                      <a:pt x="96" y="333"/>
                      <a:pt x="105" y="385"/>
                      <a:pt x="122" y="411"/>
                    </a:cubicBezTo>
                    <a:cubicBezTo>
                      <a:pt x="140" y="437"/>
                      <a:pt x="92" y="441"/>
                      <a:pt x="118" y="470"/>
                    </a:cubicBezTo>
                    <a:cubicBezTo>
                      <a:pt x="144" y="500"/>
                      <a:pt x="153" y="496"/>
                      <a:pt x="140" y="533"/>
                    </a:cubicBezTo>
                    <a:cubicBezTo>
                      <a:pt x="127" y="570"/>
                      <a:pt x="131" y="581"/>
                      <a:pt x="153" y="615"/>
                    </a:cubicBezTo>
                    <a:cubicBezTo>
                      <a:pt x="175" y="648"/>
                      <a:pt x="201" y="681"/>
                      <a:pt x="166" y="689"/>
                    </a:cubicBezTo>
                    <a:cubicBezTo>
                      <a:pt x="131" y="696"/>
                      <a:pt x="79" y="730"/>
                      <a:pt x="57" y="756"/>
                    </a:cubicBezTo>
                    <a:cubicBezTo>
                      <a:pt x="35" y="782"/>
                      <a:pt x="0" y="789"/>
                      <a:pt x="39" y="804"/>
                    </a:cubicBezTo>
                    <a:cubicBezTo>
                      <a:pt x="79" y="819"/>
                      <a:pt x="66" y="774"/>
                      <a:pt x="109" y="782"/>
                    </a:cubicBezTo>
                    <a:cubicBezTo>
                      <a:pt x="153" y="789"/>
                      <a:pt x="197" y="752"/>
                      <a:pt x="201" y="796"/>
                    </a:cubicBezTo>
                    <a:cubicBezTo>
                      <a:pt x="205" y="841"/>
                      <a:pt x="210" y="852"/>
                      <a:pt x="188" y="863"/>
                    </a:cubicBezTo>
                    <a:cubicBezTo>
                      <a:pt x="166" y="874"/>
                      <a:pt x="184" y="889"/>
                      <a:pt x="197" y="908"/>
                    </a:cubicBezTo>
                    <a:cubicBezTo>
                      <a:pt x="210" y="926"/>
                      <a:pt x="201" y="919"/>
                      <a:pt x="184" y="941"/>
                    </a:cubicBezTo>
                    <a:cubicBezTo>
                      <a:pt x="166" y="963"/>
                      <a:pt x="192" y="1004"/>
                      <a:pt x="201" y="1015"/>
                    </a:cubicBezTo>
                    <a:cubicBezTo>
                      <a:pt x="205" y="1020"/>
                      <a:pt x="211" y="1030"/>
                      <a:pt x="214" y="1042"/>
                    </a:cubicBezTo>
                    <a:cubicBezTo>
                      <a:pt x="238" y="1043"/>
                      <a:pt x="262" y="1046"/>
                      <a:pt x="269" y="1059"/>
                    </a:cubicBezTo>
                    <a:cubicBezTo>
                      <a:pt x="282" y="1084"/>
                      <a:pt x="315" y="1070"/>
                      <a:pt x="318" y="1042"/>
                    </a:cubicBezTo>
                    <a:cubicBezTo>
                      <a:pt x="321" y="1014"/>
                      <a:pt x="347" y="945"/>
                      <a:pt x="377" y="992"/>
                    </a:cubicBezTo>
                    <a:cubicBezTo>
                      <a:pt x="406" y="1039"/>
                      <a:pt x="357" y="1050"/>
                      <a:pt x="442" y="1036"/>
                    </a:cubicBezTo>
                    <a:cubicBezTo>
                      <a:pt x="478" y="997"/>
                      <a:pt x="482" y="1011"/>
                      <a:pt x="488" y="984"/>
                    </a:cubicBezTo>
                    <a:cubicBezTo>
                      <a:pt x="495" y="956"/>
                      <a:pt x="505" y="953"/>
                      <a:pt x="531" y="959"/>
                    </a:cubicBezTo>
                    <a:cubicBezTo>
                      <a:pt x="557" y="964"/>
                      <a:pt x="567" y="967"/>
                      <a:pt x="580" y="956"/>
                    </a:cubicBezTo>
                    <a:cubicBezTo>
                      <a:pt x="593" y="945"/>
                      <a:pt x="596" y="922"/>
                      <a:pt x="629" y="934"/>
                    </a:cubicBezTo>
                    <a:cubicBezTo>
                      <a:pt x="662" y="945"/>
                      <a:pt x="688" y="942"/>
                      <a:pt x="672" y="972"/>
                    </a:cubicBezTo>
                    <a:cubicBezTo>
                      <a:pt x="655" y="1003"/>
                      <a:pt x="636" y="1039"/>
                      <a:pt x="668" y="1039"/>
                    </a:cubicBezTo>
                    <a:cubicBezTo>
                      <a:pt x="701" y="1039"/>
                      <a:pt x="714" y="1034"/>
                      <a:pt x="711" y="1067"/>
                    </a:cubicBezTo>
                    <a:cubicBezTo>
                      <a:pt x="708" y="1100"/>
                      <a:pt x="731" y="1145"/>
                      <a:pt x="672" y="1189"/>
                    </a:cubicBezTo>
                    <a:cubicBezTo>
                      <a:pt x="613" y="1234"/>
                      <a:pt x="613" y="1253"/>
                      <a:pt x="659" y="1253"/>
                    </a:cubicBezTo>
                    <a:cubicBezTo>
                      <a:pt x="705" y="1253"/>
                      <a:pt x="737" y="1237"/>
                      <a:pt x="747" y="1267"/>
                    </a:cubicBezTo>
                    <a:cubicBezTo>
                      <a:pt x="757" y="1298"/>
                      <a:pt x="754" y="1384"/>
                      <a:pt x="793" y="1353"/>
                    </a:cubicBezTo>
                    <a:cubicBezTo>
                      <a:pt x="832" y="1323"/>
                      <a:pt x="822" y="1314"/>
                      <a:pt x="849" y="1320"/>
                    </a:cubicBezTo>
                    <a:cubicBezTo>
                      <a:pt x="868" y="1324"/>
                      <a:pt x="866" y="1313"/>
                      <a:pt x="892" y="1322"/>
                    </a:cubicBezTo>
                    <a:cubicBezTo>
                      <a:pt x="893" y="1316"/>
                      <a:pt x="900" y="1313"/>
                      <a:pt x="924" y="1312"/>
                    </a:cubicBezTo>
                    <a:cubicBezTo>
                      <a:pt x="944" y="1310"/>
                      <a:pt x="952" y="1312"/>
                      <a:pt x="941" y="1282"/>
                    </a:cubicBezTo>
                    <a:cubicBezTo>
                      <a:pt x="931" y="1252"/>
                      <a:pt x="911" y="1234"/>
                      <a:pt x="946" y="1221"/>
                    </a:cubicBezTo>
                    <a:cubicBezTo>
                      <a:pt x="981" y="1208"/>
                      <a:pt x="1003" y="1189"/>
                      <a:pt x="1057" y="1215"/>
                    </a:cubicBezTo>
                    <a:cubicBezTo>
                      <a:pt x="1112" y="1241"/>
                      <a:pt x="1121" y="1273"/>
                      <a:pt x="1136" y="1221"/>
                    </a:cubicBezTo>
                    <a:cubicBezTo>
                      <a:pt x="1151" y="1169"/>
                      <a:pt x="1097" y="1160"/>
                      <a:pt x="1129" y="1145"/>
                    </a:cubicBezTo>
                    <a:cubicBezTo>
                      <a:pt x="1162" y="1130"/>
                      <a:pt x="1171" y="1098"/>
                      <a:pt x="1190" y="1097"/>
                    </a:cubicBezTo>
                    <a:cubicBezTo>
                      <a:pt x="1210" y="1095"/>
                      <a:pt x="1206" y="1104"/>
                      <a:pt x="1232" y="1117"/>
                    </a:cubicBezTo>
                    <a:cubicBezTo>
                      <a:pt x="1258" y="1130"/>
                      <a:pt x="1263" y="1147"/>
                      <a:pt x="1300" y="1134"/>
                    </a:cubicBezTo>
                    <a:cubicBezTo>
                      <a:pt x="1329" y="1123"/>
                      <a:pt x="1354" y="1113"/>
                      <a:pt x="1383" y="1092"/>
                    </a:cubicBezTo>
                    <a:cubicBezTo>
                      <a:pt x="1371" y="1075"/>
                      <a:pt x="1360" y="1055"/>
                      <a:pt x="1363" y="1030"/>
                    </a:cubicBezTo>
                    <a:cubicBezTo>
                      <a:pt x="1367" y="989"/>
                      <a:pt x="1337" y="971"/>
                      <a:pt x="1385" y="937"/>
                    </a:cubicBezTo>
                    <a:cubicBezTo>
                      <a:pt x="1433" y="904"/>
                      <a:pt x="1437" y="908"/>
                      <a:pt x="1411" y="885"/>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4" name="Google Shape;874;p35"/>
              <p:cNvSpPr/>
              <p:nvPr/>
            </p:nvSpPr>
            <p:spPr>
              <a:xfrm>
                <a:off x="2302" y="3034"/>
                <a:ext cx="1049" cy="967"/>
              </a:xfrm>
              <a:custGeom>
                <a:rect b="b" l="l" r="r" t="t"/>
                <a:pathLst>
                  <a:path extrusionOk="0" h="2088" w="2266">
                    <a:moveTo>
                      <a:pt x="2240" y="1453"/>
                    </a:moveTo>
                    <a:cubicBezTo>
                      <a:pt x="2266" y="1442"/>
                      <a:pt x="2264" y="1420"/>
                      <a:pt x="2263" y="1388"/>
                    </a:cubicBezTo>
                    <a:cubicBezTo>
                      <a:pt x="2261" y="1356"/>
                      <a:pt x="2251" y="1342"/>
                      <a:pt x="2228" y="1313"/>
                    </a:cubicBezTo>
                    <a:cubicBezTo>
                      <a:pt x="2205" y="1283"/>
                      <a:pt x="2192" y="1315"/>
                      <a:pt x="2164" y="1321"/>
                    </a:cubicBezTo>
                    <a:cubicBezTo>
                      <a:pt x="2136" y="1326"/>
                      <a:pt x="2131" y="1314"/>
                      <a:pt x="2115" y="1296"/>
                    </a:cubicBezTo>
                    <a:cubicBezTo>
                      <a:pt x="2099" y="1278"/>
                      <a:pt x="2097" y="1287"/>
                      <a:pt x="2073" y="1311"/>
                    </a:cubicBezTo>
                    <a:cubicBezTo>
                      <a:pt x="2048" y="1335"/>
                      <a:pt x="2004" y="1296"/>
                      <a:pt x="1996" y="1283"/>
                    </a:cubicBezTo>
                    <a:cubicBezTo>
                      <a:pt x="1987" y="1271"/>
                      <a:pt x="1982" y="1261"/>
                      <a:pt x="1976" y="1235"/>
                    </a:cubicBezTo>
                    <a:cubicBezTo>
                      <a:pt x="1969" y="1208"/>
                      <a:pt x="1915" y="1219"/>
                      <a:pt x="1891" y="1218"/>
                    </a:cubicBezTo>
                    <a:cubicBezTo>
                      <a:pt x="1866" y="1217"/>
                      <a:pt x="1873" y="1218"/>
                      <a:pt x="1866" y="1239"/>
                    </a:cubicBezTo>
                    <a:cubicBezTo>
                      <a:pt x="1860" y="1260"/>
                      <a:pt x="1838" y="1250"/>
                      <a:pt x="1819" y="1205"/>
                    </a:cubicBezTo>
                    <a:cubicBezTo>
                      <a:pt x="1810" y="1186"/>
                      <a:pt x="1817" y="1168"/>
                      <a:pt x="1828" y="1154"/>
                    </a:cubicBezTo>
                    <a:cubicBezTo>
                      <a:pt x="1813" y="1145"/>
                      <a:pt x="1809" y="1131"/>
                      <a:pt x="1831" y="1113"/>
                    </a:cubicBezTo>
                    <a:cubicBezTo>
                      <a:pt x="1870" y="1079"/>
                      <a:pt x="1883" y="1035"/>
                      <a:pt x="1857" y="1013"/>
                    </a:cubicBezTo>
                    <a:cubicBezTo>
                      <a:pt x="1831" y="991"/>
                      <a:pt x="1774" y="965"/>
                      <a:pt x="1774" y="939"/>
                    </a:cubicBezTo>
                    <a:cubicBezTo>
                      <a:pt x="1774" y="913"/>
                      <a:pt x="1739" y="887"/>
                      <a:pt x="1774" y="842"/>
                    </a:cubicBezTo>
                    <a:cubicBezTo>
                      <a:pt x="1809" y="798"/>
                      <a:pt x="1813" y="798"/>
                      <a:pt x="1831" y="776"/>
                    </a:cubicBezTo>
                    <a:cubicBezTo>
                      <a:pt x="1848" y="753"/>
                      <a:pt x="1848" y="724"/>
                      <a:pt x="1831" y="709"/>
                    </a:cubicBezTo>
                    <a:cubicBezTo>
                      <a:pt x="1813" y="694"/>
                      <a:pt x="1809" y="668"/>
                      <a:pt x="1783" y="664"/>
                    </a:cubicBezTo>
                    <a:cubicBezTo>
                      <a:pt x="1756" y="661"/>
                      <a:pt x="1739" y="698"/>
                      <a:pt x="1726" y="687"/>
                    </a:cubicBezTo>
                    <a:cubicBezTo>
                      <a:pt x="1713" y="675"/>
                      <a:pt x="1686" y="668"/>
                      <a:pt x="1686" y="690"/>
                    </a:cubicBezTo>
                    <a:cubicBezTo>
                      <a:pt x="1686" y="713"/>
                      <a:pt x="1652" y="709"/>
                      <a:pt x="1625" y="690"/>
                    </a:cubicBezTo>
                    <a:cubicBezTo>
                      <a:pt x="1599" y="672"/>
                      <a:pt x="1582" y="627"/>
                      <a:pt x="1603" y="616"/>
                    </a:cubicBezTo>
                    <a:cubicBezTo>
                      <a:pt x="1625" y="605"/>
                      <a:pt x="1634" y="601"/>
                      <a:pt x="1608" y="579"/>
                    </a:cubicBezTo>
                    <a:cubicBezTo>
                      <a:pt x="1582" y="557"/>
                      <a:pt x="1573" y="579"/>
                      <a:pt x="1608" y="535"/>
                    </a:cubicBezTo>
                    <a:cubicBezTo>
                      <a:pt x="1643" y="490"/>
                      <a:pt x="1652" y="446"/>
                      <a:pt x="1669" y="479"/>
                    </a:cubicBezTo>
                    <a:cubicBezTo>
                      <a:pt x="1686" y="512"/>
                      <a:pt x="1686" y="538"/>
                      <a:pt x="1717" y="509"/>
                    </a:cubicBezTo>
                    <a:cubicBezTo>
                      <a:pt x="1748" y="479"/>
                      <a:pt x="1682" y="464"/>
                      <a:pt x="1748" y="479"/>
                    </a:cubicBezTo>
                    <a:cubicBezTo>
                      <a:pt x="1813" y="494"/>
                      <a:pt x="1818" y="498"/>
                      <a:pt x="1866" y="490"/>
                    </a:cubicBezTo>
                    <a:cubicBezTo>
                      <a:pt x="1914" y="483"/>
                      <a:pt x="1931" y="479"/>
                      <a:pt x="1957" y="475"/>
                    </a:cubicBezTo>
                    <a:cubicBezTo>
                      <a:pt x="1984" y="472"/>
                      <a:pt x="1988" y="409"/>
                      <a:pt x="1992" y="379"/>
                    </a:cubicBezTo>
                    <a:cubicBezTo>
                      <a:pt x="1997" y="349"/>
                      <a:pt x="1984" y="320"/>
                      <a:pt x="1966" y="312"/>
                    </a:cubicBezTo>
                    <a:cubicBezTo>
                      <a:pt x="1949" y="305"/>
                      <a:pt x="1922" y="290"/>
                      <a:pt x="1909" y="312"/>
                    </a:cubicBezTo>
                    <a:cubicBezTo>
                      <a:pt x="1896" y="334"/>
                      <a:pt x="1857" y="368"/>
                      <a:pt x="1818" y="360"/>
                    </a:cubicBezTo>
                    <a:cubicBezTo>
                      <a:pt x="1778" y="353"/>
                      <a:pt x="1735" y="334"/>
                      <a:pt x="1756" y="316"/>
                    </a:cubicBezTo>
                    <a:cubicBezTo>
                      <a:pt x="1778" y="297"/>
                      <a:pt x="1765" y="268"/>
                      <a:pt x="1743" y="249"/>
                    </a:cubicBezTo>
                    <a:cubicBezTo>
                      <a:pt x="1721" y="231"/>
                      <a:pt x="1721" y="212"/>
                      <a:pt x="1730" y="201"/>
                    </a:cubicBezTo>
                    <a:cubicBezTo>
                      <a:pt x="1739" y="190"/>
                      <a:pt x="1761" y="160"/>
                      <a:pt x="1717" y="164"/>
                    </a:cubicBezTo>
                    <a:cubicBezTo>
                      <a:pt x="1673" y="168"/>
                      <a:pt x="1577" y="179"/>
                      <a:pt x="1617" y="205"/>
                    </a:cubicBezTo>
                    <a:cubicBezTo>
                      <a:pt x="1656" y="231"/>
                      <a:pt x="1643" y="257"/>
                      <a:pt x="1608" y="264"/>
                    </a:cubicBezTo>
                    <a:cubicBezTo>
                      <a:pt x="1573" y="271"/>
                      <a:pt x="1503" y="290"/>
                      <a:pt x="1525" y="316"/>
                    </a:cubicBezTo>
                    <a:cubicBezTo>
                      <a:pt x="1547" y="342"/>
                      <a:pt x="1542" y="379"/>
                      <a:pt x="1516" y="405"/>
                    </a:cubicBezTo>
                    <a:cubicBezTo>
                      <a:pt x="1490" y="431"/>
                      <a:pt x="1477" y="486"/>
                      <a:pt x="1437" y="490"/>
                    </a:cubicBezTo>
                    <a:cubicBezTo>
                      <a:pt x="1398" y="494"/>
                      <a:pt x="1389" y="516"/>
                      <a:pt x="1394" y="549"/>
                    </a:cubicBezTo>
                    <a:cubicBezTo>
                      <a:pt x="1398" y="583"/>
                      <a:pt x="1385" y="594"/>
                      <a:pt x="1411" y="635"/>
                    </a:cubicBezTo>
                    <a:cubicBezTo>
                      <a:pt x="1437" y="675"/>
                      <a:pt x="1442" y="727"/>
                      <a:pt x="1411" y="753"/>
                    </a:cubicBezTo>
                    <a:cubicBezTo>
                      <a:pt x="1381" y="779"/>
                      <a:pt x="1337" y="787"/>
                      <a:pt x="1333" y="776"/>
                    </a:cubicBezTo>
                    <a:cubicBezTo>
                      <a:pt x="1328" y="764"/>
                      <a:pt x="1315" y="720"/>
                      <a:pt x="1280" y="757"/>
                    </a:cubicBezTo>
                    <a:cubicBezTo>
                      <a:pt x="1245" y="794"/>
                      <a:pt x="1197" y="827"/>
                      <a:pt x="1158" y="824"/>
                    </a:cubicBezTo>
                    <a:cubicBezTo>
                      <a:pt x="1119" y="820"/>
                      <a:pt x="1071" y="790"/>
                      <a:pt x="1066" y="779"/>
                    </a:cubicBezTo>
                    <a:cubicBezTo>
                      <a:pt x="1062" y="768"/>
                      <a:pt x="1075" y="731"/>
                      <a:pt x="1036" y="709"/>
                    </a:cubicBezTo>
                    <a:cubicBezTo>
                      <a:pt x="996" y="687"/>
                      <a:pt x="1040" y="642"/>
                      <a:pt x="996" y="612"/>
                    </a:cubicBezTo>
                    <a:cubicBezTo>
                      <a:pt x="953" y="583"/>
                      <a:pt x="961" y="568"/>
                      <a:pt x="948" y="527"/>
                    </a:cubicBezTo>
                    <a:cubicBezTo>
                      <a:pt x="935" y="486"/>
                      <a:pt x="878" y="427"/>
                      <a:pt x="848" y="397"/>
                    </a:cubicBezTo>
                    <a:cubicBezTo>
                      <a:pt x="817" y="368"/>
                      <a:pt x="730" y="375"/>
                      <a:pt x="704" y="331"/>
                    </a:cubicBezTo>
                    <a:cubicBezTo>
                      <a:pt x="677" y="286"/>
                      <a:pt x="660" y="268"/>
                      <a:pt x="686" y="242"/>
                    </a:cubicBezTo>
                    <a:cubicBezTo>
                      <a:pt x="712" y="216"/>
                      <a:pt x="699" y="201"/>
                      <a:pt x="673" y="190"/>
                    </a:cubicBezTo>
                    <a:cubicBezTo>
                      <a:pt x="647" y="179"/>
                      <a:pt x="616" y="201"/>
                      <a:pt x="608" y="223"/>
                    </a:cubicBezTo>
                    <a:cubicBezTo>
                      <a:pt x="599" y="246"/>
                      <a:pt x="568" y="257"/>
                      <a:pt x="542" y="268"/>
                    </a:cubicBezTo>
                    <a:cubicBezTo>
                      <a:pt x="516" y="279"/>
                      <a:pt x="481" y="297"/>
                      <a:pt x="472" y="223"/>
                    </a:cubicBezTo>
                    <a:cubicBezTo>
                      <a:pt x="463" y="149"/>
                      <a:pt x="468" y="105"/>
                      <a:pt x="468" y="68"/>
                    </a:cubicBezTo>
                    <a:cubicBezTo>
                      <a:pt x="468" y="43"/>
                      <a:pt x="468" y="23"/>
                      <a:pt x="448" y="0"/>
                    </a:cubicBezTo>
                    <a:cubicBezTo>
                      <a:pt x="446" y="2"/>
                      <a:pt x="444" y="3"/>
                      <a:pt x="442" y="5"/>
                    </a:cubicBezTo>
                    <a:cubicBezTo>
                      <a:pt x="411" y="23"/>
                      <a:pt x="385" y="1"/>
                      <a:pt x="385" y="42"/>
                    </a:cubicBezTo>
                    <a:cubicBezTo>
                      <a:pt x="385" y="82"/>
                      <a:pt x="428" y="71"/>
                      <a:pt x="385" y="82"/>
                    </a:cubicBezTo>
                    <a:cubicBezTo>
                      <a:pt x="341" y="94"/>
                      <a:pt x="328" y="71"/>
                      <a:pt x="328" y="112"/>
                    </a:cubicBezTo>
                    <a:cubicBezTo>
                      <a:pt x="328" y="153"/>
                      <a:pt x="341" y="205"/>
                      <a:pt x="337" y="238"/>
                    </a:cubicBezTo>
                    <a:cubicBezTo>
                      <a:pt x="332" y="271"/>
                      <a:pt x="324" y="290"/>
                      <a:pt x="289" y="275"/>
                    </a:cubicBezTo>
                    <a:cubicBezTo>
                      <a:pt x="254" y="260"/>
                      <a:pt x="271" y="216"/>
                      <a:pt x="228" y="264"/>
                    </a:cubicBezTo>
                    <a:cubicBezTo>
                      <a:pt x="220" y="272"/>
                      <a:pt x="214" y="279"/>
                      <a:pt x="209" y="285"/>
                    </a:cubicBezTo>
                    <a:cubicBezTo>
                      <a:pt x="212" y="298"/>
                      <a:pt x="213" y="315"/>
                      <a:pt x="219" y="338"/>
                    </a:cubicBezTo>
                    <a:cubicBezTo>
                      <a:pt x="232" y="394"/>
                      <a:pt x="232" y="383"/>
                      <a:pt x="241" y="409"/>
                    </a:cubicBezTo>
                    <a:cubicBezTo>
                      <a:pt x="249" y="435"/>
                      <a:pt x="254" y="431"/>
                      <a:pt x="293" y="397"/>
                    </a:cubicBezTo>
                    <a:cubicBezTo>
                      <a:pt x="332" y="364"/>
                      <a:pt x="311" y="416"/>
                      <a:pt x="341" y="438"/>
                    </a:cubicBezTo>
                    <a:cubicBezTo>
                      <a:pt x="372" y="461"/>
                      <a:pt x="345" y="498"/>
                      <a:pt x="354" y="546"/>
                    </a:cubicBezTo>
                    <a:cubicBezTo>
                      <a:pt x="363" y="594"/>
                      <a:pt x="367" y="609"/>
                      <a:pt x="363" y="650"/>
                    </a:cubicBezTo>
                    <a:cubicBezTo>
                      <a:pt x="359" y="690"/>
                      <a:pt x="337" y="750"/>
                      <a:pt x="337" y="787"/>
                    </a:cubicBezTo>
                    <a:cubicBezTo>
                      <a:pt x="337" y="824"/>
                      <a:pt x="311" y="824"/>
                      <a:pt x="337" y="861"/>
                    </a:cubicBezTo>
                    <a:cubicBezTo>
                      <a:pt x="363" y="898"/>
                      <a:pt x="271" y="872"/>
                      <a:pt x="267" y="898"/>
                    </a:cubicBezTo>
                    <a:cubicBezTo>
                      <a:pt x="262" y="924"/>
                      <a:pt x="249" y="935"/>
                      <a:pt x="210" y="931"/>
                    </a:cubicBezTo>
                    <a:cubicBezTo>
                      <a:pt x="171" y="928"/>
                      <a:pt x="184" y="987"/>
                      <a:pt x="158" y="1005"/>
                    </a:cubicBezTo>
                    <a:cubicBezTo>
                      <a:pt x="131" y="1024"/>
                      <a:pt x="79" y="1042"/>
                      <a:pt x="79" y="1087"/>
                    </a:cubicBezTo>
                    <a:cubicBezTo>
                      <a:pt x="79" y="1131"/>
                      <a:pt x="53" y="1131"/>
                      <a:pt x="27" y="1146"/>
                    </a:cubicBezTo>
                    <a:cubicBezTo>
                      <a:pt x="0" y="1161"/>
                      <a:pt x="22" y="1191"/>
                      <a:pt x="31" y="1213"/>
                    </a:cubicBezTo>
                    <a:cubicBezTo>
                      <a:pt x="40" y="1235"/>
                      <a:pt x="75" y="1254"/>
                      <a:pt x="70" y="1280"/>
                    </a:cubicBezTo>
                    <a:cubicBezTo>
                      <a:pt x="66" y="1306"/>
                      <a:pt x="22" y="1298"/>
                      <a:pt x="27" y="1343"/>
                    </a:cubicBezTo>
                    <a:cubicBezTo>
                      <a:pt x="31" y="1387"/>
                      <a:pt x="105" y="1328"/>
                      <a:pt x="136" y="1302"/>
                    </a:cubicBezTo>
                    <a:cubicBezTo>
                      <a:pt x="166" y="1276"/>
                      <a:pt x="201" y="1294"/>
                      <a:pt x="236" y="1302"/>
                    </a:cubicBezTo>
                    <a:cubicBezTo>
                      <a:pt x="271" y="1309"/>
                      <a:pt x="311" y="1306"/>
                      <a:pt x="341" y="1287"/>
                    </a:cubicBezTo>
                    <a:cubicBezTo>
                      <a:pt x="372" y="1268"/>
                      <a:pt x="354" y="1320"/>
                      <a:pt x="332" y="1343"/>
                    </a:cubicBezTo>
                    <a:cubicBezTo>
                      <a:pt x="311" y="1365"/>
                      <a:pt x="328" y="1387"/>
                      <a:pt x="350" y="1413"/>
                    </a:cubicBezTo>
                    <a:cubicBezTo>
                      <a:pt x="372" y="1439"/>
                      <a:pt x="341" y="1465"/>
                      <a:pt x="372" y="1480"/>
                    </a:cubicBezTo>
                    <a:cubicBezTo>
                      <a:pt x="402" y="1495"/>
                      <a:pt x="363" y="1517"/>
                      <a:pt x="376" y="1535"/>
                    </a:cubicBezTo>
                    <a:cubicBezTo>
                      <a:pt x="389" y="1554"/>
                      <a:pt x="424" y="1565"/>
                      <a:pt x="442" y="1558"/>
                    </a:cubicBezTo>
                    <a:cubicBezTo>
                      <a:pt x="459" y="1550"/>
                      <a:pt x="490" y="1546"/>
                      <a:pt x="520" y="1572"/>
                    </a:cubicBezTo>
                    <a:cubicBezTo>
                      <a:pt x="551" y="1598"/>
                      <a:pt x="529" y="1613"/>
                      <a:pt x="503" y="1635"/>
                    </a:cubicBezTo>
                    <a:cubicBezTo>
                      <a:pt x="476" y="1658"/>
                      <a:pt x="481" y="1669"/>
                      <a:pt x="485" y="1698"/>
                    </a:cubicBezTo>
                    <a:cubicBezTo>
                      <a:pt x="490" y="1728"/>
                      <a:pt x="442" y="1780"/>
                      <a:pt x="437" y="1806"/>
                    </a:cubicBezTo>
                    <a:cubicBezTo>
                      <a:pt x="433" y="1832"/>
                      <a:pt x="507" y="1806"/>
                      <a:pt x="533" y="1821"/>
                    </a:cubicBezTo>
                    <a:cubicBezTo>
                      <a:pt x="559" y="1836"/>
                      <a:pt x="590" y="1839"/>
                      <a:pt x="621" y="1839"/>
                    </a:cubicBezTo>
                    <a:cubicBezTo>
                      <a:pt x="651" y="1839"/>
                      <a:pt x="647" y="1869"/>
                      <a:pt x="629" y="1895"/>
                    </a:cubicBezTo>
                    <a:cubicBezTo>
                      <a:pt x="612" y="1921"/>
                      <a:pt x="629" y="1928"/>
                      <a:pt x="660" y="1932"/>
                    </a:cubicBezTo>
                    <a:cubicBezTo>
                      <a:pt x="691" y="1936"/>
                      <a:pt x="691" y="1954"/>
                      <a:pt x="691" y="1976"/>
                    </a:cubicBezTo>
                    <a:cubicBezTo>
                      <a:pt x="691" y="1999"/>
                      <a:pt x="717" y="1999"/>
                      <a:pt x="730" y="1973"/>
                    </a:cubicBezTo>
                    <a:cubicBezTo>
                      <a:pt x="743" y="1947"/>
                      <a:pt x="756" y="1969"/>
                      <a:pt x="787" y="1991"/>
                    </a:cubicBezTo>
                    <a:cubicBezTo>
                      <a:pt x="817" y="2013"/>
                      <a:pt x="857" y="1958"/>
                      <a:pt x="896" y="1932"/>
                    </a:cubicBezTo>
                    <a:cubicBezTo>
                      <a:pt x="935" y="1906"/>
                      <a:pt x="957" y="1928"/>
                      <a:pt x="953" y="1939"/>
                    </a:cubicBezTo>
                    <a:cubicBezTo>
                      <a:pt x="948" y="1950"/>
                      <a:pt x="966" y="2006"/>
                      <a:pt x="988" y="2047"/>
                    </a:cubicBezTo>
                    <a:cubicBezTo>
                      <a:pt x="1009" y="2088"/>
                      <a:pt x="1018" y="2065"/>
                      <a:pt x="1044" y="2051"/>
                    </a:cubicBezTo>
                    <a:cubicBezTo>
                      <a:pt x="1071" y="2036"/>
                      <a:pt x="1088" y="2065"/>
                      <a:pt x="1123" y="2062"/>
                    </a:cubicBezTo>
                    <a:cubicBezTo>
                      <a:pt x="1158" y="2058"/>
                      <a:pt x="1132" y="2032"/>
                      <a:pt x="1114" y="1995"/>
                    </a:cubicBezTo>
                    <a:cubicBezTo>
                      <a:pt x="1097" y="1958"/>
                      <a:pt x="1119" y="1965"/>
                      <a:pt x="1123" y="1939"/>
                    </a:cubicBezTo>
                    <a:cubicBezTo>
                      <a:pt x="1127" y="1913"/>
                      <a:pt x="1079" y="1854"/>
                      <a:pt x="1071" y="1832"/>
                    </a:cubicBezTo>
                    <a:cubicBezTo>
                      <a:pt x="1062" y="1810"/>
                      <a:pt x="1053" y="1773"/>
                      <a:pt x="1075" y="1743"/>
                    </a:cubicBezTo>
                    <a:cubicBezTo>
                      <a:pt x="1097" y="1713"/>
                      <a:pt x="1114" y="1717"/>
                      <a:pt x="1123" y="1732"/>
                    </a:cubicBezTo>
                    <a:cubicBezTo>
                      <a:pt x="1132" y="1747"/>
                      <a:pt x="1132" y="1754"/>
                      <a:pt x="1145" y="1743"/>
                    </a:cubicBezTo>
                    <a:cubicBezTo>
                      <a:pt x="1158" y="1732"/>
                      <a:pt x="1167" y="1739"/>
                      <a:pt x="1206" y="1750"/>
                    </a:cubicBezTo>
                    <a:cubicBezTo>
                      <a:pt x="1245" y="1761"/>
                      <a:pt x="1228" y="1739"/>
                      <a:pt x="1267" y="1695"/>
                    </a:cubicBezTo>
                    <a:cubicBezTo>
                      <a:pt x="1306" y="1650"/>
                      <a:pt x="1324" y="1658"/>
                      <a:pt x="1350" y="1669"/>
                    </a:cubicBezTo>
                    <a:cubicBezTo>
                      <a:pt x="1376" y="1680"/>
                      <a:pt x="1403" y="1710"/>
                      <a:pt x="1433" y="1728"/>
                    </a:cubicBezTo>
                    <a:cubicBezTo>
                      <a:pt x="1464" y="1747"/>
                      <a:pt x="1494" y="1706"/>
                      <a:pt x="1512" y="1665"/>
                    </a:cubicBezTo>
                    <a:cubicBezTo>
                      <a:pt x="1529" y="1624"/>
                      <a:pt x="1547" y="1661"/>
                      <a:pt x="1560" y="1680"/>
                    </a:cubicBezTo>
                    <a:cubicBezTo>
                      <a:pt x="1573" y="1698"/>
                      <a:pt x="1595" y="1684"/>
                      <a:pt x="1603" y="1650"/>
                    </a:cubicBezTo>
                    <a:cubicBezTo>
                      <a:pt x="1612" y="1617"/>
                      <a:pt x="1656" y="1687"/>
                      <a:pt x="1686" y="1706"/>
                    </a:cubicBezTo>
                    <a:cubicBezTo>
                      <a:pt x="1717" y="1724"/>
                      <a:pt x="1708" y="1661"/>
                      <a:pt x="1721" y="1643"/>
                    </a:cubicBezTo>
                    <a:cubicBezTo>
                      <a:pt x="1735" y="1624"/>
                      <a:pt x="1769" y="1647"/>
                      <a:pt x="1783" y="1658"/>
                    </a:cubicBezTo>
                    <a:cubicBezTo>
                      <a:pt x="1796" y="1669"/>
                      <a:pt x="1822" y="1661"/>
                      <a:pt x="1839" y="1643"/>
                    </a:cubicBezTo>
                    <a:cubicBezTo>
                      <a:pt x="1857" y="1624"/>
                      <a:pt x="1879" y="1624"/>
                      <a:pt x="1909" y="1609"/>
                    </a:cubicBezTo>
                    <a:cubicBezTo>
                      <a:pt x="1940" y="1595"/>
                      <a:pt x="1918" y="1587"/>
                      <a:pt x="1918" y="1558"/>
                    </a:cubicBezTo>
                    <a:cubicBezTo>
                      <a:pt x="1918" y="1528"/>
                      <a:pt x="1940" y="1528"/>
                      <a:pt x="1975" y="1528"/>
                    </a:cubicBezTo>
                    <a:cubicBezTo>
                      <a:pt x="2010" y="1528"/>
                      <a:pt x="2010" y="1517"/>
                      <a:pt x="2036" y="1491"/>
                    </a:cubicBezTo>
                    <a:cubicBezTo>
                      <a:pt x="2062" y="1465"/>
                      <a:pt x="2067" y="1509"/>
                      <a:pt x="2093" y="1528"/>
                    </a:cubicBezTo>
                    <a:cubicBezTo>
                      <a:pt x="2093" y="1528"/>
                      <a:pt x="2094" y="1529"/>
                      <a:pt x="2094" y="1529"/>
                    </a:cubicBezTo>
                    <a:cubicBezTo>
                      <a:pt x="2116" y="1504"/>
                      <a:pt x="2145" y="1483"/>
                      <a:pt x="2154" y="1463"/>
                    </a:cubicBezTo>
                    <a:cubicBezTo>
                      <a:pt x="2168" y="1435"/>
                      <a:pt x="2213" y="1464"/>
                      <a:pt x="2240" y="1453"/>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5" name="Google Shape;875;p35"/>
              <p:cNvSpPr/>
              <p:nvPr/>
            </p:nvSpPr>
            <p:spPr>
              <a:xfrm>
                <a:off x="3140" y="3330"/>
                <a:ext cx="916" cy="601"/>
              </a:xfrm>
              <a:custGeom>
                <a:rect b="b" l="l" r="r" t="t"/>
                <a:pathLst>
                  <a:path extrusionOk="0" h="1298" w="1978">
                    <a:moveTo>
                      <a:pt x="1967" y="480"/>
                    </a:moveTo>
                    <a:cubicBezTo>
                      <a:pt x="1956" y="456"/>
                      <a:pt x="1930" y="460"/>
                      <a:pt x="1938" y="430"/>
                    </a:cubicBezTo>
                    <a:cubicBezTo>
                      <a:pt x="1943" y="415"/>
                      <a:pt x="1938" y="406"/>
                      <a:pt x="1939" y="400"/>
                    </a:cubicBezTo>
                    <a:cubicBezTo>
                      <a:pt x="1913" y="391"/>
                      <a:pt x="1915" y="402"/>
                      <a:pt x="1896" y="398"/>
                    </a:cubicBezTo>
                    <a:cubicBezTo>
                      <a:pt x="1869" y="392"/>
                      <a:pt x="1879" y="401"/>
                      <a:pt x="1840" y="431"/>
                    </a:cubicBezTo>
                    <a:cubicBezTo>
                      <a:pt x="1801" y="462"/>
                      <a:pt x="1804" y="376"/>
                      <a:pt x="1794" y="345"/>
                    </a:cubicBezTo>
                    <a:cubicBezTo>
                      <a:pt x="1784" y="315"/>
                      <a:pt x="1752" y="331"/>
                      <a:pt x="1706" y="331"/>
                    </a:cubicBezTo>
                    <a:cubicBezTo>
                      <a:pt x="1660" y="331"/>
                      <a:pt x="1660" y="312"/>
                      <a:pt x="1719" y="267"/>
                    </a:cubicBezTo>
                    <a:cubicBezTo>
                      <a:pt x="1778" y="223"/>
                      <a:pt x="1755" y="178"/>
                      <a:pt x="1758" y="145"/>
                    </a:cubicBezTo>
                    <a:cubicBezTo>
                      <a:pt x="1761" y="112"/>
                      <a:pt x="1748" y="117"/>
                      <a:pt x="1715" y="117"/>
                    </a:cubicBezTo>
                    <a:cubicBezTo>
                      <a:pt x="1683" y="117"/>
                      <a:pt x="1702" y="81"/>
                      <a:pt x="1719" y="50"/>
                    </a:cubicBezTo>
                    <a:cubicBezTo>
                      <a:pt x="1735" y="20"/>
                      <a:pt x="1709" y="23"/>
                      <a:pt x="1676" y="12"/>
                    </a:cubicBezTo>
                    <a:cubicBezTo>
                      <a:pt x="1643" y="0"/>
                      <a:pt x="1640" y="23"/>
                      <a:pt x="1627" y="34"/>
                    </a:cubicBezTo>
                    <a:cubicBezTo>
                      <a:pt x="1614" y="45"/>
                      <a:pt x="1604" y="42"/>
                      <a:pt x="1578" y="37"/>
                    </a:cubicBezTo>
                    <a:cubicBezTo>
                      <a:pt x="1552" y="31"/>
                      <a:pt x="1542" y="34"/>
                      <a:pt x="1535" y="62"/>
                    </a:cubicBezTo>
                    <a:cubicBezTo>
                      <a:pt x="1529" y="89"/>
                      <a:pt x="1525" y="75"/>
                      <a:pt x="1489" y="114"/>
                    </a:cubicBezTo>
                    <a:cubicBezTo>
                      <a:pt x="1404" y="128"/>
                      <a:pt x="1453" y="117"/>
                      <a:pt x="1424" y="70"/>
                    </a:cubicBezTo>
                    <a:cubicBezTo>
                      <a:pt x="1394" y="23"/>
                      <a:pt x="1368" y="92"/>
                      <a:pt x="1365" y="120"/>
                    </a:cubicBezTo>
                    <a:cubicBezTo>
                      <a:pt x="1362" y="148"/>
                      <a:pt x="1329" y="162"/>
                      <a:pt x="1316" y="137"/>
                    </a:cubicBezTo>
                    <a:cubicBezTo>
                      <a:pt x="1309" y="124"/>
                      <a:pt x="1285" y="121"/>
                      <a:pt x="1261" y="120"/>
                    </a:cubicBezTo>
                    <a:cubicBezTo>
                      <a:pt x="1265" y="134"/>
                      <a:pt x="1264" y="150"/>
                      <a:pt x="1252" y="167"/>
                    </a:cubicBezTo>
                    <a:cubicBezTo>
                      <a:pt x="1231" y="201"/>
                      <a:pt x="1218" y="212"/>
                      <a:pt x="1200" y="197"/>
                    </a:cubicBezTo>
                    <a:cubicBezTo>
                      <a:pt x="1183" y="182"/>
                      <a:pt x="1135" y="178"/>
                      <a:pt x="1135" y="208"/>
                    </a:cubicBezTo>
                    <a:cubicBezTo>
                      <a:pt x="1135" y="238"/>
                      <a:pt x="1178" y="264"/>
                      <a:pt x="1135" y="264"/>
                    </a:cubicBezTo>
                    <a:cubicBezTo>
                      <a:pt x="1091" y="264"/>
                      <a:pt x="1073" y="249"/>
                      <a:pt x="1065" y="275"/>
                    </a:cubicBezTo>
                    <a:cubicBezTo>
                      <a:pt x="1056" y="301"/>
                      <a:pt x="1043" y="308"/>
                      <a:pt x="1012" y="290"/>
                    </a:cubicBezTo>
                    <a:cubicBezTo>
                      <a:pt x="982" y="271"/>
                      <a:pt x="942" y="278"/>
                      <a:pt x="934" y="304"/>
                    </a:cubicBezTo>
                    <a:cubicBezTo>
                      <a:pt x="925" y="330"/>
                      <a:pt x="938" y="353"/>
                      <a:pt x="907" y="360"/>
                    </a:cubicBezTo>
                    <a:cubicBezTo>
                      <a:pt x="877" y="367"/>
                      <a:pt x="877" y="404"/>
                      <a:pt x="851" y="378"/>
                    </a:cubicBezTo>
                    <a:cubicBezTo>
                      <a:pt x="824" y="353"/>
                      <a:pt x="816" y="338"/>
                      <a:pt x="798" y="349"/>
                    </a:cubicBezTo>
                    <a:cubicBezTo>
                      <a:pt x="781" y="360"/>
                      <a:pt x="750" y="360"/>
                      <a:pt x="733" y="327"/>
                    </a:cubicBezTo>
                    <a:cubicBezTo>
                      <a:pt x="715" y="293"/>
                      <a:pt x="724" y="264"/>
                      <a:pt x="685" y="301"/>
                    </a:cubicBezTo>
                    <a:cubicBezTo>
                      <a:pt x="645" y="338"/>
                      <a:pt x="658" y="367"/>
                      <a:pt x="610" y="371"/>
                    </a:cubicBezTo>
                    <a:cubicBezTo>
                      <a:pt x="562" y="375"/>
                      <a:pt x="545" y="390"/>
                      <a:pt x="523" y="412"/>
                    </a:cubicBezTo>
                    <a:cubicBezTo>
                      <a:pt x="501" y="434"/>
                      <a:pt x="436" y="423"/>
                      <a:pt x="436" y="460"/>
                    </a:cubicBezTo>
                    <a:cubicBezTo>
                      <a:pt x="436" y="497"/>
                      <a:pt x="414" y="538"/>
                      <a:pt x="379" y="516"/>
                    </a:cubicBezTo>
                    <a:cubicBezTo>
                      <a:pt x="344" y="493"/>
                      <a:pt x="313" y="479"/>
                      <a:pt x="287" y="482"/>
                    </a:cubicBezTo>
                    <a:cubicBezTo>
                      <a:pt x="261" y="486"/>
                      <a:pt x="230" y="441"/>
                      <a:pt x="195" y="445"/>
                    </a:cubicBezTo>
                    <a:cubicBezTo>
                      <a:pt x="160" y="449"/>
                      <a:pt x="156" y="464"/>
                      <a:pt x="139" y="486"/>
                    </a:cubicBezTo>
                    <a:cubicBezTo>
                      <a:pt x="121" y="508"/>
                      <a:pt x="112" y="527"/>
                      <a:pt x="69" y="527"/>
                    </a:cubicBezTo>
                    <a:cubicBezTo>
                      <a:pt x="49" y="527"/>
                      <a:pt x="30" y="523"/>
                      <a:pt x="18" y="516"/>
                    </a:cubicBezTo>
                    <a:cubicBezTo>
                      <a:pt x="7" y="530"/>
                      <a:pt x="0" y="548"/>
                      <a:pt x="9" y="567"/>
                    </a:cubicBezTo>
                    <a:cubicBezTo>
                      <a:pt x="28" y="612"/>
                      <a:pt x="50" y="622"/>
                      <a:pt x="56" y="601"/>
                    </a:cubicBezTo>
                    <a:cubicBezTo>
                      <a:pt x="63" y="580"/>
                      <a:pt x="56" y="579"/>
                      <a:pt x="81" y="580"/>
                    </a:cubicBezTo>
                    <a:cubicBezTo>
                      <a:pt x="105" y="581"/>
                      <a:pt x="159" y="570"/>
                      <a:pt x="166" y="597"/>
                    </a:cubicBezTo>
                    <a:cubicBezTo>
                      <a:pt x="172" y="623"/>
                      <a:pt x="177" y="633"/>
                      <a:pt x="186" y="645"/>
                    </a:cubicBezTo>
                    <a:cubicBezTo>
                      <a:pt x="194" y="658"/>
                      <a:pt x="238" y="697"/>
                      <a:pt x="263" y="673"/>
                    </a:cubicBezTo>
                    <a:cubicBezTo>
                      <a:pt x="287" y="649"/>
                      <a:pt x="289" y="640"/>
                      <a:pt x="305" y="658"/>
                    </a:cubicBezTo>
                    <a:cubicBezTo>
                      <a:pt x="321" y="676"/>
                      <a:pt x="326" y="688"/>
                      <a:pt x="354" y="683"/>
                    </a:cubicBezTo>
                    <a:cubicBezTo>
                      <a:pt x="382" y="677"/>
                      <a:pt x="395" y="645"/>
                      <a:pt x="418" y="675"/>
                    </a:cubicBezTo>
                    <a:cubicBezTo>
                      <a:pt x="441" y="704"/>
                      <a:pt x="451" y="718"/>
                      <a:pt x="453" y="750"/>
                    </a:cubicBezTo>
                    <a:cubicBezTo>
                      <a:pt x="454" y="782"/>
                      <a:pt x="456" y="804"/>
                      <a:pt x="430" y="815"/>
                    </a:cubicBezTo>
                    <a:cubicBezTo>
                      <a:pt x="403" y="826"/>
                      <a:pt x="358" y="797"/>
                      <a:pt x="344" y="825"/>
                    </a:cubicBezTo>
                    <a:cubicBezTo>
                      <a:pt x="335" y="845"/>
                      <a:pt x="306" y="866"/>
                      <a:pt x="284" y="891"/>
                    </a:cubicBezTo>
                    <a:cubicBezTo>
                      <a:pt x="310" y="908"/>
                      <a:pt x="331" y="902"/>
                      <a:pt x="361" y="938"/>
                    </a:cubicBezTo>
                    <a:cubicBezTo>
                      <a:pt x="392" y="975"/>
                      <a:pt x="405" y="949"/>
                      <a:pt x="427" y="931"/>
                    </a:cubicBezTo>
                    <a:cubicBezTo>
                      <a:pt x="449" y="912"/>
                      <a:pt x="466" y="938"/>
                      <a:pt x="488" y="957"/>
                    </a:cubicBezTo>
                    <a:cubicBezTo>
                      <a:pt x="510" y="975"/>
                      <a:pt x="527" y="975"/>
                      <a:pt x="545" y="957"/>
                    </a:cubicBezTo>
                    <a:cubicBezTo>
                      <a:pt x="562" y="938"/>
                      <a:pt x="593" y="953"/>
                      <a:pt x="619" y="964"/>
                    </a:cubicBezTo>
                    <a:cubicBezTo>
                      <a:pt x="645" y="975"/>
                      <a:pt x="619" y="1016"/>
                      <a:pt x="593" y="1038"/>
                    </a:cubicBezTo>
                    <a:cubicBezTo>
                      <a:pt x="567" y="1060"/>
                      <a:pt x="571" y="1075"/>
                      <a:pt x="588" y="1090"/>
                    </a:cubicBezTo>
                    <a:cubicBezTo>
                      <a:pt x="606" y="1105"/>
                      <a:pt x="610" y="1135"/>
                      <a:pt x="623" y="1153"/>
                    </a:cubicBezTo>
                    <a:cubicBezTo>
                      <a:pt x="637" y="1172"/>
                      <a:pt x="632" y="1190"/>
                      <a:pt x="654" y="1186"/>
                    </a:cubicBezTo>
                    <a:cubicBezTo>
                      <a:pt x="676" y="1183"/>
                      <a:pt x="698" y="1194"/>
                      <a:pt x="720" y="1220"/>
                    </a:cubicBezTo>
                    <a:cubicBezTo>
                      <a:pt x="741" y="1246"/>
                      <a:pt x="811" y="1257"/>
                      <a:pt x="842" y="1275"/>
                    </a:cubicBezTo>
                    <a:cubicBezTo>
                      <a:pt x="872" y="1294"/>
                      <a:pt x="907" y="1246"/>
                      <a:pt x="929" y="1253"/>
                    </a:cubicBezTo>
                    <a:cubicBezTo>
                      <a:pt x="939" y="1256"/>
                      <a:pt x="958" y="1273"/>
                      <a:pt x="976" y="1290"/>
                    </a:cubicBezTo>
                    <a:cubicBezTo>
                      <a:pt x="996" y="1262"/>
                      <a:pt x="1013" y="1264"/>
                      <a:pt x="1065" y="1264"/>
                    </a:cubicBezTo>
                    <a:cubicBezTo>
                      <a:pt x="1126" y="1264"/>
                      <a:pt x="1139" y="1275"/>
                      <a:pt x="1126" y="1238"/>
                    </a:cubicBezTo>
                    <a:cubicBezTo>
                      <a:pt x="1113" y="1201"/>
                      <a:pt x="1121" y="1168"/>
                      <a:pt x="1161" y="1220"/>
                    </a:cubicBezTo>
                    <a:cubicBezTo>
                      <a:pt x="1200" y="1272"/>
                      <a:pt x="1148" y="1249"/>
                      <a:pt x="1213" y="1253"/>
                    </a:cubicBezTo>
                    <a:cubicBezTo>
                      <a:pt x="1279" y="1257"/>
                      <a:pt x="1231" y="1290"/>
                      <a:pt x="1296" y="1294"/>
                    </a:cubicBezTo>
                    <a:cubicBezTo>
                      <a:pt x="1362" y="1298"/>
                      <a:pt x="1392" y="1279"/>
                      <a:pt x="1392" y="1264"/>
                    </a:cubicBezTo>
                    <a:cubicBezTo>
                      <a:pt x="1392" y="1249"/>
                      <a:pt x="1418" y="1216"/>
                      <a:pt x="1423" y="1249"/>
                    </a:cubicBezTo>
                    <a:cubicBezTo>
                      <a:pt x="1423" y="1253"/>
                      <a:pt x="1424" y="1256"/>
                      <a:pt x="1424" y="1259"/>
                    </a:cubicBezTo>
                    <a:cubicBezTo>
                      <a:pt x="1430" y="1247"/>
                      <a:pt x="1437" y="1235"/>
                      <a:pt x="1447" y="1231"/>
                    </a:cubicBezTo>
                    <a:cubicBezTo>
                      <a:pt x="1469" y="1222"/>
                      <a:pt x="1486" y="1214"/>
                      <a:pt x="1486" y="1194"/>
                    </a:cubicBezTo>
                    <a:cubicBezTo>
                      <a:pt x="1486" y="1173"/>
                      <a:pt x="1471" y="1164"/>
                      <a:pt x="1501" y="1164"/>
                    </a:cubicBezTo>
                    <a:cubicBezTo>
                      <a:pt x="1532" y="1164"/>
                      <a:pt x="1591" y="1177"/>
                      <a:pt x="1591" y="1135"/>
                    </a:cubicBezTo>
                    <a:cubicBezTo>
                      <a:pt x="1591" y="1092"/>
                      <a:pt x="1576" y="1062"/>
                      <a:pt x="1608" y="1079"/>
                    </a:cubicBezTo>
                    <a:cubicBezTo>
                      <a:pt x="1641" y="1096"/>
                      <a:pt x="1663" y="1090"/>
                      <a:pt x="1674" y="1066"/>
                    </a:cubicBezTo>
                    <a:cubicBezTo>
                      <a:pt x="1685" y="1042"/>
                      <a:pt x="1700" y="1042"/>
                      <a:pt x="1685" y="1020"/>
                    </a:cubicBezTo>
                    <a:cubicBezTo>
                      <a:pt x="1670" y="997"/>
                      <a:pt x="1672" y="979"/>
                      <a:pt x="1694" y="971"/>
                    </a:cubicBezTo>
                    <a:cubicBezTo>
                      <a:pt x="1715" y="964"/>
                      <a:pt x="1777" y="940"/>
                      <a:pt x="1801" y="910"/>
                    </a:cubicBezTo>
                    <a:cubicBezTo>
                      <a:pt x="1825" y="881"/>
                      <a:pt x="1851" y="870"/>
                      <a:pt x="1840" y="836"/>
                    </a:cubicBezTo>
                    <a:cubicBezTo>
                      <a:pt x="1829" y="803"/>
                      <a:pt x="1807" y="732"/>
                      <a:pt x="1862" y="681"/>
                    </a:cubicBezTo>
                    <a:cubicBezTo>
                      <a:pt x="1916" y="629"/>
                      <a:pt x="1936" y="640"/>
                      <a:pt x="1938" y="599"/>
                    </a:cubicBezTo>
                    <a:cubicBezTo>
                      <a:pt x="1940" y="558"/>
                      <a:pt x="1932" y="536"/>
                      <a:pt x="1954" y="523"/>
                    </a:cubicBezTo>
                    <a:cubicBezTo>
                      <a:pt x="1975" y="510"/>
                      <a:pt x="1978" y="504"/>
                      <a:pt x="1967" y="480"/>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6" name="Google Shape;876;p35"/>
              <p:cNvSpPr/>
              <p:nvPr/>
            </p:nvSpPr>
            <p:spPr>
              <a:xfrm>
                <a:off x="3238" y="1805"/>
                <a:ext cx="590" cy="922"/>
              </a:xfrm>
              <a:custGeom>
                <a:rect b="b" l="l" r="r" t="t"/>
                <a:pathLst>
                  <a:path extrusionOk="0" h="1992" w="1273">
                    <a:moveTo>
                      <a:pt x="1256" y="1527"/>
                    </a:moveTo>
                    <a:cubicBezTo>
                      <a:pt x="1238" y="1499"/>
                      <a:pt x="1164" y="1449"/>
                      <a:pt x="1149" y="1405"/>
                    </a:cubicBezTo>
                    <a:cubicBezTo>
                      <a:pt x="1133" y="1360"/>
                      <a:pt x="1118" y="1342"/>
                      <a:pt x="1092" y="1314"/>
                    </a:cubicBezTo>
                    <a:cubicBezTo>
                      <a:pt x="1066" y="1286"/>
                      <a:pt x="1055" y="1257"/>
                      <a:pt x="1053" y="1201"/>
                    </a:cubicBezTo>
                    <a:cubicBezTo>
                      <a:pt x="1050" y="1146"/>
                      <a:pt x="1066" y="1110"/>
                      <a:pt x="1081" y="1075"/>
                    </a:cubicBezTo>
                    <a:cubicBezTo>
                      <a:pt x="1096" y="1040"/>
                      <a:pt x="1131" y="1016"/>
                      <a:pt x="1105" y="957"/>
                    </a:cubicBezTo>
                    <a:cubicBezTo>
                      <a:pt x="1079" y="897"/>
                      <a:pt x="1063" y="888"/>
                      <a:pt x="1063" y="853"/>
                    </a:cubicBezTo>
                    <a:cubicBezTo>
                      <a:pt x="1063" y="818"/>
                      <a:pt x="1070" y="753"/>
                      <a:pt x="1044" y="727"/>
                    </a:cubicBezTo>
                    <a:cubicBezTo>
                      <a:pt x="1018" y="701"/>
                      <a:pt x="1033" y="664"/>
                      <a:pt x="1048" y="638"/>
                    </a:cubicBezTo>
                    <a:cubicBezTo>
                      <a:pt x="1063" y="612"/>
                      <a:pt x="1107" y="617"/>
                      <a:pt x="1088" y="590"/>
                    </a:cubicBezTo>
                    <a:cubicBezTo>
                      <a:pt x="1068" y="562"/>
                      <a:pt x="1066" y="556"/>
                      <a:pt x="1085" y="540"/>
                    </a:cubicBezTo>
                    <a:cubicBezTo>
                      <a:pt x="1105" y="523"/>
                      <a:pt x="1103" y="504"/>
                      <a:pt x="1088" y="486"/>
                    </a:cubicBezTo>
                    <a:cubicBezTo>
                      <a:pt x="1072" y="467"/>
                      <a:pt x="989" y="395"/>
                      <a:pt x="1029" y="360"/>
                    </a:cubicBezTo>
                    <a:cubicBezTo>
                      <a:pt x="1068" y="325"/>
                      <a:pt x="1092" y="328"/>
                      <a:pt x="1094" y="280"/>
                    </a:cubicBezTo>
                    <a:cubicBezTo>
                      <a:pt x="1096" y="232"/>
                      <a:pt x="1101" y="236"/>
                      <a:pt x="1107" y="199"/>
                    </a:cubicBezTo>
                    <a:cubicBezTo>
                      <a:pt x="1114" y="161"/>
                      <a:pt x="1116" y="148"/>
                      <a:pt x="1131" y="132"/>
                    </a:cubicBezTo>
                    <a:cubicBezTo>
                      <a:pt x="1146" y="115"/>
                      <a:pt x="1155" y="84"/>
                      <a:pt x="1140" y="65"/>
                    </a:cubicBezTo>
                    <a:cubicBezTo>
                      <a:pt x="1128" y="51"/>
                      <a:pt x="1107" y="25"/>
                      <a:pt x="1098" y="0"/>
                    </a:cubicBezTo>
                    <a:cubicBezTo>
                      <a:pt x="1092" y="1"/>
                      <a:pt x="1085" y="8"/>
                      <a:pt x="1074" y="24"/>
                    </a:cubicBezTo>
                    <a:cubicBezTo>
                      <a:pt x="1039" y="80"/>
                      <a:pt x="1018" y="91"/>
                      <a:pt x="996" y="76"/>
                    </a:cubicBezTo>
                    <a:cubicBezTo>
                      <a:pt x="974" y="61"/>
                      <a:pt x="917" y="21"/>
                      <a:pt x="917" y="47"/>
                    </a:cubicBezTo>
                    <a:cubicBezTo>
                      <a:pt x="917" y="73"/>
                      <a:pt x="926" y="87"/>
                      <a:pt x="900" y="110"/>
                    </a:cubicBezTo>
                    <a:cubicBezTo>
                      <a:pt x="873" y="132"/>
                      <a:pt x="839" y="136"/>
                      <a:pt x="843" y="173"/>
                    </a:cubicBezTo>
                    <a:cubicBezTo>
                      <a:pt x="847" y="210"/>
                      <a:pt x="904" y="258"/>
                      <a:pt x="834" y="265"/>
                    </a:cubicBezTo>
                    <a:cubicBezTo>
                      <a:pt x="764" y="273"/>
                      <a:pt x="777" y="273"/>
                      <a:pt x="764" y="302"/>
                    </a:cubicBezTo>
                    <a:cubicBezTo>
                      <a:pt x="751" y="332"/>
                      <a:pt x="716" y="354"/>
                      <a:pt x="699" y="380"/>
                    </a:cubicBezTo>
                    <a:cubicBezTo>
                      <a:pt x="681" y="406"/>
                      <a:pt x="651" y="417"/>
                      <a:pt x="651" y="454"/>
                    </a:cubicBezTo>
                    <a:cubicBezTo>
                      <a:pt x="651" y="491"/>
                      <a:pt x="659" y="506"/>
                      <a:pt x="629" y="506"/>
                    </a:cubicBezTo>
                    <a:cubicBezTo>
                      <a:pt x="598" y="506"/>
                      <a:pt x="576" y="554"/>
                      <a:pt x="550" y="528"/>
                    </a:cubicBezTo>
                    <a:cubicBezTo>
                      <a:pt x="524" y="502"/>
                      <a:pt x="493" y="469"/>
                      <a:pt x="476" y="491"/>
                    </a:cubicBezTo>
                    <a:cubicBezTo>
                      <a:pt x="458" y="514"/>
                      <a:pt x="410" y="502"/>
                      <a:pt x="384" y="502"/>
                    </a:cubicBezTo>
                    <a:cubicBezTo>
                      <a:pt x="381" y="502"/>
                      <a:pt x="379" y="502"/>
                      <a:pt x="377" y="501"/>
                    </a:cubicBezTo>
                    <a:cubicBezTo>
                      <a:pt x="364" y="519"/>
                      <a:pt x="352" y="532"/>
                      <a:pt x="334" y="545"/>
                    </a:cubicBezTo>
                    <a:cubicBezTo>
                      <a:pt x="310" y="562"/>
                      <a:pt x="323" y="573"/>
                      <a:pt x="314" y="595"/>
                    </a:cubicBezTo>
                    <a:cubicBezTo>
                      <a:pt x="306" y="617"/>
                      <a:pt x="306" y="623"/>
                      <a:pt x="323" y="645"/>
                    </a:cubicBezTo>
                    <a:cubicBezTo>
                      <a:pt x="341" y="667"/>
                      <a:pt x="319" y="679"/>
                      <a:pt x="327" y="704"/>
                    </a:cubicBezTo>
                    <a:cubicBezTo>
                      <a:pt x="336" y="730"/>
                      <a:pt x="391" y="740"/>
                      <a:pt x="430" y="747"/>
                    </a:cubicBezTo>
                    <a:cubicBezTo>
                      <a:pt x="469" y="754"/>
                      <a:pt x="472" y="760"/>
                      <a:pt x="500" y="784"/>
                    </a:cubicBezTo>
                    <a:cubicBezTo>
                      <a:pt x="528" y="808"/>
                      <a:pt x="592" y="814"/>
                      <a:pt x="631" y="825"/>
                    </a:cubicBezTo>
                    <a:cubicBezTo>
                      <a:pt x="670" y="836"/>
                      <a:pt x="648" y="868"/>
                      <a:pt x="664" y="901"/>
                    </a:cubicBezTo>
                    <a:cubicBezTo>
                      <a:pt x="679" y="934"/>
                      <a:pt x="646" y="938"/>
                      <a:pt x="624" y="966"/>
                    </a:cubicBezTo>
                    <a:cubicBezTo>
                      <a:pt x="603" y="994"/>
                      <a:pt x="622" y="1016"/>
                      <a:pt x="642" y="1038"/>
                    </a:cubicBezTo>
                    <a:cubicBezTo>
                      <a:pt x="662" y="1060"/>
                      <a:pt x="668" y="1070"/>
                      <a:pt x="662" y="1095"/>
                    </a:cubicBezTo>
                    <a:cubicBezTo>
                      <a:pt x="655" y="1121"/>
                      <a:pt x="590" y="1123"/>
                      <a:pt x="563" y="1120"/>
                    </a:cubicBezTo>
                    <a:cubicBezTo>
                      <a:pt x="537" y="1116"/>
                      <a:pt x="544" y="1114"/>
                      <a:pt x="537" y="1127"/>
                    </a:cubicBezTo>
                    <a:cubicBezTo>
                      <a:pt x="531" y="1140"/>
                      <a:pt x="526" y="1138"/>
                      <a:pt x="509" y="1127"/>
                    </a:cubicBezTo>
                    <a:cubicBezTo>
                      <a:pt x="491" y="1116"/>
                      <a:pt x="489" y="1129"/>
                      <a:pt x="461" y="1136"/>
                    </a:cubicBezTo>
                    <a:cubicBezTo>
                      <a:pt x="432" y="1144"/>
                      <a:pt x="472" y="1162"/>
                      <a:pt x="472" y="1196"/>
                    </a:cubicBezTo>
                    <a:cubicBezTo>
                      <a:pt x="472" y="1229"/>
                      <a:pt x="445" y="1209"/>
                      <a:pt x="419" y="1209"/>
                    </a:cubicBezTo>
                    <a:cubicBezTo>
                      <a:pt x="393" y="1209"/>
                      <a:pt x="389" y="1222"/>
                      <a:pt x="356" y="1225"/>
                    </a:cubicBezTo>
                    <a:cubicBezTo>
                      <a:pt x="323" y="1229"/>
                      <a:pt x="297" y="1207"/>
                      <a:pt x="288" y="1188"/>
                    </a:cubicBezTo>
                    <a:cubicBezTo>
                      <a:pt x="279" y="1170"/>
                      <a:pt x="249" y="1179"/>
                      <a:pt x="205" y="1183"/>
                    </a:cubicBezTo>
                    <a:cubicBezTo>
                      <a:pt x="161" y="1186"/>
                      <a:pt x="172" y="1222"/>
                      <a:pt x="183" y="1238"/>
                    </a:cubicBezTo>
                    <a:cubicBezTo>
                      <a:pt x="194" y="1255"/>
                      <a:pt x="192" y="1270"/>
                      <a:pt x="175" y="1277"/>
                    </a:cubicBezTo>
                    <a:cubicBezTo>
                      <a:pt x="157" y="1285"/>
                      <a:pt x="144" y="1305"/>
                      <a:pt x="142" y="1320"/>
                    </a:cubicBezTo>
                    <a:cubicBezTo>
                      <a:pt x="140" y="1335"/>
                      <a:pt x="159" y="1335"/>
                      <a:pt x="179" y="1331"/>
                    </a:cubicBezTo>
                    <a:cubicBezTo>
                      <a:pt x="199" y="1327"/>
                      <a:pt x="207" y="1348"/>
                      <a:pt x="223" y="1362"/>
                    </a:cubicBezTo>
                    <a:cubicBezTo>
                      <a:pt x="238" y="1377"/>
                      <a:pt x="210" y="1394"/>
                      <a:pt x="212" y="1416"/>
                    </a:cubicBezTo>
                    <a:cubicBezTo>
                      <a:pt x="214" y="1438"/>
                      <a:pt x="199" y="1438"/>
                      <a:pt x="188" y="1455"/>
                    </a:cubicBezTo>
                    <a:cubicBezTo>
                      <a:pt x="177" y="1472"/>
                      <a:pt x="168" y="1474"/>
                      <a:pt x="179" y="1481"/>
                    </a:cubicBezTo>
                    <a:cubicBezTo>
                      <a:pt x="190" y="1488"/>
                      <a:pt x="199" y="1498"/>
                      <a:pt x="181" y="1514"/>
                    </a:cubicBezTo>
                    <a:cubicBezTo>
                      <a:pt x="164" y="1531"/>
                      <a:pt x="181" y="1525"/>
                      <a:pt x="201" y="1540"/>
                    </a:cubicBezTo>
                    <a:cubicBezTo>
                      <a:pt x="220" y="1555"/>
                      <a:pt x="214" y="1570"/>
                      <a:pt x="185" y="1572"/>
                    </a:cubicBezTo>
                    <a:cubicBezTo>
                      <a:pt x="157" y="1574"/>
                      <a:pt x="161" y="1562"/>
                      <a:pt x="148" y="1551"/>
                    </a:cubicBezTo>
                    <a:cubicBezTo>
                      <a:pt x="135" y="1540"/>
                      <a:pt x="129" y="1555"/>
                      <a:pt x="124" y="1568"/>
                    </a:cubicBezTo>
                    <a:cubicBezTo>
                      <a:pt x="120" y="1581"/>
                      <a:pt x="92" y="1568"/>
                      <a:pt x="76" y="1564"/>
                    </a:cubicBezTo>
                    <a:cubicBezTo>
                      <a:pt x="61" y="1561"/>
                      <a:pt x="48" y="1579"/>
                      <a:pt x="24" y="1592"/>
                    </a:cubicBezTo>
                    <a:cubicBezTo>
                      <a:pt x="0" y="1605"/>
                      <a:pt x="37" y="1616"/>
                      <a:pt x="61" y="1624"/>
                    </a:cubicBezTo>
                    <a:cubicBezTo>
                      <a:pt x="85" y="1631"/>
                      <a:pt x="83" y="1638"/>
                      <a:pt x="68" y="1655"/>
                    </a:cubicBezTo>
                    <a:cubicBezTo>
                      <a:pt x="52" y="1672"/>
                      <a:pt x="83" y="1685"/>
                      <a:pt x="61" y="1698"/>
                    </a:cubicBezTo>
                    <a:cubicBezTo>
                      <a:pt x="49" y="1705"/>
                      <a:pt x="34" y="1721"/>
                      <a:pt x="24" y="1734"/>
                    </a:cubicBezTo>
                    <a:cubicBezTo>
                      <a:pt x="32" y="1734"/>
                      <a:pt x="39" y="1735"/>
                      <a:pt x="46" y="1735"/>
                    </a:cubicBezTo>
                    <a:cubicBezTo>
                      <a:pt x="78" y="1735"/>
                      <a:pt x="81" y="1768"/>
                      <a:pt x="109" y="1800"/>
                    </a:cubicBezTo>
                    <a:cubicBezTo>
                      <a:pt x="137" y="1831"/>
                      <a:pt x="179" y="1807"/>
                      <a:pt x="214" y="1789"/>
                    </a:cubicBezTo>
                    <a:cubicBezTo>
                      <a:pt x="249" y="1770"/>
                      <a:pt x="271" y="1778"/>
                      <a:pt x="313" y="1776"/>
                    </a:cubicBezTo>
                    <a:cubicBezTo>
                      <a:pt x="356" y="1773"/>
                      <a:pt x="333" y="1803"/>
                      <a:pt x="349" y="1823"/>
                    </a:cubicBezTo>
                    <a:cubicBezTo>
                      <a:pt x="366" y="1842"/>
                      <a:pt x="382" y="1831"/>
                      <a:pt x="402" y="1823"/>
                    </a:cubicBezTo>
                    <a:cubicBezTo>
                      <a:pt x="421" y="1815"/>
                      <a:pt x="428" y="1817"/>
                      <a:pt x="438" y="1834"/>
                    </a:cubicBezTo>
                    <a:cubicBezTo>
                      <a:pt x="448" y="1851"/>
                      <a:pt x="457" y="1851"/>
                      <a:pt x="474" y="1845"/>
                    </a:cubicBezTo>
                    <a:cubicBezTo>
                      <a:pt x="490" y="1840"/>
                      <a:pt x="510" y="1867"/>
                      <a:pt x="536" y="1890"/>
                    </a:cubicBezTo>
                    <a:cubicBezTo>
                      <a:pt x="562" y="1912"/>
                      <a:pt x="585" y="1895"/>
                      <a:pt x="611" y="1876"/>
                    </a:cubicBezTo>
                    <a:cubicBezTo>
                      <a:pt x="638" y="1856"/>
                      <a:pt x="654" y="1876"/>
                      <a:pt x="677" y="1876"/>
                    </a:cubicBezTo>
                    <a:cubicBezTo>
                      <a:pt x="700" y="1876"/>
                      <a:pt x="723" y="1895"/>
                      <a:pt x="739" y="1912"/>
                    </a:cubicBezTo>
                    <a:cubicBezTo>
                      <a:pt x="756" y="1929"/>
                      <a:pt x="769" y="1931"/>
                      <a:pt x="805" y="1929"/>
                    </a:cubicBezTo>
                    <a:cubicBezTo>
                      <a:pt x="841" y="1926"/>
                      <a:pt x="828" y="1937"/>
                      <a:pt x="857" y="1965"/>
                    </a:cubicBezTo>
                    <a:cubicBezTo>
                      <a:pt x="887" y="1992"/>
                      <a:pt x="903" y="1976"/>
                      <a:pt x="939" y="1959"/>
                    </a:cubicBezTo>
                    <a:cubicBezTo>
                      <a:pt x="947" y="1955"/>
                      <a:pt x="955" y="1954"/>
                      <a:pt x="963" y="1952"/>
                    </a:cubicBezTo>
                    <a:cubicBezTo>
                      <a:pt x="968" y="1936"/>
                      <a:pt x="973" y="1918"/>
                      <a:pt x="970" y="1909"/>
                    </a:cubicBezTo>
                    <a:cubicBezTo>
                      <a:pt x="963" y="1891"/>
                      <a:pt x="948" y="1874"/>
                      <a:pt x="928" y="1859"/>
                    </a:cubicBezTo>
                    <a:cubicBezTo>
                      <a:pt x="908" y="1844"/>
                      <a:pt x="915" y="1837"/>
                      <a:pt x="930" y="1816"/>
                    </a:cubicBezTo>
                    <a:cubicBezTo>
                      <a:pt x="946" y="1796"/>
                      <a:pt x="943" y="1768"/>
                      <a:pt x="978" y="1770"/>
                    </a:cubicBezTo>
                    <a:cubicBezTo>
                      <a:pt x="1013" y="1772"/>
                      <a:pt x="1057" y="1774"/>
                      <a:pt x="1059" y="1752"/>
                    </a:cubicBezTo>
                    <a:cubicBezTo>
                      <a:pt x="1061" y="1729"/>
                      <a:pt x="1074" y="1696"/>
                      <a:pt x="1044" y="1694"/>
                    </a:cubicBezTo>
                    <a:cubicBezTo>
                      <a:pt x="1013" y="1692"/>
                      <a:pt x="972" y="1698"/>
                      <a:pt x="974" y="1679"/>
                    </a:cubicBezTo>
                    <a:cubicBezTo>
                      <a:pt x="976" y="1661"/>
                      <a:pt x="978" y="1644"/>
                      <a:pt x="952" y="1644"/>
                    </a:cubicBezTo>
                    <a:cubicBezTo>
                      <a:pt x="926" y="1644"/>
                      <a:pt x="913" y="1637"/>
                      <a:pt x="913" y="1626"/>
                    </a:cubicBezTo>
                    <a:cubicBezTo>
                      <a:pt x="913" y="1614"/>
                      <a:pt x="904" y="1592"/>
                      <a:pt x="965" y="1600"/>
                    </a:cubicBezTo>
                    <a:cubicBezTo>
                      <a:pt x="1026" y="1607"/>
                      <a:pt x="1042" y="1587"/>
                      <a:pt x="1048" y="1603"/>
                    </a:cubicBezTo>
                    <a:cubicBezTo>
                      <a:pt x="1055" y="1620"/>
                      <a:pt x="1059" y="1620"/>
                      <a:pt x="1092" y="1620"/>
                    </a:cubicBezTo>
                    <a:cubicBezTo>
                      <a:pt x="1125" y="1620"/>
                      <a:pt x="1127" y="1588"/>
                      <a:pt x="1168" y="1607"/>
                    </a:cubicBezTo>
                    <a:cubicBezTo>
                      <a:pt x="1210" y="1626"/>
                      <a:pt x="1210" y="1614"/>
                      <a:pt x="1232" y="1592"/>
                    </a:cubicBezTo>
                    <a:cubicBezTo>
                      <a:pt x="1254" y="1570"/>
                      <a:pt x="1273" y="1555"/>
                      <a:pt x="1256" y="1527"/>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7" name="Google Shape;877;p35"/>
              <p:cNvSpPr/>
              <p:nvPr/>
            </p:nvSpPr>
            <p:spPr>
              <a:xfrm>
                <a:off x="3030" y="3028"/>
                <a:ext cx="700" cy="551"/>
              </a:xfrm>
              <a:custGeom>
                <a:rect b="b" l="l" r="r" t="t"/>
                <a:pathLst>
                  <a:path extrusionOk="0" h="1190" w="1511">
                    <a:moveTo>
                      <a:pt x="1275" y="219"/>
                    </a:moveTo>
                    <a:cubicBezTo>
                      <a:pt x="1234" y="202"/>
                      <a:pt x="1240" y="182"/>
                      <a:pt x="1227" y="158"/>
                    </a:cubicBezTo>
                    <a:cubicBezTo>
                      <a:pt x="1214" y="134"/>
                      <a:pt x="1195" y="132"/>
                      <a:pt x="1171" y="128"/>
                    </a:cubicBezTo>
                    <a:cubicBezTo>
                      <a:pt x="1147" y="124"/>
                      <a:pt x="1162" y="121"/>
                      <a:pt x="1173" y="104"/>
                    </a:cubicBezTo>
                    <a:cubicBezTo>
                      <a:pt x="1184" y="87"/>
                      <a:pt x="1160" y="80"/>
                      <a:pt x="1160" y="65"/>
                    </a:cubicBezTo>
                    <a:cubicBezTo>
                      <a:pt x="1160" y="50"/>
                      <a:pt x="1151" y="33"/>
                      <a:pt x="1123" y="32"/>
                    </a:cubicBezTo>
                    <a:cubicBezTo>
                      <a:pt x="1094" y="30"/>
                      <a:pt x="1083" y="33"/>
                      <a:pt x="1066" y="54"/>
                    </a:cubicBezTo>
                    <a:cubicBezTo>
                      <a:pt x="1048" y="74"/>
                      <a:pt x="1029" y="54"/>
                      <a:pt x="1024" y="35"/>
                    </a:cubicBezTo>
                    <a:cubicBezTo>
                      <a:pt x="1020" y="17"/>
                      <a:pt x="991" y="11"/>
                      <a:pt x="965" y="6"/>
                    </a:cubicBezTo>
                    <a:cubicBezTo>
                      <a:pt x="939" y="0"/>
                      <a:pt x="924" y="24"/>
                      <a:pt x="943" y="43"/>
                    </a:cubicBezTo>
                    <a:cubicBezTo>
                      <a:pt x="963" y="61"/>
                      <a:pt x="954" y="76"/>
                      <a:pt x="941" y="95"/>
                    </a:cubicBezTo>
                    <a:cubicBezTo>
                      <a:pt x="928" y="113"/>
                      <a:pt x="913" y="115"/>
                      <a:pt x="880" y="89"/>
                    </a:cubicBezTo>
                    <a:cubicBezTo>
                      <a:pt x="847" y="63"/>
                      <a:pt x="823" y="113"/>
                      <a:pt x="784" y="119"/>
                    </a:cubicBezTo>
                    <a:cubicBezTo>
                      <a:pt x="745" y="124"/>
                      <a:pt x="784" y="156"/>
                      <a:pt x="756" y="180"/>
                    </a:cubicBezTo>
                    <a:cubicBezTo>
                      <a:pt x="727" y="204"/>
                      <a:pt x="688" y="191"/>
                      <a:pt x="657" y="187"/>
                    </a:cubicBezTo>
                    <a:cubicBezTo>
                      <a:pt x="627" y="184"/>
                      <a:pt x="620" y="161"/>
                      <a:pt x="592" y="139"/>
                    </a:cubicBezTo>
                    <a:cubicBezTo>
                      <a:pt x="563" y="117"/>
                      <a:pt x="570" y="146"/>
                      <a:pt x="555" y="163"/>
                    </a:cubicBezTo>
                    <a:cubicBezTo>
                      <a:pt x="539" y="180"/>
                      <a:pt x="518" y="176"/>
                      <a:pt x="500" y="191"/>
                    </a:cubicBezTo>
                    <a:cubicBezTo>
                      <a:pt x="483" y="206"/>
                      <a:pt x="504" y="235"/>
                      <a:pt x="531" y="254"/>
                    </a:cubicBezTo>
                    <a:cubicBezTo>
                      <a:pt x="557" y="272"/>
                      <a:pt x="579" y="287"/>
                      <a:pt x="620" y="287"/>
                    </a:cubicBezTo>
                    <a:cubicBezTo>
                      <a:pt x="662" y="287"/>
                      <a:pt x="642" y="300"/>
                      <a:pt x="644" y="317"/>
                    </a:cubicBezTo>
                    <a:cubicBezTo>
                      <a:pt x="646" y="334"/>
                      <a:pt x="660" y="341"/>
                      <a:pt x="675" y="361"/>
                    </a:cubicBezTo>
                    <a:cubicBezTo>
                      <a:pt x="690" y="382"/>
                      <a:pt x="662" y="384"/>
                      <a:pt x="635" y="382"/>
                    </a:cubicBezTo>
                    <a:cubicBezTo>
                      <a:pt x="609" y="380"/>
                      <a:pt x="596" y="389"/>
                      <a:pt x="572" y="389"/>
                    </a:cubicBezTo>
                    <a:cubicBezTo>
                      <a:pt x="548" y="389"/>
                      <a:pt x="548" y="399"/>
                      <a:pt x="522" y="410"/>
                    </a:cubicBezTo>
                    <a:cubicBezTo>
                      <a:pt x="496" y="421"/>
                      <a:pt x="483" y="408"/>
                      <a:pt x="469" y="393"/>
                    </a:cubicBezTo>
                    <a:cubicBezTo>
                      <a:pt x="456" y="378"/>
                      <a:pt x="450" y="387"/>
                      <a:pt x="437" y="399"/>
                    </a:cubicBezTo>
                    <a:cubicBezTo>
                      <a:pt x="433" y="402"/>
                      <a:pt x="426" y="401"/>
                      <a:pt x="419" y="398"/>
                    </a:cubicBezTo>
                    <a:cubicBezTo>
                      <a:pt x="414" y="430"/>
                      <a:pt x="409" y="486"/>
                      <a:pt x="384" y="489"/>
                    </a:cubicBezTo>
                    <a:cubicBezTo>
                      <a:pt x="358" y="493"/>
                      <a:pt x="341" y="497"/>
                      <a:pt x="293" y="504"/>
                    </a:cubicBezTo>
                    <a:cubicBezTo>
                      <a:pt x="245" y="512"/>
                      <a:pt x="240" y="508"/>
                      <a:pt x="175" y="493"/>
                    </a:cubicBezTo>
                    <a:cubicBezTo>
                      <a:pt x="109" y="478"/>
                      <a:pt x="175" y="493"/>
                      <a:pt x="144" y="523"/>
                    </a:cubicBezTo>
                    <a:cubicBezTo>
                      <a:pt x="113" y="552"/>
                      <a:pt x="113" y="526"/>
                      <a:pt x="96" y="493"/>
                    </a:cubicBezTo>
                    <a:cubicBezTo>
                      <a:pt x="79" y="460"/>
                      <a:pt x="70" y="504"/>
                      <a:pt x="35" y="549"/>
                    </a:cubicBezTo>
                    <a:cubicBezTo>
                      <a:pt x="0" y="593"/>
                      <a:pt x="9" y="571"/>
                      <a:pt x="35" y="593"/>
                    </a:cubicBezTo>
                    <a:cubicBezTo>
                      <a:pt x="61" y="615"/>
                      <a:pt x="52" y="619"/>
                      <a:pt x="30" y="630"/>
                    </a:cubicBezTo>
                    <a:cubicBezTo>
                      <a:pt x="9" y="641"/>
                      <a:pt x="26" y="686"/>
                      <a:pt x="52" y="704"/>
                    </a:cubicBezTo>
                    <a:cubicBezTo>
                      <a:pt x="79" y="723"/>
                      <a:pt x="113" y="727"/>
                      <a:pt x="113" y="704"/>
                    </a:cubicBezTo>
                    <a:cubicBezTo>
                      <a:pt x="113" y="682"/>
                      <a:pt x="140" y="689"/>
                      <a:pt x="153" y="701"/>
                    </a:cubicBezTo>
                    <a:cubicBezTo>
                      <a:pt x="166" y="712"/>
                      <a:pt x="183" y="675"/>
                      <a:pt x="210" y="678"/>
                    </a:cubicBezTo>
                    <a:cubicBezTo>
                      <a:pt x="236" y="682"/>
                      <a:pt x="240" y="708"/>
                      <a:pt x="258" y="723"/>
                    </a:cubicBezTo>
                    <a:cubicBezTo>
                      <a:pt x="275" y="738"/>
                      <a:pt x="275" y="767"/>
                      <a:pt x="258" y="790"/>
                    </a:cubicBezTo>
                    <a:cubicBezTo>
                      <a:pt x="240" y="812"/>
                      <a:pt x="236" y="812"/>
                      <a:pt x="201" y="856"/>
                    </a:cubicBezTo>
                    <a:cubicBezTo>
                      <a:pt x="166" y="901"/>
                      <a:pt x="201" y="927"/>
                      <a:pt x="201" y="953"/>
                    </a:cubicBezTo>
                    <a:cubicBezTo>
                      <a:pt x="201" y="979"/>
                      <a:pt x="258" y="1005"/>
                      <a:pt x="284" y="1027"/>
                    </a:cubicBezTo>
                    <a:cubicBezTo>
                      <a:pt x="310" y="1049"/>
                      <a:pt x="297" y="1093"/>
                      <a:pt x="258" y="1127"/>
                    </a:cubicBezTo>
                    <a:cubicBezTo>
                      <a:pt x="218" y="1160"/>
                      <a:pt x="262" y="1179"/>
                      <a:pt x="306" y="1179"/>
                    </a:cubicBezTo>
                    <a:cubicBezTo>
                      <a:pt x="349" y="1179"/>
                      <a:pt x="358" y="1160"/>
                      <a:pt x="376" y="1138"/>
                    </a:cubicBezTo>
                    <a:cubicBezTo>
                      <a:pt x="393" y="1116"/>
                      <a:pt x="397" y="1101"/>
                      <a:pt x="432" y="1097"/>
                    </a:cubicBezTo>
                    <a:cubicBezTo>
                      <a:pt x="467" y="1093"/>
                      <a:pt x="498" y="1138"/>
                      <a:pt x="524" y="1134"/>
                    </a:cubicBezTo>
                    <a:cubicBezTo>
                      <a:pt x="550" y="1131"/>
                      <a:pt x="581" y="1145"/>
                      <a:pt x="616" y="1168"/>
                    </a:cubicBezTo>
                    <a:cubicBezTo>
                      <a:pt x="651" y="1190"/>
                      <a:pt x="673" y="1149"/>
                      <a:pt x="673" y="1112"/>
                    </a:cubicBezTo>
                    <a:cubicBezTo>
                      <a:pt x="673" y="1075"/>
                      <a:pt x="738" y="1086"/>
                      <a:pt x="760" y="1064"/>
                    </a:cubicBezTo>
                    <a:cubicBezTo>
                      <a:pt x="782" y="1042"/>
                      <a:pt x="799" y="1027"/>
                      <a:pt x="847" y="1023"/>
                    </a:cubicBezTo>
                    <a:cubicBezTo>
                      <a:pt x="895" y="1019"/>
                      <a:pt x="882" y="990"/>
                      <a:pt x="922" y="953"/>
                    </a:cubicBezTo>
                    <a:cubicBezTo>
                      <a:pt x="961" y="916"/>
                      <a:pt x="952" y="945"/>
                      <a:pt x="970" y="979"/>
                    </a:cubicBezTo>
                    <a:cubicBezTo>
                      <a:pt x="987" y="1012"/>
                      <a:pt x="1018" y="1012"/>
                      <a:pt x="1035" y="1001"/>
                    </a:cubicBezTo>
                    <a:cubicBezTo>
                      <a:pt x="1053" y="990"/>
                      <a:pt x="1061" y="1005"/>
                      <a:pt x="1088" y="1030"/>
                    </a:cubicBezTo>
                    <a:cubicBezTo>
                      <a:pt x="1114" y="1056"/>
                      <a:pt x="1114" y="1019"/>
                      <a:pt x="1144" y="1012"/>
                    </a:cubicBezTo>
                    <a:cubicBezTo>
                      <a:pt x="1175" y="1005"/>
                      <a:pt x="1162" y="982"/>
                      <a:pt x="1171" y="956"/>
                    </a:cubicBezTo>
                    <a:cubicBezTo>
                      <a:pt x="1179" y="930"/>
                      <a:pt x="1219" y="923"/>
                      <a:pt x="1249" y="942"/>
                    </a:cubicBezTo>
                    <a:cubicBezTo>
                      <a:pt x="1280" y="960"/>
                      <a:pt x="1293" y="953"/>
                      <a:pt x="1302" y="927"/>
                    </a:cubicBezTo>
                    <a:cubicBezTo>
                      <a:pt x="1310" y="901"/>
                      <a:pt x="1328" y="916"/>
                      <a:pt x="1372" y="916"/>
                    </a:cubicBezTo>
                    <a:cubicBezTo>
                      <a:pt x="1415" y="916"/>
                      <a:pt x="1372" y="890"/>
                      <a:pt x="1372" y="860"/>
                    </a:cubicBezTo>
                    <a:cubicBezTo>
                      <a:pt x="1372" y="830"/>
                      <a:pt x="1420" y="834"/>
                      <a:pt x="1437" y="849"/>
                    </a:cubicBezTo>
                    <a:cubicBezTo>
                      <a:pt x="1455" y="864"/>
                      <a:pt x="1468" y="853"/>
                      <a:pt x="1489" y="819"/>
                    </a:cubicBezTo>
                    <a:cubicBezTo>
                      <a:pt x="1511" y="786"/>
                      <a:pt x="1494" y="756"/>
                      <a:pt x="1485" y="745"/>
                    </a:cubicBezTo>
                    <a:cubicBezTo>
                      <a:pt x="1476" y="734"/>
                      <a:pt x="1450" y="693"/>
                      <a:pt x="1468" y="671"/>
                    </a:cubicBezTo>
                    <a:cubicBezTo>
                      <a:pt x="1485" y="649"/>
                      <a:pt x="1494" y="656"/>
                      <a:pt x="1481" y="638"/>
                    </a:cubicBezTo>
                    <a:cubicBezTo>
                      <a:pt x="1468" y="619"/>
                      <a:pt x="1450" y="604"/>
                      <a:pt x="1472" y="593"/>
                    </a:cubicBezTo>
                    <a:cubicBezTo>
                      <a:pt x="1494" y="582"/>
                      <a:pt x="1489" y="571"/>
                      <a:pt x="1485" y="526"/>
                    </a:cubicBezTo>
                    <a:cubicBezTo>
                      <a:pt x="1481" y="482"/>
                      <a:pt x="1437" y="519"/>
                      <a:pt x="1393" y="512"/>
                    </a:cubicBezTo>
                    <a:cubicBezTo>
                      <a:pt x="1350" y="504"/>
                      <a:pt x="1363" y="549"/>
                      <a:pt x="1323" y="534"/>
                    </a:cubicBezTo>
                    <a:cubicBezTo>
                      <a:pt x="1284" y="519"/>
                      <a:pt x="1319" y="512"/>
                      <a:pt x="1341" y="486"/>
                    </a:cubicBezTo>
                    <a:cubicBezTo>
                      <a:pt x="1363" y="460"/>
                      <a:pt x="1415" y="426"/>
                      <a:pt x="1450" y="419"/>
                    </a:cubicBezTo>
                    <a:cubicBezTo>
                      <a:pt x="1485" y="411"/>
                      <a:pt x="1459" y="378"/>
                      <a:pt x="1437" y="345"/>
                    </a:cubicBezTo>
                    <a:cubicBezTo>
                      <a:pt x="1415" y="311"/>
                      <a:pt x="1411" y="300"/>
                      <a:pt x="1424" y="263"/>
                    </a:cubicBezTo>
                    <a:cubicBezTo>
                      <a:pt x="1437" y="226"/>
                      <a:pt x="1428" y="230"/>
                      <a:pt x="1402" y="200"/>
                    </a:cubicBezTo>
                    <a:cubicBezTo>
                      <a:pt x="1401" y="199"/>
                      <a:pt x="1401" y="199"/>
                      <a:pt x="1400" y="198"/>
                    </a:cubicBezTo>
                    <a:cubicBezTo>
                      <a:pt x="1384" y="208"/>
                      <a:pt x="1373" y="217"/>
                      <a:pt x="1352" y="222"/>
                    </a:cubicBezTo>
                    <a:cubicBezTo>
                      <a:pt x="1319" y="232"/>
                      <a:pt x="1317" y="235"/>
                      <a:pt x="1275" y="219"/>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8" name="Google Shape;878;p35"/>
              <p:cNvSpPr/>
              <p:nvPr/>
            </p:nvSpPr>
            <p:spPr>
              <a:xfrm>
                <a:off x="2330" y="2463"/>
                <a:ext cx="1424" cy="954"/>
              </a:xfrm>
              <a:custGeom>
                <a:rect b="b" l="l" r="r" t="t"/>
                <a:pathLst>
                  <a:path extrusionOk="0" h="2060" w="3074">
                    <a:moveTo>
                      <a:pt x="3057" y="643"/>
                    </a:moveTo>
                    <a:cubicBezTo>
                      <a:pt x="3041" y="612"/>
                      <a:pt x="3008" y="604"/>
                      <a:pt x="3011" y="584"/>
                    </a:cubicBezTo>
                    <a:cubicBezTo>
                      <a:pt x="3015" y="565"/>
                      <a:pt x="3038" y="532"/>
                      <a:pt x="3008" y="534"/>
                    </a:cubicBezTo>
                    <a:cubicBezTo>
                      <a:pt x="2979" y="537"/>
                      <a:pt x="2936" y="520"/>
                      <a:pt x="2900" y="537"/>
                    </a:cubicBezTo>
                    <a:cubicBezTo>
                      <a:pt x="2864" y="554"/>
                      <a:pt x="2848" y="570"/>
                      <a:pt x="2818" y="543"/>
                    </a:cubicBezTo>
                    <a:cubicBezTo>
                      <a:pt x="2789" y="515"/>
                      <a:pt x="2802" y="504"/>
                      <a:pt x="2766" y="507"/>
                    </a:cubicBezTo>
                    <a:cubicBezTo>
                      <a:pt x="2730" y="509"/>
                      <a:pt x="2717" y="507"/>
                      <a:pt x="2700" y="490"/>
                    </a:cubicBezTo>
                    <a:cubicBezTo>
                      <a:pt x="2684" y="473"/>
                      <a:pt x="2661" y="454"/>
                      <a:pt x="2638" y="454"/>
                    </a:cubicBezTo>
                    <a:cubicBezTo>
                      <a:pt x="2615" y="454"/>
                      <a:pt x="2599" y="434"/>
                      <a:pt x="2572" y="454"/>
                    </a:cubicBezTo>
                    <a:cubicBezTo>
                      <a:pt x="2546" y="473"/>
                      <a:pt x="2523" y="490"/>
                      <a:pt x="2497" y="468"/>
                    </a:cubicBezTo>
                    <a:cubicBezTo>
                      <a:pt x="2471" y="445"/>
                      <a:pt x="2451" y="418"/>
                      <a:pt x="2435" y="423"/>
                    </a:cubicBezTo>
                    <a:cubicBezTo>
                      <a:pt x="2418" y="429"/>
                      <a:pt x="2409" y="429"/>
                      <a:pt x="2399" y="412"/>
                    </a:cubicBezTo>
                    <a:cubicBezTo>
                      <a:pt x="2389" y="395"/>
                      <a:pt x="2382" y="393"/>
                      <a:pt x="2363" y="401"/>
                    </a:cubicBezTo>
                    <a:cubicBezTo>
                      <a:pt x="2343" y="409"/>
                      <a:pt x="2327" y="420"/>
                      <a:pt x="2310" y="401"/>
                    </a:cubicBezTo>
                    <a:cubicBezTo>
                      <a:pt x="2294" y="381"/>
                      <a:pt x="2317" y="351"/>
                      <a:pt x="2274" y="354"/>
                    </a:cubicBezTo>
                    <a:cubicBezTo>
                      <a:pt x="2232" y="356"/>
                      <a:pt x="2210" y="348"/>
                      <a:pt x="2175" y="367"/>
                    </a:cubicBezTo>
                    <a:cubicBezTo>
                      <a:pt x="2140" y="385"/>
                      <a:pt x="2098" y="409"/>
                      <a:pt x="2070" y="378"/>
                    </a:cubicBezTo>
                    <a:cubicBezTo>
                      <a:pt x="2042" y="346"/>
                      <a:pt x="2039" y="313"/>
                      <a:pt x="2007" y="313"/>
                    </a:cubicBezTo>
                    <a:cubicBezTo>
                      <a:pt x="1974" y="313"/>
                      <a:pt x="1917" y="304"/>
                      <a:pt x="1915" y="320"/>
                    </a:cubicBezTo>
                    <a:cubicBezTo>
                      <a:pt x="1913" y="337"/>
                      <a:pt x="1935" y="376"/>
                      <a:pt x="1884" y="393"/>
                    </a:cubicBezTo>
                    <a:cubicBezTo>
                      <a:pt x="1834" y="409"/>
                      <a:pt x="1845" y="420"/>
                      <a:pt x="1797" y="402"/>
                    </a:cubicBezTo>
                    <a:cubicBezTo>
                      <a:pt x="1749" y="383"/>
                      <a:pt x="1747" y="402"/>
                      <a:pt x="1721" y="385"/>
                    </a:cubicBezTo>
                    <a:cubicBezTo>
                      <a:pt x="1694" y="368"/>
                      <a:pt x="1673" y="365"/>
                      <a:pt x="1670" y="344"/>
                    </a:cubicBezTo>
                    <a:cubicBezTo>
                      <a:pt x="1668" y="324"/>
                      <a:pt x="1673" y="296"/>
                      <a:pt x="1646" y="276"/>
                    </a:cubicBezTo>
                    <a:cubicBezTo>
                      <a:pt x="1620" y="255"/>
                      <a:pt x="1653" y="242"/>
                      <a:pt x="1629" y="228"/>
                    </a:cubicBezTo>
                    <a:cubicBezTo>
                      <a:pt x="1605" y="213"/>
                      <a:pt x="1587" y="222"/>
                      <a:pt x="1574" y="239"/>
                    </a:cubicBezTo>
                    <a:cubicBezTo>
                      <a:pt x="1561" y="255"/>
                      <a:pt x="1541" y="261"/>
                      <a:pt x="1524" y="248"/>
                    </a:cubicBezTo>
                    <a:cubicBezTo>
                      <a:pt x="1507" y="235"/>
                      <a:pt x="1496" y="218"/>
                      <a:pt x="1474" y="202"/>
                    </a:cubicBezTo>
                    <a:cubicBezTo>
                      <a:pt x="1452" y="185"/>
                      <a:pt x="1439" y="187"/>
                      <a:pt x="1437" y="172"/>
                    </a:cubicBezTo>
                    <a:cubicBezTo>
                      <a:pt x="1434" y="157"/>
                      <a:pt x="1448" y="133"/>
                      <a:pt x="1413" y="129"/>
                    </a:cubicBezTo>
                    <a:cubicBezTo>
                      <a:pt x="1378" y="126"/>
                      <a:pt x="1367" y="128"/>
                      <a:pt x="1367" y="105"/>
                    </a:cubicBezTo>
                    <a:cubicBezTo>
                      <a:pt x="1367" y="83"/>
                      <a:pt x="1378" y="20"/>
                      <a:pt x="1345" y="14"/>
                    </a:cubicBezTo>
                    <a:cubicBezTo>
                      <a:pt x="1312" y="9"/>
                      <a:pt x="1314" y="0"/>
                      <a:pt x="1264" y="22"/>
                    </a:cubicBezTo>
                    <a:cubicBezTo>
                      <a:pt x="1214" y="44"/>
                      <a:pt x="1214" y="50"/>
                      <a:pt x="1194" y="50"/>
                    </a:cubicBezTo>
                    <a:cubicBezTo>
                      <a:pt x="1175" y="50"/>
                      <a:pt x="1142" y="59"/>
                      <a:pt x="1146" y="79"/>
                    </a:cubicBezTo>
                    <a:cubicBezTo>
                      <a:pt x="1149" y="95"/>
                      <a:pt x="1172" y="115"/>
                      <a:pt x="1179" y="136"/>
                    </a:cubicBezTo>
                    <a:cubicBezTo>
                      <a:pt x="1196" y="137"/>
                      <a:pt x="1207" y="142"/>
                      <a:pt x="1210" y="166"/>
                    </a:cubicBezTo>
                    <a:cubicBezTo>
                      <a:pt x="1214" y="211"/>
                      <a:pt x="1196" y="226"/>
                      <a:pt x="1196" y="255"/>
                    </a:cubicBezTo>
                    <a:cubicBezTo>
                      <a:pt x="1196" y="285"/>
                      <a:pt x="1166" y="318"/>
                      <a:pt x="1148" y="292"/>
                    </a:cubicBezTo>
                    <a:cubicBezTo>
                      <a:pt x="1131" y="267"/>
                      <a:pt x="1113" y="233"/>
                      <a:pt x="1087" y="263"/>
                    </a:cubicBezTo>
                    <a:cubicBezTo>
                      <a:pt x="1061" y="292"/>
                      <a:pt x="1030" y="318"/>
                      <a:pt x="1004" y="285"/>
                    </a:cubicBezTo>
                    <a:cubicBezTo>
                      <a:pt x="978" y="252"/>
                      <a:pt x="965" y="222"/>
                      <a:pt x="934" y="244"/>
                    </a:cubicBezTo>
                    <a:cubicBezTo>
                      <a:pt x="904" y="267"/>
                      <a:pt x="860" y="292"/>
                      <a:pt x="860" y="322"/>
                    </a:cubicBezTo>
                    <a:cubicBezTo>
                      <a:pt x="860" y="352"/>
                      <a:pt x="878" y="404"/>
                      <a:pt x="825" y="404"/>
                    </a:cubicBezTo>
                    <a:cubicBezTo>
                      <a:pt x="773" y="404"/>
                      <a:pt x="729" y="407"/>
                      <a:pt x="698" y="374"/>
                    </a:cubicBezTo>
                    <a:cubicBezTo>
                      <a:pt x="668" y="341"/>
                      <a:pt x="624" y="304"/>
                      <a:pt x="611" y="274"/>
                    </a:cubicBezTo>
                    <a:cubicBezTo>
                      <a:pt x="598" y="244"/>
                      <a:pt x="576" y="215"/>
                      <a:pt x="546" y="233"/>
                    </a:cubicBezTo>
                    <a:cubicBezTo>
                      <a:pt x="515" y="252"/>
                      <a:pt x="493" y="292"/>
                      <a:pt x="463" y="267"/>
                    </a:cubicBezTo>
                    <a:cubicBezTo>
                      <a:pt x="432" y="241"/>
                      <a:pt x="414" y="259"/>
                      <a:pt x="388" y="233"/>
                    </a:cubicBezTo>
                    <a:cubicBezTo>
                      <a:pt x="362" y="207"/>
                      <a:pt x="345" y="189"/>
                      <a:pt x="323" y="207"/>
                    </a:cubicBezTo>
                    <a:cubicBezTo>
                      <a:pt x="301" y="226"/>
                      <a:pt x="257" y="222"/>
                      <a:pt x="235" y="222"/>
                    </a:cubicBezTo>
                    <a:cubicBezTo>
                      <a:pt x="214" y="222"/>
                      <a:pt x="157" y="204"/>
                      <a:pt x="117" y="222"/>
                    </a:cubicBezTo>
                    <a:cubicBezTo>
                      <a:pt x="78" y="241"/>
                      <a:pt x="65" y="252"/>
                      <a:pt x="52" y="267"/>
                    </a:cubicBezTo>
                    <a:cubicBezTo>
                      <a:pt x="39" y="281"/>
                      <a:pt x="74" y="341"/>
                      <a:pt x="48" y="352"/>
                    </a:cubicBezTo>
                    <a:cubicBezTo>
                      <a:pt x="21" y="363"/>
                      <a:pt x="0" y="381"/>
                      <a:pt x="34" y="389"/>
                    </a:cubicBezTo>
                    <a:cubicBezTo>
                      <a:pt x="69" y="396"/>
                      <a:pt x="109" y="426"/>
                      <a:pt x="135" y="430"/>
                    </a:cubicBezTo>
                    <a:cubicBezTo>
                      <a:pt x="161" y="433"/>
                      <a:pt x="192" y="418"/>
                      <a:pt x="200" y="467"/>
                    </a:cubicBezTo>
                    <a:cubicBezTo>
                      <a:pt x="209" y="515"/>
                      <a:pt x="253" y="530"/>
                      <a:pt x="257" y="570"/>
                    </a:cubicBezTo>
                    <a:cubicBezTo>
                      <a:pt x="262" y="611"/>
                      <a:pt x="266" y="626"/>
                      <a:pt x="297" y="652"/>
                    </a:cubicBezTo>
                    <a:cubicBezTo>
                      <a:pt x="327" y="678"/>
                      <a:pt x="393" y="722"/>
                      <a:pt x="345" y="734"/>
                    </a:cubicBezTo>
                    <a:cubicBezTo>
                      <a:pt x="297" y="745"/>
                      <a:pt x="262" y="737"/>
                      <a:pt x="283" y="767"/>
                    </a:cubicBezTo>
                    <a:cubicBezTo>
                      <a:pt x="305" y="797"/>
                      <a:pt x="340" y="804"/>
                      <a:pt x="345" y="834"/>
                    </a:cubicBezTo>
                    <a:cubicBezTo>
                      <a:pt x="349" y="863"/>
                      <a:pt x="366" y="893"/>
                      <a:pt x="371" y="934"/>
                    </a:cubicBezTo>
                    <a:cubicBezTo>
                      <a:pt x="375" y="974"/>
                      <a:pt x="371" y="986"/>
                      <a:pt x="375" y="1023"/>
                    </a:cubicBezTo>
                    <a:cubicBezTo>
                      <a:pt x="380" y="1060"/>
                      <a:pt x="362" y="1138"/>
                      <a:pt x="371" y="1171"/>
                    </a:cubicBezTo>
                    <a:cubicBezTo>
                      <a:pt x="379" y="1201"/>
                      <a:pt x="405" y="1216"/>
                      <a:pt x="386" y="1233"/>
                    </a:cubicBezTo>
                    <a:cubicBezTo>
                      <a:pt x="406" y="1256"/>
                      <a:pt x="406" y="1276"/>
                      <a:pt x="406" y="1301"/>
                    </a:cubicBezTo>
                    <a:cubicBezTo>
                      <a:pt x="406" y="1338"/>
                      <a:pt x="401" y="1382"/>
                      <a:pt x="410" y="1456"/>
                    </a:cubicBezTo>
                    <a:cubicBezTo>
                      <a:pt x="419" y="1530"/>
                      <a:pt x="454" y="1512"/>
                      <a:pt x="480" y="1501"/>
                    </a:cubicBezTo>
                    <a:cubicBezTo>
                      <a:pt x="506" y="1490"/>
                      <a:pt x="537" y="1479"/>
                      <a:pt x="546" y="1456"/>
                    </a:cubicBezTo>
                    <a:cubicBezTo>
                      <a:pt x="554" y="1434"/>
                      <a:pt x="585" y="1412"/>
                      <a:pt x="611" y="1423"/>
                    </a:cubicBezTo>
                    <a:cubicBezTo>
                      <a:pt x="637" y="1434"/>
                      <a:pt x="650" y="1449"/>
                      <a:pt x="624" y="1475"/>
                    </a:cubicBezTo>
                    <a:cubicBezTo>
                      <a:pt x="598" y="1501"/>
                      <a:pt x="615" y="1519"/>
                      <a:pt x="642" y="1564"/>
                    </a:cubicBezTo>
                    <a:cubicBezTo>
                      <a:pt x="668" y="1608"/>
                      <a:pt x="755" y="1601"/>
                      <a:pt x="786" y="1630"/>
                    </a:cubicBezTo>
                    <a:cubicBezTo>
                      <a:pt x="816" y="1660"/>
                      <a:pt x="873" y="1719"/>
                      <a:pt x="886" y="1760"/>
                    </a:cubicBezTo>
                    <a:cubicBezTo>
                      <a:pt x="899" y="1801"/>
                      <a:pt x="891" y="1816"/>
                      <a:pt x="934" y="1845"/>
                    </a:cubicBezTo>
                    <a:cubicBezTo>
                      <a:pt x="978" y="1875"/>
                      <a:pt x="934" y="1920"/>
                      <a:pt x="974" y="1942"/>
                    </a:cubicBezTo>
                    <a:cubicBezTo>
                      <a:pt x="1013" y="1964"/>
                      <a:pt x="1000" y="2001"/>
                      <a:pt x="1004" y="2012"/>
                    </a:cubicBezTo>
                    <a:cubicBezTo>
                      <a:pt x="1009" y="2023"/>
                      <a:pt x="1057" y="2053"/>
                      <a:pt x="1096" y="2057"/>
                    </a:cubicBezTo>
                    <a:cubicBezTo>
                      <a:pt x="1135" y="2060"/>
                      <a:pt x="1183" y="2027"/>
                      <a:pt x="1218" y="1990"/>
                    </a:cubicBezTo>
                    <a:cubicBezTo>
                      <a:pt x="1253" y="1953"/>
                      <a:pt x="1266" y="1997"/>
                      <a:pt x="1271" y="2009"/>
                    </a:cubicBezTo>
                    <a:cubicBezTo>
                      <a:pt x="1275" y="2020"/>
                      <a:pt x="1319" y="2012"/>
                      <a:pt x="1349" y="1986"/>
                    </a:cubicBezTo>
                    <a:cubicBezTo>
                      <a:pt x="1380" y="1960"/>
                      <a:pt x="1375" y="1908"/>
                      <a:pt x="1349" y="1868"/>
                    </a:cubicBezTo>
                    <a:cubicBezTo>
                      <a:pt x="1323" y="1827"/>
                      <a:pt x="1336" y="1816"/>
                      <a:pt x="1332" y="1782"/>
                    </a:cubicBezTo>
                    <a:cubicBezTo>
                      <a:pt x="1327" y="1749"/>
                      <a:pt x="1336" y="1727"/>
                      <a:pt x="1375" y="1723"/>
                    </a:cubicBezTo>
                    <a:cubicBezTo>
                      <a:pt x="1415" y="1719"/>
                      <a:pt x="1428" y="1664"/>
                      <a:pt x="1454" y="1638"/>
                    </a:cubicBezTo>
                    <a:cubicBezTo>
                      <a:pt x="1480" y="1612"/>
                      <a:pt x="1485" y="1575"/>
                      <a:pt x="1463" y="1549"/>
                    </a:cubicBezTo>
                    <a:cubicBezTo>
                      <a:pt x="1441" y="1523"/>
                      <a:pt x="1511" y="1504"/>
                      <a:pt x="1546" y="1497"/>
                    </a:cubicBezTo>
                    <a:cubicBezTo>
                      <a:pt x="1581" y="1490"/>
                      <a:pt x="1594" y="1464"/>
                      <a:pt x="1555" y="1438"/>
                    </a:cubicBezTo>
                    <a:cubicBezTo>
                      <a:pt x="1515" y="1412"/>
                      <a:pt x="1611" y="1401"/>
                      <a:pt x="1655" y="1397"/>
                    </a:cubicBezTo>
                    <a:cubicBezTo>
                      <a:pt x="1699" y="1393"/>
                      <a:pt x="1677" y="1423"/>
                      <a:pt x="1668" y="1434"/>
                    </a:cubicBezTo>
                    <a:cubicBezTo>
                      <a:pt x="1659" y="1445"/>
                      <a:pt x="1659" y="1464"/>
                      <a:pt x="1681" y="1482"/>
                    </a:cubicBezTo>
                    <a:cubicBezTo>
                      <a:pt x="1703" y="1501"/>
                      <a:pt x="1716" y="1530"/>
                      <a:pt x="1694" y="1549"/>
                    </a:cubicBezTo>
                    <a:cubicBezTo>
                      <a:pt x="1673" y="1567"/>
                      <a:pt x="1716" y="1586"/>
                      <a:pt x="1756" y="1593"/>
                    </a:cubicBezTo>
                    <a:cubicBezTo>
                      <a:pt x="1795" y="1601"/>
                      <a:pt x="1834" y="1567"/>
                      <a:pt x="1847" y="1545"/>
                    </a:cubicBezTo>
                    <a:cubicBezTo>
                      <a:pt x="1860" y="1523"/>
                      <a:pt x="1887" y="1538"/>
                      <a:pt x="1904" y="1545"/>
                    </a:cubicBezTo>
                    <a:cubicBezTo>
                      <a:pt x="1922" y="1553"/>
                      <a:pt x="1935" y="1582"/>
                      <a:pt x="1930" y="1612"/>
                    </a:cubicBezTo>
                    <a:cubicBezTo>
                      <a:pt x="1930" y="1614"/>
                      <a:pt x="1930" y="1615"/>
                      <a:pt x="1930" y="1617"/>
                    </a:cubicBezTo>
                    <a:cubicBezTo>
                      <a:pt x="1937" y="1620"/>
                      <a:pt x="1944" y="1621"/>
                      <a:pt x="1948" y="1618"/>
                    </a:cubicBezTo>
                    <a:cubicBezTo>
                      <a:pt x="1961" y="1606"/>
                      <a:pt x="1967" y="1597"/>
                      <a:pt x="1980" y="1612"/>
                    </a:cubicBezTo>
                    <a:cubicBezTo>
                      <a:pt x="1994" y="1627"/>
                      <a:pt x="2007" y="1640"/>
                      <a:pt x="2033" y="1629"/>
                    </a:cubicBezTo>
                    <a:cubicBezTo>
                      <a:pt x="2059" y="1618"/>
                      <a:pt x="2059" y="1608"/>
                      <a:pt x="2083" y="1608"/>
                    </a:cubicBezTo>
                    <a:cubicBezTo>
                      <a:pt x="2107" y="1608"/>
                      <a:pt x="2120" y="1599"/>
                      <a:pt x="2146" y="1601"/>
                    </a:cubicBezTo>
                    <a:cubicBezTo>
                      <a:pt x="2173" y="1603"/>
                      <a:pt x="2201" y="1601"/>
                      <a:pt x="2186" y="1580"/>
                    </a:cubicBezTo>
                    <a:cubicBezTo>
                      <a:pt x="2171" y="1560"/>
                      <a:pt x="2157" y="1553"/>
                      <a:pt x="2155" y="1536"/>
                    </a:cubicBezTo>
                    <a:cubicBezTo>
                      <a:pt x="2153" y="1519"/>
                      <a:pt x="2173" y="1506"/>
                      <a:pt x="2131" y="1506"/>
                    </a:cubicBezTo>
                    <a:cubicBezTo>
                      <a:pt x="2090" y="1506"/>
                      <a:pt x="2068" y="1491"/>
                      <a:pt x="2042" y="1473"/>
                    </a:cubicBezTo>
                    <a:cubicBezTo>
                      <a:pt x="2015" y="1454"/>
                      <a:pt x="1994" y="1425"/>
                      <a:pt x="2011" y="1410"/>
                    </a:cubicBezTo>
                    <a:cubicBezTo>
                      <a:pt x="2029" y="1395"/>
                      <a:pt x="2050" y="1399"/>
                      <a:pt x="2066" y="1382"/>
                    </a:cubicBezTo>
                    <a:cubicBezTo>
                      <a:pt x="2081" y="1365"/>
                      <a:pt x="2074" y="1336"/>
                      <a:pt x="2103" y="1358"/>
                    </a:cubicBezTo>
                    <a:cubicBezTo>
                      <a:pt x="2131" y="1380"/>
                      <a:pt x="2138" y="1403"/>
                      <a:pt x="2168" y="1406"/>
                    </a:cubicBezTo>
                    <a:cubicBezTo>
                      <a:pt x="2199" y="1410"/>
                      <a:pt x="2238" y="1423"/>
                      <a:pt x="2267" y="1399"/>
                    </a:cubicBezTo>
                    <a:cubicBezTo>
                      <a:pt x="2295" y="1375"/>
                      <a:pt x="2256" y="1343"/>
                      <a:pt x="2295" y="1338"/>
                    </a:cubicBezTo>
                    <a:cubicBezTo>
                      <a:pt x="2334" y="1332"/>
                      <a:pt x="2358" y="1282"/>
                      <a:pt x="2391" y="1308"/>
                    </a:cubicBezTo>
                    <a:cubicBezTo>
                      <a:pt x="2424" y="1334"/>
                      <a:pt x="2439" y="1332"/>
                      <a:pt x="2452" y="1314"/>
                    </a:cubicBezTo>
                    <a:cubicBezTo>
                      <a:pt x="2465" y="1295"/>
                      <a:pt x="2474" y="1280"/>
                      <a:pt x="2454" y="1262"/>
                    </a:cubicBezTo>
                    <a:cubicBezTo>
                      <a:pt x="2435" y="1243"/>
                      <a:pt x="2450" y="1219"/>
                      <a:pt x="2476" y="1225"/>
                    </a:cubicBezTo>
                    <a:cubicBezTo>
                      <a:pt x="2502" y="1230"/>
                      <a:pt x="2531" y="1236"/>
                      <a:pt x="2535" y="1254"/>
                    </a:cubicBezTo>
                    <a:cubicBezTo>
                      <a:pt x="2540" y="1273"/>
                      <a:pt x="2559" y="1293"/>
                      <a:pt x="2577" y="1273"/>
                    </a:cubicBezTo>
                    <a:cubicBezTo>
                      <a:pt x="2594" y="1252"/>
                      <a:pt x="2605" y="1249"/>
                      <a:pt x="2634" y="1251"/>
                    </a:cubicBezTo>
                    <a:cubicBezTo>
                      <a:pt x="2662" y="1252"/>
                      <a:pt x="2671" y="1269"/>
                      <a:pt x="2671" y="1284"/>
                    </a:cubicBezTo>
                    <a:cubicBezTo>
                      <a:pt x="2671" y="1299"/>
                      <a:pt x="2695" y="1306"/>
                      <a:pt x="2684" y="1323"/>
                    </a:cubicBezTo>
                    <a:cubicBezTo>
                      <a:pt x="2673" y="1340"/>
                      <a:pt x="2658" y="1343"/>
                      <a:pt x="2682" y="1347"/>
                    </a:cubicBezTo>
                    <a:cubicBezTo>
                      <a:pt x="2706" y="1351"/>
                      <a:pt x="2725" y="1353"/>
                      <a:pt x="2738" y="1377"/>
                    </a:cubicBezTo>
                    <a:cubicBezTo>
                      <a:pt x="2751" y="1401"/>
                      <a:pt x="2745" y="1421"/>
                      <a:pt x="2786" y="1438"/>
                    </a:cubicBezTo>
                    <a:cubicBezTo>
                      <a:pt x="2828" y="1454"/>
                      <a:pt x="2830" y="1451"/>
                      <a:pt x="2863" y="1441"/>
                    </a:cubicBezTo>
                    <a:cubicBezTo>
                      <a:pt x="2884" y="1436"/>
                      <a:pt x="2895" y="1427"/>
                      <a:pt x="2911" y="1417"/>
                    </a:cubicBezTo>
                    <a:cubicBezTo>
                      <a:pt x="2890" y="1389"/>
                      <a:pt x="2934" y="1385"/>
                      <a:pt x="2917" y="1360"/>
                    </a:cubicBezTo>
                    <a:cubicBezTo>
                      <a:pt x="2900" y="1334"/>
                      <a:pt x="2891" y="1282"/>
                      <a:pt x="2891" y="1230"/>
                    </a:cubicBezTo>
                    <a:cubicBezTo>
                      <a:pt x="2891" y="1226"/>
                      <a:pt x="2891" y="1221"/>
                      <a:pt x="2892" y="1217"/>
                    </a:cubicBezTo>
                    <a:cubicBezTo>
                      <a:pt x="2838" y="1185"/>
                      <a:pt x="2838" y="1185"/>
                      <a:pt x="2838" y="1185"/>
                    </a:cubicBezTo>
                    <a:cubicBezTo>
                      <a:pt x="2838" y="1185"/>
                      <a:pt x="2782" y="1157"/>
                      <a:pt x="2785" y="1126"/>
                    </a:cubicBezTo>
                    <a:cubicBezTo>
                      <a:pt x="2789" y="1096"/>
                      <a:pt x="2802" y="1113"/>
                      <a:pt x="2766" y="1093"/>
                    </a:cubicBezTo>
                    <a:cubicBezTo>
                      <a:pt x="2730" y="1074"/>
                      <a:pt x="2730" y="1068"/>
                      <a:pt x="2713" y="1049"/>
                    </a:cubicBezTo>
                    <a:cubicBezTo>
                      <a:pt x="2697" y="1029"/>
                      <a:pt x="2694" y="1004"/>
                      <a:pt x="2697" y="982"/>
                    </a:cubicBezTo>
                    <a:cubicBezTo>
                      <a:pt x="2700" y="960"/>
                      <a:pt x="2723" y="948"/>
                      <a:pt x="2697" y="940"/>
                    </a:cubicBezTo>
                    <a:cubicBezTo>
                      <a:pt x="2671" y="932"/>
                      <a:pt x="2631" y="921"/>
                      <a:pt x="2667" y="898"/>
                    </a:cubicBezTo>
                    <a:cubicBezTo>
                      <a:pt x="2703" y="876"/>
                      <a:pt x="2720" y="873"/>
                      <a:pt x="2720" y="873"/>
                    </a:cubicBezTo>
                    <a:cubicBezTo>
                      <a:pt x="2720" y="873"/>
                      <a:pt x="2736" y="871"/>
                      <a:pt x="2769" y="862"/>
                    </a:cubicBezTo>
                    <a:cubicBezTo>
                      <a:pt x="2802" y="854"/>
                      <a:pt x="2834" y="854"/>
                      <a:pt x="2857" y="854"/>
                    </a:cubicBezTo>
                    <a:cubicBezTo>
                      <a:pt x="2880" y="854"/>
                      <a:pt x="2929" y="840"/>
                      <a:pt x="2946" y="821"/>
                    </a:cubicBezTo>
                    <a:cubicBezTo>
                      <a:pt x="2962" y="801"/>
                      <a:pt x="3005" y="759"/>
                      <a:pt x="3021" y="771"/>
                    </a:cubicBezTo>
                    <a:cubicBezTo>
                      <a:pt x="3038" y="782"/>
                      <a:pt x="3074" y="779"/>
                      <a:pt x="3074" y="743"/>
                    </a:cubicBezTo>
                    <a:cubicBezTo>
                      <a:pt x="3074" y="707"/>
                      <a:pt x="3074" y="673"/>
                      <a:pt x="3057" y="643"/>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9" name="Google Shape;879;p35"/>
              <p:cNvSpPr/>
              <p:nvPr/>
            </p:nvSpPr>
            <p:spPr>
              <a:xfrm>
                <a:off x="1990" y="1454"/>
                <a:ext cx="1563" cy="1204"/>
              </a:xfrm>
              <a:custGeom>
                <a:rect b="b" l="l" r="r" t="t"/>
                <a:pathLst>
                  <a:path extrusionOk="0" h="2599" w="3374">
                    <a:moveTo>
                      <a:pt x="3319" y="1723"/>
                    </a:moveTo>
                    <a:cubicBezTo>
                      <a:pt x="3341" y="1695"/>
                      <a:pt x="3374" y="1691"/>
                      <a:pt x="3359" y="1658"/>
                    </a:cubicBezTo>
                    <a:cubicBezTo>
                      <a:pt x="3343" y="1625"/>
                      <a:pt x="3365" y="1593"/>
                      <a:pt x="3326" y="1582"/>
                    </a:cubicBezTo>
                    <a:cubicBezTo>
                      <a:pt x="3287" y="1571"/>
                      <a:pt x="3223" y="1565"/>
                      <a:pt x="3195" y="1541"/>
                    </a:cubicBezTo>
                    <a:cubicBezTo>
                      <a:pt x="3167" y="1517"/>
                      <a:pt x="3164" y="1511"/>
                      <a:pt x="3125" y="1504"/>
                    </a:cubicBezTo>
                    <a:cubicBezTo>
                      <a:pt x="3086" y="1497"/>
                      <a:pt x="3031" y="1487"/>
                      <a:pt x="3022" y="1461"/>
                    </a:cubicBezTo>
                    <a:cubicBezTo>
                      <a:pt x="3017" y="1447"/>
                      <a:pt x="3023" y="1437"/>
                      <a:pt x="3024" y="1426"/>
                    </a:cubicBezTo>
                    <a:cubicBezTo>
                      <a:pt x="3009" y="1428"/>
                      <a:pt x="2990" y="1430"/>
                      <a:pt x="2972" y="1430"/>
                    </a:cubicBezTo>
                    <a:cubicBezTo>
                      <a:pt x="2924" y="1430"/>
                      <a:pt x="2918" y="1437"/>
                      <a:pt x="2905" y="1423"/>
                    </a:cubicBezTo>
                    <a:cubicBezTo>
                      <a:pt x="2891" y="1408"/>
                      <a:pt x="2885" y="1417"/>
                      <a:pt x="2874" y="1432"/>
                    </a:cubicBezTo>
                    <a:cubicBezTo>
                      <a:pt x="2863" y="1447"/>
                      <a:pt x="2870" y="1484"/>
                      <a:pt x="2874" y="1513"/>
                    </a:cubicBezTo>
                    <a:cubicBezTo>
                      <a:pt x="2878" y="1543"/>
                      <a:pt x="2867" y="1543"/>
                      <a:pt x="2850" y="1556"/>
                    </a:cubicBezTo>
                    <a:cubicBezTo>
                      <a:pt x="2832" y="1569"/>
                      <a:pt x="2848" y="1582"/>
                      <a:pt x="2846" y="1628"/>
                    </a:cubicBezTo>
                    <a:cubicBezTo>
                      <a:pt x="2843" y="1675"/>
                      <a:pt x="2887" y="1654"/>
                      <a:pt x="2920" y="1665"/>
                    </a:cubicBezTo>
                    <a:cubicBezTo>
                      <a:pt x="2953" y="1676"/>
                      <a:pt x="2963" y="1695"/>
                      <a:pt x="2957" y="1714"/>
                    </a:cubicBezTo>
                    <a:cubicBezTo>
                      <a:pt x="2950" y="1732"/>
                      <a:pt x="2961" y="1749"/>
                      <a:pt x="2948" y="1778"/>
                    </a:cubicBezTo>
                    <a:cubicBezTo>
                      <a:pt x="2935" y="1808"/>
                      <a:pt x="2902" y="1793"/>
                      <a:pt x="2870" y="1780"/>
                    </a:cubicBezTo>
                    <a:cubicBezTo>
                      <a:pt x="2837" y="1767"/>
                      <a:pt x="2865" y="1808"/>
                      <a:pt x="2863" y="1817"/>
                    </a:cubicBezTo>
                    <a:cubicBezTo>
                      <a:pt x="2861" y="1827"/>
                      <a:pt x="2839" y="1836"/>
                      <a:pt x="2861" y="1849"/>
                    </a:cubicBezTo>
                    <a:cubicBezTo>
                      <a:pt x="2883" y="1862"/>
                      <a:pt x="2867" y="1862"/>
                      <a:pt x="2843" y="1877"/>
                    </a:cubicBezTo>
                    <a:cubicBezTo>
                      <a:pt x="2819" y="1891"/>
                      <a:pt x="2811" y="1895"/>
                      <a:pt x="2804" y="1882"/>
                    </a:cubicBezTo>
                    <a:cubicBezTo>
                      <a:pt x="2797" y="1869"/>
                      <a:pt x="2782" y="1862"/>
                      <a:pt x="2763" y="1862"/>
                    </a:cubicBezTo>
                    <a:cubicBezTo>
                      <a:pt x="2712" y="1867"/>
                      <a:pt x="2710" y="1851"/>
                      <a:pt x="2704" y="1819"/>
                    </a:cubicBezTo>
                    <a:cubicBezTo>
                      <a:pt x="2697" y="1788"/>
                      <a:pt x="2675" y="1793"/>
                      <a:pt x="2651" y="1793"/>
                    </a:cubicBezTo>
                    <a:cubicBezTo>
                      <a:pt x="2627" y="1793"/>
                      <a:pt x="2629" y="1784"/>
                      <a:pt x="2597" y="1760"/>
                    </a:cubicBezTo>
                    <a:cubicBezTo>
                      <a:pt x="2564" y="1736"/>
                      <a:pt x="2592" y="1738"/>
                      <a:pt x="2607" y="1691"/>
                    </a:cubicBezTo>
                    <a:cubicBezTo>
                      <a:pt x="2623" y="1645"/>
                      <a:pt x="2594" y="1623"/>
                      <a:pt x="2573" y="1593"/>
                    </a:cubicBezTo>
                    <a:cubicBezTo>
                      <a:pt x="2551" y="1563"/>
                      <a:pt x="2549" y="1532"/>
                      <a:pt x="2542" y="1495"/>
                    </a:cubicBezTo>
                    <a:cubicBezTo>
                      <a:pt x="2535" y="1458"/>
                      <a:pt x="2490" y="1467"/>
                      <a:pt x="2485" y="1454"/>
                    </a:cubicBezTo>
                    <a:cubicBezTo>
                      <a:pt x="2481" y="1441"/>
                      <a:pt x="2479" y="1436"/>
                      <a:pt x="2448" y="1424"/>
                    </a:cubicBezTo>
                    <a:cubicBezTo>
                      <a:pt x="2417" y="1413"/>
                      <a:pt x="2426" y="1411"/>
                      <a:pt x="2424" y="1380"/>
                    </a:cubicBezTo>
                    <a:cubicBezTo>
                      <a:pt x="2423" y="1371"/>
                      <a:pt x="2421" y="1362"/>
                      <a:pt x="2418" y="1354"/>
                    </a:cubicBezTo>
                    <a:cubicBezTo>
                      <a:pt x="2415" y="1353"/>
                      <a:pt x="2413" y="1353"/>
                      <a:pt x="2411" y="1352"/>
                    </a:cubicBezTo>
                    <a:cubicBezTo>
                      <a:pt x="2358" y="1337"/>
                      <a:pt x="2376" y="1374"/>
                      <a:pt x="2332" y="1382"/>
                    </a:cubicBezTo>
                    <a:cubicBezTo>
                      <a:pt x="2289" y="1389"/>
                      <a:pt x="2289" y="1360"/>
                      <a:pt x="2249" y="1330"/>
                    </a:cubicBezTo>
                    <a:cubicBezTo>
                      <a:pt x="2210" y="1300"/>
                      <a:pt x="2166" y="1297"/>
                      <a:pt x="2179" y="1252"/>
                    </a:cubicBezTo>
                    <a:cubicBezTo>
                      <a:pt x="2192" y="1208"/>
                      <a:pt x="2162" y="1156"/>
                      <a:pt x="2210" y="1141"/>
                    </a:cubicBezTo>
                    <a:cubicBezTo>
                      <a:pt x="2258" y="1126"/>
                      <a:pt x="2302" y="1100"/>
                      <a:pt x="2306" y="1041"/>
                    </a:cubicBezTo>
                    <a:cubicBezTo>
                      <a:pt x="2310" y="981"/>
                      <a:pt x="2310" y="941"/>
                      <a:pt x="2267" y="911"/>
                    </a:cubicBezTo>
                    <a:cubicBezTo>
                      <a:pt x="2223" y="881"/>
                      <a:pt x="2140" y="844"/>
                      <a:pt x="2101" y="878"/>
                    </a:cubicBezTo>
                    <a:cubicBezTo>
                      <a:pt x="2061" y="911"/>
                      <a:pt x="1996" y="993"/>
                      <a:pt x="1926" y="1007"/>
                    </a:cubicBezTo>
                    <a:cubicBezTo>
                      <a:pt x="1856" y="1022"/>
                      <a:pt x="1782" y="1048"/>
                      <a:pt x="1721" y="1019"/>
                    </a:cubicBezTo>
                    <a:cubicBezTo>
                      <a:pt x="1660" y="989"/>
                      <a:pt x="1625" y="1007"/>
                      <a:pt x="1594" y="970"/>
                    </a:cubicBezTo>
                    <a:cubicBezTo>
                      <a:pt x="1563" y="933"/>
                      <a:pt x="1598" y="855"/>
                      <a:pt x="1550" y="855"/>
                    </a:cubicBezTo>
                    <a:cubicBezTo>
                      <a:pt x="1502" y="855"/>
                      <a:pt x="1480" y="870"/>
                      <a:pt x="1446" y="833"/>
                    </a:cubicBezTo>
                    <a:cubicBezTo>
                      <a:pt x="1411" y="796"/>
                      <a:pt x="1323" y="785"/>
                      <a:pt x="1328" y="767"/>
                    </a:cubicBezTo>
                    <a:cubicBezTo>
                      <a:pt x="1332" y="748"/>
                      <a:pt x="1367" y="685"/>
                      <a:pt x="1402" y="674"/>
                    </a:cubicBezTo>
                    <a:cubicBezTo>
                      <a:pt x="1437" y="663"/>
                      <a:pt x="1480" y="655"/>
                      <a:pt x="1485" y="615"/>
                    </a:cubicBezTo>
                    <a:cubicBezTo>
                      <a:pt x="1489" y="574"/>
                      <a:pt x="1498" y="537"/>
                      <a:pt x="1437" y="514"/>
                    </a:cubicBezTo>
                    <a:cubicBezTo>
                      <a:pt x="1376" y="492"/>
                      <a:pt x="1231" y="492"/>
                      <a:pt x="1205" y="500"/>
                    </a:cubicBezTo>
                    <a:cubicBezTo>
                      <a:pt x="1179" y="507"/>
                      <a:pt x="1175" y="514"/>
                      <a:pt x="1148" y="548"/>
                    </a:cubicBezTo>
                    <a:cubicBezTo>
                      <a:pt x="1122" y="581"/>
                      <a:pt x="1070" y="629"/>
                      <a:pt x="1017" y="577"/>
                    </a:cubicBezTo>
                    <a:cubicBezTo>
                      <a:pt x="965" y="526"/>
                      <a:pt x="926" y="503"/>
                      <a:pt x="908" y="466"/>
                    </a:cubicBezTo>
                    <a:cubicBezTo>
                      <a:pt x="891" y="429"/>
                      <a:pt x="851" y="396"/>
                      <a:pt x="851" y="363"/>
                    </a:cubicBezTo>
                    <a:cubicBezTo>
                      <a:pt x="851" y="329"/>
                      <a:pt x="830" y="307"/>
                      <a:pt x="856" y="277"/>
                    </a:cubicBezTo>
                    <a:cubicBezTo>
                      <a:pt x="882" y="248"/>
                      <a:pt x="886" y="229"/>
                      <a:pt x="873" y="196"/>
                    </a:cubicBezTo>
                    <a:cubicBezTo>
                      <a:pt x="864" y="171"/>
                      <a:pt x="849" y="107"/>
                      <a:pt x="848" y="57"/>
                    </a:cubicBezTo>
                    <a:cubicBezTo>
                      <a:pt x="836" y="52"/>
                      <a:pt x="821" y="44"/>
                      <a:pt x="800" y="31"/>
                    </a:cubicBezTo>
                    <a:cubicBezTo>
                      <a:pt x="751" y="0"/>
                      <a:pt x="744" y="36"/>
                      <a:pt x="692" y="31"/>
                    </a:cubicBezTo>
                    <a:cubicBezTo>
                      <a:pt x="673" y="29"/>
                      <a:pt x="664" y="27"/>
                      <a:pt x="661" y="24"/>
                    </a:cubicBezTo>
                    <a:cubicBezTo>
                      <a:pt x="648" y="39"/>
                      <a:pt x="634" y="58"/>
                      <a:pt x="629" y="77"/>
                    </a:cubicBezTo>
                    <a:cubicBezTo>
                      <a:pt x="616" y="122"/>
                      <a:pt x="664" y="170"/>
                      <a:pt x="594" y="192"/>
                    </a:cubicBezTo>
                    <a:cubicBezTo>
                      <a:pt x="524" y="214"/>
                      <a:pt x="471" y="203"/>
                      <a:pt x="428" y="233"/>
                    </a:cubicBezTo>
                    <a:cubicBezTo>
                      <a:pt x="384" y="262"/>
                      <a:pt x="336" y="255"/>
                      <a:pt x="305" y="288"/>
                    </a:cubicBezTo>
                    <a:cubicBezTo>
                      <a:pt x="275" y="322"/>
                      <a:pt x="209" y="333"/>
                      <a:pt x="196" y="370"/>
                    </a:cubicBezTo>
                    <a:cubicBezTo>
                      <a:pt x="183" y="407"/>
                      <a:pt x="153" y="414"/>
                      <a:pt x="113" y="418"/>
                    </a:cubicBezTo>
                    <a:cubicBezTo>
                      <a:pt x="74" y="422"/>
                      <a:pt x="0" y="444"/>
                      <a:pt x="0" y="511"/>
                    </a:cubicBezTo>
                    <a:cubicBezTo>
                      <a:pt x="0" y="577"/>
                      <a:pt x="22" y="644"/>
                      <a:pt x="26" y="681"/>
                    </a:cubicBezTo>
                    <a:cubicBezTo>
                      <a:pt x="30" y="718"/>
                      <a:pt x="48" y="763"/>
                      <a:pt x="26" y="792"/>
                    </a:cubicBezTo>
                    <a:cubicBezTo>
                      <a:pt x="8" y="817"/>
                      <a:pt x="34" y="794"/>
                      <a:pt x="63" y="857"/>
                    </a:cubicBezTo>
                    <a:cubicBezTo>
                      <a:pt x="88" y="855"/>
                      <a:pt x="115" y="852"/>
                      <a:pt x="139" y="855"/>
                    </a:cubicBezTo>
                    <a:cubicBezTo>
                      <a:pt x="196" y="863"/>
                      <a:pt x="249" y="904"/>
                      <a:pt x="301" y="907"/>
                    </a:cubicBezTo>
                    <a:cubicBezTo>
                      <a:pt x="353" y="911"/>
                      <a:pt x="380" y="885"/>
                      <a:pt x="415" y="933"/>
                    </a:cubicBezTo>
                    <a:cubicBezTo>
                      <a:pt x="450" y="981"/>
                      <a:pt x="485" y="1015"/>
                      <a:pt x="528" y="1022"/>
                    </a:cubicBezTo>
                    <a:cubicBezTo>
                      <a:pt x="572" y="1030"/>
                      <a:pt x="563" y="1026"/>
                      <a:pt x="633" y="1000"/>
                    </a:cubicBezTo>
                    <a:cubicBezTo>
                      <a:pt x="703" y="974"/>
                      <a:pt x="712" y="937"/>
                      <a:pt x="777" y="948"/>
                    </a:cubicBezTo>
                    <a:cubicBezTo>
                      <a:pt x="843" y="959"/>
                      <a:pt x="930" y="996"/>
                      <a:pt x="956" y="967"/>
                    </a:cubicBezTo>
                    <a:cubicBezTo>
                      <a:pt x="983" y="937"/>
                      <a:pt x="991" y="896"/>
                      <a:pt x="1074" y="941"/>
                    </a:cubicBezTo>
                    <a:cubicBezTo>
                      <a:pt x="1157" y="985"/>
                      <a:pt x="1227" y="985"/>
                      <a:pt x="1231" y="1015"/>
                    </a:cubicBezTo>
                    <a:cubicBezTo>
                      <a:pt x="1236" y="1044"/>
                      <a:pt x="1249" y="1059"/>
                      <a:pt x="1293" y="1041"/>
                    </a:cubicBezTo>
                    <a:cubicBezTo>
                      <a:pt x="1336" y="1022"/>
                      <a:pt x="1389" y="978"/>
                      <a:pt x="1393" y="1019"/>
                    </a:cubicBezTo>
                    <a:cubicBezTo>
                      <a:pt x="1397" y="1059"/>
                      <a:pt x="1384" y="1126"/>
                      <a:pt x="1432" y="1145"/>
                    </a:cubicBezTo>
                    <a:cubicBezTo>
                      <a:pt x="1480" y="1163"/>
                      <a:pt x="1559" y="1182"/>
                      <a:pt x="1585" y="1211"/>
                    </a:cubicBezTo>
                    <a:cubicBezTo>
                      <a:pt x="1612" y="1241"/>
                      <a:pt x="1660" y="1319"/>
                      <a:pt x="1695" y="1311"/>
                    </a:cubicBezTo>
                    <a:cubicBezTo>
                      <a:pt x="1729" y="1304"/>
                      <a:pt x="1782" y="1241"/>
                      <a:pt x="1808" y="1293"/>
                    </a:cubicBezTo>
                    <a:cubicBezTo>
                      <a:pt x="1834" y="1345"/>
                      <a:pt x="1895" y="1360"/>
                      <a:pt x="1904" y="1389"/>
                    </a:cubicBezTo>
                    <a:cubicBezTo>
                      <a:pt x="1913" y="1419"/>
                      <a:pt x="1944" y="1448"/>
                      <a:pt x="1926" y="1471"/>
                    </a:cubicBezTo>
                    <a:cubicBezTo>
                      <a:pt x="1909" y="1493"/>
                      <a:pt x="1895" y="1497"/>
                      <a:pt x="1965" y="1523"/>
                    </a:cubicBezTo>
                    <a:cubicBezTo>
                      <a:pt x="1996" y="1541"/>
                      <a:pt x="1987" y="1567"/>
                      <a:pt x="1987" y="1586"/>
                    </a:cubicBezTo>
                    <a:cubicBezTo>
                      <a:pt x="1987" y="1604"/>
                      <a:pt x="1987" y="1612"/>
                      <a:pt x="2018" y="1638"/>
                    </a:cubicBezTo>
                    <a:cubicBezTo>
                      <a:pt x="2048" y="1663"/>
                      <a:pt x="2075" y="1701"/>
                      <a:pt x="2057" y="1741"/>
                    </a:cubicBezTo>
                    <a:cubicBezTo>
                      <a:pt x="2040" y="1782"/>
                      <a:pt x="2022" y="1797"/>
                      <a:pt x="2022" y="1812"/>
                    </a:cubicBezTo>
                    <a:cubicBezTo>
                      <a:pt x="2022" y="1827"/>
                      <a:pt x="2018" y="1878"/>
                      <a:pt x="1992" y="1860"/>
                    </a:cubicBezTo>
                    <a:cubicBezTo>
                      <a:pt x="1965" y="1841"/>
                      <a:pt x="1974" y="1808"/>
                      <a:pt x="1965" y="1841"/>
                    </a:cubicBezTo>
                    <a:cubicBezTo>
                      <a:pt x="1957" y="1875"/>
                      <a:pt x="1944" y="1886"/>
                      <a:pt x="1926" y="1882"/>
                    </a:cubicBezTo>
                    <a:cubicBezTo>
                      <a:pt x="1909" y="1878"/>
                      <a:pt x="1887" y="1912"/>
                      <a:pt x="1909" y="1930"/>
                    </a:cubicBezTo>
                    <a:cubicBezTo>
                      <a:pt x="1930" y="1949"/>
                      <a:pt x="1917" y="1971"/>
                      <a:pt x="1891" y="1997"/>
                    </a:cubicBezTo>
                    <a:cubicBezTo>
                      <a:pt x="1865" y="2023"/>
                      <a:pt x="1812" y="2001"/>
                      <a:pt x="1817" y="2049"/>
                    </a:cubicBezTo>
                    <a:cubicBezTo>
                      <a:pt x="1821" y="2097"/>
                      <a:pt x="1817" y="2123"/>
                      <a:pt x="1808" y="2156"/>
                    </a:cubicBezTo>
                    <a:cubicBezTo>
                      <a:pt x="1799" y="2190"/>
                      <a:pt x="1791" y="2208"/>
                      <a:pt x="1751" y="2197"/>
                    </a:cubicBezTo>
                    <a:cubicBezTo>
                      <a:pt x="1712" y="2186"/>
                      <a:pt x="1686" y="2201"/>
                      <a:pt x="1655" y="2168"/>
                    </a:cubicBezTo>
                    <a:cubicBezTo>
                      <a:pt x="1625" y="2134"/>
                      <a:pt x="1612" y="2093"/>
                      <a:pt x="1594" y="2138"/>
                    </a:cubicBezTo>
                    <a:cubicBezTo>
                      <a:pt x="1577" y="2182"/>
                      <a:pt x="1572" y="2223"/>
                      <a:pt x="1629" y="2231"/>
                    </a:cubicBezTo>
                    <a:cubicBezTo>
                      <a:pt x="1686" y="2238"/>
                      <a:pt x="1743" y="2223"/>
                      <a:pt x="1764" y="2256"/>
                    </a:cubicBezTo>
                    <a:cubicBezTo>
                      <a:pt x="1786" y="2290"/>
                      <a:pt x="1817" y="2312"/>
                      <a:pt x="1861" y="2316"/>
                    </a:cubicBezTo>
                    <a:cubicBezTo>
                      <a:pt x="1881" y="2317"/>
                      <a:pt x="1899" y="2315"/>
                      <a:pt x="1913" y="2315"/>
                    </a:cubicBezTo>
                    <a:cubicBezTo>
                      <a:pt x="1906" y="2294"/>
                      <a:pt x="1883" y="2274"/>
                      <a:pt x="1880" y="2258"/>
                    </a:cubicBezTo>
                    <a:cubicBezTo>
                      <a:pt x="1876" y="2238"/>
                      <a:pt x="1909" y="2229"/>
                      <a:pt x="1928" y="2229"/>
                    </a:cubicBezTo>
                    <a:cubicBezTo>
                      <a:pt x="1948" y="2229"/>
                      <a:pt x="1948" y="2223"/>
                      <a:pt x="1998" y="2201"/>
                    </a:cubicBezTo>
                    <a:cubicBezTo>
                      <a:pt x="2048" y="2179"/>
                      <a:pt x="2046" y="2188"/>
                      <a:pt x="2079" y="2193"/>
                    </a:cubicBezTo>
                    <a:cubicBezTo>
                      <a:pt x="2112" y="2199"/>
                      <a:pt x="2101" y="2262"/>
                      <a:pt x="2101" y="2284"/>
                    </a:cubicBezTo>
                    <a:cubicBezTo>
                      <a:pt x="2101" y="2307"/>
                      <a:pt x="2112" y="2305"/>
                      <a:pt x="2147" y="2308"/>
                    </a:cubicBezTo>
                    <a:cubicBezTo>
                      <a:pt x="2182" y="2312"/>
                      <a:pt x="2168" y="2336"/>
                      <a:pt x="2171" y="2351"/>
                    </a:cubicBezTo>
                    <a:cubicBezTo>
                      <a:pt x="2173" y="2366"/>
                      <a:pt x="2186" y="2364"/>
                      <a:pt x="2208" y="2381"/>
                    </a:cubicBezTo>
                    <a:cubicBezTo>
                      <a:pt x="2230" y="2397"/>
                      <a:pt x="2241" y="2414"/>
                      <a:pt x="2258" y="2427"/>
                    </a:cubicBezTo>
                    <a:cubicBezTo>
                      <a:pt x="2275" y="2440"/>
                      <a:pt x="2295" y="2434"/>
                      <a:pt x="2308" y="2418"/>
                    </a:cubicBezTo>
                    <a:cubicBezTo>
                      <a:pt x="2321" y="2401"/>
                      <a:pt x="2339" y="2392"/>
                      <a:pt x="2363" y="2407"/>
                    </a:cubicBezTo>
                    <a:cubicBezTo>
                      <a:pt x="2387" y="2421"/>
                      <a:pt x="2354" y="2434"/>
                      <a:pt x="2380" y="2455"/>
                    </a:cubicBezTo>
                    <a:cubicBezTo>
                      <a:pt x="2407" y="2475"/>
                      <a:pt x="2402" y="2503"/>
                      <a:pt x="2404" y="2523"/>
                    </a:cubicBezTo>
                    <a:cubicBezTo>
                      <a:pt x="2407" y="2544"/>
                      <a:pt x="2428" y="2547"/>
                      <a:pt x="2455" y="2564"/>
                    </a:cubicBezTo>
                    <a:cubicBezTo>
                      <a:pt x="2481" y="2581"/>
                      <a:pt x="2483" y="2562"/>
                      <a:pt x="2531" y="2581"/>
                    </a:cubicBezTo>
                    <a:cubicBezTo>
                      <a:pt x="2579" y="2599"/>
                      <a:pt x="2568" y="2588"/>
                      <a:pt x="2618" y="2572"/>
                    </a:cubicBezTo>
                    <a:cubicBezTo>
                      <a:pt x="2669" y="2555"/>
                      <a:pt x="2647" y="2516"/>
                      <a:pt x="2649" y="2499"/>
                    </a:cubicBezTo>
                    <a:cubicBezTo>
                      <a:pt x="2651" y="2486"/>
                      <a:pt x="2687" y="2489"/>
                      <a:pt x="2719" y="2491"/>
                    </a:cubicBezTo>
                    <a:cubicBezTo>
                      <a:pt x="2729" y="2478"/>
                      <a:pt x="2744" y="2462"/>
                      <a:pt x="2756" y="2455"/>
                    </a:cubicBezTo>
                    <a:cubicBezTo>
                      <a:pt x="2778" y="2442"/>
                      <a:pt x="2747" y="2429"/>
                      <a:pt x="2763" y="2412"/>
                    </a:cubicBezTo>
                    <a:cubicBezTo>
                      <a:pt x="2778" y="2395"/>
                      <a:pt x="2780" y="2388"/>
                      <a:pt x="2756" y="2381"/>
                    </a:cubicBezTo>
                    <a:cubicBezTo>
                      <a:pt x="2732" y="2373"/>
                      <a:pt x="2695" y="2362"/>
                      <a:pt x="2719" y="2349"/>
                    </a:cubicBezTo>
                    <a:cubicBezTo>
                      <a:pt x="2743" y="2336"/>
                      <a:pt x="2756" y="2318"/>
                      <a:pt x="2771" y="2321"/>
                    </a:cubicBezTo>
                    <a:cubicBezTo>
                      <a:pt x="2787" y="2325"/>
                      <a:pt x="2815" y="2338"/>
                      <a:pt x="2819" y="2325"/>
                    </a:cubicBezTo>
                    <a:cubicBezTo>
                      <a:pt x="2824" y="2312"/>
                      <a:pt x="2830" y="2297"/>
                      <a:pt x="2843" y="2308"/>
                    </a:cubicBezTo>
                    <a:cubicBezTo>
                      <a:pt x="2856" y="2319"/>
                      <a:pt x="2852" y="2331"/>
                      <a:pt x="2880" y="2329"/>
                    </a:cubicBezTo>
                    <a:cubicBezTo>
                      <a:pt x="2909" y="2327"/>
                      <a:pt x="2915" y="2312"/>
                      <a:pt x="2896" y="2297"/>
                    </a:cubicBezTo>
                    <a:cubicBezTo>
                      <a:pt x="2876" y="2282"/>
                      <a:pt x="2859" y="2288"/>
                      <a:pt x="2876" y="2271"/>
                    </a:cubicBezTo>
                    <a:cubicBezTo>
                      <a:pt x="2894" y="2255"/>
                      <a:pt x="2885" y="2245"/>
                      <a:pt x="2874" y="2238"/>
                    </a:cubicBezTo>
                    <a:cubicBezTo>
                      <a:pt x="2863" y="2231"/>
                      <a:pt x="2872" y="2229"/>
                      <a:pt x="2883" y="2212"/>
                    </a:cubicBezTo>
                    <a:cubicBezTo>
                      <a:pt x="2894" y="2195"/>
                      <a:pt x="2909" y="2195"/>
                      <a:pt x="2907" y="2173"/>
                    </a:cubicBezTo>
                    <a:cubicBezTo>
                      <a:pt x="2905" y="2151"/>
                      <a:pt x="2933" y="2134"/>
                      <a:pt x="2918" y="2119"/>
                    </a:cubicBezTo>
                    <a:cubicBezTo>
                      <a:pt x="2902" y="2105"/>
                      <a:pt x="2894" y="2084"/>
                      <a:pt x="2874" y="2088"/>
                    </a:cubicBezTo>
                    <a:cubicBezTo>
                      <a:pt x="2854" y="2092"/>
                      <a:pt x="2835" y="2092"/>
                      <a:pt x="2837" y="2077"/>
                    </a:cubicBezTo>
                    <a:cubicBezTo>
                      <a:pt x="2839" y="2062"/>
                      <a:pt x="2852" y="2042"/>
                      <a:pt x="2870" y="2034"/>
                    </a:cubicBezTo>
                    <a:cubicBezTo>
                      <a:pt x="2887" y="2027"/>
                      <a:pt x="2889" y="2012"/>
                      <a:pt x="2878" y="1995"/>
                    </a:cubicBezTo>
                    <a:cubicBezTo>
                      <a:pt x="2867" y="1979"/>
                      <a:pt x="2856" y="1943"/>
                      <a:pt x="2900" y="1940"/>
                    </a:cubicBezTo>
                    <a:cubicBezTo>
                      <a:pt x="2944" y="1936"/>
                      <a:pt x="2974" y="1927"/>
                      <a:pt x="2983" y="1945"/>
                    </a:cubicBezTo>
                    <a:cubicBezTo>
                      <a:pt x="2992" y="1964"/>
                      <a:pt x="3018" y="1986"/>
                      <a:pt x="3051" y="1982"/>
                    </a:cubicBezTo>
                    <a:cubicBezTo>
                      <a:pt x="3084" y="1979"/>
                      <a:pt x="3088" y="1966"/>
                      <a:pt x="3114" y="1966"/>
                    </a:cubicBezTo>
                    <a:cubicBezTo>
                      <a:pt x="3140" y="1966"/>
                      <a:pt x="3167" y="1986"/>
                      <a:pt x="3167" y="1953"/>
                    </a:cubicBezTo>
                    <a:cubicBezTo>
                      <a:pt x="3167" y="1919"/>
                      <a:pt x="3127" y="1901"/>
                      <a:pt x="3156" y="1893"/>
                    </a:cubicBezTo>
                    <a:cubicBezTo>
                      <a:pt x="3184" y="1886"/>
                      <a:pt x="3186" y="1873"/>
                      <a:pt x="3204" y="1884"/>
                    </a:cubicBezTo>
                    <a:cubicBezTo>
                      <a:pt x="3221" y="1895"/>
                      <a:pt x="3226" y="1897"/>
                      <a:pt x="3232" y="1884"/>
                    </a:cubicBezTo>
                    <a:cubicBezTo>
                      <a:pt x="3239" y="1871"/>
                      <a:pt x="3232" y="1873"/>
                      <a:pt x="3258" y="1877"/>
                    </a:cubicBezTo>
                    <a:cubicBezTo>
                      <a:pt x="3285" y="1880"/>
                      <a:pt x="3350" y="1878"/>
                      <a:pt x="3357" y="1852"/>
                    </a:cubicBezTo>
                    <a:cubicBezTo>
                      <a:pt x="3363" y="1827"/>
                      <a:pt x="3357" y="1817"/>
                      <a:pt x="3337" y="1795"/>
                    </a:cubicBezTo>
                    <a:cubicBezTo>
                      <a:pt x="3317" y="1773"/>
                      <a:pt x="3298" y="1751"/>
                      <a:pt x="3319" y="1723"/>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80" name="Google Shape;880;p35"/>
              <p:cNvSpPr/>
              <p:nvPr/>
            </p:nvSpPr>
            <p:spPr>
              <a:xfrm>
                <a:off x="3110" y="1852"/>
                <a:ext cx="303" cy="480"/>
              </a:xfrm>
              <a:custGeom>
                <a:rect b="b" l="l" r="r" t="t"/>
                <a:pathLst>
                  <a:path extrusionOk="0" h="1036" w="655">
                    <a:moveTo>
                      <a:pt x="31" y="565"/>
                    </a:moveTo>
                    <a:cubicBezTo>
                      <a:pt x="62" y="577"/>
                      <a:pt x="64" y="582"/>
                      <a:pt x="68" y="595"/>
                    </a:cubicBezTo>
                    <a:cubicBezTo>
                      <a:pt x="73" y="608"/>
                      <a:pt x="118" y="599"/>
                      <a:pt x="125" y="636"/>
                    </a:cubicBezTo>
                    <a:cubicBezTo>
                      <a:pt x="132" y="673"/>
                      <a:pt x="134" y="704"/>
                      <a:pt x="156" y="734"/>
                    </a:cubicBezTo>
                    <a:cubicBezTo>
                      <a:pt x="177" y="764"/>
                      <a:pt x="206" y="786"/>
                      <a:pt x="190" y="832"/>
                    </a:cubicBezTo>
                    <a:cubicBezTo>
                      <a:pt x="175" y="879"/>
                      <a:pt x="147" y="877"/>
                      <a:pt x="180" y="901"/>
                    </a:cubicBezTo>
                    <a:cubicBezTo>
                      <a:pt x="212" y="925"/>
                      <a:pt x="210" y="934"/>
                      <a:pt x="234" y="934"/>
                    </a:cubicBezTo>
                    <a:cubicBezTo>
                      <a:pt x="258" y="934"/>
                      <a:pt x="280" y="929"/>
                      <a:pt x="287" y="960"/>
                    </a:cubicBezTo>
                    <a:cubicBezTo>
                      <a:pt x="293" y="992"/>
                      <a:pt x="295" y="1008"/>
                      <a:pt x="346" y="1003"/>
                    </a:cubicBezTo>
                    <a:cubicBezTo>
                      <a:pt x="365" y="1003"/>
                      <a:pt x="380" y="1010"/>
                      <a:pt x="387" y="1023"/>
                    </a:cubicBezTo>
                    <a:cubicBezTo>
                      <a:pt x="394" y="1036"/>
                      <a:pt x="402" y="1032"/>
                      <a:pt x="426" y="1018"/>
                    </a:cubicBezTo>
                    <a:cubicBezTo>
                      <a:pt x="450" y="1003"/>
                      <a:pt x="466" y="1003"/>
                      <a:pt x="444" y="990"/>
                    </a:cubicBezTo>
                    <a:cubicBezTo>
                      <a:pt x="422" y="977"/>
                      <a:pt x="444" y="968"/>
                      <a:pt x="446" y="958"/>
                    </a:cubicBezTo>
                    <a:cubicBezTo>
                      <a:pt x="448" y="949"/>
                      <a:pt x="420" y="908"/>
                      <a:pt x="453" y="921"/>
                    </a:cubicBezTo>
                    <a:cubicBezTo>
                      <a:pt x="485" y="934"/>
                      <a:pt x="518" y="949"/>
                      <a:pt x="531" y="919"/>
                    </a:cubicBezTo>
                    <a:cubicBezTo>
                      <a:pt x="544" y="890"/>
                      <a:pt x="533" y="873"/>
                      <a:pt x="540" y="855"/>
                    </a:cubicBezTo>
                    <a:cubicBezTo>
                      <a:pt x="546" y="836"/>
                      <a:pt x="536" y="817"/>
                      <a:pt x="503" y="806"/>
                    </a:cubicBezTo>
                    <a:cubicBezTo>
                      <a:pt x="470" y="795"/>
                      <a:pt x="426" y="816"/>
                      <a:pt x="429" y="769"/>
                    </a:cubicBezTo>
                    <a:cubicBezTo>
                      <a:pt x="431" y="723"/>
                      <a:pt x="415" y="710"/>
                      <a:pt x="433" y="697"/>
                    </a:cubicBezTo>
                    <a:cubicBezTo>
                      <a:pt x="450" y="684"/>
                      <a:pt x="461" y="684"/>
                      <a:pt x="457" y="654"/>
                    </a:cubicBezTo>
                    <a:cubicBezTo>
                      <a:pt x="453" y="625"/>
                      <a:pt x="446" y="588"/>
                      <a:pt x="457" y="573"/>
                    </a:cubicBezTo>
                    <a:cubicBezTo>
                      <a:pt x="468" y="558"/>
                      <a:pt x="474" y="549"/>
                      <a:pt x="488" y="564"/>
                    </a:cubicBezTo>
                    <a:cubicBezTo>
                      <a:pt x="501" y="578"/>
                      <a:pt x="507" y="571"/>
                      <a:pt x="555" y="571"/>
                    </a:cubicBezTo>
                    <a:cubicBezTo>
                      <a:pt x="573" y="571"/>
                      <a:pt x="592" y="569"/>
                      <a:pt x="607" y="567"/>
                    </a:cubicBezTo>
                    <a:cubicBezTo>
                      <a:pt x="609" y="560"/>
                      <a:pt x="608" y="553"/>
                      <a:pt x="601" y="543"/>
                    </a:cubicBezTo>
                    <a:cubicBezTo>
                      <a:pt x="584" y="521"/>
                      <a:pt x="584" y="515"/>
                      <a:pt x="592" y="493"/>
                    </a:cubicBezTo>
                    <a:cubicBezTo>
                      <a:pt x="601" y="471"/>
                      <a:pt x="588" y="460"/>
                      <a:pt x="612" y="443"/>
                    </a:cubicBezTo>
                    <a:cubicBezTo>
                      <a:pt x="630" y="430"/>
                      <a:pt x="642" y="417"/>
                      <a:pt x="655" y="399"/>
                    </a:cubicBezTo>
                    <a:cubicBezTo>
                      <a:pt x="639" y="390"/>
                      <a:pt x="645" y="350"/>
                      <a:pt x="579" y="330"/>
                    </a:cubicBezTo>
                    <a:cubicBezTo>
                      <a:pt x="505" y="308"/>
                      <a:pt x="492" y="334"/>
                      <a:pt x="453" y="308"/>
                    </a:cubicBezTo>
                    <a:cubicBezTo>
                      <a:pt x="413" y="282"/>
                      <a:pt x="409" y="223"/>
                      <a:pt x="435" y="197"/>
                    </a:cubicBezTo>
                    <a:cubicBezTo>
                      <a:pt x="461" y="171"/>
                      <a:pt x="488" y="156"/>
                      <a:pt x="501" y="126"/>
                    </a:cubicBezTo>
                    <a:cubicBezTo>
                      <a:pt x="514" y="97"/>
                      <a:pt x="492" y="67"/>
                      <a:pt x="474" y="52"/>
                    </a:cubicBezTo>
                    <a:cubicBezTo>
                      <a:pt x="457" y="37"/>
                      <a:pt x="439" y="0"/>
                      <a:pt x="413" y="19"/>
                    </a:cubicBezTo>
                    <a:cubicBezTo>
                      <a:pt x="387" y="37"/>
                      <a:pt x="352" y="34"/>
                      <a:pt x="326" y="71"/>
                    </a:cubicBezTo>
                    <a:cubicBezTo>
                      <a:pt x="300" y="108"/>
                      <a:pt x="265" y="119"/>
                      <a:pt x="269" y="152"/>
                    </a:cubicBezTo>
                    <a:cubicBezTo>
                      <a:pt x="273" y="185"/>
                      <a:pt x="295" y="234"/>
                      <a:pt x="269" y="260"/>
                    </a:cubicBezTo>
                    <a:cubicBezTo>
                      <a:pt x="243" y="286"/>
                      <a:pt x="221" y="334"/>
                      <a:pt x="243" y="345"/>
                    </a:cubicBezTo>
                    <a:cubicBezTo>
                      <a:pt x="265" y="356"/>
                      <a:pt x="282" y="423"/>
                      <a:pt x="230" y="426"/>
                    </a:cubicBezTo>
                    <a:cubicBezTo>
                      <a:pt x="177" y="430"/>
                      <a:pt x="138" y="397"/>
                      <a:pt x="121" y="430"/>
                    </a:cubicBezTo>
                    <a:cubicBezTo>
                      <a:pt x="104" y="462"/>
                      <a:pt x="51" y="504"/>
                      <a:pt x="1" y="495"/>
                    </a:cubicBezTo>
                    <a:cubicBezTo>
                      <a:pt x="4" y="503"/>
                      <a:pt x="6" y="512"/>
                      <a:pt x="7" y="521"/>
                    </a:cubicBezTo>
                    <a:cubicBezTo>
                      <a:pt x="9" y="552"/>
                      <a:pt x="0" y="554"/>
                      <a:pt x="31" y="565"/>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81" name="Google Shape;881;p35"/>
              <p:cNvSpPr/>
              <p:nvPr/>
            </p:nvSpPr>
            <p:spPr>
              <a:xfrm>
                <a:off x="4177" y="2831"/>
                <a:ext cx="568" cy="690"/>
              </a:xfrm>
              <a:custGeom>
                <a:rect b="b" l="l" r="r" t="t"/>
                <a:pathLst>
                  <a:path extrusionOk="0" h="1490" w="1227">
                    <a:moveTo>
                      <a:pt x="1201" y="346"/>
                    </a:moveTo>
                    <a:cubicBezTo>
                      <a:pt x="1175" y="313"/>
                      <a:pt x="1183" y="270"/>
                      <a:pt x="1135" y="248"/>
                    </a:cubicBezTo>
                    <a:cubicBezTo>
                      <a:pt x="1087" y="226"/>
                      <a:pt x="1044" y="217"/>
                      <a:pt x="1050" y="193"/>
                    </a:cubicBezTo>
                    <a:cubicBezTo>
                      <a:pt x="1057" y="168"/>
                      <a:pt x="1116" y="135"/>
                      <a:pt x="1085" y="118"/>
                    </a:cubicBezTo>
                    <a:cubicBezTo>
                      <a:pt x="1055" y="102"/>
                      <a:pt x="1059" y="85"/>
                      <a:pt x="1028" y="92"/>
                    </a:cubicBezTo>
                    <a:cubicBezTo>
                      <a:pt x="998" y="100"/>
                      <a:pt x="950" y="113"/>
                      <a:pt x="919" y="94"/>
                    </a:cubicBezTo>
                    <a:cubicBezTo>
                      <a:pt x="889" y="76"/>
                      <a:pt x="878" y="20"/>
                      <a:pt x="838" y="48"/>
                    </a:cubicBezTo>
                    <a:cubicBezTo>
                      <a:pt x="799" y="76"/>
                      <a:pt x="806" y="80"/>
                      <a:pt x="784" y="102"/>
                    </a:cubicBezTo>
                    <a:cubicBezTo>
                      <a:pt x="762" y="124"/>
                      <a:pt x="744" y="154"/>
                      <a:pt x="718" y="130"/>
                    </a:cubicBezTo>
                    <a:cubicBezTo>
                      <a:pt x="692" y="105"/>
                      <a:pt x="707" y="100"/>
                      <a:pt x="723" y="89"/>
                    </a:cubicBezTo>
                    <a:cubicBezTo>
                      <a:pt x="738" y="78"/>
                      <a:pt x="758" y="63"/>
                      <a:pt x="747" y="44"/>
                    </a:cubicBezTo>
                    <a:cubicBezTo>
                      <a:pt x="736" y="26"/>
                      <a:pt x="714" y="0"/>
                      <a:pt x="696" y="17"/>
                    </a:cubicBezTo>
                    <a:cubicBezTo>
                      <a:pt x="679" y="33"/>
                      <a:pt x="668" y="61"/>
                      <a:pt x="644" y="72"/>
                    </a:cubicBezTo>
                    <a:cubicBezTo>
                      <a:pt x="621" y="83"/>
                      <a:pt x="597" y="108"/>
                      <a:pt x="578" y="92"/>
                    </a:cubicBezTo>
                    <a:cubicBezTo>
                      <a:pt x="571" y="100"/>
                      <a:pt x="563" y="106"/>
                      <a:pt x="554" y="113"/>
                    </a:cubicBezTo>
                    <a:cubicBezTo>
                      <a:pt x="537" y="128"/>
                      <a:pt x="515" y="135"/>
                      <a:pt x="504" y="120"/>
                    </a:cubicBezTo>
                    <a:cubicBezTo>
                      <a:pt x="493" y="105"/>
                      <a:pt x="482" y="102"/>
                      <a:pt x="447" y="102"/>
                    </a:cubicBezTo>
                    <a:cubicBezTo>
                      <a:pt x="412" y="102"/>
                      <a:pt x="410" y="105"/>
                      <a:pt x="408" y="126"/>
                    </a:cubicBezTo>
                    <a:cubicBezTo>
                      <a:pt x="406" y="146"/>
                      <a:pt x="393" y="157"/>
                      <a:pt x="354" y="157"/>
                    </a:cubicBezTo>
                    <a:cubicBezTo>
                      <a:pt x="314" y="157"/>
                      <a:pt x="332" y="165"/>
                      <a:pt x="319" y="181"/>
                    </a:cubicBezTo>
                    <a:cubicBezTo>
                      <a:pt x="305" y="198"/>
                      <a:pt x="286" y="219"/>
                      <a:pt x="244" y="241"/>
                    </a:cubicBezTo>
                    <a:cubicBezTo>
                      <a:pt x="203" y="263"/>
                      <a:pt x="190" y="259"/>
                      <a:pt x="161" y="257"/>
                    </a:cubicBezTo>
                    <a:cubicBezTo>
                      <a:pt x="133" y="256"/>
                      <a:pt x="135" y="269"/>
                      <a:pt x="131" y="280"/>
                    </a:cubicBezTo>
                    <a:cubicBezTo>
                      <a:pt x="126" y="291"/>
                      <a:pt x="122" y="300"/>
                      <a:pt x="87" y="307"/>
                    </a:cubicBezTo>
                    <a:cubicBezTo>
                      <a:pt x="67" y="312"/>
                      <a:pt x="54" y="333"/>
                      <a:pt x="46" y="350"/>
                    </a:cubicBezTo>
                    <a:cubicBezTo>
                      <a:pt x="60" y="353"/>
                      <a:pt x="74" y="356"/>
                      <a:pt x="83" y="363"/>
                    </a:cubicBezTo>
                    <a:cubicBezTo>
                      <a:pt x="109" y="385"/>
                      <a:pt x="122" y="415"/>
                      <a:pt x="113" y="433"/>
                    </a:cubicBezTo>
                    <a:cubicBezTo>
                      <a:pt x="105" y="452"/>
                      <a:pt x="148" y="489"/>
                      <a:pt x="144" y="537"/>
                    </a:cubicBezTo>
                    <a:cubicBezTo>
                      <a:pt x="139" y="585"/>
                      <a:pt x="87" y="611"/>
                      <a:pt x="43" y="648"/>
                    </a:cubicBezTo>
                    <a:cubicBezTo>
                      <a:pt x="0" y="686"/>
                      <a:pt x="17" y="730"/>
                      <a:pt x="48" y="771"/>
                    </a:cubicBezTo>
                    <a:cubicBezTo>
                      <a:pt x="78" y="812"/>
                      <a:pt x="96" y="800"/>
                      <a:pt x="96" y="834"/>
                    </a:cubicBezTo>
                    <a:cubicBezTo>
                      <a:pt x="96" y="867"/>
                      <a:pt x="109" y="875"/>
                      <a:pt x="109" y="912"/>
                    </a:cubicBezTo>
                    <a:cubicBezTo>
                      <a:pt x="109" y="949"/>
                      <a:pt x="153" y="952"/>
                      <a:pt x="174" y="975"/>
                    </a:cubicBezTo>
                    <a:cubicBezTo>
                      <a:pt x="196" y="997"/>
                      <a:pt x="192" y="1019"/>
                      <a:pt x="218" y="1041"/>
                    </a:cubicBezTo>
                    <a:cubicBezTo>
                      <a:pt x="244" y="1064"/>
                      <a:pt x="240" y="1060"/>
                      <a:pt x="192" y="1093"/>
                    </a:cubicBezTo>
                    <a:cubicBezTo>
                      <a:pt x="144" y="1127"/>
                      <a:pt x="174" y="1145"/>
                      <a:pt x="170" y="1186"/>
                    </a:cubicBezTo>
                    <a:cubicBezTo>
                      <a:pt x="166" y="1227"/>
                      <a:pt x="196" y="1253"/>
                      <a:pt x="209" y="1275"/>
                    </a:cubicBezTo>
                    <a:cubicBezTo>
                      <a:pt x="222" y="1297"/>
                      <a:pt x="266" y="1290"/>
                      <a:pt x="305" y="1267"/>
                    </a:cubicBezTo>
                    <a:cubicBezTo>
                      <a:pt x="345" y="1245"/>
                      <a:pt x="349" y="1245"/>
                      <a:pt x="367" y="1256"/>
                    </a:cubicBezTo>
                    <a:cubicBezTo>
                      <a:pt x="384" y="1267"/>
                      <a:pt x="393" y="1282"/>
                      <a:pt x="388" y="1304"/>
                    </a:cubicBezTo>
                    <a:cubicBezTo>
                      <a:pt x="384" y="1327"/>
                      <a:pt x="358" y="1345"/>
                      <a:pt x="310" y="1371"/>
                    </a:cubicBezTo>
                    <a:cubicBezTo>
                      <a:pt x="262" y="1397"/>
                      <a:pt x="271" y="1431"/>
                      <a:pt x="305" y="1460"/>
                    </a:cubicBezTo>
                    <a:cubicBezTo>
                      <a:pt x="340" y="1490"/>
                      <a:pt x="388" y="1464"/>
                      <a:pt x="432" y="1431"/>
                    </a:cubicBezTo>
                    <a:cubicBezTo>
                      <a:pt x="476" y="1397"/>
                      <a:pt x="528" y="1408"/>
                      <a:pt x="563" y="1379"/>
                    </a:cubicBezTo>
                    <a:cubicBezTo>
                      <a:pt x="598" y="1349"/>
                      <a:pt x="629" y="1405"/>
                      <a:pt x="664" y="1419"/>
                    </a:cubicBezTo>
                    <a:cubicBezTo>
                      <a:pt x="699" y="1434"/>
                      <a:pt x="672" y="1356"/>
                      <a:pt x="685" y="1327"/>
                    </a:cubicBezTo>
                    <a:cubicBezTo>
                      <a:pt x="688" y="1322"/>
                      <a:pt x="692" y="1319"/>
                      <a:pt x="697" y="1317"/>
                    </a:cubicBezTo>
                    <a:cubicBezTo>
                      <a:pt x="687" y="1301"/>
                      <a:pt x="676" y="1281"/>
                      <a:pt x="681" y="1269"/>
                    </a:cubicBezTo>
                    <a:cubicBezTo>
                      <a:pt x="690" y="1249"/>
                      <a:pt x="703" y="1236"/>
                      <a:pt x="705" y="1212"/>
                    </a:cubicBezTo>
                    <a:cubicBezTo>
                      <a:pt x="707" y="1188"/>
                      <a:pt x="699" y="1151"/>
                      <a:pt x="716" y="1130"/>
                    </a:cubicBezTo>
                    <a:cubicBezTo>
                      <a:pt x="734" y="1110"/>
                      <a:pt x="734" y="1097"/>
                      <a:pt x="742" y="1082"/>
                    </a:cubicBezTo>
                    <a:cubicBezTo>
                      <a:pt x="751" y="1067"/>
                      <a:pt x="764" y="1062"/>
                      <a:pt x="779" y="1045"/>
                    </a:cubicBezTo>
                    <a:cubicBezTo>
                      <a:pt x="795" y="1028"/>
                      <a:pt x="793" y="1030"/>
                      <a:pt x="786" y="1006"/>
                    </a:cubicBezTo>
                    <a:cubicBezTo>
                      <a:pt x="779" y="982"/>
                      <a:pt x="760" y="967"/>
                      <a:pt x="782" y="951"/>
                    </a:cubicBezTo>
                    <a:cubicBezTo>
                      <a:pt x="803" y="934"/>
                      <a:pt x="834" y="921"/>
                      <a:pt x="801" y="891"/>
                    </a:cubicBezTo>
                    <a:cubicBezTo>
                      <a:pt x="768" y="862"/>
                      <a:pt x="768" y="808"/>
                      <a:pt x="793" y="795"/>
                    </a:cubicBezTo>
                    <a:cubicBezTo>
                      <a:pt x="817" y="782"/>
                      <a:pt x="871" y="789"/>
                      <a:pt x="893" y="743"/>
                    </a:cubicBezTo>
                    <a:cubicBezTo>
                      <a:pt x="915" y="697"/>
                      <a:pt x="921" y="678"/>
                      <a:pt x="910" y="635"/>
                    </a:cubicBezTo>
                    <a:cubicBezTo>
                      <a:pt x="900" y="593"/>
                      <a:pt x="891" y="569"/>
                      <a:pt x="913" y="548"/>
                    </a:cubicBezTo>
                    <a:cubicBezTo>
                      <a:pt x="934" y="528"/>
                      <a:pt x="928" y="524"/>
                      <a:pt x="978" y="528"/>
                    </a:cubicBezTo>
                    <a:cubicBezTo>
                      <a:pt x="1028" y="532"/>
                      <a:pt x="996" y="537"/>
                      <a:pt x="1028" y="532"/>
                    </a:cubicBezTo>
                    <a:cubicBezTo>
                      <a:pt x="1061" y="526"/>
                      <a:pt x="1068" y="522"/>
                      <a:pt x="1072" y="504"/>
                    </a:cubicBezTo>
                    <a:cubicBezTo>
                      <a:pt x="1076" y="485"/>
                      <a:pt x="1072" y="484"/>
                      <a:pt x="1100" y="482"/>
                    </a:cubicBezTo>
                    <a:cubicBezTo>
                      <a:pt x="1129" y="480"/>
                      <a:pt x="1164" y="465"/>
                      <a:pt x="1177" y="448"/>
                    </a:cubicBezTo>
                    <a:cubicBezTo>
                      <a:pt x="1190" y="432"/>
                      <a:pt x="1192" y="421"/>
                      <a:pt x="1194" y="404"/>
                    </a:cubicBezTo>
                    <a:cubicBezTo>
                      <a:pt x="1197" y="387"/>
                      <a:pt x="1227" y="380"/>
                      <a:pt x="1201" y="346"/>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82" name="Google Shape;882;p35"/>
              <p:cNvSpPr/>
              <p:nvPr/>
            </p:nvSpPr>
            <p:spPr>
              <a:xfrm>
                <a:off x="3549" y="2533"/>
                <a:ext cx="896" cy="494"/>
              </a:xfrm>
              <a:custGeom>
                <a:rect b="b" l="l" r="r" t="t"/>
                <a:pathLst>
                  <a:path extrusionOk="0" h="1066" w="1935">
                    <a:moveTo>
                      <a:pt x="1444" y="949"/>
                    </a:moveTo>
                    <a:cubicBezTo>
                      <a:pt x="1479" y="942"/>
                      <a:pt x="1483" y="933"/>
                      <a:pt x="1488" y="922"/>
                    </a:cubicBezTo>
                    <a:cubicBezTo>
                      <a:pt x="1492" y="911"/>
                      <a:pt x="1490" y="898"/>
                      <a:pt x="1518" y="899"/>
                    </a:cubicBezTo>
                    <a:cubicBezTo>
                      <a:pt x="1547" y="901"/>
                      <a:pt x="1560" y="905"/>
                      <a:pt x="1601" y="883"/>
                    </a:cubicBezTo>
                    <a:cubicBezTo>
                      <a:pt x="1643" y="861"/>
                      <a:pt x="1662" y="840"/>
                      <a:pt x="1676" y="823"/>
                    </a:cubicBezTo>
                    <a:cubicBezTo>
                      <a:pt x="1689" y="807"/>
                      <a:pt x="1671" y="799"/>
                      <a:pt x="1711" y="799"/>
                    </a:cubicBezTo>
                    <a:cubicBezTo>
                      <a:pt x="1750" y="799"/>
                      <a:pt x="1763" y="788"/>
                      <a:pt x="1765" y="768"/>
                    </a:cubicBezTo>
                    <a:cubicBezTo>
                      <a:pt x="1767" y="747"/>
                      <a:pt x="1769" y="744"/>
                      <a:pt x="1804" y="744"/>
                    </a:cubicBezTo>
                    <a:cubicBezTo>
                      <a:pt x="1839" y="744"/>
                      <a:pt x="1850" y="747"/>
                      <a:pt x="1861" y="762"/>
                    </a:cubicBezTo>
                    <a:cubicBezTo>
                      <a:pt x="1872" y="777"/>
                      <a:pt x="1894" y="770"/>
                      <a:pt x="1911" y="755"/>
                    </a:cubicBezTo>
                    <a:cubicBezTo>
                      <a:pt x="1920" y="748"/>
                      <a:pt x="1928" y="742"/>
                      <a:pt x="1935" y="734"/>
                    </a:cubicBezTo>
                    <a:cubicBezTo>
                      <a:pt x="1934" y="733"/>
                      <a:pt x="1932" y="732"/>
                      <a:pt x="1931" y="731"/>
                    </a:cubicBezTo>
                    <a:cubicBezTo>
                      <a:pt x="1911" y="709"/>
                      <a:pt x="1918" y="690"/>
                      <a:pt x="1896" y="660"/>
                    </a:cubicBezTo>
                    <a:cubicBezTo>
                      <a:pt x="1874" y="631"/>
                      <a:pt x="1842" y="620"/>
                      <a:pt x="1846" y="575"/>
                    </a:cubicBezTo>
                    <a:cubicBezTo>
                      <a:pt x="1850" y="531"/>
                      <a:pt x="1804" y="512"/>
                      <a:pt x="1828" y="490"/>
                    </a:cubicBezTo>
                    <a:cubicBezTo>
                      <a:pt x="1852" y="468"/>
                      <a:pt x="1870" y="453"/>
                      <a:pt x="1835" y="431"/>
                    </a:cubicBezTo>
                    <a:cubicBezTo>
                      <a:pt x="1800" y="408"/>
                      <a:pt x="1813" y="420"/>
                      <a:pt x="1787" y="408"/>
                    </a:cubicBezTo>
                    <a:cubicBezTo>
                      <a:pt x="1761" y="396"/>
                      <a:pt x="1769" y="395"/>
                      <a:pt x="1753" y="402"/>
                    </a:cubicBezTo>
                    <a:cubicBezTo>
                      <a:pt x="1737" y="408"/>
                      <a:pt x="1729" y="415"/>
                      <a:pt x="1714" y="398"/>
                    </a:cubicBezTo>
                    <a:cubicBezTo>
                      <a:pt x="1698" y="381"/>
                      <a:pt x="1685" y="358"/>
                      <a:pt x="1671" y="360"/>
                    </a:cubicBezTo>
                    <a:cubicBezTo>
                      <a:pt x="1657" y="362"/>
                      <a:pt x="1650" y="354"/>
                      <a:pt x="1644" y="345"/>
                    </a:cubicBezTo>
                    <a:cubicBezTo>
                      <a:pt x="1637" y="337"/>
                      <a:pt x="1626" y="316"/>
                      <a:pt x="1609" y="338"/>
                    </a:cubicBezTo>
                    <a:cubicBezTo>
                      <a:pt x="1591" y="360"/>
                      <a:pt x="1579" y="359"/>
                      <a:pt x="1562" y="361"/>
                    </a:cubicBezTo>
                    <a:cubicBezTo>
                      <a:pt x="1545" y="363"/>
                      <a:pt x="1512" y="358"/>
                      <a:pt x="1498" y="345"/>
                    </a:cubicBezTo>
                    <a:cubicBezTo>
                      <a:pt x="1483" y="332"/>
                      <a:pt x="1447" y="281"/>
                      <a:pt x="1421" y="277"/>
                    </a:cubicBezTo>
                    <a:cubicBezTo>
                      <a:pt x="1395" y="272"/>
                      <a:pt x="1398" y="285"/>
                      <a:pt x="1374" y="296"/>
                    </a:cubicBezTo>
                    <a:cubicBezTo>
                      <a:pt x="1350" y="307"/>
                      <a:pt x="1336" y="308"/>
                      <a:pt x="1318" y="293"/>
                    </a:cubicBezTo>
                    <a:cubicBezTo>
                      <a:pt x="1301" y="279"/>
                      <a:pt x="1273" y="263"/>
                      <a:pt x="1276" y="242"/>
                    </a:cubicBezTo>
                    <a:cubicBezTo>
                      <a:pt x="1279" y="220"/>
                      <a:pt x="1285" y="212"/>
                      <a:pt x="1280" y="195"/>
                    </a:cubicBezTo>
                    <a:cubicBezTo>
                      <a:pt x="1276" y="179"/>
                      <a:pt x="1264" y="146"/>
                      <a:pt x="1244" y="156"/>
                    </a:cubicBezTo>
                    <a:cubicBezTo>
                      <a:pt x="1225" y="166"/>
                      <a:pt x="1228" y="197"/>
                      <a:pt x="1196" y="204"/>
                    </a:cubicBezTo>
                    <a:cubicBezTo>
                      <a:pt x="1164" y="210"/>
                      <a:pt x="1164" y="190"/>
                      <a:pt x="1151" y="181"/>
                    </a:cubicBezTo>
                    <a:cubicBezTo>
                      <a:pt x="1138" y="173"/>
                      <a:pt x="1126" y="169"/>
                      <a:pt x="1101" y="172"/>
                    </a:cubicBezTo>
                    <a:cubicBezTo>
                      <a:pt x="1076" y="175"/>
                      <a:pt x="1065" y="182"/>
                      <a:pt x="1041" y="192"/>
                    </a:cubicBezTo>
                    <a:cubicBezTo>
                      <a:pt x="1017" y="203"/>
                      <a:pt x="970" y="210"/>
                      <a:pt x="933" y="205"/>
                    </a:cubicBezTo>
                    <a:cubicBezTo>
                      <a:pt x="896" y="201"/>
                      <a:pt x="893" y="203"/>
                      <a:pt x="843" y="187"/>
                    </a:cubicBezTo>
                    <a:cubicBezTo>
                      <a:pt x="794" y="171"/>
                      <a:pt x="791" y="159"/>
                      <a:pt x="768" y="157"/>
                    </a:cubicBezTo>
                    <a:cubicBezTo>
                      <a:pt x="745" y="155"/>
                      <a:pt x="693" y="127"/>
                      <a:pt x="675" y="103"/>
                    </a:cubicBezTo>
                    <a:cubicBezTo>
                      <a:pt x="660" y="84"/>
                      <a:pt x="619" y="27"/>
                      <a:pt x="580" y="0"/>
                    </a:cubicBezTo>
                    <a:cubicBezTo>
                      <a:pt x="575" y="6"/>
                      <a:pt x="568" y="12"/>
                      <a:pt x="562" y="19"/>
                    </a:cubicBezTo>
                    <a:cubicBezTo>
                      <a:pt x="540" y="41"/>
                      <a:pt x="540" y="53"/>
                      <a:pt x="498" y="34"/>
                    </a:cubicBezTo>
                    <a:cubicBezTo>
                      <a:pt x="457" y="15"/>
                      <a:pt x="455" y="47"/>
                      <a:pt x="422" y="47"/>
                    </a:cubicBezTo>
                    <a:cubicBezTo>
                      <a:pt x="389" y="47"/>
                      <a:pt x="385" y="47"/>
                      <a:pt x="378" y="30"/>
                    </a:cubicBezTo>
                    <a:cubicBezTo>
                      <a:pt x="372" y="14"/>
                      <a:pt x="356" y="34"/>
                      <a:pt x="295" y="27"/>
                    </a:cubicBezTo>
                    <a:cubicBezTo>
                      <a:pt x="234" y="19"/>
                      <a:pt x="243" y="41"/>
                      <a:pt x="243" y="53"/>
                    </a:cubicBezTo>
                    <a:cubicBezTo>
                      <a:pt x="243" y="64"/>
                      <a:pt x="256" y="71"/>
                      <a:pt x="282" y="71"/>
                    </a:cubicBezTo>
                    <a:cubicBezTo>
                      <a:pt x="308" y="71"/>
                      <a:pt x="306" y="88"/>
                      <a:pt x="304" y="106"/>
                    </a:cubicBezTo>
                    <a:cubicBezTo>
                      <a:pt x="302" y="125"/>
                      <a:pt x="343" y="119"/>
                      <a:pt x="374" y="121"/>
                    </a:cubicBezTo>
                    <a:cubicBezTo>
                      <a:pt x="404" y="123"/>
                      <a:pt x="391" y="156"/>
                      <a:pt x="389" y="179"/>
                    </a:cubicBezTo>
                    <a:cubicBezTo>
                      <a:pt x="387" y="201"/>
                      <a:pt x="343" y="199"/>
                      <a:pt x="308" y="197"/>
                    </a:cubicBezTo>
                    <a:cubicBezTo>
                      <a:pt x="273" y="195"/>
                      <a:pt x="276" y="223"/>
                      <a:pt x="260" y="243"/>
                    </a:cubicBezTo>
                    <a:cubicBezTo>
                      <a:pt x="245" y="264"/>
                      <a:pt x="238" y="271"/>
                      <a:pt x="258" y="286"/>
                    </a:cubicBezTo>
                    <a:cubicBezTo>
                      <a:pt x="278" y="301"/>
                      <a:pt x="293" y="318"/>
                      <a:pt x="300" y="336"/>
                    </a:cubicBezTo>
                    <a:cubicBezTo>
                      <a:pt x="303" y="345"/>
                      <a:pt x="298" y="363"/>
                      <a:pt x="293" y="379"/>
                    </a:cubicBezTo>
                    <a:cubicBezTo>
                      <a:pt x="323" y="376"/>
                      <a:pt x="354" y="385"/>
                      <a:pt x="377" y="383"/>
                    </a:cubicBezTo>
                    <a:cubicBezTo>
                      <a:pt x="407" y="381"/>
                      <a:pt x="384" y="414"/>
                      <a:pt x="380" y="433"/>
                    </a:cubicBezTo>
                    <a:cubicBezTo>
                      <a:pt x="377" y="453"/>
                      <a:pt x="410" y="461"/>
                      <a:pt x="426" y="492"/>
                    </a:cubicBezTo>
                    <a:cubicBezTo>
                      <a:pt x="443" y="522"/>
                      <a:pt x="443" y="556"/>
                      <a:pt x="443" y="592"/>
                    </a:cubicBezTo>
                    <a:cubicBezTo>
                      <a:pt x="443" y="628"/>
                      <a:pt x="407" y="631"/>
                      <a:pt x="390" y="620"/>
                    </a:cubicBezTo>
                    <a:cubicBezTo>
                      <a:pt x="374" y="608"/>
                      <a:pt x="331" y="650"/>
                      <a:pt x="315" y="670"/>
                    </a:cubicBezTo>
                    <a:cubicBezTo>
                      <a:pt x="298" y="689"/>
                      <a:pt x="249" y="703"/>
                      <a:pt x="226" y="703"/>
                    </a:cubicBezTo>
                    <a:cubicBezTo>
                      <a:pt x="203" y="703"/>
                      <a:pt x="171" y="703"/>
                      <a:pt x="138" y="711"/>
                    </a:cubicBezTo>
                    <a:cubicBezTo>
                      <a:pt x="105" y="720"/>
                      <a:pt x="89" y="722"/>
                      <a:pt x="89" y="722"/>
                    </a:cubicBezTo>
                    <a:cubicBezTo>
                      <a:pt x="89" y="722"/>
                      <a:pt x="72" y="725"/>
                      <a:pt x="36" y="747"/>
                    </a:cubicBezTo>
                    <a:cubicBezTo>
                      <a:pt x="0" y="770"/>
                      <a:pt x="40" y="781"/>
                      <a:pt x="66" y="789"/>
                    </a:cubicBezTo>
                    <a:cubicBezTo>
                      <a:pt x="92" y="797"/>
                      <a:pt x="69" y="809"/>
                      <a:pt x="66" y="831"/>
                    </a:cubicBezTo>
                    <a:cubicBezTo>
                      <a:pt x="63" y="853"/>
                      <a:pt x="66" y="878"/>
                      <a:pt x="82" y="898"/>
                    </a:cubicBezTo>
                    <a:cubicBezTo>
                      <a:pt x="99" y="917"/>
                      <a:pt x="99" y="923"/>
                      <a:pt x="135" y="942"/>
                    </a:cubicBezTo>
                    <a:cubicBezTo>
                      <a:pt x="171" y="962"/>
                      <a:pt x="158" y="945"/>
                      <a:pt x="154" y="975"/>
                    </a:cubicBezTo>
                    <a:cubicBezTo>
                      <a:pt x="151" y="1006"/>
                      <a:pt x="207" y="1034"/>
                      <a:pt x="207" y="1034"/>
                    </a:cubicBezTo>
                    <a:cubicBezTo>
                      <a:pt x="261" y="1066"/>
                      <a:pt x="261" y="1066"/>
                      <a:pt x="261" y="1066"/>
                    </a:cubicBezTo>
                    <a:cubicBezTo>
                      <a:pt x="263" y="1024"/>
                      <a:pt x="275" y="1005"/>
                      <a:pt x="291" y="972"/>
                    </a:cubicBezTo>
                    <a:cubicBezTo>
                      <a:pt x="308" y="935"/>
                      <a:pt x="361" y="916"/>
                      <a:pt x="400" y="898"/>
                    </a:cubicBezTo>
                    <a:cubicBezTo>
                      <a:pt x="439" y="879"/>
                      <a:pt x="457" y="942"/>
                      <a:pt x="479" y="924"/>
                    </a:cubicBezTo>
                    <a:cubicBezTo>
                      <a:pt x="501" y="905"/>
                      <a:pt x="514" y="927"/>
                      <a:pt x="562" y="931"/>
                    </a:cubicBezTo>
                    <a:cubicBezTo>
                      <a:pt x="610" y="935"/>
                      <a:pt x="575" y="868"/>
                      <a:pt x="544" y="838"/>
                    </a:cubicBezTo>
                    <a:cubicBezTo>
                      <a:pt x="514" y="809"/>
                      <a:pt x="597" y="798"/>
                      <a:pt x="636" y="798"/>
                    </a:cubicBezTo>
                    <a:cubicBezTo>
                      <a:pt x="675" y="798"/>
                      <a:pt x="715" y="805"/>
                      <a:pt x="741" y="820"/>
                    </a:cubicBezTo>
                    <a:cubicBezTo>
                      <a:pt x="767" y="835"/>
                      <a:pt x="802" y="838"/>
                      <a:pt x="872" y="827"/>
                    </a:cubicBezTo>
                    <a:cubicBezTo>
                      <a:pt x="942" y="816"/>
                      <a:pt x="924" y="849"/>
                      <a:pt x="955" y="879"/>
                    </a:cubicBezTo>
                    <a:cubicBezTo>
                      <a:pt x="985" y="909"/>
                      <a:pt x="1016" y="894"/>
                      <a:pt x="1064" y="875"/>
                    </a:cubicBezTo>
                    <a:cubicBezTo>
                      <a:pt x="1112" y="857"/>
                      <a:pt x="1103" y="835"/>
                      <a:pt x="1134" y="823"/>
                    </a:cubicBezTo>
                    <a:cubicBezTo>
                      <a:pt x="1164" y="812"/>
                      <a:pt x="1173" y="846"/>
                      <a:pt x="1156" y="857"/>
                    </a:cubicBezTo>
                    <a:cubicBezTo>
                      <a:pt x="1138" y="868"/>
                      <a:pt x="1151" y="886"/>
                      <a:pt x="1195" y="909"/>
                    </a:cubicBezTo>
                    <a:cubicBezTo>
                      <a:pt x="1239" y="931"/>
                      <a:pt x="1226" y="879"/>
                      <a:pt x="1256" y="846"/>
                    </a:cubicBezTo>
                    <a:cubicBezTo>
                      <a:pt x="1287" y="812"/>
                      <a:pt x="1291" y="820"/>
                      <a:pt x="1330" y="842"/>
                    </a:cubicBezTo>
                    <a:cubicBezTo>
                      <a:pt x="1370" y="864"/>
                      <a:pt x="1339" y="890"/>
                      <a:pt x="1339" y="946"/>
                    </a:cubicBezTo>
                    <a:cubicBezTo>
                      <a:pt x="1339" y="983"/>
                      <a:pt x="1373" y="987"/>
                      <a:pt x="1403" y="992"/>
                    </a:cubicBezTo>
                    <a:cubicBezTo>
                      <a:pt x="1411" y="975"/>
                      <a:pt x="1424" y="954"/>
                      <a:pt x="1444" y="949"/>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83" name="Google Shape;883;p35"/>
              <p:cNvSpPr/>
              <p:nvPr/>
            </p:nvSpPr>
            <p:spPr>
              <a:xfrm>
                <a:off x="4490" y="2997"/>
                <a:ext cx="504" cy="574"/>
              </a:xfrm>
              <a:custGeom>
                <a:rect b="b" l="l" r="r" t="t"/>
                <a:pathLst>
                  <a:path extrusionOk="0" h="1239" w="1088">
                    <a:moveTo>
                      <a:pt x="1034" y="190"/>
                    </a:moveTo>
                    <a:cubicBezTo>
                      <a:pt x="1024" y="168"/>
                      <a:pt x="985" y="192"/>
                      <a:pt x="958" y="203"/>
                    </a:cubicBezTo>
                    <a:cubicBezTo>
                      <a:pt x="932" y="214"/>
                      <a:pt x="932" y="219"/>
                      <a:pt x="901" y="215"/>
                    </a:cubicBezTo>
                    <a:cubicBezTo>
                      <a:pt x="870" y="211"/>
                      <a:pt x="875" y="201"/>
                      <a:pt x="854" y="167"/>
                    </a:cubicBezTo>
                    <a:cubicBezTo>
                      <a:pt x="832" y="132"/>
                      <a:pt x="816" y="157"/>
                      <a:pt x="806" y="176"/>
                    </a:cubicBezTo>
                    <a:cubicBezTo>
                      <a:pt x="796" y="196"/>
                      <a:pt x="782" y="200"/>
                      <a:pt x="765" y="212"/>
                    </a:cubicBezTo>
                    <a:cubicBezTo>
                      <a:pt x="749" y="225"/>
                      <a:pt x="719" y="217"/>
                      <a:pt x="698" y="207"/>
                    </a:cubicBezTo>
                    <a:cubicBezTo>
                      <a:pt x="677" y="197"/>
                      <a:pt x="667" y="179"/>
                      <a:pt x="662" y="158"/>
                    </a:cubicBezTo>
                    <a:cubicBezTo>
                      <a:pt x="657" y="137"/>
                      <a:pt x="639" y="117"/>
                      <a:pt x="619" y="101"/>
                    </a:cubicBezTo>
                    <a:cubicBezTo>
                      <a:pt x="600" y="86"/>
                      <a:pt x="613" y="69"/>
                      <a:pt x="614" y="35"/>
                    </a:cubicBezTo>
                    <a:cubicBezTo>
                      <a:pt x="616" y="0"/>
                      <a:pt x="578" y="21"/>
                      <a:pt x="560" y="30"/>
                    </a:cubicBezTo>
                    <a:cubicBezTo>
                      <a:pt x="552" y="35"/>
                      <a:pt x="537" y="35"/>
                      <a:pt x="524" y="33"/>
                    </a:cubicBezTo>
                    <a:cubicBezTo>
                      <a:pt x="521" y="36"/>
                      <a:pt x="519" y="40"/>
                      <a:pt x="518" y="44"/>
                    </a:cubicBezTo>
                    <a:cubicBezTo>
                      <a:pt x="516" y="61"/>
                      <a:pt x="514" y="72"/>
                      <a:pt x="501" y="88"/>
                    </a:cubicBezTo>
                    <a:cubicBezTo>
                      <a:pt x="488" y="105"/>
                      <a:pt x="453" y="120"/>
                      <a:pt x="424" y="122"/>
                    </a:cubicBezTo>
                    <a:cubicBezTo>
                      <a:pt x="396" y="124"/>
                      <a:pt x="400" y="125"/>
                      <a:pt x="396" y="144"/>
                    </a:cubicBezTo>
                    <a:cubicBezTo>
                      <a:pt x="392" y="162"/>
                      <a:pt x="385" y="166"/>
                      <a:pt x="352" y="172"/>
                    </a:cubicBezTo>
                    <a:cubicBezTo>
                      <a:pt x="320" y="177"/>
                      <a:pt x="352" y="172"/>
                      <a:pt x="302" y="168"/>
                    </a:cubicBezTo>
                    <a:cubicBezTo>
                      <a:pt x="252" y="164"/>
                      <a:pt x="258" y="168"/>
                      <a:pt x="237" y="188"/>
                    </a:cubicBezTo>
                    <a:cubicBezTo>
                      <a:pt x="215" y="209"/>
                      <a:pt x="224" y="233"/>
                      <a:pt x="234" y="275"/>
                    </a:cubicBezTo>
                    <a:cubicBezTo>
                      <a:pt x="245" y="318"/>
                      <a:pt x="239" y="337"/>
                      <a:pt x="217" y="383"/>
                    </a:cubicBezTo>
                    <a:cubicBezTo>
                      <a:pt x="195" y="429"/>
                      <a:pt x="141" y="422"/>
                      <a:pt x="117" y="435"/>
                    </a:cubicBezTo>
                    <a:cubicBezTo>
                      <a:pt x="92" y="448"/>
                      <a:pt x="92" y="502"/>
                      <a:pt x="125" y="531"/>
                    </a:cubicBezTo>
                    <a:cubicBezTo>
                      <a:pt x="158" y="561"/>
                      <a:pt x="127" y="574"/>
                      <a:pt x="106" y="591"/>
                    </a:cubicBezTo>
                    <a:cubicBezTo>
                      <a:pt x="84" y="607"/>
                      <a:pt x="103" y="622"/>
                      <a:pt x="110" y="646"/>
                    </a:cubicBezTo>
                    <a:cubicBezTo>
                      <a:pt x="117" y="670"/>
                      <a:pt x="119" y="668"/>
                      <a:pt x="103" y="685"/>
                    </a:cubicBezTo>
                    <a:cubicBezTo>
                      <a:pt x="88" y="702"/>
                      <a:pt x="75" y="707"/>
                      <a:pt x="66" y="722"/>
                    </a:cubicBezTo>
                    <a:cubicBezTo>
                      <a:pt x="58" y="737"/>
                      <a:pt x="58" y="750"/>
                      <a:pt x="40" y="770"/>
                    </a:cubicBezTo>
                    <a:cubicBezTo>
                      <a:pt x="23" y="791"/>
                      <a:pt x="31" y="828"/>
                      <a:pt x="29" y="852"/>
                    </a:cubicBezTo>
                    <a:cubicBezTo>
                      <a:pt x="27" y="876"/>
                      <a:pt x="14" y="889"/>
                      <a:pt x="5" y="909"/>
                    </a:cubicBezTo>
                    <a:cubicBezTo>
                      <a:pt x="0" y="921"/>
                      <a:pt x="11" y="941"/>
                      <a:pt x="21" y="957"/>
                    </a:cubicBezTo>
                    <a:cubicBezTo>
                      <a:pt x="47" y="948"/>
                      <a:pt x="101" y="970"/>
                      <a:pt x="119" y="967"/>
                    </a:cubicBezTo>
                    <a:cubicBezTo>
                      <a:pt x="141" y="963"/>
                      <a:pt x="162" y="982"/>
                      <a:pt x="175" y="1000"/>
                    </a:cubicBezTo>
                    <a:cubicBezTo>
                      <a:pt x="189" y="1019"/>
                      <a:pt x="224" y="1022"/>
                      <a:pt x="245" y="1004"/>
                    </a:cubicBezTo>
                    <a:cubicBezTo>
                      <a:pt x="267" y="985"/>
                      <a:pt x="272" y="1008"/>
                      <a:pt x="280" y="1037"/>
                    </a:cubicBezTo>
                    <a:cubicBezTo>
                      <a:pt x="289" y="1067"/>
                      <a:pt x="346" y="1096"/>
                      <a:pt x="341" y="1152"/>
                    </a:cubicBezTo>
                    <a:cubicBezTo>
                      <a:pt x="339" y="1183"/>
                      <a:pt x="366" y="1216"/>
                      <a:pt x="391" y="1239"/>
                    </a:cubicBezTo>
                    <a:cubicBezTo>
                      <a:pt x="405" y="1229"/>
                      <a:pt x="420" y="1220"/>
                      <a:pt x="438" y="1211"/>
                    </a:cubicBezTo>
                    <a:cubicBezTo>
                      <a:pt x="490" y="1185"/>
                      <a:pt x="490" y="1189"/>
                      <a:pt x="538" y="1145"/>
                    </a:cubicBezTo>
                    <a:cubicBezTo>
                      <a:pt x="586" y="1100"/>
                      <a:pt x="608" y="1082"/>
                      <a:pt x="617" y="1033"/>
                    </a:cubicBezTo>
                    <a:cubicBezTo>
                      <a:pt x="625" y="985"/>
                      <a:pt x="582" y="978"/>
                      <a:pt x="652" y="967"/>
                    </a:cubicBezTo>
                    <a:cubicBezTo>
                      <a:pt x="721" y="956"/>
                      <a:pt x="756" y="959"/>
                      <a:pt x="752" y="919"/>
                    </a:cubicBezTo>
                    <a:cubicBezTo>
                      <a:pt x="748" y="878"/>
                      <a:pt x="813" y="889"/>
                      <a:pt x="813" y="859"/>
                    </a:cubicBezTo>
                    <a:cubicBezTo>
                      <a:pt x="813" y="830"/>
                      <a:pt x="770" y="793"/>
                      <a:pt x="813" y="781"/>
                    </a:cubicBezTo>
                    <a:cubicBezTo>
                      <a:pt x="857" y="770"/>
                      <a:pt x="866" y="770"/>
                      <a:pt x="861" y="730"/>
                    </a:cubicBezTo>
                    <a:cubicBezTo>
                      <a:pt x="857" y="689"/>
                      <a:pt x="874" y="681"/>
                      <a:pt x="905" y="678"/>
                    </a:cubicBezTo>
                    <a:cubicBezTo>
                      <a:pt x="936" y="674"/>
                      <a:pt x="944" y="637"/>
                      <a:pt x="944" y="600"/>
                    </a:cubicBezTo>
                    <a:cubicBezTo>
                      <a:pt x="944" y="563"/>
                      <a:pt x="866" y="563"/>
                      <a:pt x="922" y="515"/>
                    </a:cubicBezTo>
                    <a:cubicBezTo>
                      <a:pt x="979" y="466"/>
                      <a:pt x="962" y="474"/>
                      <a:pt x="936" y="448"/>
                    </a:cubicBezTo>
                    <a:cubicBezTo>
                      <a:pt x="909" y="422"/>
                      <a:pt x="857" y="377"/>
                      <a:pt x="914" y="377"/>
                    </a:cubicBezTo>
                    <a:cubicBezTo>
                      <a:pt x="970" y="377"/>
                      <a:pt x="970" y="400"/>
                      <a:pt x="997" y="351"/>
                    </a:cubicBezTo>
                    <a:cubicBezTo>
                      <a:pt x="1023" y="303"/>
                      <a:pt x="1049" y="285"/>
                      <a:pt x="1062" y="259"/>
                    </a:cubicBezTo>
                    <a:cubicBezTo>
                      <a:pt x="1068" y="247"/>
                      <a:pt x="1078" y="237"/>
                      <a:pt x="1088" y="225"/>
                    </a:cubicBezTo>
                    <a:cubicBezTo>
                      <a:pt x="1086" y="224"/>
                      <a:pt x="1084" y="224"/>
                      <a:pt x="1081" y="224"/>
                    </a:cubicBezTo>
                    <a:cubicBezTo>
                      <a:pt x="1062" y="221"/>
                      <a:pt x="1044" y="212"/>
                      <a:pt x="1034" y="190"/>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84" name="Google Shape;884;p35"/>
              <p:cNvSpPr/>
              <p:nvPr/>
            </p:nvSpPr>
            <p:spPr>
              <a:xfrm>
                <a:off x="3696" y="1645"/>
                <a:ext cx="410" cy="745"/>
              </a:xfrm>
              <a:custGeom>
                <a:rect b="b" l="l" r="r" t="t"/>
                <a:pathLst>
                  <a:path extrusionOk="0" h="1609" w="885">
                    <a:moveTo>
                      <a:pt x="142" y="1606"/>
                    </a:moveTo>
                    <a:cubicBezTo>
                      <a:pt x="175" y="1603"/>
                      <a:pt x="177" y="1597"/>
                      <a:pt x="210" y="1575"/>
                    </a:cubicBezTo>
                    <a:cubicBezTo>
                      <a:pt x="243" y="1553"/>
                      <a:pt x="265" y="1523"/>
                      <a:pt x="306" y="1527"/>
                    </a:cubicBezTo>
                    <a:cubicBezTo>
                      <a:pt x="347" y="1530"/>
                      <a:pt x="358" y="1519"/>
                      <a:pt x="369" y="1504"/>
                    </a:cubicBezTo>
                    <a:cubicBezTo>
                      <a:pt x="380" y="1490"/>
                      <a:pt x="387" y="1460"/>
                      <a:pt x="413" y="1460"/>
                    </a:cubicBezTo>
                    <a:cubicBezTo>
                      <a:pt x="439" y="1460"/>
                      <a:pt x="463" y="1469"/>
                      <a:pt x="468" y="1451"/>
                    </a:cubicBezTo>
                    <a:cubicBezTo>
                      <a:pt x="472" y="1432"/>
                      <a:pt x="459" y="1408"/>
                      <a:pt x="494" y="1410"/>
                    </a:cubicBezTo>
                    <a:cubicBezTo>
                      <a:pt x="529" y="1412"/>
                      <a:pt x="553" y="1404"/>
                      <a:pt x="572" y="1397"/>
                    </a:cubicBezTo>
                    <a:cubicBezTo>
                      <a:pt x="592" y="1390"/>
                      <a:pt x="612" y="1367"/>
                      <a:pt x="623" y="1380"/>
                    </a:cubicBezTo>
                    <a:cubicBezTo>
                      <a:pt x="634" y="1393"/>
                      <a:pt x="658" y="1399"/>
                      <a:pt x="671" y="1382"/>
                    </a:cubicBezTo>
                    <a:cubicBezTo>
                      <a:pt x="684" y="1366"/>
                      <a:pt x="682" y="1351"/>
                      <a:pt x="717" y="1349"/>
                    </a:cubicBezTo>
                    <a:cubicBezTo>
                      <a:pt x="752" y="1347"/>
                      <a:pt x="769" y="1321"/>
                      <a:pt x="786" y="1297"/>
                    </a:cubicBezTo>
                    <a:cubicBezTo>
                      <a:pt x="804" y="1273"/>
                      <a:pt x="808" y="1245"/>
                      <a:pt x="795" y="1236"/>
                    </a:cubicBezTo>
                    <a:cubicBezTo>
                      <a:pt x="782" y="1227"/>
                      <a:pt x="817" y="1186"/>
                      <a:pt x="802" y="1158"/>
                    </a:cubicBezTo>
                    <a:cubicBezTo>
                      <a:pt x="786" y="1130"/>
                      <a:pt x="826" y="1110"/>
                      <a:pt x="784" y="1082"/>
                    </a:cubicBezTo>
                    <a:cubicBezTo>
                      <a:pt x="743" y="1054"/>
                      <a:pt x="723" y="1021"/>
                      <a:pt x="752" y="1000"/>
                    </a:cubicBezTo>
                    <a:cubicBezTo>
                      <a:pt x="780" y="980"/>
                      <a:pt x="797" y="980"/>
                      <a:pt x="793" y="939"/>
                    </a:cubicBezTo>
                    <a:cubicBezTo>
                      <a:pt x="789" y="899"/>
                      <a:pt x="784" y="900"/>
                      <a:pt x="808" y="869"/>
                    </a:cubicBezTo>
                    <a:cubicBezTo>
                      <a:pt x="832" y="837"/>
                      <a:pt x="841" y="823"/>
                      <a:pt x="843" y="798"/>
                    </a:cubicBezTo>
                    <a:cubicBezTo>
                      <a:pt x="845" y="774"/>
                      <a:pt x="843" y="756"/>
                      <a:pt x="821" y="737"/>
                    </a:cubicBezTo>
                    <a:cubicBezTo>
                      <a:pt x="800" y="719"/>
                      <a:pt x="784" y="706"/>
                      <a:pt x="784" y="687"/>
                    </a:cubicBezTo>
                    <a:cubicBezTo>
                      <a:pt x="784" y="669"/>
                      <a:pt x="782" y="656"/>
                      <a:pt x="745" y="645"/>
                    </a:cubicBezTo>
                    <a:cubicBezTo>
                      <a:pt x="708" y="633"/>
                      <a:pt x="684" y="609"/>
                      <a:pt x="695" y="570"/>
                    </a:cubicBezTo>
                    <a:cubicBezTo>
                      <a:pt x="706" y="532"/>
                      <a:pt x="734" y="543"/>
                      <a:pt x="734" y="509"/>
                    </a:cubicBezTo>
                    <a:cubicBezTo>
                      <a:pt x="734" y="476"/>
                      <a:pt x="734" y="480"/>
                      <a:pt x="734" y="463"/>
                    </a:cubicBezTo>
                    <a:cubicBezTo>
                      <a:pt x="734" y="446"/>
                      <a:pt x="719" y="398"/>
                      <a:pt x="749" y="409"/>
                    </a:cubicBezTo>
                    <a:cubicBezTo>
                      <a:pt x="780" y="420"/>
                      <a:pt x="806" y="433"/>
                      <a:pt x="826" y="407"/>
                    </a:cubicBezTo>
                    <a:cubicBezTo>
                      <a:pt x="845" y="381"/>
                      <a:pt x="856" y="370"/>
                      <a:pt x="861" y="354"/>
                    </a:cubicBezTo>
                    <a:cubicBezTo>
                      <a:pt x="865" y="337"/>
                      <a:pt x="885" y="313"/>
                      <a:pt x="863" y="287"/>
                    </a:cubicBezTo>
                    <a:cubicBezTo>
                      <a:pt x="841" y="261"/>
                      <a:pt x="841" y="257"/>
                      <a:pt x="841" y="241"/>
                    </a:cubicBezTo>
                    <a:cubicBezTo>
                      <a:pt x="841" y="224"/>
                      <a:pt x="848" y="205"/>
                      <a:pt x="817" y="205"/>
                    </a:cubicBezTo>
                    <a:cubicBezTo>
                      <a:pt x="786" y="205"/>
                      <a:pt x="708" y="198"/>
                      <a:pt x="743" y="165"/>
                    </a:cubicBezTo>
                    <a:cubicBezTo>
                      <a:pt x="778" y="131"/>
                      <a:pt x="747" y="139"/>
                      <a:pt x="778" y="131"/>
                    </a:cubicBezTo>
                    <a:cubicBezTo>
                      <a:pt x="808" y="124"/>
                      <a:pt x="841" y="124"/>
                      <a:pt x="826" y="96"/>
                    </a:cubicBezTo>
                    <a:cubicBezTo>
                      <a:pt x="811" y="68"/>
                      <a:pt x="784" y="89"/>
                      <a:pt x="780" y="65"/>
                    </a:cubicBezTo>
                    <a:cubicBezTo>
                      <a:pt x="776" y="43"/>
                      <a:pt x="776" y="14"/>
                      <a:pt x="740" y="0"/>
                    </a:cubicBezTo>
                    <a:cubicBezTo>
                      <a:pt x="741" y="21"/>
                      <a:pt x="753" y="60"/>
                      <a:pt x="723" y="66"/>
                    </a:cubicBezTo>
                    <a:cubicBezTo>
                      <a:pt x="688" y="74"/>
                      <a:pt x="653" y="59"/>
                      <a:pt x="649" y="85"/>
                    </a:cubicBezTo>
                    <a:cubicBezTo>
                      <a:pt x="645" y="111"/>
                      <a:pt x="610" y="133"/>
                      <a:pt x="588" y="115"/>
                    </a:cubicBezTo>
                    <a:cubicBezTo>
                      <a:pt x="566" y="96"/>
                      <a:pt x="544" y="74"/>
                      <a:pt x="531" y="100"/>
                    </a:cubicBezTo>
                    <a:cubicBezTo>
                      <a:pt x="518" y="126"/>
                      <a:pt x="500" y="174"/>
                      <a:pt x="465" y="159"/>
                    </a:cubicBezTo>
                    <a:cubicBezTo>
                      <a:pt x="430" y="144"/>
                      <a:pt x="378" y="133"/>
                      <a:pt x="361" y="159"/>
                    </a:cubicBezTo>
                    <a:cubicBezTo>
                      <a:pt x="343" y="185"/>
                      <a:pt x="317" y="267"/>
                      <a:pt x="308" y="293"/>
                    </a:cubicBezTo>
                    <a:cubicBezTo>
                      <a:pt x="299" y="318"/>
                      <a:pt x="269" y="337"/>
                      <a:pt x="256" y="330"/>
                    </a:cubicBezTo>
                    <a:cubicBezTo>
                      <a:pt x="243" y="322"/>
                      <a:pt x="203" y="296"/>
                      <a:pt x="203" y="333"/>
                    </a:cubicBezTo>
                    <a:cubicBezTo>
                      <a:pt x="203" y="370"/>
                      <a:pt x="208" y="407"/>
                      <a:pt x="164" y="389"/>
                    </a:cubicBezTo>
                    <a:cubicBezTo>
                      <a:pt x="133" y="376"/>
                      <a:pt x="124" y="344"/>
                      <a:pt x="109" y="346"/>
                    </a:cubicBezTo>
                    <a:cubicBezTo>
                      <a:pt x="118" y="371"/>
                      <a:pt x="139" y="397"/>
                      <a:pt x="151" y="411"/>
                    </a:cubicBezTo>
                    <a:cubicBezTo>
                      <a:pt x="166" y="430"/>
                      <a:pt x="157" y="461"/>
                      <a:pt x="142" y="478"/>
                    </a:cubicBezTo>
                    <a:cubicBezTo>
                      <a:pt x="127" y="494"/>
                      <a:pt x="125" y="507"/>
                      <a:pt x="118" y="545"/>
                    </a:cubicBezTo>
                    <a:cubicBezTo>
                      <a:pt x="112" y="582"/>
                      <a:pt x="107" y="578"/>
                      <a:pt x="105" y="626"/>
                    </a:cubicBezTo>
                    <a:cubicBezTo>
                      <a:pt x="103" y="674"/>
                      <a:pt x="79" y="671"/>
                      <a:pt x="40" y="706"/>
                    </a:cubicBezTo>
                    <a:cubicBezTo>
                      <a:pt x="0" y="741"/>
                      <a:pt x="83" y="813"/>
                      <a:pt x="99" y="832"/>
                    </a:cubicBezTo>
                    <a:cubicBezTo>
                      <a:pt x="114" y="850"/>
                      <a:pt x="116" y="869"/>
                      <a:pt x="96" y="886"/>
                    </a:cubicBezTo>
                    <a:cubicBezTo>
                      <a:pt x="77" y="902"/>
                      <a:pt x="79" y="908"/>
                      <a:pt x="99" y="936"/>
                    </a:cubicBezTo>
                    <a:cubicBezTo>
                      <a:pt x="118" y="963"/>
                      <a:pt x="74" y="958"/>
                      <a:pt x="59" y="984"/>
                    </a:cubicBezTo>
                    <a:cubicBezTo>
                      <a:pt x="44" y="1010"/>
                      <a:pt x="29" y="1047"/>
                      <a:pt x="55" y="1073"/>
                    </a:cubicBezTo>
                    <a:cubicBezTo>
                      <a:pt x="81" y="1099"/>
                      <a:pt x="74" y="1164"/>
                      <a:pt x="74" y="1199"/>
                    </a:cubicBezTo>
                    <a:cubicBezTo>
                      <a:pt x="74" y="1234"/>
                      <a:pt x="90" y="1243"/>
                      <a:pt x="116" y="1303"/>
                    </a:cubicBezTo>
                    <a:cubicBezTo>
                      <a:pt x="142" y="1362"/>
                      <a:pt x="107" y="1386"/>
                      <a:pt x="92" y="1421"/>
                    </a:cubicBezTo>
                    <a:cubicBezTo>
                      <a:pt x="77" y="1456"/>
                      <a:pt x="61" y="1492"/>
                      <a:pt x="64" y="1547"/>
                    </a:cubicBezTo>
                    <a:cubicBezTo>
                      <a:pt x="65" y="1571"/>
                      <a:pt x="67" y="1590"/>
                      <a:pt x="72" y="1606"/>
                    </a:cubicBezTo>
                    <a:cubicBezTo>
                      <a:pt x="94" y="1608"/>
                      <a:pt x="123" y="1609"/>
                      <a:pt x="142" y="1606"/>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85" name="Google Shape;885;p35"/>
              <p:cNvSpPr/>
              <p:nvPr/>
            </p:nvSpPr>
            <p:spPr>
              <a:xfrm>
                <a:off x="3730" y="2139"/>
                <a:ext cx="699" cy="563"/>
              </a:xfrm>
              <a:custGeom>
                <a:rect b="b" l="l" r="r" t="t"/>
                <a:pathLst>
                  <a:path extrusionOk="0" h="1217" w="1510">
                    <a:moveTo>
                      <a:pt x="1320" y="1127"/>
                    </a:moveTo>
                    <a:cubicBezTo>
                      <a:pt x="1352" y="1118"/>
                      <a:pt x="1352" y="1105"/>
                      <a:pt x="1378" y="1097"/>
                    </a:cubicBezTo>
                    <a:cubicBezTo>
                      <a:pt x="1405" y="1090"/>
                      <a:pt x="1407" y="1092"/>
                      <a:pt x="1405" y="1062"/>
                    </a:cubicBezTo>
                    <a:cubicBezTo>
                      <a:pt x="1402" y="1032"/>
                      <a:pt x="1407" y="1012"/>
                      <a:pt x="1389" y="986"/>
                    </a:cubicBezTo>
                    <a:cubicBezTo>
                      <a:pt x="1372" y="960"/>
                      <a:pt x="1372" y="953"/>
                      <a:pt x="1372" y="942"/>
                    </a:cubicBezTo>
                    <a:cubicBezTo>
                      <a:pt x="1372" y="930"/>
                      <a:pt x="1376" y="892"/>
                      <a:pt x="1344" y="936"/>
                    </a:cubicBezTo>
                    <a:cubicBezTo>
                      <a:pt x="1311" y="980"/>
                      <a:pt x="1298" y="966"/>
                      <a:pt x="1285" y="955"/>
                    </a:cubicBezTo>
                    <a:cubicBezTo>
                      <a:pt x="1271" y="943"/>
                      <a:pt x="1261" y="921"/>
                      <a:pt x="1241" y="927"/>
                    </a:cubicBezTo>
                    <a:cubicBezTo>
                      <a:pt x="1221" y="932"/>
                      <a:pt x="1202" y="925"/>
                      <a:pt x="1202" y="905"/>
                    </a:cubicBezTo>
                    <a:cubicBezTo>
                      <a:pt x="1202" y="884"/>
                      <a:pt x="1212" y="860"/>
                      <a:pt x="1175" y="854"/>
                    </a:cubicBezTo>
                    <a:cubicBezTo>
                      <a:pt x="1138" y="849"/>
                      <a:pt x="1121" y="849"/>
                      <a:pt x="1119" y="823"/>
                    </a:cubicBezTo>
                    <a:cubicBezTo>
                      <a:pt x="1116" y="797"/>
                      <a:pt x="1132" y="806"/>
                      <a:pt x="1156" y="808"/>
                    </a:cubicBezTo>
                    <a:cubicBezTo>
                      <a:pt x="1180" y="810"/>
                      <a:pt x="1210" y="806"/>
                      <a:pt x="1215" y="775"/>
                    </a:cubicBezTo>
                    <a:cubicBezTo>
                      <a:pt x="1219" y="743"/>
                      <a:pt x="1182" y="684"/>
                      <a:pt x="1217" y="682"/>
                    </a:cubicBezTo>
                    <a:cubicBezTo>
                      <a:pt x="1252" y="680"/>
                      <a:pt x="1285" y="686"/>
                      <a:pt x="1267" y="662"/>
                    </a:cubicBezTo>
                    <a:cubicBezTo>
                      <a:pt x="1250" y="638"/>
                      <a:pt x="1271" y="630"/>
                      <a:pt x="1256" y="610"/>
                    </a:cubicBezTo>
                    <a:cubicBezTo>
                      <a:pt x="1241" y="589"/>
                      <a:pt x="1232" y="571"/>
                      <a:pt x="1252" y="565"/>
                    </a:cubicBezTo>
                    <a:cubicBezTo>
                      <a:pt x="1271" y="560"/>
                      <a:pt x="1291" y="536"/>
                      <a:pt x="1315" y="558"/>
                    </a:cubicBezTo>
                    <a:cubicBezTo>
                      <a:pt x="1339" y="580"/>
                      <a:pt x="1357" y="575"/>
                      <a:pt x="1361" y="593"/>
                    </a:cubicBezTo>
                    <a:cubicBezTo>
                      <a:pt x="1365" y="612"/>
                      <a:pt x="1411" y="625"/>
                      <a:pt x="1424" y="615"/>
                    </a:cubicBezTo>
                    <a:cubicBezTo>
                      <a:pt x="1437" y="606"/>
                      <a:pt x="1422" y="591"/>
                      <a:pt x="1453" y="580"/>
                    </a:cubicBezTo>
                    <a:cubicBezTo>
                      <a:pt x="1483" y="569"/>
                      <a:pt x="1510" y="558"/>
                      <a:pt x="1490" y="538"/>
                    </a:cubicBezTo>
                    <a:cubicBezTo>
                      <a:pt x="1470" y="517"/>
                      <a:pt x="1464" y="512"/>
                      <a:pt x="1464" y="495"/>
                    </a:cubicBezTo>
                    <a:cubicBezTo>
                      <a:pt x="1464" y="478"/>
                      <a:pt x="1457" y="465"/>
                      <a:pt x="1424" y="465"/>
                    </a:cubicBezTo>
                    <a:cubicBezTo>
                      <a:pt x="1392" y="465"/>
                      <a:pt x="1378" y="458"/>
                      <a:pt x="1368" y="443"/>
                    </a:cubicBezTo>
                    <a:cubicBezTo>
                      <a:pt x="1357" y="428"/>
                      <a:pt x="1363" y="393"/>
                      <a:pt x="1330" y="397"/>
                    </a:cubicBezTo>
                    <a:cubicBezTo>
                      <a:pt x="1298" y="400"/>
                      <a:pt x="1282" y="432"/>
                      <a:pt x="1243" y="423"/>
                    </a:cubicBezTo>
                    <a:cubicBezTo>
                      <a:pt x="1204" y="413"/>
                      <a:pt x="1191" y="412"/>
                      <a:pt x="1182" y="397"/>
                    </a:cubicBezTo>
                    <a:cubicBezTo>
                      <a:pt x="1173" y="382"/>
                      <a:pt x="1173" y="369"/>
                      <a:pt x="1136" y="356"/>
                    </a:cubicBezTo>
                    <a:cubicBezTo>
                      <a:pt x="1099" y="343"/>
                      <a:pt x="1079" y="345"/>
                      <a:pt x="1053" y="330"/>
                    </a:cubicBezTo>
                    <a:cubicBezTo>
                      <a:pt x="1027" y="315"/>
                      <a:pt x="1031" y="308"/>
                      <a:pt x="1046" y="284"/>
                    </a:cubicBezTo>
                    <a:cubicBezTo>
                      <a:pt x="1062" y="260"/>
                      <a:pt x="1057" y="258"/>
                      <a:pt x="1090" y="239"/>
                    </a:cubicBezTo>
                    <a:cubicBezTo>
                      <a:pt x="1123" y="221"/>
                      <a:pt x="1132" y="187"/>
                      <a:pt x="1154" y="167"/>
                    </a:cubicBezTo>
                    <a:cubicBezTo>
                      <a:pt x="1175" y="147"/>
                      <a:pt x="1206" y="98"/>
                      <a:pt x="1230" y="84"/>
                    </a:cubicBezTo>
                    <a:cubicBezTo>
                      <a:pt x="1254" y="69"/>
                      <a:pt x="1300" y="0"/>
                      <a:pt x="1202" y="80"/>
                    </a:cubicBezTo>
                    <a:cubicBezTo>
                      <a:pt x="1167" y="91"/>
                      <a:pt x="1101" y="156"/>
                      <a:pt x="1114" y="102"/>
                    </a:cubicBezTo>
                    <a:cubicBezTo>
                      <a:pt x="1127" y="48"/>
                      <a:pt x="1145" y="48"/>
                      <a:pt x="1110" y="48"/>
                    </a:cubicBezTo>
                    <a:cubicBezTo>
                      <a:pt x="1075" y="48"/>
                      <a:pt x="1075" y="4"/>
                      <a:pt x="1036" y="50"/>
                    </a:cubicBezTo>
                    <a:cubicBezTo>
                      <a:pt x="1027" y="69"/>
                      <a:pt x="1016" y="72"/>
                      <a:pt x="994" y="63"/>
                    </a:cubicBezTo>
                    <a:cubicBezTo>
                      <a:pt x="972" y="54"/>
                      <a:pt x="977" y="50"/>
                      <a:pt x="950" y="56"/>
                    </a:cubicBezTo>
                    <a:cubicBezTo>
                      <a:pt x="924" y="61"/>
                      <a:pt x="920" y="59"/>
                      <a:pt x="887" y="54"/>
                    </a:cubicBezTo>
                    <a:cubicBezTo>
                      <a:pt x="854" y="48"/>
                      <a:pt x="835" y="37"/>
                      <a:pt x="811" y="33"/>
                    </a:cubicBezTo>
                    <a:cubicBezTo>
                      <a:pt x="794" y="31"/>
                      <a:pt x="760" y="23"/>
                      <a:pt x="727" y="29"/>
                    </a:cubicBezTo>
                    <a:cubicBezTo>
                      <a:pt x="741" y="50"/>
                      <a:pt x="717" y="68"/>
                      <a:pt x="730" y="91"/>
                    </a:cubicBezTo>
                    <a:cubicBezTo>
                      <a:pt x="745" y="119"/>
                      <a:pt x="710" y="160"/>
                      <a:pt x="723" y="169"/>
                    </a:cubicBezTo>
                    <a:cubicBezTo>
                      <a:pt x="736" y="178"/>
                      <a:pt x="732" y="206"/>
                      <a:pt x="714" y="230"/>
                    </a:cubicBezTo>
                    <a:cubicBezTo>
                      <a:pt x="697" y="254"/>
                      <a:pt x="680" y="280"/>
                      <a:pt x="645" y="282"/>
                    </a:cubicBezTo>
                    <a:cubicBezTo>
                      <a:pt x="610" y="284"/>
                      <a:pt x="612" y="299"/>
                      <a:pt x="599" y="315"/>
                    </a:cubicBezTo>
                    <a:cubicBezTo>
                      <a:pt x="586" y="332"/>
                      <a:pt x="562" y="326"/>
                      <a:pt x="551" y="313"/>
                    </a:cubicBezTo>
                    <a:cubicBezTo>
                      <a:pt x="540" y="300"/>
                      <a:pt x="520" y="323"/>
                      <a:pt x="500" y="330"/>
                    </a:cubicBezTo>
                    <a:cubicBezTo>
                      <a:pt x="481" y="337"/>
                      <a:pt x="457" y="345"/>
                      <a:pt x="422" y="343"/>
                    </a:cubicBezTo>
                    <a:cubicBezTo>
                      <a:pt x="387" y="341"/>
                      <a:pt x="400" y="365"/>
                      <a:pt x="396" y="384"/>
                    </a:cubicBezTo>
                    <a:cubicBezTo>
                      <a:pt x="391" y="402"/>
                      <a:pt x="367" y="393"/>
                      <a:pt x="341" y="393"/>
                    </a:cubicBezTo>
                    <a:cubicBezTo>
                      <a:pt x="315" y="393"/>
                      <a:pt x="308" y="423"/>
                      <a:pt x="297" y="437"/>
                    </a:cubicBezTo>
                    <a:cubicBezTo>
                      <a:pt x="286" y="452"/>
                      <a:pt x="275" y="463"/>
                      <a:pt x="234" y="460"/>
                    </a:cubicBezTo>
                    <a:cubicBezTo>
                      <a:pt x="193" y="456"/>
                      <a:pt x="171" y="486"/>
                      <a:pt x="138" y="508"/>
                    </a:cubicBezTo>
                    <a:cubicBezTo>
                      <a:pt x="105" y="530"/>
                      <a:pt x="103" y="536"/>
                      <a:pt x="70" y="539"/>
                    </a:cubicBezTo>
                    <a:cubicBezTo>
                      <a:pt x="51" y="542"/>
                      <a:pt x="22" y="541"/>
                      <a:pt x="0" y="539"/>
                    </a:cubicBezTo>
                    <a:cubicBezTo>
                      <a:pt x="6" y="561"/>
                      <a:pt x="16" y="577"/>
                      <a:pt x="31" y="593"/>
                    </a:cubicBezTo>
                    <a:cubicBezTo>
                      <a:pt x="57" y="621"/>
                      <a:pt x="72" y="639"/>
                      <a:pt x="88" y="684"/>
                    </a:cubicBezTo>
                    <a:cubicBezTo>
                      <a:pt x="103" y="728"/>
                      <a:pt x="177" y="778"/>
                      <a:pt x="195" y="806"/>
                    </a:cubicBezTo>
                    <a:cubicBezTo>
                      <a:pt x="207" y="825"/>
                      <a:pt x="201" y="839"/>
                      <a:pt x="189" y="852"/>
                    </a:cubicBezTo>
                    <a:cubicBezTo>
                      <a:pt x="228" y="879"/>
                      <a:pt x="269" y="936"/>
                      <a:pt x="284" y="955"/>
                    </a:cubicBezTo>
                    <a:cubicBezTo>
                      <a:pt x="302" y="979"/>
                      <a:pt x="354" y="1007"/>
                      <a:pt x="377" y="1009"/>
                    </a:cubicBezTo>
                    <a:cubicBezTo>
                      <a:pt x="400" y="1011"/>
                      <a:pt x="403" y="1023"/>
                      <a:pt x="452" y="1039"/>
                    </a:cubicBezTo>
                    <a:cubicBezTo>
                      <a:pt x="502" y="1055"/>
                      <a:pt x="505" y="1053"/>
                      <a:pt x="542" y="1057"/>
                    </a:cubicBezTo>
                    <a:cubicBezTo>
                      <a:pt x="579" y="1062"/>
                      <a:pt x="626" y="1055"/>
                      <a:pt x="650" y="1044"/>
                    </a:cubicBezTo>
                    <a:cubicBezTo>
                      <a:pt x="674" y="1034"/>
                      <a:pt x="685" y="1027"/>
                      <a:pt x="710" y="1024"/>
                    </a:cubicBezTo>
                    <a:cubicBezTo>
                      <a:pt x="735" y="1021"/>
                      <a:pt x="747" y="1025"/>
                      <a:pt x="760" y="1033"/>
                    </a:cubicBezTo>
                    <a:cubicBezTo>
                      <a:pt x="773" y="1042"/>
                      <a:pt x="773" y="1062"/>
                      <a:pt x="805" y="1056"/>
                    </a:cubicBezTo>
                    <a:cubicBezTo>
                      <a:pt x="837" y="1049"/>
                      <a:pt x="834" y="1018"/>
                      <a:pt x="853" y="1008"/>
                    </a:cubicBezTo>
                    <a:cubicBezTo>
                      <a:pt x="873" y="998"/>
                      <a:pt x="885" y="1031"/>
                      <a:pt x="889" y="1047"/>
                    </a:cubicBezTo>
                    <a:cubicBezTo>
                      <a:pt x="894" y="1064"/>
                      <a:pt x="888" y="1072"/>
                      <a:pt x="885" y="1094"/>
                    </a:cubicBezTo>
                    <a:cubicBezTo>
                      <a:pt x="882" y="1115"/>
                      <a:pt x="910" y="1131"/>
                      <a:pt x="927" y="1145"/>
                    </a:cubicBezTo>
                    <a:cubicBezTo>
                      <a:pt x="945" y="1160"/>
                      <a:pt x="959" y="1159"/>
                      <a:pt x="983" y="1148"/>
                    </a:cubicBezTo>
                    <a:cubicBezTo>
                      <a:pt x="1007" y="1137"/>
                      <a:pt x="1004" y="1124"/>
                      <a:pt x="1030" y="1129"/>
                    </a:cubicBezTo>
                    <a:cubicBezTo>
                      <a:pt x="1056" y="1133"/>
                      <a:pt x="1092" y="1184"/>
                      <a:pt x="1107" y="1197"/>
                    </a:cubicBezTo>
                    <a:cubicBezTo>
                      <a:pt x="1121" y="1210"/>
                      <a:pt x="1154" y="1215"/>
                      <a:pt x="1171" y="1213"/>
                    </a:cubicBezTo>
                    <a:cubicBezTo>
                      <a:pt x="1188" y="1211"/>
                      <a:pt x="1200" y="1212"/>
                      <a:pt x="1218" y="1190"/>
                    </a:cubicBezTo>
                    <a:cubicBezTo>
                      <a:pt x="1235" y="1168"/>
                      <a:pt x="1246" y="1189"/>
                      <a:pt x="1253" y="1197"/>
                    </a:cubicBezTo>
                    <a:cubicBezTo>
                      <a:pt x="1259" y="1206"/>
                      <a:pt x="1266" y="1214"/>
                      <a:pt x="1280" y="1212"/>
                    </a:cubicBezTo>
                    <a:cubicBezTo>
                      <a:pt x="1284" y="1212"/>
                      <a:pt x="1289" y="1213"/>
                      <a:pt x="1293" y="1217"/>
                    </a:cubicBezTo>
                    <a:cubicBezTo>
                      <a:pt x="1297" y="1206"/>
                      <a:pt x="1301" y="1191"/>
                      <a:pt x="1302" y="1177"/>
                    </a:cubicBezTo>
                    <a:cubicBezTo>
                      <a:pt x="1304" y="1147"/>
                      <a:pt x="1287" y="1136"/>
                      <a:pt x="1320" y="1127"/>
                    </a:cubicBezTo>
                    <a:close/>
                  </a:path>
                </a:pathLst>
              </a:custGeom>
              <a:solidFill>
                <a:schemeClr val="accent5"/>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86" name="Google Shape;886;p35"/>
              <p:cNvSpPr/>
              <p:nvPr/>
            </p:nvSpPr>
            <p:spPr>
              <a:xfrm>
                <a:off x="4247" y="2313"/>
                <a:ext cx="563" cy="589"/>
              </a:xfrm>
              <a:custGeom>
                <a:rect b="b" l="l" r="r" t="t"/>
                <a:pathLst>
                  <a:path extrusionOk="0" h="1271" w="1217">
                    <a:moveTo>
                      <a:pt x="256" y="26"/>
                    </a:moveTo>
                    <a:cubicBezTo>
                      <a:pt x="252" y="28"/>
                      <a:pt x="246" y="31"/>
                      <a:pt x="240" y="33"/>
                    </a:cubicBezTo>
                    <a:cubicBezTo>
                      <a:pt x="245" y="44"/>
                      <a:pt x="246" y="58"/>
                      <a:pt x="252" y="66"/>
                    </a:cubicBezTo>
                    <a:cubicBezTo>
                      <a:pt x="262" y="81"/>
                      <a:pt x="276" y="88"/>
                      <a:pt x="308" y="88"/>
                    </a:cubicBezTo>
                    <a:cubicBezTo>
                      <a:pt x="341" y="88"/>
                      <a:pt x="348" y="101"/>
                      <a:pt x="348" y="118"/>
                    </a:cubicBezTo>
                    <a:cubicBezTo>
                      <a:pt x="348" y="135"/>
                      <a:pt x="354" y="140"/>
                      <a:pt x="374" y="161"/>
                    </a:cubicBezTo>
                    <a:cubicBezTo>
                      <a:pt x="394" y="181"/>
                      <a:pt x="367" y="192"/>
                      <a:pt x="337" y="203"/>
                    </a:cubicBezTo>
                    <a:cubicBezTo>
                      <a:pt x="306" y="214"/>
                      <a:pt x="321" y="229"/>
                      <a:pt x="308" y="238"/>
                    </a:cubicBezTo>
                    <a:cubicBezTo>
                      <a:pt x="295" y="248"/>
                      <a:pt x="249" y="235"/>
                      <a:pt x="245" y="216"/>
                    </a:cubicBezTo>
                    <a:cubicBezTo>
                      <a:pt x="241" y="198"/>
                      <a:pt x="223" y="203"/>
                      <a:pt x="199" y="181"/>
                    </a:cubicBezTo>
                    <a:cubicBezTo>
                      <a:pt x="175" y="159"/>
                      <a:pt x="155" y="183"/>
                      <a:pt x="136" y="188"/>
                    </a:cubicBezTo>
                    <a:cubicBezTo>
                      <a:pt x="116" y="194"/>
                      <a:pt x="125" y="212"/>
                      <a:pt x="140" y="233"/>
                    </a:cubicBezTo>
                    <a:cubicBezTo>
                      <a:pt x="155" y="253"/>
                      <a:pt x="134" y="261"/>
                      <a:pt x="151" y="285"/>
                    </a:cubicBezTo>
                    <a:cubicBezTo>
                      <a:pt x="169" y="309"/>
                      <a:pt x="136" y="303"/>
                      <a:pt x="101" y="305"/>
                    </a:cubicBezTo>
                    <a:cubicBezTo>
                      <a:pt x="66" y="307"/>
                      <a:pt x="103" y="366"/>
                      <a:pt x="99" y="398"/>
                    </a:cubicBezTo>
                    <a:cubicBezTo>
                      <a:pt x="94" y="429"/>
                      <a:pt x="64" y="433"/>
                      <a:pt x="40" y="431"/>
                    </a:cubicBezTo>
                    <a:cubicBezTo>
                      <a:pt x="16" y="429"/>
                      <a:pt x="0" y="420"/>
                      <a:pt x="3" y="446"/>
                    </a:cubicBezTo>
                    <a:cubicBezTo>
                      <a:pt x="5" y="472"/>
                      <a:pt x="22" y="472"/>
                      <a:pt x="59" y="477"/>
                    </a:cubicBezTo>
                    <a:cubicBezTo>
                      <a:pt x="96" y="483"/>
                      <a:pt x="86" y="507"/>
                      <a:pt x="86" y="528"/>
                    </a:cubicBezTo>
                    <a:cubicBezTo>
                      <a:pt x="86" y="548"/>
                      <a:pt x="105" y="555"/>
                      <a:pt x="125" y="550"/>
                    </a:cubicBezTo>
                    <a:cubicBezTo>
                      <a:pt x="145" y="544"/>
                      <a:pt x="155" y="566"/>
                      <a:pt x="169" y="578"/>
                    </a:cubicBezTo>
                    <a:cubicBezTo>
                      <a:pt x="182" y="589"/>
                      <a:pt x="195" y="603"/>
                      <a:pt x="228" y="559"/>
                    </a:cubicBezTo>
                    <a:cubicBezTo>
                      <a:pt x="260" y="515"/>
                      <a:pt x="256" y="553"/>
                      <a:pt x="256" y="565"/>
                    </a:cubicBezTo>
                    <a:cubicBezTo>
                      <a:pt x="256" y="576"/>
                      <a:pt x="256" y="583"/>
                      <a:pt x="273" y="609"/>
                    </a:cubicBezTo>
                    <a:cubicBezTo>
                      <a:pt x="291" y="635"/>
                      <a:pt x="286" y="655"/>
                      <a:pt x="289" y="685"/>
                    </a:cubicBezTo>
                    <a:cubicBezTo>
                      <a:pt x="291" y="715"/>
                      <a:pt x="289" y="713"/>
                      <a:pt x="262" y="720"/>
                    </a:cubicBezTo>
                    <a:cubicBezTo>
                      <a:pt x="236" y="728"/>
                      <a:pt x="236" y="741"/>
                      <a:pt x="204" y="750"/>
                    </a:cubicBezTo>
                    <a:cubicBezTo>
                      <a:pt x="171" y="759"/>
                      <a:pt x="188" y="770"/>
                      <a:pt x="186" y="800"/>
                    </a:cubicBezTo>
                    <a:cubicBezTo>
                      <a:pt x="185" y="814"/>
                      <a:pt x="181" y="829"/>
                      <a:pt x="177" y="840"/>
                    </a:cubicBezTo>
                    <a:cubicBezTo>
                      <a:pt x="187" y="847"/>
                      <a:pt x="196" y="861"/>
                      <a:pt x="207" y="873"/>
                    </a:cubicBezTo>
                    <a:cubicBezTo>
                      <a:pt x="222" y="890"/>
                      <a:pt x="230" y="883"/>
                      <a:pt x="246" y="877"/>
                    </a:cubicBezTo>
                    <a:cubicBezTo>
                      <a:pt x="262" y="870"/>
                      <a:pt x="254" y="871"/>
                      <a:pt x="280" y="883"/>
                    </a:cubicBezTo>
                    <a:cubicBezTo>
                      <a:pt x="306" y="895"/>
                      <a:pt x="293" y="883"/>
                      <a:pt x="328" y="906"/>
                    </a:cubicBezTo>
                    <a:cubicBezTo>
                      <a:pt x="363" y="928"/>
                      <a:pt x="345" y="943"/>
                      <a:pt x="321" y="965"/>
                    </a:cubicBezTo>
                    <a:cubicBezTo>
                      <a:pt x="297" y="987"/>
                      <a:pt x="343" y="1006"/>
                      <a:pt x="339" y="1050"/>
                    </a:cubicBezTo>
                    <a:cubicBezTo>
                      <a:pt x="335" y="1095"/>
                      <a:pt x="367" y="1106"/>
                      <a:pt x="389" y="1135"/>
                    </a:cubicBezTo>
                    <a:cubicBezTo>
                      <a:pt x="411" y="1165"/>
                      <a:pt x="404" y="1184"/>
                      <a:pt x="424" y="1206"/>
                    </a:cubicBezTo>
                    <a:cubicBezTo>
                      <a:pt x="444" y="1228"/>
                      <a:pt x="470" y="1200"/>
                      <a:pt x="494" y="1189"/>
                    </a:cubicBezTo>
                    <a:cubicBezTo>
                      <a:pt x="518" y="1178"/>
                      <a:pt x="529" y="1150"/>
                      <a:pt x="546" y="1134"/>
                    </a:cubicBezTo>
                    <a:cubicBezTo>
                      <a:pt x="564" y="1117"/>
                      <a:pt x="586" y="1143"/>
                      <a:pt x="597" y="1161"/>
                    </a:cubicBezTo>
                    <a:cubicBezTo>
                      <a:pt x="608" y="1180"/>
                      <a:pt x="588" y="1195"/>
                      <a:pt x="573" y="1206"/>
                    </a:cubicBezTo>
                    <a:cubicBezTo>
                      <a:pt x="557" y="1217"/>
                      <a:pt x="542" y="1222"/>
                      <a:pt x="568" y="1247"/>
                    </a:cubicBezTo>
                    <a:cubicBezTo>
                      <a:pt x="594" y="1271"/>
                      <a:pt x="612" y="1241"/>
                      <a:pt x="634" y="1219"/>
                    </a:cubicBezTo>
                    <a:cubicBezTo>
                      <a:pt x="656" y="1197"/>
                      <a:pt x="649" y="1193"/>
                      <a:pt x="688" y="1165"/>
                    </a:cubicBezTo>
                    <a:cubicBezTo>
                      <a:pt x="728" y="1137"/>
                      <a:pt x="739" y="1193"/>
                      <a:pt x="769" y="1211"/>
                    </a:cubicBezTo>
                    <a:cubicBezTo>
                      <a:pt x="800" y="1230"/>
                      <a:pt x="848" y="1217"/>
                      <a:pt x="878" y="1209"/>
                    </a:cubicBezTo>
                    <a:cubicBezTo>
                      <a:pt x="909" y="1202"/>
                      <a:pt x="905" y="1219"/>
                      <a:pt x="935" y="1235"/>
                    </a:cubicBezTo>
                    <a:cubicBezTo>
                      <a:pt x="939" y="1237"/>
                      <a:pt x="941" y="1239"/>
                      <a:pt x="942" y="1241"/>
                    </a:cubicBezTo>
                    <a:cubicBezTo>
                      <a:pt x="956" y="1238"/>
                      <a:pt x="969" y="1232"/>
                      <a:pt x="973" y="1222"/>
                    </a:cubicBezTo>
                    <a:cubicBezTo>
                      <a:pt x="983" y="1200"/>
                      <a:pt x="995" y="1192"/>
                      <a:pt x="1009" y="1181"/>
                    </a:cubicBezTo>
                    <a:cubicBezTo>
                      <a:pt x="1024" y="1170"/>
                      <a:pt x="1049" y="1159"/>
                      <a:pt x="1052" y="1136"/>
                    </a:cubicBezTo>
                    <a:cubicBezTo>
                      <a:pt x="1055" y="1114"/>
                      <a:pt x="1057" y="1093"/>
                      <a:pt x="1070" y="1079"/>
                    </a:cubicBezTo>
                    <a:cubicBezTo>
                      <a:pt x="1083" y="1065"/>
                      <a:pt x="1096" y="1056"/>
                      <a:pt x="1083" y="1040"/>
                    </a:cubicBezTo>
                    <a:cubicBezTo>
                      <a:pt x="1070" y="1025"/>
                      <a:pt x="1029" y="1000"/>
                      <a:pt x="1065" y="992"/>
                    </a:cubicBezTo>
                    <a:cubicBezTo>
                      <a:pt x="1101" y="983"/>
                      <a:pt x="1113" y="982"/>
                      <a:pt x="1132" y="975"/>
                    </a:cubicBezTo>
                    <a:cubicBezTo>
                      <a:pt x="1152" y="968"/>
                      <a:pt x="1190" y="967"/>
                      <a:pt x="1175" y="947"/>
                    </a:cubicBezTo>
                    <a:cubicBezTo>
                      <a:pt x="1160" y="928"/>
                      <a:pt x="1132" y="915"/>
                      <a:pt x="1157" y="894"/>
                    </a:cubicBezTo>
                    <a:cubicBezTo>
                      <a:pt x="1181" y="874"/>
                      <a:pt x="1217" y="833"/>
                      <a:pt x="1199" y="803"/>
                    </a:cubicBezTo>
                    <a:cubicBezTo>
                      <a:pt x="1181" y="772"/>
                      <a:pt x="1190" y="760"/>
                      <a:pt x="1162" y="758"/>
                    </a:cubicBezTo>
                    <a:cubicBezTo>
                      <a:pt x="1134" y="757"/>
                      <a:pt x="1118" y="715"/>
                      <a:pt x="1081" y="744"/>
                    </a:cubicBezTo>
                    <a:cubicBezTo>
                      <a:pt x="1045" y="774"/>
                      <a:pt x="1011" y="776"/>
                      <a:pt x="998" y="764"/>
                    </a:cubicBezTo>
                    <a:cubicBezTo>
                      <a:pt x="985" y="751"/>
                      <a:pt x="986" y="742"/>
                      <a:pt x="991" y="717"/>
                    </a:cubicBezTo>
                    <a:cubicBezTo>
                      <a:pt x="996" y="692"/>
                      <a:pt x="1011" y="683"/>
                      <a:pt x="978" y="671"/>
                    </a:cubicBezTo>
                    <a:cubicBezTo>
                      <a:pt x="946" y="658"/>
                      <a:pt x="926" y="661"/>
                      <a:pt x="906" y="643"/>
                    </a:cubicBezTo>
                    <a:cubicBezTo>
                      <a:pt x="887" y="625"/>
                      <a:pt x="872" y="628"/>
                      <a:pt x="869" y="608"/>
                    </a:cubicBezTo>
                    <a:cubicBezTo>
                      <a:pt x="865" y="589"/>
                      <a:pt x="842" y="579"/>
                      <a:pt x="872" y="562"/>
                    </a:cubicBezTo>
                    <a:cubicBezTo>
                      <a:pt x="901" y="546"/>
                      <a:pt x="919" y="536"/>
                      <a:pt x="919" y="508"/>
                    </a:cubicBezTo>
                    <a:cubicBezTo>
                      <a:pt x="919" y="480"/>
                      <a:pt x="891" y="466"/>
                      <a:pt x="888" y="455"/>
                    </a:cubicBezTo>
                    <a:cubicBezTo>
                      <a:pt x="885" y="444"/>
                      <a:pt x="916" y="411"/>
                      <a:pt x="942" y="429"/>
                    </a:cubicBezTo>
                    <a:cubicBezTo>
                      <a:pt x="968" y="447"/>
                      <a:pt x="991" y="455"/>
                      <a:pt x="1011" y="444"/>
                    </a:cubicBezTo>
                    <a:cubicBezTo>
                      <a:pt x="1031" y="433"/>
                      <a:pt x="1027" y="415"/>
                      <a:pt x="1013" y="389"/>
                    </a:cubicBezTo>
                    <a:cubicBezTo>
                      <a:pt x="998" y="362"/>
                      <a:pt x="980" y="338"/>
                      <a:pt x="955" y="338"/>
                    </a:cubicBezTo>
                    <a:cubicBezTo>
                      <a:pt x="931" y="338"/>
                      <a:pt x="911" y="344"/>
                      <a:pt x="913" y="366"/>
                    </a:cubicBezTo>
                    <a:cubicBezTo>
                      <a:pt x="914" y="389"/>
                      <a:pt x="918" y="400"/>
                      <a:pt x="898" y="402"/>
                    </a:cubicBezTo>
                    <a:cubicBezTo>
                      <a:pt x="878" y="405"/>
                      <a:pt x="833" y="425"/>
                      <a:pt x="810" y="402"/>
                    </a:cubicBezTo>
                    <a:cubicBezTo>
                      <a:pt x="787" y="380"/>
                      <a:pt x="790" y="315"/>
                      <a:pt x="767" y="315"/>
                    </a:cubicBezTo>
                    <a:cubicBezTo>
                      <a:pt x="744" y="315"/>
                      <a:pt x="701" y="315"/>
                      <a:pt x="705" y="297"/>
                    </a:cubicBezTo>
                    <a:cubicBezTo>
                      <a:pt x="708" y="279"/>
                      <a:pt x="700" y="259"/>
                      <a:pt x="726" y="243"/>
                    </a:cubicBezTo>
                    <a:cubicBezTo>
                      <a:pt x="752" y="226"/>
                      <a:pt x="749" y="208"/>
                      <a:pt x="731" y="191"/>
                    </a:cubicBezTo>
                    <a:cubicBezTo>
                      <a:pt x="713" y="174"/>
                      <a:pt x="695" y="162"/>
                      <a:pt x="682" y="180"/>
                    </a:cubicBezTo>
                    <a:cubicBezTo>
                      <a:pt x="669" y="198"/>
                      <a:pt x="657" y="208"/>
                      <a:pt x="644" y="187"/>
                    </a:cubicBezTo>
                    <a:cubicBezTo>
                      <a:pt x="631" y="166"/>
                      <a:pt x="624" y="154"/>
                      <a:pt x="605" y="138"/>
                    </a:cubicBezTo>
                    <a:cubicBezTo>
                      <a:pt x="585" y="123"/>
                      <a:pt x="585" y="116"/>
                      <a:pt x="541" y="117"/>
                    </a:cubicBezTo>
                    <a:cubicBezTo>
                      <a:pt x="497" y="119"/>
                      <a:pt x="503" y="111"/>
                      <a:pt x="498" y="98"/>
                    </a:cubicBezTo>
                    <a:cubicBezTo>
                      <a:pt x="493" y="86"/>
                      <a:pt x="492" y="80"/>
                      <a:pt x="474" y="81"/>
                    </a:cubicBezTo>
                    <a:cubicBezTo>
                      <a:pt x="456" y="83"/>
                      <a:pt x="436" y="90"/>
                      <a:pt x="420" y="72"/>
                    </a:cubicBezTo>
                    <a:cubicBezTo>
                      <a:pt x="403" y="54"/>
                      <a:pt x="371" y="47"/>
                      <a:pt x="346" y="34"/>
                    </a:cubicBezTo>
                    <a:cubicBezTo>
                      <a:pt x="321" y="22"/>
                      <a:pt x="292" y="19"/>
                      <a:pt x="289" y="5"/>
                    </a:cubicBezTo>
                    <a:cubicBezTo>
                      <a:pt x="288" y="4"/>
                      <a:pt x="288" y="2"/>
                      <a:pt x="288" y="0"/>
                    </a:cubicBezTo>
                    <a:cubicBezTo>
                      <a:pt x="273" y="7"/>
                      <a:pt x="264" y="22"/>
                      <a:pt x="256" y="26"/>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87" name="Google Shape;887;p35"/>
              <p:cNvSpPr/>
              <p:nvPr/>
            </p:nvSpPr>
            <p:spPr>
              <a:xfrm>
                <a:off x="4378" y="2218"/>
                <a:ext cx="671" cy="469"/>
              </a:xfrm>
              <a:custGeom>
                <a:rect b="b" l="l" r="r" t="t"/>
                <a:pathLst>
                  <a:path extrusionOk="0" h="1013" w="1448">
                    <a:moveTo>
                      <a:pt x="919" y="963"/>
                    </a:moveTo>
                    <a:cubicBezTo>
                      <a:pt x="922" y="950"/>
                      <a:pt x="951" y="956"/>
                      <a:pt x="963" y="946"/>
                    </a:cubicBezTo>
                    <a:cubicBezTo>
                      <a:pt x="974" y="936"/>
                      <a:pt x="992" y="955"/>
                      <a:pt x="997" y="967"/>
                    </a:cubicBezTo>
                    <a:cubicBezTo>
                      <a:pt x="1002" y="980"/>
                      <a:pt x="1012" y="984"/>
                      <a:pt x="1032" y="991"/>
                    </a:cubicBezTo>
                    <a:cubicBezTo>
                      <a:pt x="1051" y="998"/>
                      <a:pt x="1051" y="1005"/>
                      <a:pt x="1073" y="996"/>
                    </a:cubicBezTo>
                    <a:cubicBezTo>
                      <a:pt x="1094" y="988"/>
                      <a:pt x="1102" y="971"/>
                      <a:pt x="1119" y="992"/>
                    </a:cubicBezTo>
                    <a:cubicBezTo>
                      <a:pt x="1135" y="1013"/>
                      <a:pt x="1140" y="1006"/>
                      <a:pt x="1160" y="1000"/>
                    </a:cubicBezTo>
                    <a:cubicBezTo>
                      <a:pt x="1179" y="995"/>
                      <a:pt x="1191" y="993"/>
                      <a:pt x="1191" y="977"/>
                    </a:cubicBezTo>
                    <a:cubicBezTo>
                      <a:pt x="1191" y="960"/>
                      <a:pt x="1196" y="960"/>
                      <a:pt x="1209" y="953"/>
                    </a:cubicBezTo>
                    <a:cubicBezTo>
                      <a:pt x="1222" y="946"/>
                      <a:pt x="1227" y="949"/>
                      <a:pt x="1232" y="927"/>
                    </a:cubicBezTo>
                    <a:cubicBezTo>
                      <a:pt x="1237" y="904"/>
                      <a:pt x="1255" y="910"/>
                      <a:pt x="1258" y="888"/>
                    </a:cubicBezTo>
                    <a:cubicBezTo>
                      <a:pt x="1261" y="866"/>
                      <a:pt x="1228" y="850"/>
                      <a:pt x="1251" y="843"/>
                    </a:cubicBezTo>
                    <a:cubicBezTo>
                      <a:pt x="1274" y="836"/>
                      <a:pt x="1294" y="838"/>
                      <a:pt x="1284" y="820"/>
                    </a:cubicBezTo>
                    <a:cubicBezTo>
                      <a:pt x="1274" y="802"/>
                      <a:pt x="1264" y="796"/>
                      <a:pt x="1246" y="782"/>
                    </a:cubicBezTo>
                    <a:cubicBezTo>
                      <a:pt x="1228" y="768"/>
                      <a:pt x="1223" y="749"/>
                      <a:pt x="1240" y="745"/>
                    </a:cubicBezTo>
                    <a:cubicBezTo>
                      <a:pt x="1252" y="741"/>
                      <a:pt x="1252" y="733"/>
                      <a:pt x="1274" y="742"/>
                    </a:cubicBezTo>
                    <a:cubicBezTo>
                      <a:pt x="1276" y="736"/>
                      <a:pt x="1285" y="734"/>
                      <a:pt x="1304" y="741"/>
                    </a:cubicBezTo>
                    <a:cubicBezTo>
                      <a:pt x="1365" y="763"/>
                      <a:pt x="1431" y="811"/>
                      <a:pt x="1440" y="785"/>
                    </a:cubicBezTo>
                    <a:cubicBezTo>
                      <a:pt x="1448" y="759"/>
                      <a:pt x="1413" y="730"/>
                      <a:pt x="1413" y="700"/>
                    </a:cubicBezTo>
                    <a:cubicBezTo>
                      <a:pt x="1413" y="670"/>
                      <a:pt x="1400" y="656"/>
                      <a:pt x="1370" y="656"/>
                    </a:cubicBezTo>
                    <a:cubicBezTo>
                      <a:pt x="1339" y="656"/>
                      <a:pt x="1304" y="659"/>
                      <a:pt x="1291" y="630"/>
                    </a:cubicBezTo>
                    <a:cubicBezTo>
                      <a:pt x="1278" y="600"/>
                      <a:pt x="1269" y="567"/>
                      <a:pt x="1221" y="567"/>
                    </a:cubicBezTo>
                    <a:cubicBezTo>
                      <a:pt x="1173" y="567"/>
                      <a:pt x="1147" y="552"/>
                      <a:pt x="1147" y="530"/>
                    </a:cubicBezTo>
                    <a:cubicBezTo>
                      <a:pt x="1147" y="507"/>
                      <a:pt x="1195" y="504"/>
                      <a:pt x="1156" y="474"/>
                    </a:cubicBezTo>
                    <a:cubicBezTo>
                      <a:pt x="1116" y="444"/>
                      <a:pt x="1042" y="374"/>
                      <a:pt x="1025" y="341"/>
                    </a:cubicBezTo>
                    <a:cubicBezTo>
                      <a:pt x="1007" y="307"/>
                      <a:pt x="1012" y="292"/>
                      <a:pt x="968" y="266"/>
                    </a:cubicBezTo>
                    <a:cubicBezTo>
                      <a:pt x="924" y="241"/>
                      <a:pt x="924" y="244"/>
                      <a:pt x="929" y="215"/>
                    </a:cubicBezTo>
                    <a:cubicBezTo>
                      <a:pt x="933" y="185"/>
                      <a:pt x="907" y="159"/>
                      <a:pt x="867" y="148"/>
                    </a:cubicBezTo>
                    <a:cubicBezTo>
                      <a:pt x="828" y="137"/>
                      <a:pt x="780" y="140"/>
                      <a:pt x="749" y="118"/>
                    </a:cubicBezTo>
                    <a:cubicBezTo>
                      <a:pt x="719" y="96"/>
                      <a:pt x="653" y="89"/>
                      <a:pt x="649" y="52"/>
                    </a:cubicBezTo>
                    <a:cubicBezTo>
                      <a:pt x="646" y="29"/>
                      <a:pt x="649" y="23"/>
                      <a:pt x="658" y="10"/>
                    </a:cubicBezTo>
                    <a:cubicBezTo>
                      <a:pt x="596" y="0"/>
                      <a:pt x="600" y="13"/>
                      <a:pt x="571" y="29"/>
                    </a:cubicBezTo>
                    <a:cubicBezTo>
                      <a:pt x="539" y="47"/>
                      <a:pt x="549" y="65"/>
                      <a:pt x="544" y="97"/>
                    </a:cubicBezTo>
                    <a:cubicBezTo>
                      <a:pt x="539" y="129"/>
                      <a:pt x="509" y="130"/>
                      <a:pt x="478" y="133"/>
                    </a:cubicBezTo>
                    <a:cubicBezTo>
                      <a:pt x="447" y="136"/>
                      <a:pt x="458" y="164"/>
                      <a:pt x="449" y="183"/>
                    </a:cubicBezTo>
                    <a:cubicBezTo>
                      <a:pt x="439" y="203"/>
                      <a:pt x="414" y="194"/>
                      <a:pt x="409" y="191"/>
                    </a:cubicBezTo>
                    <a:cubicBezTo>
                      <a:pt x="404" y="189"/>
                      <a:pt x="401" y="169"/>
                      <a:pt x="381" y="154"/>
                    </a:cubicBezTo>
                    <a:cubicBezTo>
                      <a:pt x="331" y="140"/>
                      <a:pt x="329" y="159"/>
                      <a:pt x="331" y="176"/>
                    </a:cubicBezTo>
                    <a:cubicBezTo>
                      <a:pt x="332" y="193"/>
                      <a:pt x="319" y="189"/>
                      <a:pt x="298" y="204"/>
                    </a:cubicBezTo>
                    <a:cubicBezTo>
                      <a:pt x="277" y="219"/>
                      <a:pt x="275" y="239"/>
                      <a:pt x="250" y="211"/>
                    </a:cubicBezTo>
                    <a:cubicBezTo>
                      <a:pt x="226" y="183"/>
                      <a:pt x="196" y="215"/>
                      <a:pt x="182" y="204"/>
                    </a:cubicBezTo>
                    <a:cubicBezTo>
                      <a:pt x="167" y="193"/>
                      <a:pt x="141" y="158"/>
                      <a:pt x="116" y="134"/>
                    </a:cubicBezTo>
                    <a:cubicBezTo>
                      <a:pt x="91" y="111"/>
                      <a:pt x="73" y="118"/>
                      <a:pt x="42" y="132"/>
                    </a:cubicBezTo>
                    <a:cubicBezTo>
                      <a:pt x="11" y="146"/>
                      <a:pt x="10" y="137"/>
                      <a:pt x="5" y="151"/>
                    </a:cubicBezTo>
                    <a:cubicBezTo>
                      <a:pt x="0" y="165"/>
                      <a:pt x="1" y="197"/>
                      <a:pt x="5" y="211"/>
                    </a:cubicBezTo>
                    <a:cubicBezTo>
                      <a:pt x="8" y="225"/>
                      <a:pt x="37" y="228"/>
                      <a:pt x="62" y="240"/>
                    </a:cubicBezTo>
                    <a:cubicBezTo>
                      <a:pt x="87" y="253"/>
                      <a:pt x="119" y="260"/>
                      <a:pt x="136" y="278"/>
                    </a:cubicBezTo>
                    <a:cubicBezTo>
                      <a:pt x="152" y="296"/>
                      <a:pt x="172" y="289"/>
                      <a:pt x="190" y="287"/>
                    </a:cubicBezTo>
                    <a:cubicBezTo>
                      <a:pt x="208" y="286"/>
                      <a:pt x="209" y="292"/>
                      <a:pt x="214" y="304"/>
                    </a:cubicBezTo>
                    <a:cubicBezTo>
                      <a:pt x="219" y="317"/>
                      <a:pt x="213" y="325"/>
                      <a:pt x="257" y="323"/>
                    </a:cubicBezTo>
                    <a:cubicBezTo>
                      <a:pt x="301" y="322"/>
                      <a:pt x="301" y="329"/>
                      <a:pt x="321" y="344"/>
                    </a:cubicBezTo>
                    <a:cubicBezTo>
                      <a:pt x="340" y="360"/>
                      <a:pt x="347" y="372"/>
                      <a:pt x="360" y="393"/>
                    </a:cubicBezTo>
                    <a:cubicBezTo>
                      <a:pt x="373" y="414"/>
                      <a:pt x="385" y="404"/>
                      <a:pt x="398" y="386"/>
                    </a:cubicBezTo>
                    <a:cubicBezTo>
                      <a:pt x="411" y="368"/>
                      <a:pt x="429" y="380"/>
                      <a:pt x="447" y="397"/>
                    </a:cubicBezTo>
                    <a:cubicBezTo>
                      <a:pt x="465" y="414"/>
                      <a:pt x="468" y="432"/>
                      <a:pt x="442" y="449"/>
                    </a:cubicBezTo>
                    <a:cubicBezTo>
                      <a:pt x="416" y="465"/>
                      <a:pt x="424" y="485"/>
                      <a:pt x="421" y="503"/>
                    </a:cubicBezTo>
                    <a:cubicBezTo>
                      <a:pt x="417" y="521"/>
                      <a:pt x="460" y="521"/>
                      <a:pt x="483" y="521"/>
                    </a:cubicBezTo>
                    <a:cubicBezTo>
                      <a:pt x="506" y="521"/>
                      <a:pt x="503" y="586"/>
                      <a:pt x="526" y="608"/>
                    </a:cubicBezTo>
                    <a:cubicBezTo>
                      <a:pt x="549" y="631"/>
                      <a:pt x="594" y="611"/>
                      <a:pt x="614" y="608"/>
                    </a:cubicBezTo>
                    <a:cubicBezTo>
                      <a:pt x="634" y="606"/>
                      <a:pt x="630" y="595"/>
                      <a:pt x="629" y="572"/>
                    </a:cubicBezTo>
                    <a:cubicBezTo>
                      <a:pt x="627" y="550"/>
                      <a:pt x="647" y="544"/>
                      <a:pt x="671" y="544"/>
                    </a:cubicBezTo>
                    <a:cubicBezTo>
                      <a:pt x="696" y="544"/>
                      <a:pt x="714" y="568"/>
                      <a:pt x="729" y="595"/>
                    </a:cubicBezTo>
                    <a:cubicBezTo>
                      <a:pt x="743" y="621"/>
                      <a:pt x="747" y="639"/>
                      <a:pt x="727" y="650"/>
                    </a:cubicBezTo>
                    <a:cubicBezTo>
                      <a:pt x="707" y="661"/>
                      <a:pt x="684" y="653"/>
                      <a:pt x="658" y="635"/>
                    </a:cubicBezTo>
                    <a:cubicBezTo>
                      <a:pt x="632" y="617"/>
                      <a:pt x="601" y="650"/>
                      <a:pt x="604" y="661"/>
                    </a:cubicBezTo>
                    <a:cubicBezTo>
                      <a:pt x="607" y="672"/>
                      <a:pt x="635" y="686"/>
                      <a:pt x="635" y="714"/>
                    </a:cubicBezTo>
                    <a:cubicBezTo>
                      <a:pt x="635" y="742"/>
                      <a:pt x="617" y="752"/>
                      <a:pt x="588" y="768"/>
                    </a:cubicBezTo>
                    <a:cubicBezTo>
                      <a:pt x="558" y="785"/>
                      <a:pt x="581" y="795"/>
                      <a:pt x="585" y="814"/>
                    </a:cubicBezTo>
                    <a:cubicBezTo>
                      <a:pt x="588" y="834"/>
                      <a:pt x="603" y="831"/>
                      <a:pt x="622" y="849"/>
                    </a:cubicBezTo>
                    <a:cubicBezTo>
                      <a:pt x="642" y="867"/>
                      <a:pt x="662" y="864"/>
                      <a:pt x="694" y="877"/>
                    </a:cubicBezTo>
                    <a:cubicBezTo>
                      <a:pt x="727" y="889"/>
                      <a:pt x="712" y="898"/>
                      <a:pt x="707" y="923"/>
                    </a:cubicBezTo>
                    <a:cubicBezTo>
                      <a:pt x="702" y="948"/>
                      <a:pt x="701" y="957"/>
                      <a:pt x="714" y="970"/>
                    </a:cubicBezTo>
                    <a:cubicBezTo>
                      <a:pt x="727" y="982"/>
                      <a:pt x="761" y="980"/>
                      <a:pt x="797" y="950"/>
                    </a:cubicBezTo>
                    <a:cubicBezTo>
                      <a:pt x="834" y="921"/>
                      <a:pt x="850" y="963"/>
                      <a:pt x="878" y="964"/>
                    </a:cubicBezTo>
                    <a:cubicBezTo>
                      <a:pt x="892" y="965"/>
                      <a:pt x="897" y="969"/>
                      <a:pt x="901" y="976"/>
                    </a:cubicBezTo>
                    <a:cubicBezTo>
                      <a:pt x="909" y="973"/>
                      <a:pt x="917" y="969"/>
                      <a:pt x="919" y="963"/>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88" name="Google Shape;888;p35"/>
              <p:cNvSpPr/>
              <p:nvPr/>
            </p:nvSpPr>
            <p:spPr>
              <a:xfrm>
                <a:off x="4661" y="2651"/>
                <a:ext cx="455" cy="451"/>
              </a:xfrm>
              <a:custGeom>
                <a:rect b="b" l="l" r="r" t="t"/>
                <a:pathLst>
                  <a:path extrusionOk="0" h="972" w="983">
                    <a:moveTo>
                      <a:pt x="913" y="416"/>
                    </a:moveTo>
                    <a:cubicBezTo>
                      <a:pt x="948" y="416"/>
                      <a:pt x="983" y="413"/>
                      <a:pt x="965" y="379"/>
                    </a:cubicBezTo>
                    <a:cubicBezTo>
                      <a:pt x="948" y="346"/>
                      <a:pt x="908" y="331"/>
                      <a:pt x="926" y="298"/>
                    </a:cubicBezTo>
                    <a:cubicBezTo>
                      <a:pt x="943" y="265"/>
                      <a:pt x="983" y="246"/>
                      <a:pt x="948" y="227"/>
                    </a:cubicBezTo>
                    <a:cubicBezTo>
                      <a:pt x="913" y="209"/>
                      <a:pt x="856" y="242"/>
                      <a:pt x="830" y="205"/>
                    </a:cubicBezTo>
                    <a:cubicBezTo>
                      <a:pt x="803" y="168"/>
                      <a:pt x="725" y="153"/>
                      <a:pt x="707" y="179"/>
                    </a:cubicBezTo>
                    <a:cubicBezTo>
                      <a:pt x="690" y="205"/>
                      <a:pt x="624" y="279"/>
                      <a:pt x="607" y="253"/>
                    </a:cubicBezTo>
                    <a:cubicBezTo>
                      <a:pt x="589" y="227"/>
                      <a:pt x="598" y="216"/>
                      <a:pt x="572" y="216"/>
                    </a:cubicBezTo>
                    <a:cubicBezTo>
                      <a:pt x="546" y="216"/>
                      <a:pt x="519" y="157"/>
                      <a:pt x="559" y="168"/>
                    </a:cubicBezTo>
                    <a:cubicBezTo>
                      <a:pt x="598" y="179"/>
                      <a:pt x="655" y="194"/>
                      <a:pt x="668" y="164"/>
                    </a:cubicBezTo>
                    <a:cubicBezTo>
                      <a:pt x="679" y="140"/>
                      <a:pt x="687" y="106"/>
                      <a:pt x="706" y="85"/>
                    </a:cubicBezTo>
                    <a:cubicBezTo>
                      <a:pt x="697" y="76"/>
                      <a:pt x="690" y="66"/>
                      <a:pt x="677" y="63"/>
                    </a:cubicBezTo>
                    <a:cubicBezTo>
                      <a:pt x="656" y="59"/>
                      <a:pt x="658" y="46"/>
                      <a:pt x="620" y="31"/>
                    </a:cubicBezTo>
                    <a:cubicBezTo>
                      <a:pt x="610" y="27"/>
                      <a:pt x="604" y="22"/>
                      <a:pt x="601" y="16"/>
                    </a:cubicBezTo>
                    <a:cubicBezTo>
                      <a:pt x="600" y="16"/>
                      <a:pt x="600" y="17"/>
                      <a:pt x="599" y="17"/>
                    </a:cubicBezTo>
                    <a:cubicBezTo>
                      <a:pt x="586" y="24"/>
                      <a:pt x="581" y="24"/>
                      <a:pt x="581" y="41"/>
                    </a:cubicBezTo>
                    <a:cubicBezTo>
                      <a:pt x="581" y="57"/>
                      <a:pt x="569" y="59"/>
                      <a:pt x="550" y="64"/>
                    </a:cubicBezTo>
                    <a:cubicBezTo>
                      <a:pt x="530" y="70"/>
                      <a:pt x="525" y="77"/>
                      <a:pt x="509" y="56"/>
                    </a:cubicBezTo>
                    <a:cubicBezTo>
                      <a:pt x="492" y="35"/>
                      <a:pt x="484" y="52"/>
                      <a:pt x="463" y="60"/>
                    </a:cubicBezTo>
                    <a:cubicBezTo>
                      <a:pt x="441" y="69"/>
                      <a:pt x="441" y="62"/>
                      <a:pt x="422" y="55"/>
                    </a:cubicBezTo>
                    <a:cubicBezTo>
                      <a:pt x="402" y="48"/>
                      <a:pt x="392" y="44"/>
                      <a:pt x="387" y="31"/>
                    </a:cubicBezTo>
                    <a:cubicBezTo>
                      <a:pt x="382" y="19"/>
                      <a:pt x="364" y="0"/>
                      <a:pt x="353" y="10"/>
                    </a:cubicBezTo>
                    <a:cubicBezTo>
                      <a:pt x="341" y="20"/>
                      <a:pt x="312" y="14"/>
                      <a:pt x="309" y="27"/>
                    </a:cubicBezTo>
                    <a:cubicBezTo>
                      <a:pt x="307" y="33"/>
                      <a:pt x="299" y="37"/>
                      <a:pt x="291" y="40"/>
                    </a:cubicBezTo>
                    <a:cubicBezTo>
                      <a:pt x="294" y="48"/>
                      <a:pt x="297" y="58"/>
                      <a:pt x="305" y="73"/>
                    </a:cubicBezTo>
                    <a:cubicBezTo>
                      <a:pt x="323" y="103"/>
                      <a:pt x="287" y="144"/>
                      <a:pt x="263" y="164"/>
                    </a:cubicBezTo>
                    <a:cubicBezTo>
                      <a:pt x="238" y="185"/>
                      <a:pt x="266" y="198"/>
                      <a:pt x="281" y="217"/>
                    </a:cubicBezTo>
                    <a:cubicBezTo>
                      <a:pt x="296" y="237"/>
                      <a:pt x="258" y="238"/>
                      <a:pt x="238" y="245"/>
                    </a:cubicBezTo>
                    <a:cubicBezTo>
                      <a:pt x="219" y="252"/>
                      <a:pt x="207" y="253"/>
                      <a:pt x="171" y="262"/>
                    </a:cubicBezTo>
                    <a:cubicBezTo>
                      <a:pt x="135" y="270"/>
                      <a:pt x="176" y="295"/>
                      <a:pt x="189" y="310"/>
                    </a:cubicBezTo>
                    <a:cubicBezTo>
                      <a:pt x="202" y="326"/>
                      <a:pt x="189" y="335"/>
                      <a:pt x="176" y="349"/>
                    </a:cubicBezTo>
                    <a:cubicBezTo>
                      <a:pt x="163" y="363"/>
                      <a:pt x="161" y="384"/>
                      <a:pt x="158" y="406"/>
                    </a:cubicBezTo>
                    <a:cubicBezTo>
                      <a:pt x="155" y="429"/>
                      <a:pt x="130" y="440"/>
                      <a:pt x="115" y="451"/>
                    </a:cubicBezTo>
                    <a:cubicBezTo>
                      <a:pt x="101" y="462"/>
                      <a:pt x="89" y="470"/>
                      <a:pt x="79" y="492"/>
                    </a:cubicBezTo>
                    <a:cubicBezTo>
                      <a:pt x="75" y="502"/>
                      <a:pt x="62" y="508"/>
                      <a:pt x="48" y="511"/>
                    </a:cubicBezTo>
                    <a:cubicBezTo>
                      <a:pt x="59" y="529"/>
                      <a:pt x="12" y="558"/>
                      <a:pt x="6" y="580"/>
                    </a:cubicBezTo>
                    <a:cubicBezTo>
                      <a:pt x="0" y="604"/>
                      <a:pt x="43" y="613"/>
                      <a:pt x="91" y="635"/>
                    </a:cubicBezTo>
                    <a:cubicBezTo>
                      <a:pt x="139" y="657"/>
                      <a:pt x="131" y="700"/>
                      <a:pt x="157" y="733"/>
                    </a:cubicBezTo>
                    <a:cubicBezTo>
                      <a:pt x="177" y="759"/>
                      <a:pt x="164" y="769"/>
                      <a:pt x="156" y="780"/>
                    </a:cubicBezTo>
                    <a:cubicBezTo>
                      <a:pt x="169" y="782"/>
                      <a:pt x="184" y="782"/>
                      <a:pt x="192" y="777"/>
                    </a:cubicBezTo>
                    <a:cubicBezTo>
                      <a:pt x="210" y="768"/>
                      <a:pt x="248" y="747"/>
                      <a:pt x="246" y="782"/>
                    </a:cubicBezTo>
                    <a:cubicBezTo>
                      <a:pt x="245" y="816"/>
                      <a:pt x="232" y="833"/>
                      <a:pt x="251" y="848"/>
                    </a:cubicBezTo>
                    <a:cubicBezTo>
                      <a:pt x="271" y="864"/>
                      <a:pt x="289" y="884"/>
                      <a:pt x="294" y="905"/>
                    </a:cubicBezTo>
                    <a:cubicBezTo>
                      <a:pt x="299" y="926"/>
                      <a:pt x="309" y="944"/>
                      <a:pt x="330" y="954"/>
                    </a:cubicBezTo>
                    <a:cubicBezTo>
                      <a:pt x="351" y="964"/>
                      <a:pt x="381" y="972"/>
                      <a:pt x="397" y="959"/>
                    </a:cubicBezTo>
                    <a:cubicBezTo>
                      <a:pt x="414" y="947"/>
                      <a:pt x="428" y="943"/>
                      <a:pt x="438" y="923"/>
                    </a:cubicBezTo>
                    <a:cubicBezTo>
                      <a:pt x="448" y="904"/>
                      <a:pt x="464" y="879"/>
                      <a:pt x="486" y="914"/>
                    </a:cubicBezTo>
                    <a:cubicBezTo>
                      <a:pt x="507" y="948"/>
                      <a:pt x="502" y="958"/>
                      <a:pt x="533" y="962"/>
                    </a:cubicBezTo>
                    <a:cubicBezTo>
                      <a:pt x="564" y="966"/>
                      <a:pt x="564" y="961"/>
                      <a:pt x="590" y="950"/>
                    </a:cubicBezTo>
                    <a:cubicBezTo>
                      <a:pt x="617" y="939"/>
                      <a:pt x="656" y="915"/>
                      <a:pt x="666" y="937"/>
                    </a:cubicBezTo>
                    <a:cubicBezTo>
                      <a:pt x="676" y="959"/>
                      <a:pt x="694" y="968"/>
                      <a:pt x="713" y="971"/>
                    </a:cubicBezTo>
                    <a:cubicBezTo>
                      <a:pt x="716" y="971"/>
                      <a:pt x="718" y="971"/>
                      <a:pt x="720" y="972"/>
                    </a:cubicBezTo>
                    <a:cubicBezTo>
                      <a:pt x="732" y="956"/>
                      <a:pt x="744" y="937"/>
                      <a:pt x="747" y="906"/>
                    </a:cubicBezTo>
                    <a:cubicBezTo>
                      <a:pt x="751" y="850"/>
                      <a:pt x="747" y="813"/>
                      <a:pt x="768" y="791"/>
                    </a:cubicBezTo>
                    <a:cubicBezTo>
                      <a:pt x="790" y="769"/>
                      <a:pt x="808" y="728"/>
                      <a:pt x="812" y="706"/>
                    </a:cubicBezTo>
                    <a:cubicBezTo>
                      <a:pt x="817" y="683"/>
                      <a:pt x="825" y="639"/>
                      <a:pt x="851" y="665"/>
                    </a:cubicBezTo>
                    <a:cubicBezTo>
                      <a:pt x="878" y="691"/>
                      <a:pt x="878" y="702"/>
                      <a:pt x="900" y="680"/>
                    </a:cubicBezTo>
                    <a:cubicBezTo>
                      <a:pt x="921" y="657"/>
                      <a:pt x="974" y="683"/>
                      <a:pt x="948" y="635"/>
                    </a:cubicBezTo>
                    <a:cubicBezTo>
                      <a:pt x="921" y="587"/>
                      <a:pt x="882" y="565"/>
                      <a:pt x="913" y="535"/>
                    </a:cubicBezTo>
                    <a:cubicBezTo>
                      <a:pt x="943" y="505"/>
                      <a:pt x="921" y="498"/>
                      <a:pt x="900" y="472"/>
                    </a:cubicBezTo>
                    <a:cubicBezTo>
                      <a:pt x="878" y="446"/>
                      <a:pt x="878" y="416"/>
                      <a:pt x="913" y="416"/>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89" name="Google Shape;889;p35"/>
              <p:cNvSpPr/>
              <p:nvPr/>
            </p:nvSpPr>
            <p:spPr>
              <a:xfrm>
                <a:off x="4939" y="2557"/>
                <a:ext cx="128" cy="134"/>
              </a:xfrm>
              <a:custGeom>
                <a:rect b="b" l="l" r="r" t="t"/>
                <a:pathLst>
                  <a:path extrusionOk="0" h="288" w="277">
                    <a:moveTo>
                      <a:pt x="19" y="234"/>
                    </a:moveTo>
                    <a:cubicBezTo>
                      <a:pt x="57" y="249"/>
                      <a:pt x="55" y="262"/>
                      <a:pt x="76" y="266"/>
                    </a:cubicBezTo>
                    <a:cubicBezTo>
                      <a:pt x="89" y="269"/>
                      <a:pt x="96" y="279"/>
                      <a:pt x="105" y="288"/>
                    </a:cubicBezTo>
                    <a:cubicBezTo>
                      <a:pt x="109" y="283"/>
                      <a:pt x="114" y="278"/>
                      <a:pt x="119" y="275"/>
                    </a:cubicBezTo>
                    <a:cubicBezTo>
                      <a:pt x="150" y="256"/>
                      <a:pt x="277" y="227"/>
                      <a:pt x="264" y="197"/>
                    </a:cubicBezTo>
                    <a:cubicBezTo>
                      <a:pt x="250" y="167"/>
                      <a:pt x="233" y="130"/>
                      <a:pt x="207" y="112"/>
                    </a:cubicBezTo>
                    <a:cubicBezTo>
                      <a:pt x="181" y="93"/>
                      <a:pt x="128" y="75"/>
                      <a:pt x="102" y="64"/>
                    </a:cubicBezTo>
                    <a:cubicBezTo>
                      <a:pt x="84" y="56"/>
                      <a:pt x="58" y="22"/>
                      <a:pt x="63" y="9"/>
                    </a:cubicBezTo>
                    <a:cubicBezTo>
                      <a:pt x="41" y="0"/>
                      <a:pt x="41" y="8"/>
                      <a:pt x="29" y="12"/>
                    </a:cubicBezTo>
                    <a:cubicBezTo>
                      <a:pt x="12" y="16"/>
                      <a:pt x="17" y="35"/>
                      <a:pt x="35" y="49"/>
                    </a:cubicBezTo>
                    <a:cubicBezTo>
                      <a:pt x="53" y="63"/>
                      <a:pt x="63" y="69"/>
                      <a:pt x="73" y="87"/>
                    </a:cubicBezTo>
                    <a:cubicBezTo>
                      <a:pt x="83" y="105"/>
                      <a:pt x="63" y="103"/>
                      <a:pt x="40" y="110"/>
                    </a:cubicBezTo>
                    <a:cubicBezTo>
                      <a:pt x="17" y="117"/>
                      <a:pt x="50" y="133"/>
                      <a:pt x="47" y="155"/>
                    </a:cubicBezTo>
                    <a:cubicBezTo>
                      <a:pt x="44" y="177"/>
                      <a:pt x="26" y="171"/>
                      <a:pt x="21" y="194"/>
                    </a:cubicBezTo>
                    <a:cubicBezTo>
                      <a:pt x="16" y="214"/>
                      <a:pt x="11" y="214"/>
                      <a:pt x="0" y="219"/>
                    </a:cubicBezTo>
                    <a:cubicBezTo>
                      <a:pt x="3" y="225"/>
                      <a:pt x="9" y="230"/>
                      <a:pt x="19" y="234"/>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90" name="Google Shape;890;p35"/>
              <p:cNvSpPr/>
              <p:nvPr/>
            </p:nvSpPr>
            <p:spPr>
              <a:xfrm>
                <a:off x="4205" y="1864"/>
                <a:ext cx="781" cy="475"/>
              </a:xfrm>
              <a:custGeom>
                <a:rect b="b" l="l" r="r" t="t"/>
                <a:pathLst>
                  <a:path extrusionOk="0" h="1025" w="1686">
                    <a:moveTo>
                      <a:pt x="1638" y="71"/>
                    </a:moveTo>
                    <a:cubicBezTo>
                      <a:pt x="1590" y="63"/>
                      <a:pt x="1577" y="85"/>
                      <a:pt x="1555" y="63"/>
                    </a:cubicBezTo>
                    <a:cubicBezTo>
                      <a:pt x="1533" y="41"/>
                      <a:pt x="1516" y="59"/>
                      <a:pt x="1485" y="82"/>
                    </a:cubicBezTo>
                    <a:cubicBezTo>
                      <a:pt x="1454" y="104"/>
                      <a:pt x="1433" y="122"/>
                      <a:pt x="1393" y="100"/>
                    </a:cubicBezTo>
                    <a:cubicBezTo>
                      <a:pt x="1354" y="78"/>
                      <a:pt x="1363" y="74"/>
                      <a:pt x="1332" y="78"/>
                    </a:cubicBezTo>
                    <a:cubicBezTo>
                      <a:pt x="1302" y="82"/>
                      <a:pt x="1275" y="48"/>
                      <a:pt x="1262" y="48"/>
                    </a:cubicBezTo>
                    <a:cubicBezTo>
                      <a:pt x="1249" y="48"/>
                      <a:pt x="1214" y="0"/>
                      <a:pt x="1162" y="59"/>
                    </a:cubicBezTo>
                    <a:cubicBezTo>
                      <a:pt x="1109" y="119"/>
                      <a:pt x="1140" y="74"/>
                      <a:pt x="1109" y="119"/>
                    </a:cubicBezTo>
                    <a:cubicBezTo>
                      <a:pt x="1079" y="163"/>
                      <a:pt x="1057" y="189"/>
                      <a:pt x="1048" y="219"/>
                    </a:cubicBezTo>
                    <a:cubicBezTo>
                      <a:pt x="1039" y="248"/>
                      <a:pt x="1039" y="256"/>
                      <a:pt x="987" y="260"/>
                    </a:cubicBezTo>
                    <a:cubicBezTo>
                      <a:pt x="935" y="263"/>
                      <a:pt x="895" y="271"/>
                      <a:pt x="869" y="248"/>
                    </a:cubicBezTo>
                    <a:cubicBezTo>
                      <a:pt x="843" y="226"/>
                      <a:pt x="834" y="223"/>
                      <a:pt x="847" y="185"/>
                    </a:cubicBezTo>
                    <a:cubicBezTo>
                      <a:pt x="860" y="148"/>
                      <a:pt x="891" y="141"/>
                      <a:pt x="856" y="119"/>
                    </a:cubicBezTo>
                    <a:cubicBezTo>
                      <a:pt x="821" y="96"/>
                      <a:pt x="821" y="33"/>
                      <a:pt x="782" y="41"/>
                    </a:cubicBezTo>
                    <a:cubicBezTo>
                      <a:pt x="742" y="48"/>
                      <a:pt x="594" y="74"/>
                      <a:pt x="555" y="41"/>
                    </a:cubicBezTo>
                    <a:cubicBezTo>
                      <a:pt x="552" y="39"/>
                      <a:pt x="550" y="37"/>
                      <a:pt x="548" y="35"/>
                    </a:cubicBezTo>
                    <a:cubicBezTo>
                      <a:pt x="539" y="50"/>
                      <a:pt x="531" y="60"/>
                      <a:pt x="525" y="77"/>
                    </a:cubicBezTo>
                    <a:cubicBezTo>
                      <a:pt x="515" y="105"/>
                      <a:pt x="489" y="110"/>
                      <a:pt x="469" y="144"/>
                    </a:cubicBezTo>
                    <a:cubicBezTo>
                      <a:pt x="450" y="177"/>
                      <a:pt x="410" y="163"/>
                      <a:pt x="355" y="166"/>
                    </a:cubicBezTo>
                    <a:cubicBezTo>
                      <a:pt x="299" y="169"/>
                      <a:pt x="309" y="230"/>
                      <a:pt x="296" y="238"/>
                    </a:cubicBezTo>
                    <a:cubicBezTo>
                      <a:pt x="283" y="247"/>
                      <a:pt x="266" y="238"/>
                      <a:pt x="247" y="269"/>
                    </a:cubicBezTo>
                    <a:cubicBezTo>
                      <a:pt x="227" y="299"/>
                      <a:pt x="240" y="311"/>
                      <a:pt x="197" y="313"/>
                    </a:cubicBezTo>
                    <a:cubicBezTo>
                      <a:pt x="155" y="316"/>
                      <a:pt x="165" y="363"/>
                      <a:pt x="145" y="402"/>
                    </a:cubicBezTo>
                    <a:cubicBezTo>
                      <a:pt x="125" y="441"/>
                      <a:pt x="129" y="461"/>
                      <a:pt x="102" y="469"/>
                    </a:cubicBezTo>
                    <a:cubicBezTo>
                      <a:pt x="76" y="477"/>
                      <a:pt x="76" y="491"/>
                      <a:pt x="53" y="522"/>
                    </a:cubicBezTo>
                    <a:cubicBezTo>
                      <a:pt x="30" y="552"/>
                      <a:pt x="63" y="566"/>
                      <a:pt x="99" y="600"/>
                    </a:cubicBezTo>
                    <a:cubicBezTo>
                      <a:pt x="118" y="617"/>
                      <a:pt x="110" y="631"/>
                      <a:pt x="99" y="642"/>
                    </a:cubicBezTo>
                    <a:cubicBezTo>
                      <a:pt x="110" y="644"/>
                      <a:pt x="97" y="653"/>
                      <a:pt x="87" y="695"/>
                    </a:cubicBezTo>
                    <a:cubicBezTo>
                      <a:pt x="74" y="749"/>
                      <a:pt x="140" y="684"/>
                      <a:pt x="175" y="673"/>
                    </a:cubicBezTo>
                    <a:cubicBezTo>
                      <a:pt x="273" y="593"/>
                      <a:pt x="227" y="662"/>
                      <a:pt x="203" y="677"/>
                    </a:cubicBezTo>
                    <a:cubicBezTo>
                      <a:pt x="179" y="691"/>
                      <a:pt x="148" y="740"/>
                      <a:pt x="127" y="760"/>
                    </a:cubicBezTo>
                    <a:cubicBezTo>
                      <a:pt x="105" y="780"/>
                      <a:pt x="96" y="814"/>
                      <a:pt x="63" y="832"/>
                    </a:cubicBezTo>
                    <a:cubicBezTo>
                      <a:pt x="30" y="851"/>
                      <a:pt x="35" y="853"/>
                      <a:pt x="19" y="877"/>
                    </a:cubicBezTo>
                    <a:cubicBezTo>
                      <a:pt x="4" y="901"/>
                      <a:pt x="0" y="908"/>
                      <a:pt x="26" y="923"/>
                    </a:cubicBezTo>
                    <a:cubicBezTo>
                      <a:pt x="52" y="938"/>
                      <a:pt x="72" y="936"/>
                      <a:pt x="109" y="949"/>
                    </a:cubicBezTo>
                    <a:cubicBezTo>
                      <a:pt x="146" y="962"/>
                      <a:pt x="146" y="975"/>
                      <a:pt x="155" y="990"/>
                    </a:cubicBezTo>
                    <a:cubicBezTo>
                      <a:pt x="164" y="1005"/>
                      <a:pt x="177" y="1006"/>
                      <a:pt x="216" y="1016"/>
                    </a:cubicBezTo>
                    <a:cubicBezTo>
                      <a:pt x="255" y="1025"/>
                      <a:pt x="271" y="993"/>
                      <a:pt x="303" y="990"/>
                    </a:cubicBezTo>
                    <a:cubicBezTo>
                      <a:pt x="318" y="988"/>
                      <a:pt x="325" y="995"/>
                      <a:pt x="329" y="1003"/>
                    </a:cubicBezTo>
                    <a:cubicBezTo>
                      <a:pt x="335" y="1001"/>
                      <a:pt x="341" y="998"/>
                      <a:pt x="345" y="996"/>
                    </a:cubicBezTo>
                    <a:cubicBezTo>
                      <a:pt x="353" y="992"/>
                      <a:pt x="362" y="977"/>
                      <a:pt x="377" y="970"/>
                    </a:cubicBezTo>
                    <a:cubicBezTo>
                      <a:pt x="374" y="955"/>
                      <a:pt x="373" y="928"/>
                      <a:pt x="378" y="915"/>
                    </a:cubicBezTo>
                    <a:cubicBezTo>
                      <a:pt x="383" y="901"/>
                      <a:pt x="384" y="910"/>
                      <a:pt x="415" y="896"/>
                    </a:cubicBezTo>
                    <a:cubicBezTo>
                      <a:pt x="446" y="882"/>
                      <a:pt x="464" y="875"/>
                      <a:pt x="489" y="898"/>
                    </a:cubicBezTo>
                    <a:cubicBezTo>
                      <a:pt x="514" y="922"/>
                      <a:pt x="540" y="957"/>
                      <a:pt x="555" y="968"/>
                    </a:cubicBezTo>
                    <a:cubicBezTo>
                      <a:pt x="569" y="979"/>
                      <a:pt x="599" y="947"/>
                      <a:pt x="623" y="975"/>
                    </a:cubicBezTo>
                    <a:cubicBezTo>
                      <a:pt x="648" y="1003"/>
                      <a:pt x="650" y="983"/>
                      <a:pt x="671" y="968"/>
                    </a:cubicBezTo>
                    <a:cubicBezTo>
                      <a:pt x="692" y="953"/>
                      <a:pt x="705" y="957"/>
                      <a:pt x="704" y="940"/>
                    </a:cubicBezTo>
                    <a:cubicBezTo>
                      <a:pt x="702" y="923"/>
                      <a:pt x="704" y="904"/>
                      <a:pt x="754" y="918"/>
                    </a:cubicBezTo>
                    <a:cubicBezTo>
                      <a:pt x="774" y="933"/>
                      <a:pt x="777" y="953"/>
                      <a:pt x="782" y="955"/>
                    </a:cubicBezTo>
                    <a:cubicBezTo>
                      <a:pt x="787" y="958"/>
                      <a:pt x="812" y="967"/>
                      <a:pt x="822" y="947"/>
                    </a:cubicBezTo>
                    <a:cubicBezTo>
                      <a:pt x="831" y="928"/>
                      <a:pt x="820" y="900"/>
                      <a:pt x="851" y="897"/>
                    </a:cubicBezTo>
                    <a:cubicBezTo>
                      <a:pt x="882" y="894"/>
                      <a:pt x="912" y="893"/>
                      <a:pt x="917" y="861"/>
                    </a:cubicBezTo>
                    <a:cubicBezTo>
                      <a:pt x="922" y="829"/>
                      <a:pt x="912" y="811"/>
                      <a:pt x="944" y="793"/>
                    </a:cubicBezTo>
                    <a:cubicBezTo>
                      <a:pt x="973" y="777"/>
                      <a:pt x="969" y="764"/>
                      <a:pt x="1031" y="774"/>
                    </a:cubicBezTo>
                    <a:cubicBezTo>
                      <a:pt x="1037" y="765"/>
                      <a:pt x="1045" y="754"/>
                      <a:pt x="1057" y="734"/>
                    </a:cubicBezTo>
                    <a:cubicBezTo>
                      <a:pt x="1088" y="682"/>
                      <a:pt x="1092" y="649"/>
                      <a:pt x="1136" y="626"/>
                    </a:cubicBezTo>
                    <a:cubicBezTo>
                      <a:pt x="1179" y="604"/>
                      <a:pt x="1188" y="586"/>
                      <a:pt x="1188" y="556"/>
                    </a:cubicBezTo>
                    <a:cubicBezTo>
                      <a:pt x="1188" y="526"/>
                      <a:pt x="1136" y="530"/>
                      <a:pt x="1201" y="504"/>
                    </a:cubicBezTo>
                    <a:cubicBezTo>
                      <a:pt x="1267" y="478"/>
                      <a:pt x="1293" y="508"/>
                      <a:pt x="1297" y="452"/>
                    </a:cubicBezTo>
                    <a:cubicBezTo>
                      <a:pt x="1302" y="397"/>
                      <a:pt x="1284" y="360"/>
                      <a:pt x="1336" y="337"/>
                    </a:cubicBezTo>
                    <a:cubicBezTo>
                      <a:pt x="1389" y="315"/>
                      <a:pt x="1433" y="274"/>
                      <a:pt x="1485" y="248"/>
                    </a:cubicBezTo>
                    <a:cubicBezTo>
                      <a:pt x="1537" y="223"/>
                      <a:pt x="1520" y="171"/>
                      <a:pt x="1572" y="208"/>
                    </a:cubicBezTo>
                    <a:cubicBezTo>
                      <a:pt x="1625" y="245"/>
                      <a:pt x="1660" y="223"/>
                      <a:pt x="1651" y="178"/>
                    </a:cubicBezTo>
                    <a:cubicBezTo>
                      <a:pt x="1642" y="134"/>
                      <a:pt x="1686" y="78"/>
                      <a:pt x="1638" y="71"/>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91" name="Google Shape;891;p35"/>
              <p:cNvSpPr/>
              <p:nvPr/>
            </p:nvSpPr>
            <p:spPr>
              <a:xfrm>
                <a:off x="4003" y="1366"/>
                <a:ext cx="624" cy="806"/>
              </a:xfrm>
              <a:custGeom>
                <a:rect b="b" l="l" r="r" t="t"/>
                <a:pathLst>
                  <a:path extrusionOk="0" h="1740" w="1348">
                    <a:moveTo>
                      <a:pt x="1251" y="514"/>
                    </a:moveTo>
                    <a:cubicBezTo>
                      <a:pt x="1243" y="491"/>
                      <a:pt x="1177" y="482"/>
                      <a:pt x="1147" y="478"/>
                    </a:cubicBezTo>
                    <a:cubicBezTo>
                      <a:pt x="1116" y="475"/>
                      <a:pt x="1101" y="473"/>
                      <a:pt x="1077" y="438"/>
                    </a:cubicBezTo>
                    <a:cubicBezTo>
                      <a:pt x="1053" y="402"/>
                      <a:pt x="1103" y="402"/>
                      <a:pt x="1107" y="375"/>
                    </a:cubicBezTo>
                    <a:cubicBezTo>
                      <a:pt x="1110" y="357"/>
                      <a:pt x="1122" y="337"/>
                      <a:pt x="1136" y="319"/>
                    </a:cubicBezTo>
                    <a:cubicBezTo>
                      <a:pt x="1111" y="323"/>
                      <a:pt x="1083" y="326"/>
                      <a:pt x="1066" y="326"/>
                    </a:cubicBezTo>
                    <a:cubicBezTo>
                      <a:pt x="1027" y="326"/>
                      <a:pt x="996" y="352"/>
                      <a:pt x="961" y="326"/>
                    </a:cubicBezTo>
                    <a:cubicBezTo>
                      <a:pt x="926" y="300"/>
                      <a:pt x="939" y="263"/>
                      <a:pt x="909" y="249"/>
                    </a:cubicBezTo>
                    <a:cubicBezTo>
                      <a:pt x="878" y="234"/>
                      <a:pt x="878" y="223"/>
                      <a:pt x="878" y="189"/>
                    </a:cubicBezTo>
                    <a:cubicBezTo>
                      <a:pt x="878" y="156"/>
                      <a:pt x="887" y="141"/>
                      <a:pt x="861" y="126"/>
                    </a:cubicBezTo>
                    <a:cubicBezTo>
                      <a:pt x="834" y="111"/>
                      <a:pt x="795" y="52"/>
                      <a:pt x="795" y="52"/>
                    </a:cubicBezTo>
                    <a:cubicBezTo>
                      <a:pt x="795" y="52"/>
                      <a:pt x="773" y="0"/>
                      <a:pt x="721" y="34"/>
                    </a:cubicBezTo>
                    <a:cubicBezTo>
                      <a:pt x="668" y="67"/>
                      <a:pt x="734" y="52"/>
                      <a:pt x="668" y="67"/>
                    </a:cubicBezTo>
                    <a:cubicBezTo>
                      <a:pt x="603" y="82"/>
                      <a:pt x="572" y="97"/>
                      <a:pt x="577" y="126"/>
                    </a:cubicBezTo>
                    <a:cubicBezTo>
                      <a:pt x="581" y="156"/>
                      <a:pt x="598" y="171"/>
                      <a:pt x="603" y="193"/>
                    </a:cubicBezTo>
                    <a:cubicBezTo>
                      <a:pt x="607" y="215"/>
                      <a:pt x="594" y="245"/>
                      <a:pt x="568" y="230"/>
                    </a:cubicBezTo>
                    <a:cubicBezTo>
                      <a:pt x="542" y="215"/>
                      <a:pt x="515" y="189"/>
                      <a:pt x="489" y="226"/>
                    </a:cubicBezTo>
                    <a:cubicBezTo>
                      <a:pt x="463" y="263"/>
                      <a:pt x="446" y="289"/>
                      <a:pt x="419" y="267"/>
                    </a:cubicBezTo>
                    <a:cubicBezTo>
                      <a:pt x="393" y="245"/>
                      <a:pt x="371" y="249"/>
                      <a:pt x="341" y="282"/>
                    </a:cubicBezTo>
                    <a:cubicBezTo>
                      <a:pt x="310" y="315"/>
                      <a:pt x="262" y="401"/>
                      <a:pt x="223" y="363"/>
                    </a:cubicBezTo>
                    <a:cubicBezTo>
                      <a:pt x="183" y="326"/>
                      <a:pt x="223" y="267"/>
                      <a:pt x="192" y="245"/>
                    </a:cubicBezTo>
                    <a:cubicBezTo>
                      <a:pt x="162" y="223"/>
                      <a:pt x="140" y="226"/>
                      <a:pt x="109" y="256"/>
                    </a:cubicBezTo>
                    <a:cubicBezTo>
                      <a:pt x="79" y="286"/>
                      <a:pt x="74" y="297"/>
                      <a:pt x="74" y="326"/>
                    </a:cubicBezTo>
                    <a:cubicBezTo>
                      <a:pt x="74" y="356"/>
                      <a:pt x="57" y="378"/>
                      <a:pt x="39" y="382"/>
                    </a:cubicBezTo>
                    <a:cubicBezTo>
                      <a:pt x="22" y="386"/>
                      <a:pt x="26" y="393"/>
                      <a:pt x="22" y="430"/>
                    </a:cubicBezTo>
                    <a:cubicBezTo>
                      <a:pt x="17" y="467"/>
                      <a:pt x="44" y="486"/>
                      <a:pt x="22" y="497"/>
                    </a:cubicBezTo>
                    <a:cubicBezTo>
                      <a:pt x="0" y="508"/>
                      <a:pt x="13" y="519"/>
                      <a:pt x="31" y="549"/>
                    </a:cubicBezTo>
                    <a:cubicBezTo>
                      <a:pt x="48" y="578"/>
                      <a:pt x="83" y="578"/>
                      <a:pt x="79" y="593"/>
                    </a:cubicBezTo>
                    <a:cubicBezTo>
                      <a:pt x="78" y="595"/>
                      <a:pt x="78" y="598"/>
                      <a:pt x="78" y="601"/>
                    </a:cubicBezTo>
                    <a:cubicBezTo>
                      <a:pt x="114" y="615"/>
                      <a:pt x="114" y="644"/>
                      <a:pt x="118" y="666"/>
                    </a:cubicBezTo>
                    <a:cubicBezTo>
                      <a:pt x="122" y="690"/>
                      <a:pt x="149" y="669"/>
                      <a:pt x="164" y="697"/>
                    </a:cubicBezTo>
                    <a:cubicBezTo>
                      <a:pt x="179" y="725"/>
                      <a:pt x="146" y="725"/>
                      <a:pt x="116" y="732"/>
                    </a:cubicBezTo>
                    <a:cubicBezTo>
                      <a:pt x="85" y="740"/>
                      <a:pt x="116" y="732"/>
                      <a:pt x="81" y="766"/>
                    </a:cubicBezTo>
                    <a:cubicBezTo>
                      <a:pt x="46" y="799"/>
                      <a:pt x="124" y="806"/>
                      <a:pt x="155" y="806"/>
                    </a:cubicBezTo>
                    <a:cubicBezTo>
                      <a:pt x="186" y="806"/>
                      <a:pt x="179" y="825"/>
                      <a:pt x="179" y="842"/>
                    </a:cubicBezTo>
                    <a:cubicBezTo>
                      <a:pt x="179" y="858"/>
                      <a:pt x="179" y="862"/>
                      <a:pt x="201" y="888"/>
                    </a:cubicBezTo>
                    <a:cubicBezTo>
                      <a:pt x="223" y="914"/>
                      <a:pt x="203" y="938"/>
                      <a:pt x="199" y="955"/>
                    </a:cubicBezTo>
                    <a:cubicBezTo>
                      <a:pt x="194" y="971"/>
                      <a:pt x="183" y="982"/>
                      <a:pt x="164" y="1008"/>
                    </a:cubicBezTo>
                    <a:cubicBezTo>
                      <a:pt x="144" y="1034"/>
                      <a:pt x="118" y="1021"/>
                      <a:pt x="87" y="1010"/>
                    </a:cubicBezTo>
                    <a:cubicBezTo>
                      <a:pt x="57" y="999"/>
                      <a:pt x="72" y="1047"/>
                      <a:pt x="72" y="1064"/>
                    </a:cubicBezTo>
                    <a:cubicBezTo>
                      <a:pt x="72" y="1081"/>
                      <a:pt x="72" y="1077"/>
                      <a:pt x="72" y="1110"/>
                    </a:cubicBezTo>
                    <a:cubicBezTo>
                      <a:pt x="72" y="1144"/>
                      <a:pt x="44" y="1133"/>
                      <a:pt x="33" y="1171"/>
                    </a:cubicBezTo>
                    <a:cubicBezTo>
                      <a:pt x="22" y="1210"/>
                      <a:pt x="46" y="1234"/>
                      <a:pt x="83" y="1246"/>
                    </a:cubicBezTo>
                    <a:cubicBezTo>
                      <a:pt x="120" y="1257"/>
                      <a:pt x="122" y="1270"/>
                      <a:pt x="122" y="1288"/>
                    </a:cubicBezTo>
                    <a:cubicBezTo>
                      <a:pt x="122" y="1307"/>
                      <a:pt x="138" y="1320"/>
                      <a:pt x="159" y="1338"/>
                    </a:cubicBezTo>
                    <a:cubicBezTo>
                      <a:pt x="181" y="1357"/>
                      <a:pt x="183" y="1375"/>
                      <a:pt x="181" y="1399"/>
                    </a:cubicBezTo>
                    <a:cubicBezTo>
                      <a:pt x="179" y="1424"/>
                      <a:pt x="170" y="1438"/>
                      <a:pt x="146" y="1470"/>
                    </a:cubicBezTo>
                    <a:cubicBezTo>
                      <a:pt x="122" y="1501"/>
                      <a:pt x="127" y="1500"/>
                      <a:pt x="131" y="1540"/>
                    </a:cubicBezTo>
                    <a:cubicBezTo>
                      <a:pt x="135" y="1581"/>
                      <a:pt x="118" y="1581"/>
                      <a:pt x="90" y="1601"/>
                    </a:cubicBezTo>
                    <a:cubicBezTo>
                      <a:pt x="61" y="1622"/>
                      <a:pt x="81" y="1655"/>
                      <a:pt x="122" y="1683"/>
                    </a:cubicBezTo>
                    <a:cubicBezTo>
                      <a:pt x="130" y="1688"/>
                      <a:pt x="134" y="1693"/>
                      <a:pt x="137" y="1697"/>
                    </a:cubicBezTo>
                    <a:cubicBezTo>
                      <a:pt x="170" y="1691"/>
                      <a:pt x="204" y="1699"/>
                      <a:pt x="221" y="1701"/>
                    </a:cubicBezTo>
                    <a:cubicBezTo>
                      <a:pt x="245" y="1705"/>
                      <a:pt x="264" y="1716"/>
                      <a:pt x="297" y="1722"/>
                    </a:cubicBezTo>
                    <a:cubicBezTo>
                      <a:pt x="330" y="1727"/>
                      <a:pt x="334" y="1729"/>
                      <a:pt x="360" y="1724"/>
                    </a:cubicBezTo>
                    <a:cubicBezTo>
                      <a:pt x="387" y="1718"/>
                      <a:pt x="382" y="1722"/>
                      <a:pt x="404" y="1731"/>
                    </a:cubicBezTo>
                    <a:cubicBezTo>
                      <a:pt x="426" y="1740"/>
                      <a:pt x="437" y="1737"/>
                      <a:pt x="446" y="1718"/>
                    </a:cubicBezTo>
                    <a:cubicBezTo>
                      <a:pt x="485" y="1672"/>
                      <a:pt x="485" y="1716"/>
                      <a:pt x="520" y="1716"/>
                    </a:cubicBezTo>
                    <a:cubicBezTo>
                      <a:pt x="528" y="1716"/>
                      <a:pt x="533" y="1716"/>
                      <a:pt x="536" y="1717"/>
                    </a:cubicBezTo>
                    <a:cubicBezTo>
                      <a:pt x="547" y="1706"/>
                      <a:pt x="555" y="1692"/>
                      <a:pt x="536" y="1675"/>
                    </a:cubicBezTo>
                    <a:cubicBezTo>
                      <a:pt x="500" y="1641"/>
                      <a:pt x="467" y="1627"/>
                      <a:pt x="490" y="1597"/>
                    </a:cubicBezTo>
                    <a:cubicBezTo>
                      <a:pt x="513" y="1566"/>
                      <a:pt x="513" y="1552"/>
                      <a:pt x="539" y="1544"/>
                    </a:cubicBezTo>
                    <a:cubicBezTo>
                      <a:pt x="566" y="1536"/>
                      <a:pt x="562" y="1516"/>
                      <a:pt x="582" y="1477"/>
                    </a:cubicBezTo>
                    <a:cubicBezTo>
                      <a:pt x="602" y="1438"/>
                      <a:pt x="592" y="1391"/>
                      <a:pt x="634" y="1388"/>
                    </a:cubicBezTo>
                    <a:cubicBezTo>
                      <a:pt x="677" y="1386"/>
                      <a:pt x="664" y="1374"/>
                      <a:pt x="684" y="1344"/>
                    </a:cubicBezTo>
                    <a:cubicBezTo>
                      <a:pt x="703" y="1313"/>
                      <a:pt x="720" y="1322"/>
                      <a:pt x="733" y="1313"/>
                    </a:cubicBezTo>
                    <a:cubicBezTo>
                      <a:pt x="746" y="1305"/>
                      <a:pt x="736" y="1244"/>
                      <a:pt x="792" y="1241"/>
                    </a:cubicBezTo>
                    <a:cubicBezTo>
                      <a:pt x="847" y="1238"/>
                      <a:pt x="887" y="1252"/>
                      <a:pt x="906" y="1219"/>
                    </a:cubicBezTo>
                    <a:cubicBezTo>
                      <a:pt x="926" y="1185"/>
                      <a:pt x="952" y="1180"/>
                      <a:pt x="962" y="1152"/>
                    </a:cubicBezTo>
                    <a:cubicBezTo>
                      <a:pt x="968" y="1135"/>
                      <a:pt x="976" y="1125"/>
                      <a:pt x="985" y="1110"/>
                    </a:cubicBezTo>
                    <a:cubicBezTo>
                      <a:pt x="953" y="1082"/>
                      <a:pt x="922" y="1049"/>
                      <a:pt x="924" y="1018"/>
                    </a:cubicBezTo>
                    <a:cubicBezTo>
                      <a:pt x="913" y="1022"/>
                      <a:pt x="902" y="1028"/>
                      <a:pt x="897" y="1035"/>
                    </a:cubicBezTo>
                    <a:cubicBezTo>
                      <a:pt x="883" y="1052"/>
                      <a:pt x="874" y="1066"/>
                      <a:pt x="841" y="1049"/>
                    </a:cubicBezTo>
                    <a:cubicBezTo>
                      <a:pt x="808" y="1032"/>
                      <a:pt x="802" y="999"/>
                      <a:pt x="782" y="1024"/>
                    </a:cubicBezTo>
                    <a:cubicBezTo>
                      <a:pt x="762" y="1049"/>
                      <a:pt x="746" y="1044"/>
                      <a:pt x="723" y="1021"/>
                    </a:cubicBezTo>
                    <a:cubicBezTo>
                      <a:pt x="700" y="999"/>
                      <a:pt x="690" y="969"/>
                      <a:pt x="707" y="957"/>
                    </a:cubicBezTo>
                    <a:cubicBezTo>
                      <a:pt x="723" y="946"/>
                      <a:pt x="736" y="924"/>
                      <a:pt x="723" y="907"/>
                    </a:cubicBezTo>
                    <a:cubicBezTo>
                      <a:pt x="710" y="891"/>
                      <a:pt x="710" y="866"/>
                      <a:pt x="710" y="843"/>
                    </a:cubicBezTo>
                    <a:cubicBezTo>
                      <a:pt x="710" y="821"/>
                      <a:pt x="707" y="799"/>
                      <a:pt x="680" y="805"/>
                    </a:cubicBezTo>
                    <a:cubicBezTo>
                      <a:pt x="654" y="810"/>
                      <a:pt x="631" y="818"/>
                      <a:pt x="631" y="838"/>
                    </a:cubicBezTo>
                    <a:cubicBezTo>
                      <a:pt x="631" y="857"/>
                      <a:pt x="621" y="877"/>
                      <a:pt x="602" y="860"/>
                    </a:cubicBezTo>
                    <a:cubicBezTo>
                      <a:pt x="582" y="843"/>
                      <a:pt x="572" y="835"/>
                      <a:pt x="536" y="846"/>
                    </a:cubicBezTo>
                    <a:cubicBezTo>
                      <a:pt x="500" y="857"/>
                      <a:pt x="467" y="863"/>
                      <a:pt x="444" y="843"/>
                    </a:cubicBezTo>
                    <a:cubicBezTo>
                      <a:pt x="422" y="824"/>
                      <a:pt x="395" y="807"/>
                      <a:pt x="395" y="782"/>
                    </a:cubicBezTo>
                    <a:cubicBezTo>
                      <a:pt x="395" y="757"/>
                      <a:pt x="389" y="735"/>
                      <a:pt x="412" y="721"/>
                    </a:cubicBezTo>
                    <a:cubicBezTo>
                      <a:pt x="435" y="707"/>
                      <a:pt x="438" y="696"/>
                      <a:pt x="458" y="693"/>
                    </a:cubicBezTo>
                    <a:cubicBezTo>
                      <a:pt x="477" y="691"/>
                      <a:pt x="494" y="677"/>
                      <a:pt x="484" y="663"/>
                    </a:cubicBezTo>
                    <a:cubicBezTo>
                      <a:pt x="474" y="649"/>
                      <a:pt x="451" y="604"/>
                      <a:pt x="481" y="585"/>
                    </a:cubicBezTo>
                    <a:cubicBezTo>
                      <a:pt x="510" y="565"/>
                      <a:pt x="543" y="571"/>
                      <a:pt x="546" y="540"/>
                    </a:cubicBezTo>
                    <a:cubicBezTo>
                      <a:pt x="549" y="510"/>
                      <a:pt x="543" y="507"/>
                      <a:pt x="572" y="485"/>
                    </a:cubicBezTo>
                    <a:cubicBezTo>
                      <a:pt x="602" y="463"/>
                      <a:pt x="608" y="460"/>
                      <a:pt x="634" y="482"/>
                    </a:cubicBezTo>
                    <a:cubicBezTo>
                      <a:pt x="661" y="504"/>
                      <a:pt x="693" y="538"/>
                      <a:pt x="733" y="532"/>
                    </a:cubicBezTo>
                    <a:cubicBezTo>
                      <a:pt x="772" y="527"/>
                      <a:pt x="831" y="527"/>
                      <a:pt x="798" y="552"/>
                    </a:cubicBezTo>
                    <a:cubicBezTo>
                      <a:pt x="766" y="577"/>
                      <a:pt x="762" y="604"/>
                      <a:pt x="779" y="616"/>
                    </a:cubicBezTo>
                    <a:cubicBezTo>
                      <a:pt x="795" y="627"/>
                      <a:pt x="802" y="646"/>
                      <a:pt x="838" y="649"/>
                    </a:cubicBezTo>
                    <a:cubicBezTo>
                      <a:pt x="874" y="652"/>
                      <a:pt x="893" y="668"/>
                      <a:pt x="870" y="693"/>
                    </a:cubicBezTo>
                    <a:cubicBezTo>
                      <a:pt x="847" y="718"/>
                      <a:pt x="854" y="743"/>
                      <a:pt x="867" y="757"/>
                    </a:cubicBezTo>
                    <a:cubicBezTo>
                      <a:pt x="880" y="771"/>
                      <a:pt x="923" y="788"/>
                      <a:pt x="933" y="805"/>
                    </a:cubicBezTo>
                    <a:cubicBezTo>
                      <a:pt x="942" y="821"/>
                      <a:pt x="949" y="818"/>
                      <a:pt x="962" y="824"/>
                    </a:cubicBezTo>
                    <a:cubicBezTo>
                      <a:pt x="975" y="830"/>
                      <a:pt x="982" y="852"/>
                      <a:pt x="982" y="866"/>
                    </a:cubicBezTo>
                    <a:cubicBezTo>
                      <a:pt x="982" y="876"/>
                      <a:pt x="990" y="881"/>
                      <a:pt x="996" y="895"/>
                    </a:cubicBezTo>
                    <a:cubicBezTo>
                      <a:pt x="1007" y="897"/>
                      <a:pt x="1021" y="903"/>
                      <a:pt x="1035" y="908"/>
                    </a:cubicBezTo>
                    <a:cubicBezTo>
                      <a:pt x="1066" y="919"/>
                      <a:pt x="1079" y="886"/>
                      <a:pt x="1123" y="875"/>
                    </a:cubicBezTo>
                    <a:cubicBezTo>
                      <a:pt x="1166" y="864"/>
                      <a:pt x="1223" y="853"/>
                      <a:pt x="1232" y="823"/>
                    </a:cubicBezTo>
                    <a:cubicBezTo>
                      <a:pt x="1241" y="793"/>
                      <a:pt x="1241" y="693"/>
                      <a:pt x="1293" y="667"/>
                    </a:cubicBezTo>
                    <a:cubicBezTo>
                      <a:pt x="1311" y="659"/>
                      <a:pt x="1329" y="649"/>
                      <a:pt x="1348" y="636"/>
                    </a:cubicBezTo>
                    <a:cubicBezTo>
                      <a:pt x="1317" y="593"/>
                      <a:pt x="1259" y="533"/>
                      <a:pt x="1251" y="514"/>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92" name="Google Shape;892;p35"/>
              <p:cNvSpPr/>
              <p:nvPr/>
            </p:nvSpPr>
            <p:spPr>
              <a:xfrm>
                <a:off x="4183" y="1579"/>
                <a:ext cx="205" cy="193"/>
              </a:xfrm>
              <a:custGeom>
                <a:rect b="b" l="l" r="r" t="t"/>
                <a:pathLst>
                  <a:path extrusionOk="0" h="417" w="442">
                    <a:moveTo>
                      <a:pt x="347" y="322"/>
                    </a:moveTo>
                    <a:cubicBezTo>
                      <a:pt x="383" y="325"/>
                      <a:pt x="406" y="311"/>
                      <a:pt x="399" y="286"/>
                    </a:cubicBezTo>
                    <a:cubicBezTo>
                      <a:pt x="393" y="261"/>
                      <a:pt x="367" y="247"/>
                      <a:pt x="393" y="219"/>
                    </a:cubicBezTo>
                    <a:cubicBezTo>
                      <a:pt x="408" y="204"/>
                      <a:pt x="416" y="194"/>
                      <a:pt x="424" y="183"/>
                    </a:cubicBezTo>
                    <a:cubicBezTo>
                      <a:pt x="408" y="176"/>
                      <a:pt x="401" y="163"/>
                      <a:pt x="390" y="156"/>
                    </a:cubicBezTo>
                    <a:cubicBezTo>
                      <a:pt x="373" y="144"/>
                      <a:pt x="377" y="117"/>
                      <a:pt x="409" y="92"/>
                    </a:cubicBezTo>
                    <a:cubicBezTo>
                      <a:pt x="442" y="67"/>
                      <a:pt x="383" y="67"/>
                      <a:pt x="344" y="72"/>
                    </a:cubicBezTo>
                    <a:cubicBezTo>
                      <a:pt x="304" y="78"/>
                      <a:pt x="272" y="44"/>
                      <a:pt x="245" y="22"/>
                    </a:cubicBezTo>
                    <a:cubicBezTo>
                      <a:pt x="219" y="0"/>
                      <a:pt x="213" y="3"/>
                      <a:pt x="183" y="25"/>
                    </a:cubicBezTo>
                    <a:cubicBezTo>
                      <a:pt x="154" y="47"/>
                      <a:pt x="160" y="50"/>
                      <a:pt x="157" y="80"/>
                    </a:cubicBezTo>
                    <a:cubicBezTo>
                      <a:pt x="154" y="111"/>
                      <a:pt x="121" y="105"/>
                      <a:pt x="92" y="125"/>
                    </a:cubicBezTo>
                    <a:cubicBezTo>
                      <a:pt x="62" y="144"/>
                      <a:pt x="85" y="189"/>
                      <a:pt x="95" y="203"/>
                    </a:cubicBezTo>
                    <a:cubicBezTo>
                      <a:pt x="105" y="217"/>
                      <a:pt x="88" y="231"/>
                      <a:pt x="69" y="233"/>
                    </a:cubicBezTo>
                    <a:cubicBezTo>
                      <a:pt x="49" y="236"/>
                      <a:pt x="46" y="247"/>
                      <a:pt x="23" y="261"/>
                    </a:cubicBezTo>
                    <a:cubicBezTo>
                      <a:pt x="0" y="275"/>
                      <a:pt x="6" y="297"/>
                      <a:pt x="6" y="322"/>
                    </a:cubicBezTo>
                    <a:cubicBezTo>
                      <a:pt x="6" y="347"/>
                      <a:pt x="33" y="364"/>
                      <a:pt x="55" y="383"/>
                    </a:cubicBezTo>
                    <a:cubicBezTo>
                      <a:pt x="78" y="403"/>
                      <a:pt x="111" y="397"/>
                      <a:pt x="147" y="386"/>
                    </a:cubicBezTo>
                    <a:cubicBezTo>
                      <a:pt x="183" y="375"/>
                      <a:pt x="193" y="383"/>
                      <a:pt x="213" y="400"/>
                    </a:cubicBezTo>
                    <a:cubicBezTo>
                      <a:pt x="232" y="417"/>
                      <a:pt x="242" y="397"/>
                      <a:pt x="242" y="378"/>
                    </a:cubicBezTo>
                    <a:cubicBezTo>
                      <a:pt x="242" y="358"/>
                      <a:pt x="265" y="350"/>
                      <a:pt x="291" y="345"/>
                    </a:cubicBezTo>
                    <a:cubicBezTo>
                      <a:pt x="297" y="343"/>
                      <a:pt x="302" y="344"/>
                      <a:pt x="306" y="345"/>
                    </a:cubicBezTo>
                    <a:cubicBezTo>
                      <a:pt x="318" y="332"/>
                      <a:pt x="333" y="321"/>
                      <a:pt x="347" y="322"/>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93" name="Google Shape;893;p35"/>
              <p:cNvSpPr/>
              <p:nvPr/>
            </p:nvSpPr>
            <p:spPr>
              <a:xfrm>
                <a:off x="4323" y="1664"/>
                <a:ext cx="141" cy="196"/>
              </a:xfrm>
              <a:custGeom>
                <a:rect b="b" l="l" r="r" t="t"/>
                <a:pathLst>
                  <a:path extrusionOk="0" h="423" w="306">
                    <a:moveTo>
                      <a:pt x="292" y="223"/>
                    </a:moveTo>
                    <a:cubicBezTo>
                      <a:pt x="292" y="209"/>
                      <a:pt x="285" y="187"/>
                      <a:pt x="272" y="181"/>
                    </a:cubicBezTo>
                    <a:cubicBezTo>
                      <a:pt x="259" y="175"/>
                      <a:pt x="252" y="178"/>
                      <a:pt x="243" y="162"/>
                    </a:cubicBezTo>
                    <a:cubicBezTo>
                      <a:pt x="233" y="145"/>
                      <a:pt x="190" y="128"/>
                      <a:pt x="177" y="114"/>
                    </a:cubicBezTo>
                    <a:cubicBezTo>
                      <a:pt x="164" y="100"/>
                      <a:pt x="157" y="75"/>
                      <a:pt x="180" y="50"/>
                    </a:cubicBezTo>
                    <a:cubicBezTo>
                      <a:pt x="203" y="25"/>
                      <a:pt x="184" y="9"/>
                      <a:pt x="148" y="6"/>
                    </a:cubicBezTo>
                    <a:cubicBezTo>
                      <a:pt x="137" y="5"/>
                      <a:pt x="130" y="3"/>
                      <a:pt x="123" y="0"/>
                    </a:cubicBezTo>
                    <a:cubicBezTo>
                      <a:pt x="115" y="11"/>
                      <a:pt x="107" y="21"/>
                      <a:pt x="92" y="36"/>
                    </a:cubicBezTo>
                    <a:cubicBezTo>
                      <a:pt x="66" y="64"/>
                      <a:pt x="92" y="78"/>
                      <a:pt x="98" y="103"/>
                    </a:cubicBezTo>
                    <a:cubicBezTo>
                      <a:pt x="105" y="128"/>
                      <a:pt x="82" y="142"/>
                      <a:pt x="46" y="139"/>
                    </a:cubicBezTo>
                    <a:cubicBezTo>
                      <a:pt x="32" y="138"/>
                      <a:pt x="17" y="149"/>
                      <a:pt x="5" y="162"/>
                    </a:cubicBezTo>
                    <a:cubicBezTo>
                      <a:pt x="18" y="166"/>
                      <a:pt x="20" y="183"/>
                      <a:pt x="20" y="200"/>
                    </a:cubicBezTo>
                    <a:cubicBezTo>
                      <a:pt x="20" y="223"/>
                      <a:pt x="20" y="248"/>
                      <a:pt x="33" y="264"/>
                    </a:cubicBezTo>
                    <a:cubicBezTo>
                      <a:pt x="46" y="281"/>
                      <a:pt x="33" y="303"/>
                      <a:pt x="17" y="314"/>
                    </a:cubicBezTo>
                    <a:cubicBezTo>
                      <a:pt x="0" y="326"/>
                      <a:pt x="10" y="356"/>
                      <a:pt x="33" y="378"/>
                    </a:cubicBezTo>
                    <a:cubicBezTo>
                      <a:pt x="56" y="401"/>
                      <a:pt x="72" y="406"/>
                      <a:pt x="92" y="381"/>
                    </a:cubicBezTo>
                    <a:cubicBezTo>
                      <a:pt x="112" y="356"/>
                      <a:pt x="118" y="389"/>
                      <a:pt x="151" y="406"/>
                    </a:cubicBezTo>
                    <a:cubicBezTo>
                      <a:pt x="184" y="423"/>
                      <a:pt x="193" y="409"/>
                      <a:pt x="207" y="392"/>
                    </a:cubicBezTo>
                    <a:cubicBezTo>
                      <a:pt x="212" y="385"/>
                      <a:pt x="223" y="379"/>
                      <a:pt x="234" y="375"/>
                    </a:cubicBezTo>
                    <a:cubicBezTo>
                      <a:pt x="234" y="370"/>
                      <a:pt x="235" y="366"/>
                      <a:pt x="236" y="362"/>
                    </a:cubicBezTo>
                    <a:cubicBezTo>
                      <a:pt x="249" y="325"/>
                      <a:pt x="271" y="299"/>
                      <a:pt x="280" y="269"/>
                    </a:cubicBezTo>
                    <a:cubicBezTo>
                      <a:pt x="284" y="253"/>
                      <a:pt x="294" y="250"/>
                      <a:pt x="306" y="252"/>
                    </a:cubicBezTo>
                    <a:cubicBezTo>
                      <a:pt x="300" y="238"/>
                      <a:pt x="292" y="233"/>
                      <a:pt x="292" y="223"/>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94" name="Google Shape;894;p35"/>
              <p:cNvSpPr/>
              <p:nvPr/>
            </p:nvSpPr>
            <p:spPr>
              <a:xfrm>
                <a:off x="5023" y="3295"/>
                <a:ext cx="201" cy="412"/>
              </a:xfrm>
              <a:custGeom>
                <a:rect b="b" l="l" r="r" t="t"/>
                <a:pathLst>
                  <a:path extrusionOk="0" h="890" w="434">
                    <a:moveTo>
                      <a:pt x="172" y="136"/>
                    </a:moveTo>
                    <a:cubicBezTo>
                      <a:pt x="172" y="136"/>
                      <a:pt x="166" y="208"/>
                      <a:pt x="137" y="212"/>
                    </a:cubicBezTo>
                    <a:cubicBezTo>
                      <a:pt x="109" y="215"/>
                      <a:pt x="111" y="225"/>
                      <a:pt x="102" y="249"/>
                    </a:cubicBezTo>
                    <a:cubicBezTo>
                      <a:pt x="93" y="273"/>
                      <a:pt x="93" y="317"/>
                      <a:pt x="78" y="336"/>
                    </a:cubicBezTo>
                    <a:cubicBezTo>
                      <a:pt x="63" y="354"/>
                      <a:pt x="48" y="391"/>
                      <a:pt x="50" y="406"/>
                    </a:cubicBezTo>
                    <a:cubicBezTo>
                      <a:pt x="52" y="421"/>
                      <a:pt x="56" y="434"/>
                      <a:pt x="43" y="445"/>
                    </a:cubicBezTo>
                    <a:cubicBezTo>
                      <a:pt x="30" y="456"/>
                      <a:pt x="8" y="484"/>
                      <a:pt x="13" y="506"/>
                    </a:cubicBezTo>
                    <a:cubicBezTo>
                      <a:pt x="17" y="529"/>
                      <a:pt x="32" y="516"/>
                      <a:pt x="32" y="545"/>
                    </a:cubicBezTo>
                    <a:cubicBezTo>
                      <a:pt x="32" y="575"/>
                      <a:pt x="0" y="595"/>
                      <a:pt x="28" y="625"/>
                    </a:cubicBezTo>
                    <a:cubicBezTo>
                      <a:pt x="56" y="655"/>
                      <a:pt x="67" y="649"/>
                      <a:pt x="72" y="668"/>
                    </a:cubicBezTo>
                    <a:cubicBezTo>
                      <a:pt x="76" y="686"/>
                      <a:pt x="83" y="710"/>
                      <a:pt x="111" y="734"/>
                    </a:cubicBezTo>
                    <a:cubicBezTo>
                      <a:pt x="139" y="758"/>
                      <a:pt x="166" y="747"/>
                      <a:pt x="185" y="773"/>
                    </a:cubicBezTo>
                    <a:cubicBezTo>
                      <a:pt x="205" y="799"/>
                      <a:pt x="240" y="808"/>
                      <a:pt x="244" y="834"/>
                    </a:cubicBezTo>
                    <a:cubicBezTo>
                      <a:pt x="249" y="860"/>
                      <a:pt x="266" y="886"/>
                      <a:pt x="284" y="888"/>
                    </a:cubicBezTo>
                    <a:cubicBezTo>
                      <a:pt x="301" y="890"/>
                      <a:pt x="325" y="881"/>
                      <a:pt x="312" y="855"/>
                    </a:cubicBezTo>
                    <a:cubicBezTo>
                      <a:pt x="299" y="829"/>
                      <a:pt x="308" y="816"/>
                      <a:pt x="301" y="788"/>
                    </a:cubicBezTo>
                    <a:cubicBezTo>
                      <a:pt x="294" y="760"/>
                      <a:pt x="294" y="727"/>
                      <a:pt x="318" y="705"/>
                    </a:cubicBezTo>
                    <a:cubicBezTo>
                      <a:pt x="342" y="682"/>
                      <a:pt x="362" y="645"/>
                      <a:pt x="364" y="619"/>
                    </a:cubicBezTo>
                    <a:cubicBezTo>
                      <a:pt x="366" y="593"/>
                      <a:pt x="358" y="593"/>
                      <a:pt x="377" y="580"/>
                    </a:cubicBezTo>
                    <a:cubicBezTo>
                      <a:pt x="397" y="568"/>
                      <a:pt x="371" y="512"/>
                      <a:pt x="388" y="492"/>
                    </a:cubicBezTo>
                    <a:cubicBezTo>
                      <a:pt x="406" y="471"/>
                      <a:pt x="415" y="451"/>
                      <a:pt x="401" y="438"/>
                    </a:cubicBezTo>
                    <a:cubicBezTo>
                      <a:pt x="388" y="425"/>
                      <a:pt x="380" y="395"/>
                      <a:pt x="397" y="386"/>
                    </a:cubicBezTo>
                    <a:cubicBezTo>
                      <a:pt x="415" y="377"/>
                      <a:pt x="432" y="356"/>
                      <a:pt x="419" y="336"/>
                    </a:cubicBezTo>
                    <a:cubicBezTo>
                      <a:pt x="406" y="315"/>
                      <a:pt x="397" y="306"/>
                      <a:pt x="404" y="278"/>
                    </a:cubicBezTo>
                    <a:cubicBezTo>
                      <a:pt x="410" y="251"/>
                      <a:pt x="430" y="239"/>
                      <a:pt x="432" y="206"/>
                    </a:cubicBezTo>
                    <a:cubicBezTo>
                      <a:pt x="434" y="173"/>
                      <a:pt x="401" y="149"/>
                      <a:pt x="406" y="115"/>
                    </a:cubicBezTo>
                    <a:cubicBezTo>
                      <a:pt x="410" y="82"/>
                      <a:pt x="423" y="58"/>
                      <a:pt x="406" y="45"/>
                    </a:cubicBezTo>
                    <a:cubicBezTo>
                      <a:pt x="388" y="32"/>
                      <a:pt x="340" y="41"/>
                      <a:pt x="329" y="30"/>
                    </a:cubicBezTo>
                    <a:cubicBezTo>
                      <a:pt x="318" y="19"/>
                      <a:pt x="312" y="0"/>
                      <a:pt x="294" y="15"/>
                    </a:cubicBezTo>
                    <a:cubicBezTo>
                      <a:pt x="277" y="30"/>
                      <a:pt x="259" y="56"/>
                      <a:pt x="238" y="62"/>
                    </a:cubicBezTo>
                    <a:cubicBezTo>
                      <a:pt x="216" y="67"/>
                      <a:pt x="198" y="78"/>
                      <a:pt x="183" y="93"/>
                    </a:cubicBezTo>
                    <a:cubicBezTo>
                      <a:pt x="168" y="108"/>
                      <a:pt x="172" y="113"/>
                      <a:pt x="172" y="136"/>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95" name="Google Shape;895;p35"/>
              <p:cNvSpPr/>
              <p:nvPr/>
            </p:nvSpPr>
            <p:spPr>
              <a:xfrm>
                <a:off x="5438" y="3349"/>
                <a:ext cx="38" cy="22"/>
              </a:xfrm>
              <a:custGeom>
                <a:rect b="b" l="l" r="r" t="t"/>
                <a:pathLst>
                  <a:path extrusionOk="0" h="48" w="81">
                    <a:moveTo>
                      <a:pt x="53" y="2"/>
                    </a:moveTo>
                    <a:cubicBezTo>
                      <a:pt x="53" y="2"/>
                      <a:pt x="0" y="0"/>
                      <a:pt x="5" y="19"/>
                    </a:cubicBezTo>
                    <a:cubicBezTo>
                      <a:pt x="9" y="37"/>
                      <a:pt x="5" y="41"/>
                      <a:pt x="31" y="45"/>
                    </a:cubicBezTo>
                    <a:cubicBezTo>
                      <a:pt x="57" y="48"/>
                      <a:pt x="81" y="15"/>
                      <a:pt x="53" y="2"/>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96" name="Google Shape;896;p35"/>
              <p:cNvSpPr/>
              <p:nvPr/>
            </p:nvSpPr>
            <p:spPr>
              <a:xfrm>
                <a:off x="5489" y="3325"/>
                <a:ext cx="25" cy="32"/>
              </a:xfrm>
              <a:custGeom>
                <a:rect b="b" l="l" r="r" t="t"/>
                <a:pathLst>
                  <a:path extrusionOk="0" h="69" w="55">
                    <a:moveTo>
                      <a:pt x="33" y="0"/>
                    </a:moveTo>
                    <a:cubicBezTo>
                      <a:pt x="33" y="0"/>
                      <a:pt x="0" y="15"/>
                      <a:pt x="3" y="34"/>
                    </a:cubicBezTo>
                    <a:cubicBezTo>
                      <a:pt x="5" y="52"/>
                      <a:pt x="31" y="69"/>
                      <a:pt x="35" y="50"/>
                    </a:cubicBezTo>
                    <a:cubicBezTo>
                      <a:pt x="40" y="32"/>
                      <a:pt x="55" y="4"/>
                      <a:pt x="33" y="0"/>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97" name="Google Shape;897;p35"/>
              <p:cNvSpPr/>
              <p:nvPr/>
            </p:nvSpPr>
            <p:spPr>
              <a:xfrm>
                <a:off x="5605" y="3264"/>
                <a:ext cx="36" cy="26"/>
              </a:xfrm>
              <a:custGeom>
                <a:rect b="b" l="l" r="r" t="t"/>
                <a:pathLst>
                  <a:path extrusionOk="0" h="55" w="78">
                    <a:moveTo>
                      <a:pt x="45" y="9"/>
                    </a:moveTo>
                    <a:cubicBezTo>
                      <a:pt x="45" y="9"/>
                      <a:pt x="0" y="0"/>
                      <a:pt x="2" y="11"/>
                    </a:cubicBezTo>
                    <a:cubicBezTo>
                      <a:pt x="4" y="22"/>
                      <a:pt x="15" y="28"/>
                      <a:pt x="19" y="40"/>
                    </a:cubicBezTo>
                    <a:cubicBezTo>
                      <a:pt x="24" y="53"/>
                      <a:pt x="43" y="55"/>
                      <a:pt x="50" y="44"/>
                    </a:cubicBezTo>
                    <a:cubicBezTo>
                      <a:pt x="56" y="33"/>
                      <a:pt x="78" y="9"/>
                      <a:pt x="45" y="9"/>
                    </a:cubicBezTo>
                    <a:close/>
                  </a:path>
                </a:pathLst>
              </a:custGeom>
              <a:solidFill>
                <a:srgbClr val="839697"/>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898" name="Google Shape;898;p35"/>
            <p:cNvSpPr/>
            <p:nvPr/>
          </p:nvSpPr>
          <p:spPr>
            <a:xfrm>
              <a:off x="1686001" y="3100574"/>
              <a:ext cx="450890" cy="627090"/>
            </a:xfrm>
            <a:custGeom>
              <a:rect b="b" l="l" r="r" t="t"/>
              <a:pathLst>
                <a:path extrusionOk="0" h="200" w="144">
                  <a:moveTo>
                    <a:pt x="72" y="0"/>
                  </a:moveTo>
                  <a:cubicBezTo>
                    <a:pt x="32" y="0"/>
                    <a:pt x="0" y="33"/>
                    <a:pt x="0" y="75"/>
                  </a:cubicBezTo>
                  <a:cubicBezTo>
                    <a:pt x="0" y="119"/>
                    <a:pt x="36" y="163"/>
                    <a:pt x="62" y="195"/>
                  </a:cubicBezTo>
                  <a:cubicBezTo>
                    <a:pt x="62" y="195"/>
                    <a:pt x="66" y="200"/>
                    <a:pt x="72" y="200"/>
                  </a:cubicBezTo>
                  <a:cubicBezTo>
                    <a:pt x="72" y="200"/>
                    <a:pt x="72" y="200"/>
                    <a:pt x="72" y="200"/>
                  </a:cubicBezTo>
                  <a:cubicBezTo>
                    <a:pt x="77" y="200"/>
                    <a:pt x="82" y="195"/>
                    <a:pt x="82" y="195"/>
                  </a:cubicBezTo>
                  <a:cubicBezTo>
                    <a:pt x="108" y="163"/>
                    <a:pt x="144" y="119"/>
                    <a:pt x="144" y="75"/>
                  </a:cubicBezTo>
                  <a:cubicBezTo>
                    <a:pt x="144" y="33"/>
                    <a:pt x="112" y="0"/>
                    <a:pt x="72" y="0"/>
                  </a:cubicBezTo>
                  <a:close/>
                  <a:moveTo>
                    <a:pt x="72" y="116"/>
                  </a:moveTo>
                  <a:cubicBezTo>
                    <a:pt x="47" y="116"/>
                    <a:pt x="27" y="96"/>
                    <a:pt x="27" y="71"/>
                  </a:cubicBezTo>
                  <a:cubicBezTo>
                    <a:pt x="27" y="46"/>
                    <a:pt x="47" y="26"/>
                    <a:pt x="72" y="26"/>
                  </a:cubicBezTo>
                  <a:cubicBezTo>
                    <a:pt x="97" y="26"/>
                    <a:pt x="117" y="46"/>
                    <a:pt x="117" y="71"/>
                  </a:cubicBezTo>
                  <a:cubicBezTo>
                    <a:pt x="117" y="96"/>
                    <a:pt x="97" y="116"/>
                    <a:pt x="72" y="116"/>
                  </a:cubicBezTo>
                  <a:close/>
                </a:path>
              </a:pathLst>
            </a:custGeom>
            <a:solidFill>
              <a:srgbClr val="59595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99" name="Google Shape;899;p35"/>
            <p:cNvSpPr/>
            <p:nvPr/>
          </p:nvSpPr>
          <p:spPr>
            <a:xfrm>
              <a:off x="1828889" y="4303952"/>
              <a:ext cx="449303" cy="627090"/>
            </a:xfrm>
            <a:custGeom>
              <a:rect b="b" l="l" r="r" t="t"/>
              <a:pathLst>
                <a:path extrusionOk="0" h="200" w="144">
                  <a:moveTo>
                    <a:pt x="72" y="0"/>
                  </a:moveTo>
                  <a:cubicBezTo>
                    <a:pt x="32" y="0"/>
                    <a:pt x="0" y="33"/>
                    <a:pt x="0" y="75"/>
                  </a:cubicBezTo>
                  <a:cubicBezTo>
                    <a:pt x="0" y="119"/>
                    <a:pt x="36" y="163"/>
                    <a:pt x="62" y="195"/>
                  </a:cubicBezTo>
                  <a:cubicBezTo>
                    <a:pt x="62" y="195"/>
                    <a:pt x="66" y="200"/>
                    <a:pt x="72" y="200"/>
                  </a:cubicBezTo>
                  <a:cubicBezTo>
                    <a:pt x="72" y="200"/>
                    <a:pt x="72" y="200"/>
                    <a:pt x="72" y="200"/>
                  </a:cubicBezTo>
                  <a:cubicBezTo>
                    <a:pt x="77" y="200"/>
                    <a:pt x="82" y="195"/>
                    <a:pt x="82" y="195"/>
                  </a:cubicBezTo>
                  <a:cubicBezTo>
                    <a:pt x="108" y="163"/>
                    <a:pt x="144" y="119"/>
                    <a:pt x="144" y="75"/>
                  </a:cubicBezTo>
                  <a:cubicBezTo>
                    <a:pt x="144" y="33"/>
                    <a:pt x="112" y="0"/>
                    <a:pt x="72" y="0"/>
                  </a:cubicBezTo>
                  <a:close/>
                  <a:moveTo>
                    <a:pt x="72" y="116"/>
                  </a:moveTo>
                  <a:cubicBezTo>
                    <a:pt x="47" y="116"/>
                    <a:pt x="27" y="96"/>
                    <a:pt x="27" y="71"/>
                  </a:cubicBezTo>
                  <a:cubicBezTo>
                    <a:pt x="27" y="46"/>
                    <a:pt x="47" y="26"/>
                    <a:pt x="72" y="26"/>
                  </a:cubicBezTo>
                  <a:cubicBezTo>
                    <a:pt x="97" y="26"/>
                    <a:pt x="117" y="46"/>
                    <a:pt x="117" y="71"/>
                  </a:cubicBezTo>
                  <a:cubicBezTo>
                    <a:pt x="117" y="96"/>
                    <a:pt x="97" y="116"/>
                    <a:pt x="72" y="116"/>
                  </a:cubicBezTo>
                  <a:close/>
                </a:path>
              </a:pathLst>
            </a:custGeom>
            <a:solidFill>
              <a:srgbClr val="59595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00" name="Google Shape;900;p35"/>
            <p:cNvSpPr/>
            <p:nvPr/>
          </p:nvSpPr>
          <p:spPr>
            <a:xfrm>
              <a:off x="2786237" y="3735602"/>
              <a:ext cx="449302" cy="627090"/>
            </a:xfrm>
            <a:custGeom>
              <a:rect b="b" l="l" r="r" t="t"/>
              <a:pathLst>
                <a:path extrusionOk="0" h="200" w="144">
                  <a:moveTo>
                    <a:pt x="72" y="0"/>
                  </a:moveTo>
                  <a:cubicBezTo>
                    <a:pt x="32" y="0"/>
                    <a:pt x="0" y="33"/>
                    <a:pt x="0" y="75"/>
                  </a:cubicBezTo>
                  <a:cubicBezTo>
                    <a:pt x="0" y="119"/>
                    <a:pt x="36" y="163"/>
                    <a:pt x="62" y="195"/>
                  </a:cubicBezTo>
                  <a:cubicBezTo>
                    <a:pt x="62" y="195"/>
                    <a:pt x="66" y="200"/>
                    <a:pt x="72" y="200"/>
                  </a:cubicBezTo>
                  <a:cubicBezTo>
                    <a:pt x="72" y="200"/>
                    <a:pt x="72" y="200"/>
                    <a:pt x="72" y="200"/>
                  </a:cubicBezTo>
                  <a:cubicBezTo>
                    <a:pt x="77" y="200"/>
                    <a:pt x="82" y="195"/>
                    <a:pt x="82" y="195"/>
                  </a:cubicBezTo>
                  <a:cubicBezTo>
                    <a:pt x="108" y="163"/>
                    <a:pt x="144" y="119"/>
                    <a:pt x="144" y="75"/>
                  </a:cubicBezTo>
                  <a:cubicBezTo>
                    <a:pt x="144" y="33"/>
                    <a:pt x="112" y="0"/>
                    <a:pt x="72" y="0"/>
                  </a:cubicBezTo>
                  <a:close/>
                  <a:moveTo>
                    <a:pt x="72" y="116"/>
                  </a:moveTo>
                  <a:cubicBezTo>
                    <a:pt x="47" y="116"/>
                    <a:pt x="27" y="96"/>
                    <a:pt x="27" y="71"/>
                  </a:cubicBezTo>
                  <a:cubicBezTo>
                    <a:pt x="27" y="46"/>
                    <a:pt x="47" y="26"/>
                    <a:pt x="72" y="26"/>
                  </a:cubicBezTo>
                  <a:cubicBezTo>
                    <a:pt x="97" y="26"/>
                    <a:pt x="117" y="46"/>
                    <a:pt x="117" y="71"/>
                  </a:cubicBezTo>
                  <a:cubicBezTo>
                    <a:pt x="117" y="96"/>
                    <a:pt x="97" y="116"/>
                    <a:pt x="72" y="116"/>
                  </a:cubicBezTo>
                  <a:close/>
                </a:path>
              </a:pathLst>
            </a:custGeom>
            <a:solidFill>
              <a:srgbClr val="59595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01" name="Google Shape;901;p35"/>
            <p:cNvSpPr/>
            <p:nvPr/>
          </p:nvSpPr>
          <p:spPr>
            <a:xfrm>
              <a:off x="5142298" y="2094055"/>
              <a:ext cx="449302" cy="627090"/>
            </a:xfrm>
            <a:custGeom>
              <a:rect b="b" l="l" r="r" t="t"/>
              <a:pathLst>
                <a:path extrusionOk="0" h="200" w="144">
                  <a:moveTo>
                    <a:pt x="72" y="0"/>
                  </a:moveTo>
                  <a:cubicBezTo>
                    <a:pt x="32" y="0"/>
                    <a:pt x="0" y="33"/>
                    <a:pt x="0" y="75"/>
                  </a:cubicBezTo>
                  <a:cubicBezTo>
                    <a:pt x="0" y="119"/>
                    <a:pt x="36" y="163"/>
                    <a:pt x="62" y="195"/>
                  </a:cubicBezTo>
                  <a:cubicBezTo>
                    <a:pt x="62" y="195"/>
                    <a:pt x="66" y="200"/>
                    <a:pt x="72" y="200"/>
                  </a:cubicBezTo>
                  <a:cubicBezTo>
                    <a:pt x="72" y="200"/>
                    <a:pt x="72" y="200"/>
                    <a:pt x="72" y="200"/>
                  </a:cubicBezTo>
                  <a:cubicBezTo>
                    <a:pt x="77" y="200"/>
                    <a:pt x="82" y="195"/>
                    <a:pt x="82" y="195"/>
                  </a:cubicBezTo>
                  <a:cubicBezTo>
                    <a:pt x="108" y="163"/>
                    <a:pt x="144" y="119"/>
                    <a:pt x="144" y="75"/>
                  </a:cubicBezTo>
                  <a:cubicBezTo>
                    <a:pt x="144" y="33"/>
                    <a:pt x="112" y="0"/>
                    <a:pt x="72" y="0"/>
                  </a:cubicBezTo>
                  <a:close/>
                  <a:moveTo>
                    <a:pt x="72" y="116"/>
                  </a:moveTo>
                  <a:cubicBezTo>
                    <a:pt x="47" y="116"/>
                    <a:pt x="27" y="96"/>
                    <a:pt x="27" y="71"/>
                  </a:cubicBezTo>
                  <a:cubicBezTo>
                    <a:pt x="27" y="46"/>
                    <a:pt x="47" y="26"/>
                    <a:pt x="72" y="26"/>
                  </a:cubicBezTo>
                  <a:cubicBezTo>
                    <a:pt x="97" y="26"/>
                    <a:pt x="117" y="46"/>
                    <a:pt x="117" y="71"/>
                  </a:cubicBezTo>
                  <a:cubicBezTo>
                    <a:pt x="117" y="96"/>
                    <a:pt x="97" y="116"/>
                    <a:pt x="72" y="116"/>
                  </a:cubicBezTo>
                  <a:close/>
                </a:path>
              </a:pathLst>
            </a:custGeom>
            <a:solidFill>
              <a:srgbClr val="59595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02" name="Google Shape;902;p35"/>
            <p:cNvSpPr/>
            <p:nvPr/>
          </p:nvSpPr>
          <p:spPr>
            <a:xfrm>
              <a:off x="4734273" y="3853082"/>
              <a:ext cx="449303" cy="627090"/>
            </a:xfrm>
            <a:custGeom>
              <a:rect b="b" l="l" r="r" t="t"/>
              <a:pathLst>
                <a:path extrusionOk="0" h="200" w="144">
                  <a:moveTo>
                    <a:pt x="72" y="0"/>
                  </a:moveTo>
                  <a:cubicBezTo>
                    <a:pt x="32" y="0"/>
                    <a:pt x="0" y="33"/>
                    <a:pt x="0" y="75"/>
                  </a:cubicBezTo>
                  <a:cubicBezTo>
                    <a:pt x="0" y="119"/>
                    <a:pt x="36" y="163"/>
                    <a:pt x="62" y="195"/>
                  </a:cubicBezTo>
                  <a:cubicBezTo>
                    <a:pt x="62" y="195"/>
                    <a:pt x="66" y="200"/>
                    <a:pt x="72" y="200"/>
                  </a:cubicBezTo>
                  <a:cubicBezTo>
                    <a:pt x="72" y="200"/>
                    <a:pt x="72" y="200"/>
                    <a:pt x="72" y="200"/>
                  </a:cubicBezTo>
                  <a:cubicBezTo>
                    <a:pt x="77" y="200"/>
                    <a:pt x="82" y="195"/>
                    <a:pt x="82" y="195"/>
                  </a:cubicBezTo>
                  <a:cubicBezTo>
                    <a:pt x="108" y="163"/>
                    <a:pt x="144" y="119"/>
                    <a:pt x="144" y="75"/>
                  </a:cubicBezTo>
                  <a:cubicBezTo>
                    <a:pt x="144" y="33"/>
                    <a:pt x="112" y="0"/>
                    <a:pt x="72" y="0"/>
                  </a:cubicBezTo>
                  <a:close/>
                  <a:moveTo>
                    <a:pt x="72" y="116"/>
                  </a:moveTo>
                  <a:cubicBezTo>
                    <a:pt x="47" y="116"/>
                    <a:pt x="27" y="96"/>
                    <a:pt x="27" y="71"/>
                  </a:cubicBezTo>
                  <a:cubicBezTo>
                    <a:pt x="27" y="46"/>
                    <a:pt x="47" y="26"/>
                    <a:pt x="72" y="26"/>
                  </a:cubicBezTo>
                  <a:cubicBezTo>
                    <a:pt x="97" y="26"/>
                    <a:pt x="117" y="46"/>
                    <a:pt x="117" y="71"/>
                  </a:cubicBezTo>
                  <a:cubicBezTo>
                    <a:pt x="117" y="96"/>
                    <a:pt x="97" y="116"/>
                    <a:pt x="72" y="116"/>
                  </a:cubicBezTo>
                  <a:close/>
                </a:path>
              </a:pathLst>
            </a:custGeom>
            <a:solidFill>
              <a:srgbClr val="59595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903" name="Google Shape;903;p35"/>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904" name="Google Shape;904;p35"/>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905" name="Google Shape;905;p35"/>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Decision</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862"/>
                                        </p:tgtEl>
                                        <p:attrNameLst>
                                          <p:attrName>style.visibility</p:attrName>
                                        </p:attrNameLst>
                                      </p:cBhvr>
                                      <p:to>
                                        <p:strVal val="visible"/>
                                      </p:to>
                                    </p:set>
                                    <p:anim calcmode="lin" valueType="num">
                                      <p:cBhvr additive="base">
                                        <p:cTn dur="500"/>
                                        <p:tgtEl>
                                          <p:spTgt spid="862"/>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 presetSubtype="2">
                                  <p:stCondLst>
                                    <p:cond delay="0"/>
                                  </p:stCondLst>
                                  <p:childTnLst>
                                    <p:set>
                                      <p:cBhvr>
                                        <p:cTn dur="1" fill="hold">
                                          <p:stCondLst>
                                            <p:cond delay="0"/>
                                          </p:stCondLst>
                                        </p:cTn>
                                        <p:tgtEl>
                                          <p:spTgt spid="842"/>
                                        </p:tgtEl>
                                        <p:attrNameLst>
                                          <p:attrName>style.visibility</p:attrName>
                                        </p:attrNameLst>
                                      </p:cBhvr>
                                      <p:to>
                                        <p:strVal val="visible"/>
                                      </p:to>
                                    </p:set>
                                    <p:anim calcmode="lin" valueType="num">
                                      <p:cBhvr additive="base">
                                        <p:cTn dur="500"/>
                                        <p:tgtEl>
                                          <p:spTgt spid="842"/>
                                        </p:tgtEl>
                                        <p:attrNameLst>
                                          <p:attrName>ppt_x</p:attrName>
                                        </p:attrNameLst>
                                      </p:cBhvr>
                                      <p:tavLst>
                                        <p:tav fmla="" tm="0">
                                          <p:val>
                                            <p:strVal val="#ppt_x+1"/>
                                          </p:val>
                                        </p:tav>
                                        <p:tav fmla="" tm="100000">
                                          <p:val>
                                            <p:strVal val="#ppt_x"/>
                                          </p:val>
                                        </p:tav>
                                      </p:tavLst>
                                    </p:anim>
                                  </p:childTnLst>
                                </p:cTn>
                              </p:par>
                            </p:childTnLst>
                          </p:cTn>
                        </p:par>
                        <p:par>
                          <p:cTn fill="hold">
                            <p:stCondLst>
                              <p:cond delay="1000"/>
                            </p:stCondLst>
                            <p:childTnLst>
                              <p:par>
                                <p:cTn fill="hold" nodeType="afterEffect" presetClass="entr" presetID="2" presetSubtype="2">
                                  <p:stCondLst>
                                    <p:cond delay="0"/>
                                  </p:stCondLst>
                                  <p:childTnLst>
                                    <p:set>
                                      <p:cBhvr>
                                        <p:cTn dur="1" fill="hold">
                                          <p:stCondLst>
                                            <p:cond delay="0"/>
                                          </p:stCondLst>
                                        </p:cTn>
                                        <p:tgtEl>
                                          <p:spTgt spid="846"/>
                                        </p:tgtEl>
                                        <p:attrNameLst>
                                          <p:attrName>style.visibility</p:attrName>
                                        </p:attrNameLst>
                                      </p:cBhvr>
                                      <p:to>
                                        <p:strVal val="visible"/>
                                      </p:to>
                                    </p:set>
                                    <p:anim calcmode="lin" valueType="num">
                                      <p:cBhvr additive="base">
                                        <p:cTn dur="500"/>
                                        <p:tgtEl>
                                          <p:spTgt spid="846"/>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2">
                                  <p:stCondLst>
                                    <p:cond delay="0"/>
                                  </p:stCondLst>
                                  <p:childTnLst>
                                    <p:set>
                                      <p:cBhvr>
                                        <p:cTn dur="1" fill="hold">
                                          <p:stCondLst>
                                            <p:cond delay="0"/>
                                          </p:stCondLst>
                                        </p:cTn>
                                        <p:tgtEl>
                                          <p:spTgt spid="850"/>
                                        </p:tgtEl>
                                        <p:attrNameLst>
                                          <p:attrName>style.visibility</p:attrName>
                                        </p:attrNameLst>
                                      </p:cBhvr>
                                      <p:to>
                                        <p:strVal val="visible"/>
                                      </p:to>
                                    </p:set>
                                    <p:anim calcmode="lin" valueType="num">
                                      <p:cBhvr additive="base">
                                        <p:cTn dur="500"/>
                                        <p:tgtEl>
                                          <p:spTgt spid="850"/>
                                        </p:tgtEl>
                                        <p:attrNameLst>
                                          <p:attrName>ppt_x</p:attrName>
                                        </p:attrNameLst>
                                      </p:cBhvr>
                                      <p:tavLst>
                                        <p:tav fmla="" tm="0">
                                          <p:val>
                                            <p:strVal val="#ppt_x+1"/>
                                          </p:val>
                                        </p:tav>
                                        <p:tav fmla="" tm="100000">
                                          <p:val>
                                            <p:strVal val="#ppt_x"/>
                                          </p:val>
                                        </p:tav>
                                      </p:tavLst>
                                    </p:anim>
                                  </p:childTnLst>
                                </p:cTn>
                              </p:par>
                            </p:childTnLst>
                          </p:cTn>
                        </p:par>
                        <p:par>
                          <p:cTn fill="hold">
                            <p:stCondLst>
                              <p:cond delay="2000"/>
                            </p:stCondLst>
                            <p:childTnLst>
                              <p:par>
                                <p:cTn fill="hold" nodeType="afterEffect" presetClass="entr" presetID="2" presetSubtype="2">
                                  <p:stCondLst>
                                    <p:cond delay="0"/>
                                  </p:stCondLst>
                                  <p:childTnLst>
                                    <p:set>
                                      <p:cBhvr>
                                        <p:cTn dur="1" fill="hold">
                                          <p:stCondLst>
                                            <p:cond delay="0"/>
                                          </p:stCondLst>
                                        </p:cTn>
                                        <p:tgtEl>
                                          <p:spTgt spid="854"/>
                                        </p:tgtEl>
                                        <p:attrNameLst>
                                          <p:attrName>style.visibility</p:attrName>
                                        </p:attrNameLst>
                                      </p:cBhvr>
                                      <p:to>
                                        <p:strVal val="visible"/>
                                      </p:to>
                                    </p:set>
                                    <p:anim calcmode="lin" valueType="num">
                                      <p:cBhvr additive="base">
                                        <p:cTn dur="500"/>
                                        <p:tgtEl>
                                          <p:spTgt spid="854"/>
                                        </p:tgtEl>
                                        <p:attrNameLst>
                                          <p:attrName>ppt_x</p:attrName>
                                        </p:attrNameLst>
                                      </p:cBhvr>
                                      <p:tavLst>
                                        <p:tav fmla="" tm="0">
                                          <p:val>
                                            <p:strVal val="#ppt_x+1"/>
                                          </p:val>
                                        </p:tav>
                                        <p:tav fmla="" tm="100000">
                                          <p:val>
                                            <p:strVal val="#ppt_x"/>
                                          </p:val>
                                        </p:tav>
                                      </p:tavLst>
                                    </p:anim>
                                  </p:childTnLst>
                                </p:cTn>
                              </p:par>
                            </p:childTnLst>
                          </p:cTn>
                        </p:par>
                        <p:par>
                          <p:cTn fill="hold">
                            <p:stCondLst>
                              <p:cond delay="2500"/>
                            </p:stCondLst>
                            <p:childTnLst>
                              <p:par>
                                <p:cTn fill="hold" nodeType="afterEffect" presetClass="entr" presetID="2" presetSubtype="2">
                                  <p:stCondLst>
                                    <p:cond delay="0"/>
                                  </p:stCondLst>
                                  <p:childTnLst>
                                    <p:set>
                                      <p:cBhvr>
                                        <p:cTn dur="1" fill="hold">
                                          <p:stCondLst>
                                            <p:cond delay="0"/>
                                          </p:stCondLst>
                                        </p:cTn>
                                        <p:tgtEl>
                                          <p:spTgt spid="858"/>
                                        </p:tgtEl>
                                        <p:attrNameLst>
                                          <p:attrName>style.visibility</p:attrName>
                                        </p:attrNameLst>
                                      </p:cBhvr>
                                      <p:to>
                                        <p:strVal val="visible"/>
                                      </p:to>
                                    </p:set>
                                    <p:anim calcmode="lin" valueType="num">
                                      <p:cBhvr additive="base">
                                        <p:cTn dur="500"/>
                                        <p:tgtEl>
                                          <p:spTgt spid="85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905"/>
                                        </p:tgtEl>
                                        <p:attrNameLst>
                                          <p:attrName>style.visibility</p:attrName>
                                        </p:attrNameLst>
                                      </p:cBhvr>
                                      <p:to>
                                        <p:strVal val="visible"/>
                                      </p:to>
                                    </p:set>
                                    <p:anim calcmode="lin" valueType="num">
                                      <p:cBhvr additive="base">
                                        <p:cTn dur="500"/>
                                        <p:tgtEl>
                                          <p:spTgt spid="905"/>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910" name="Shape 910"/>
        <p:cNvGrpSpPr/>
        <p:nvPr/>
      </p:nvGrpSpPr>
      <p:grpSpPr>
        <a:xfrm>
          <a:off x="0" y="0"/>
          <a:ext cx="0" cy="0"/>
          <a:chOff x="0" y="0"/>
          <a:chExt cx="0" cy="0"/>
        </a:xfrm>
      </p:grpSpPr>
      <p:grpSp>
        <p:nvGrpSpPr>
          <p:cNvPr id="911" name="Google Shape;911;p36"/>
          <p:cNvGrpSpPr/>
          <p:nvPr/>
        </p:nvGrpSpPr>
        <p:grpSpPr>
          <a:xfrm>
            <a:off x="965200" y="2200275"/>
            <a:ext cx="2297113" cy="4384792"/>
            <a:chOff x="964563" y="2200086"/>
            <a:chExt cx="2298188" cy="4384802"/>
          </a:xfrm>
        </p:grpSpPr>
        <p:grpSp>
          <p:nvGrpSpPr>
            <p:cNvPr id="912" name="Google Shape;912;p36"/>
            <p:cNvGrpSpPr/>
            <p:nvPr/>
          </p:nvGrpSpPr>
          <p:grpSpPr>
            <a:xfrm>
              <a:off x="1288565" y="2200086"/>
              <a:ext cx="1971009" cy="1971679"/>
              <a:chOff x="1140650" y="1660936"/>
              <a:chExt cx="1223842" cy="1224258"/>
            </a:xfrm>
          </p:grpSpPr>
          <p:sp>
            <p:nvSpPr>
              <p:cNvPr id="913" name="Google Shape;913;p36"/>
              <p:cNvSpPr/>
              <p:nvPr/>
            </p:nvSpPr>
            <p:spPr>
              <a:xfrm>
                <a:off x="1140650" y="1660936"/>
                <a:ext cx="1223842" cy="1224258"/>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800">
                  <a:solidFill>
                    <a:srgbClr val="FFFFFF"/>
                  </a:solidFill>
                  <a:latin typeface="Calibri"/>
                  <a:ea typeface="Calibri"/>
                  <a:cs typeface="Calibri"/>
                  <a:sym typeface="Calibri"/>
                </a:endParaRPr>
              </a:p>
            </p:txBody>
          </p:sp>
          <p:sp>
            <p:nvSpPr>
              <p:cNvPr id="914" name="Google Shape;914;p36"/>
              <p:cNvSpPr/>
              <p:nvPr/>
            </p:nvSpPr>
            <p:spPr>
              <a:xfrm>
                <a:off x="1140650" y="1660936"/>
                <a:ext cx="1223842" cy="1224258"/>
              </a:xfrm>
              <a:prstGeom prst="chord">
                <a:avLst>
                  <a:gd fmla="val 21580614" name="adj1"/>
                  <a:gd fmla="val 10795957" name="adj2"/>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800">
                  <a:solidFill>
                    <a:srgbClr val="FFFFFF"/>
                  </a:solidFill>
                  <a:latin typeface="Calibri"/>
                  <a:ea typeface="Calibri"/>
                  <a:cs typeface="Calibri"/>
                  <a:sym typeface="Calibri"/>
                </a:endParaRPr>
              </a:p>
            </p:txBody>
          </p:sp>
          <p:sp>
            <p:nvSpPr>
              <p:cNvPr id="915" name="Google Shape;915;p36"/>
              <p:cNvSpPr txBox="1"/>
              <p:nvPr/>
            </p:nvSpPr>
            <p:spPr>
              <a:xfrm>
                <a:off x="1210690" y="2098262"/>
                <a:ext cx="1138554" cy="35891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4000"/>
                  <a:buFont typeface="Arial"/>
                  <a:buNone/>
                </a:pPr>
                <a:r>
                  <a:rPr lang="en-US" sz="4000">
                    <a:solidFill>
                      <a:srgbClr val="FFFFFF"/>
                    </a:solidFill>
                    <a:latin typeface="Calibri"/>
                    <a:ea typeface="Calibri"/>
                    <a:cs typeface="Calibri"/>
                    <a:sym typeface="Calibri"/>
                  </a:rPr>
                  <a:t>50</a:t>
                </a:r>
                <a:r>
                  <a:rPr lang="en-US" sz="2400">
                    <a:solidFill>
                      <a:srgbClr val="FFFFFF"/>
                    </a:solidFill>
                    <a:latin typeface="Calibri"/>
                    <a:ea typeface="Calibri"/>
                    <a:cs typeface="Calibri"/>
                    <a:sym typeface="Calibri"/>
                  </a:rPr>
                  <a:t>%</a:t>
                </a:r>
                <a:endParaRPr sz="3200">
                  <a:solidFill>
                    <a:srgbClr val="FFFFFF"/>
                  </a:solidFill>
                  <a:latin typeface="Calibri"/>
                  <a:ea typeface="Calibri"/>
                  <a:cs typeface="Calibri"/>
                  <a:sym typeface="Calibri"/>
                </a:endParaRPr>
              </a:p>
            </p:txBody>
          </p:sp>
        </p:grpSp>
        <p:sp>
          <p:nvSpPr>
            <p:cNvPr id="916" name="Google Shape;916;p36"/>
            <p:cNvSpPr/>
            <p:nvPr/>
          </p:nvSpPr>
          <p:spPr>
            <a:xfrm>
              <a:off x="964563" y="2200086"/>
              <a:ext cx="646415" cy="647701"/>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17" name="Google Shape;917;p36"/>
            <p:cNvSpPr/>
            <p:nvPr/>
          </p:nvSpPr>
          <p:spPr>
            <a:xfrm>
              <a:off x="1128363" y="2394945"/>
              <a:ext cx="319460" cy="257342"/>
            </a:xfrm>
            <a:custGeom>
              <a:rect b="b" l="l" r="r" t="t"/>
              <a:pathLst>
                <a:path extrusionOk="0" h="96" w="120">
                  <a:moveTo>
                    <a:pt x="117" y="2"/>
                  </a:moveTo>
                  <a:cubicBezTo>
                    <a:pt x="112" y="5"/>
                    <a:pt x="107" y="7"/>
                    <a:pt x="101" y="8"/>
                  </a:cubicBezTo>
                  <a:cubicBezTo>
                    <a:pt x="97" y="3"/>
                    <a:pt x="90" y="0"/>
                    <a:pt x="83" y="0"/>
                  </a:cubicBezTo>
                  <a:cubicBezTo>
                    <a:pt x="69" y="0"/>
                    <a:pt x="58" y="11"/>
                    <a:pt x="58" y="24"/>
                  </a:cubicBezTo>
                  <a:cubicBezTo>
                    <a:pt x="58" y="26"/>
                    <a:pt x="59" y="28"/>
                    <a:pt x="59" y="30"/>
                  </a:cubicBezTo>
                  <a:cubicBezTo>
                    <a:pt x="39" y="29"/>
                    <a:pt x="20" y="19"/>
                    <a:pt x="8" y="4"/>
                  </a:cubicBezTo>
                  <a:cubicBezTo>
                    <a:pt x="6" y="8"/>
                    <a:pt x="5" y="12"/>
                    <a:pt x="5" y="17"/>
                  </a:cubicBezTo>
                  <a:cubicBezTo>
                    <a:pt x="5" y="25"/>
                    <a:pt x="9" y="32"/>
                    <a:pt x="16" y="37"/>
                  </a:cubicBezTo>
                  <a:cubicBezTo>
                    <a:pt x="12" y="37"/>
                    <a:pt x="8" y="36"/>
                    <a:pt x="5" y="34"/>
                  </a:cubicBezTo>
                  <a:cubicBezTo>
                    <a:pt x="5" y="34"/>
                    <a:pt x="5" y="34"/>
                    <a:pt x="5" y="34"/>
                  </a:cubicBezTo>
                  <a:cubicBezTo>
                    <a:pt x="5" y="46"/>
                    <a:pt x="13" y="56"/>
                    <a:pt x="25" y="58"/>
                  </a:cubicBezTo>
                  <a:cubicBezTo>
                    <a:pt x="23" y="58"/>
                    <a:pt x="20" y="59"/>
                    <a:pt x="18" y="59"/>
                  </a:cubicBezTo>
                  <a:cubicBezTo>
                    <a:pt x="16" y="59"/>
                    <a:pt x="15" y="59"/>
                    <a:pt x="13" y="58"/>
                  </a:cubicBezTo>
                  <a:cubicBezTo>
                    <a:pt x="17" y="68"/>
                    <a:pt x="26" y="75"/>
                    <a:pt x="36" y="75"/>
                  </a:cubicBezTo>
                  <a:cubicBezTo>
                    <a:pt x="28" y="82"/>
                    <a:pt x="17" y="85"/>
                    <a:pt x="6" y="85"/>
                  </a:cubicBezTo>
                  <a:cubicBezTo>
                    <a:pt x="4" y="85"/>
                    <a:pt x="2" y="85"/>
                    <a:pt x="0" y="85"/>
                  </a:cubicBezTo>
                  <a:cubicBezTo>
                    <a:pt x="11" y="92"/>
                    <a:pt x="24" y="96"/>
                    <a:pt x="38" y="96"/>
                  </a:cubicBezTo>
                  <a:cubicBezTo>
                    <a:pt x="83" y="96"/>
                    <a:pt x="108" y="59"/>
                    <a:pt x="108" y="27"/>
                  </a:cubicBezTo>
                  <a:cubicBezTo>
                    <a:pt x="108" y="26"/>
                    <a:pt x="108" y="25"/>
                    <a:pt x="108" y="24"/>
                  </a:cubicBezTo>
                  <a:cubicBezTo>
                    <a:pt x="113" y="20"/>
                    <a:pt x="117" y="16"/>
                    <a:pt x="120" y="11"/>
                  </a:cubicBezTo>
                  <a:cubicBezTo>
                    <a:pt x="116" y="13"/>
                    <a:pt x="111" y="15"/>
                    <a:pt x="106" y="15"/>
                  </a:cubicBezTo>
                  <a:cubicBezTo>
                    <a:pt x="111" y="12"/>
                    <a:pt x="115" y="7"/>
                    <a:pt x="117" y="2"/>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18" name="Google Shape;918;p36"/>
            <p:cNvSpPr txBox="1"/>
            <p:nvPr/>
          </p:nvSpPr>
          <p:spPr>
            <a:xfrm>
              <a:off x="1285388" y="4551179"/>
              <a:ext cx="1977363" cy="36933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Twitter</a:t>
              </a:r>
              <a:endParaRPr/>
            </a:p>
          </p:txBody>
        </p:sp>
        <p:sp>
          <p:nvSpPr>
            <p:cNvPr id="919" name="Google Shape;919;p36"/>
            <p:cNvSpPr txBox="1"/>
            <p:nvPr/>
          </p:nvSpPr>
          <p:spPr>
            <a:xfrm>
              <a:off x="1285388" y="4859155"/>
              <a:ext cx="1974186" cy="1725733"/>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Skiing consists of wearing $3,000 worth of clothes and equipment and driving 200 miles in the snow in order to stand around at a bar and drink.P. J. O'Rourke</a:t>
              </a:r>
              <a:endParaRPr/>
            </a:p>
          </p:txBody>
        </p:sp>
      </p:grpSp>
      <p:grpSp>
        <p:nvGrpSpPr>
          <p:cNvPr id="920" name="Google Shape;920;p36"/>
          <p:cNvGrpSpPr/>
          <p:nvPr/>
        </p:nvGrpSpPr>
        <p:grpSpPr>
          <a:xfrm>
            <a:off x="3506788" y="2200275"/>
            <a:ext cx="2301875" cy="4661791"/>
            <a:chOff x="3506868" y="2200086"/>
            <a:chExt cx="2301462" cy="4661802"/>
          </a:xfrm>
        </p:grpSpPr>
        <p:grpSp>
          <p:nvGrpSpPr>
            <p:cNvPr id="921" name="Google Shape;921;p36"/>
            <p:cNvGrpSpPr/>
            <p:nvPr/>
          </p:nvGrpSpPr>
          <p:grpSpPr>
            <a:xfrm>
              <a:off x="3830660" y="2200086"/>
              <a:ext cx="1971320" cy="1971679"/>
              <a:chOff x="1140520" y="1660936"/>
              <a:chExt cx="1224035" cy="1224258"/>
            </a:xfrm>
          </p:grpSpPr>
          <p:sp>
            <p:nvSpPr>
              <p:cNvPr id="922" name="Google Shape;922;p36"/>
              <p:cNvSpPr/>
              <p:nvPr/>
            </p:nvSpPr>
            <p:spPr>
              <a:xfrm>
                <a:off x="1140520" y="1660936"/>
                <a:ext cx="1224035" cy="1224258"/>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800">
                  <a:solidFill>
                    <a:srgbClr val="FFFFFF"/>
                  </a:solidFill>
                  <a:latin typeface="Calibri"/>
                  <a:ea typeface="Calibri"/>
                  <a:cs typeface="Calibri"/>
                  <a:sym typeface="Calibri"/>
                </a:endParaRPr>
              </a:p>
            </p:txBody>
          </p:sp>
          <p:sp>
            <p:nvSpPr>
              <p:cNvPr id="923" name="Google Shape;923;p36"/>
              <p:cNvSpPr/>
              <p:nvPr/>
            </p:nvSpPr>
            <p:spPr>
              <a:xfrm>
                <a:off x="1140520" y="1660936"/>
                <a:ext cx="1224035" cy="1224258"/>
              </a:xfrm>
              <a:prstGeom prst="chord">
                <a:avLst>
                  <a:gd fmla="val 19343047" name="adj1"/>
                  <a:gd fmla="val 13024249" name="adj2"/>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800">
                  <a:solidFill>
                    <a:srgbClr val="FFFFFF"/>
                  </a:solidFill>
                  <a:latin typeface="Calibri"/>
                  <a:ea typeface="Calibri"/>
                  <a:cs typeface="Calibri"/>
                  <a:sym typeface="Calibri"/>
                </a:endParaRPr>
              </a:p>
            </p:txBody>
          </p:sp>
          <p:sp>
            <p:nvSpPr>
              <p:cNvPr id="924" name="Google Shape;924;p36"/>
              <p:cNvSpPr txBox="1"/>
              <p:nvPr/>
            </p:nvSpPr>
            <p:spPr>
              <a:xfrm>
                <a:off x="1210690" y="2098262"/>
                <a:ext cx="1138554" cy="35891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4000"/>
                  <a:buFont typeface="Arial"/>
                  <a:buNone/>
                </a:pPr>
                <a:r>
                  <a:rPr lang="en-US" sz="4000">
                    <a:solidFill>
                      <a:srgbClr val="FFFFFF"/>
                    </a:solidFill>
                    <a:latin typeface="Calibri"/>
                    <a:ea typeface="Calibri"/>
                    <a:cs typeface="Calibri"/>
                    <a:sym typeface="Calibri"/>
                  </a:rPr>
                  <a:t>80</a:t>
                </a:r>
                <a:r>
                  <a:rPr lang="en-US" sz="2400">
                    <a:solidFill>
                      <a:srgbClr val="FFFFFF"/>
                    </a:solidFill>
                    <a:latin typeface="Calibri"/>
                    <a:ea typeface="Calibri"/>
                    <a:cs typeface="Calibri"/>
                    <a:sym typeface="Calibri"/>
                  </a:rPr>
                  <a:t>%</a:t>
                </a:r>
                <a:endParaRPr sz="3200">
                  <a:solidFill>
                    <a:srgbClr val="FFFFFF"/>
                  </a:solidFill>
                  <a:latin typeface="Calibri"/>
                  <a:ea typeface="Calibri"/>
                  <a:cs typeface="Calibri"/>
                  <a:sym typeface="Calibri"/>
                </a:endParaRPr>
              </a:p>
            </p:txBody>
          </p:sp>
        </p:grpSp>
        <p:sp>
          <p:nvSpPr>
            <p:cNvPr id="925" name="Google Shape;925;p36"/>
            <p:cNvSpPr/>
            <p:nvPr/>
          </p:nvSpPr>
          <p:spPr>
            <a:xfrm>
              <a:off x="3506868" y="3581214"/>
              <a:ext cx="647584" cy="647701"/>
            </a:xfrm>
            <a:prstGeom prst="ellipse">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26" name="Google Shape;926;p36"/>
            <p:cNvSpPr/>
            <p:nvPr/>
          </p:nvSpPr>
          <p:spPr>
            <a:xfrm>
              <a:off x="3755856" y="3744460"/>
              <a:ext cx="149084" cy="321236"/>
            </a:xfrm>
            <a:custGeom>
              <a:rect b="b" l="l" r="r" t="t"/>
              <a:pathLst>
                <a:path extrusionOk="0" h="120" w="56">
                  <a:moveTo>
                    <a:pt x="12" y="120"/>
                  </a:moveTo>
                  <a:cubicBezTo>
                    <a:pt x="36" y="120"/>
                    <a:pt x="36" y="120"/>
                    <a:pt x="36" y="120"/>
                  </a:cubicBezTo>
                  <a:cubicBezTo>
                    <a:pt x="36" y="120"/>
                    <a:pt x="36" y="87"/>
                    <a:pt x="36" y="60"/>
                  </a:cubicBezTo>
                  <a:cubicBezTo>
                    <a:pt x="54" y="60"/>
                    <a:pt x="54" y="60"/>
                    <a:pt x="54" y="60"/>
                  </a:cubicBezTo>
                  <a:cubicBezTo>
                    <a:pt x="56" y="36"/>
                    <a:pt x="56" y="36"/>
                    <a:pt x="56" y="36"/>
                  </a:cubicBezTo>
                  <a:cubicBezTo>
                    <a:pt x="37" y="36"/>
                    <a:pt x="37" y="36"/>
                    <a:pt x="37" y="36"/>
                  </a:cubicBezTo>
                  <a:cubicBezTo>
                    <a:pt x="37" y="26"/>
                    <a:pt x="37" y="26"/>
                    <a:pt x="37" y="26"/>
                  </a:cubicBezTo>
                  <a:cubicBezTo>
                    <a:pt x="37" y="22"/>
                    <a:pt x="40" y="21"/>
                    <a:pt x="42" y="21"/>
                  </a:cubicBezTo>
                  <a:cubicBezTo>
                    <a:pt x="44" y="21"/>
                    <a:pt x="56" y="21"/>
                    <a:pt x="56" y="21"/>
                  </a:cubicBezTo>
                  <a:cubicBezTo>
                    <a:pt x="56" y="0"/>
                    <a:pt x="56" y="0"/>
                    <a:pt x="56" y="0"/>
                  </a:cubicBezTo>
                  <a:cubicBezTo>
                    <a:pt x="37" y="0"/>
                    <a:pt x="37" y="0"/>
                    <a:pt x="37" y="0"/>
                  </a:cubicBezTo>
                  <a:cubicBezTo>
                    <a:pt x="17" y="0"/>
                    <a:pt x="12" y="15"/>
                    <a:pt x="12" y="25"/>
                  </a:cubicBezTo>
                  <a:cubicBezTo>
                    <a:pt x="12" y="36"/>
                    <a:pt x="12" y="36"/>
                    <a:pt x="12" y="36"/>
                  </a:cubicBezTo>
                  <a:cubicBezTo>
                    <a:pt x="0" y="36"/>
                    <a:pt x="0" y="36"/>
                    <a:pt x="0" y="36"/>
                  </a:cubicBezTo>
                  <a:cubicBezTo>
                    <a:pt x="0" y="60"/>
                    <a:pt x="0" y="60"/>
                    <a:pt x="0" y="60"/>
                  </a:cubicBezTo>
                  <a:cubicBezTo>
                    <a:pt x="12" y="60"/>
                    <a:pt x="12" y="60"/>
                    <a:pt x="12" y="60"/>
                  </a:cubicBezTo>
                  <a:cubicBezTo>
                    <a:pt x="12" y="87"/>
                    <a:pt x="12" y="120"/>
                    <a:pt x="12" y="120"/>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27" name="Google Shape;927;p36"/>
            <p:cNvSpPr txBox="1"/>
            <p:nvPr/>
          </p:nvSpPr>
          <p:spPr>
            <a:xfrm>
              <a:off x="3830660" y="4551179"/>
              <a:ext cx="1977670" cy="36933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Facebook</a:t>
              </a:r>
              <a:endParaRPr/>
            </a:p>
          </p:txBody>
        </p:sp>
        <p:sp>
          <p:nvSpPr>
            <p:cNvPr id="928" name="Google Shape;928;p36"/>
            <p:cNvSpPr txBox="1"/>
            <p:nvPr/>
          </p:nvSpPr>
          <p:spPr>
            <a:xfrm>
              <a:off x="3830660" y="4859155"/>
              <a:ext cx="1974496" cy="2002733"/>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When you feel in your gut what you are and then dynamically pursue it - don't back down and don't give up - then you're going to mystify a lot of folks. Bob Dylan</a:t>
              </a:r>
              <a:endParaRPr/>
            </a:p>
          </p:txBody>
        </p:sp>
      </p:grpSp>
      <p:grpSp>
        <p:nvGrpSpPr>
          <p:cNvPr id="929" name="Google Shape;929;p36"/>
          <p:cNvGrpSpPr/>
          <p:nvPr/>
        </p:nvGrpSpPr>
        <p:grpSpPr>
          <a:xfrm>
            <a:off x="6049963" y="2200275"/>
            <a:ext cx="2293937" cy="4384792"/>
            <a:chOff x="6049173" y="2200086"/>
            <a:chExt cx="2294794" cy="4384802"/>
          </a:xfrm>
        </p:grpSpPr>
        <p:grpSp>
          <p:nvGrpSpPr>
            <p:cNvPr id="930" name="Google Shape;930;p36"/>
            <p:cNvGrpSpPr/>
            <p:nvPr/>
          </p:nvGrpSpPr>
          <p:grpSpPr>
            <a:xfrm>
              <a:off x="6373144" y="2200086"/>
              <a:ext cx="1970823" cy="1971679"/>
              <a:chOff x="1140631" y="1660936"/>
              <a:chExt cx="1223726" cy="1224258"/>
            </a:xfrm>
          </p:grpSpPr>
          <p:sp>
            <p:nvSpPr>
              <p:cNvPr id="931" name="Google Shape;931;p36"/>
              <p:cNvSpPr/>
              <p:nvPr/>
            </p:nvSpPr>
            <p:spPr>
              <a:xfrm>
                <a:off x="1140631" y="1660936"/>
                <a:ext cx="1223726" cy="1224258"/>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800">
                  <a:solidFill>
                    <a:srgbClr val="FFFFFF"/>
                  </a:solidFill>
                  <a:latin typeface="Calibri"/>
                  <a:ea typeface="Calibri"/>
                  <a:cs typeface="Calibri"/>
                  <a:sym typeface="Calibri"/>
                </a:endParaRPr>
              </a:p>
            </p:txBody>
          </p:sp>
          <p:sp>
            <p:nvSpPr>
              <p:cNvPr id="932" name="Google Shape;932;p36"/>
              <p:cNvSpPr/>
              <p:nvPr/>
            </p:nvSpPr>
            <p:spPr>
              <a:xfrm>
                <a:off x="1140631" y="1660936"/>
                <a:ext cx="1223726" cy="1224258"/>
              </a:xfrm>
              <a:prstGeom prst="chord">
                <a:avLst>
                  <a:gd fmla="val 1227871" name="adj1"/>
                  <a:gd fmla="val 9519582" name="adj2"/>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800">
                  <a:solidFill>
                    <a:srgbClr val="FFFFFF"/>
                  </a:solidFill>
                  <a:latin typeface="Calibri"/>
                  <a:ea typeface="Calibri"/>
                  <a:cs typeface="Calibri"/>
                  <a:sym typeface="Calibri"/>
                </a:endParaRPr>
              </a:p>
            </p:txBody>
          </p:sp>
          <p:sp>
            <p:nvSpPr>
              <p:cNvPr id="933" name="Google Shape;933;p36"/>
              <p:cNvSpPr txBox="1"/>
              <p:nvPr/>
            </p:nvSpPr>
            <p:spPr>
              <a:xfrm>
                <a:off x="1210690" y="2098262"/>
                <a:ext cx="1138554" cy="35891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4000"/>
                  <a:buFont typeface="Arial"/>
                  <a:buNone/>
                </a:pPr>
                <a:r>
                  <a:rPr lang="en-US" sz="4000">
                    <a:solidFill>
                      <a:srgbClr val="FFFFFF"/>
                    </a:solidFill>
                    <a:latin typeface="Calibri"/>
                    <a:ea typeface="Calibri"/>
                    <a:cs typeface="Calibri"/>
                    <a:sym typeface="Calibri"/>
                  </a:rPr>
                  <a:t>30</a:t>
                </a:r>
                <a:r>
                  <a:rPr lang="en-US" sz="2400">
                    <a:solidFill>
                      <a:srgbClr val="FFFFFF"/>
                    </a:solidFill>
                    <a:latin typeface="Calibri"/>
                    <a:ea typeface="Calibri"/>
                    <a:cs typeface="Calibri"/>
                    <a:sym typeface="Calibri"/>
                  </a:rPr>
                  <a:t>%</a:t>
                </a:r>
                <a:endParaRPr sz="2000">
                  <a:solidFill>
                    <a:srgbClr val="FFFFFF"/>
                  </a:solidFill>
                  <a:latin typeface="Calibri"/>
                  <a:ea typeface="Calibri"/>
                  <a:cs typeface="Calibri"/>
                  <a:sym typeface="Calibri"/>
                </a:endParaRPr>
              </a:p>
            </p:txBody>
          </p:sp>
        </p:grpSp>
        <p:sp>
          <p:nvSpPr>
            <p:cNvPr id="934" name="Google Shape;934;p36"/>
            <p:cNvSpPr/>
            <p:nvPr/>
          </p:nvSpPr>
          <p:spPr>
            <a:xfrm>
              <a:off x="6049173" y="2200086"/>
              <a:ext cx="646353" cy="647701"/>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935" name="Google Shape;935;p36"/>
            <p:cNvGrpSpPr/>
            <p:nvPr/>
          </p:nvGrpSpPr>
          <p:grpSpPr>
            <a:xfrm>
              <a:off x="6212084" y="2367150"/>
              <a:ext cx="321238" cy="321232"/>
              <a:chOff x="763845" y="3706461"/>
              <a:chExt cx="205789" cy="205789"/>
            </a:xfrm>
          </p:grpSpPr>
          <p:sp>
            <p:nvSpPr>
              <p:cNvPr id="936" name="Google Shape;936;p36"/>
              <p:cNvSpPr/>
              <p:nvPr/>
            </p:nvSpPr>
            <p:spPr>
              <a:xfrm>
                <a:off x="763845" y="3774679"/>
                <a:ext cx="47752" cy="137571"/>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37" name="Google Shape;937;p36"/>
              <p:cNvSpPr/>
              <p:nvPr/>
            </p:nvSpPr>
            <p:spPr>
              <a:xfrm>
                <a:off x="763845" y="3706461"/>
                <a:ext cx="47752" cy="47752"/>
              </a:xfrm>
              <a:prstGeom prst="ellipse">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38" name="Google Shape;938;p36"/>
              <p:cNvSpPr/>
              <p:nvPr/>
            </p:nvSpPr>
            <p:spPr>
              <a:xfrm>
                <a:off x="838884" y="3774679"/>
                <a:ext cx="130750" cy="137571"/>
              </a:xfrm>
              <a:custGeom>
                <a:rect b="b" l="l" r="r" t="t"/>
                <a:pathLst>
                  <a:path extrusionOk="0" h="80" w="76">
                    <a:moveTo>
                      <a:pt x="76" y="36"/>
                    </a:moveTo>
                    <a:cubicBezTo>
                      <a:pt x="76" y="14"/>
                      <a:pt x="71" y="0"/>
                      <a:pt x="46" y="0"/>
                    </a:cubicBezTo>
                    <a:cubicBezTo>
                      <a:pt x="34" y="0"/>
                      <a:pt x="26" y="4"/>
                      <a:pt x="23" y="11"/>
                    </a:cubicBezTo>
                    <a:cubicBezTo>
                      <a:pt x="22" y="11"/>
                      <a:pt x="22" y="11"/>
                      <a:pt x="22" y="11"/>
                    </a:cubicBezTo>
                    <a:cubicBezTo>
                      <a:pt x="22" y="0"/>
                      <a:pt x="22" y="0"/>
                      <a:pt x="22" y="0"/>
                    </a:cubicBezTo>
                    <a:cubicBezTo>
                      <a:pt x="0" y="0"/>
                      <a:pt x="0" y="0"/>
                      <a:pt x="0" y="0"/>
                    </a:cubicBezTo>
                    <a:cubicBezTo>
                      <a:pt x="0" y="80"/>
                      <a:pt x="0" y="80"/>
                      <a:pt x="0" y="80"/>
                    </a:cubicBezTo>
                    <a:cubicBezTo>
                      <a:pt x="23" y="80"/>
                      <a:pt x="23" y="80"/>
                      <a:pt x="23" y="80"/>
                    </a:cubicBezTo>
                    <a:cubicBezTo>
                      <a:pt x="23" y="40"/>
                      <a:pt x="23" y="40"/>
                      <a:pt x="23" y="40"/>
                    </a:cubicBezTo>
                    <a:cubicBezTo>
                      <a:pt x="23" y="30"/>
                      <a:pt x="25" y="20"/>
                      <a:pt x="38" y="20"/>
                    </a:cubicBezTo>
                    <a:cubicBezTo>
                      <a:pt x="51" y="20"/>
                      <a:pt x="52" y="32"/>
                      <a:pt x="52" y="41"/>
                    </a:cubicBezTo>
                    <a:cubicBezTo>
                      <a:pt x="52" y="80"/>
                      <a:pt x="52" y="80"/>
                      <a:pt x="52" y="80"/>
                    </a:cubicBezTo>
                    <a:cubicBezTo>
                      <a:pt x="76" y="80"/>
                      <a:pt x="76" y="80"/>
                      <a:pt x="76" y="80"/>
                    </a:cubicBezTo>
                    <a:lnTo>
                      <a:pt x="76" y="36"/>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939" name="Google Shape;939;p36"/>
            <p:cNvSpPr txBox="1"/>
            <p:nvPr/>
          </p:nvSpPr>
          <p:spPr>
            <a:xfrm>
              <a:off x="6338206" y="4551179"/>
              <a:ext cx="1978764" cy="36933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Linkedin</a:t>
              </a:r>
              <a:endParaRPr b="1" sz="1800">
                <a:solidFill>
                  <a:srgbClr val="595959"/>
                </a:solidFill>
                <a:latin typeface="Calibri"/>
                <a:ea typeface="Calibri"/>
                <a:cs typeface="Calibri"/>
                <a:sym typeface="Calibri"/>
              </a:endParaRPr>
            </a:p>
          </p:txBody>
        </p:sp>
        <p:sp>
          <p:nvSpPr>
            <p:cNvPr id="940" name="Google Shape;940;p36"/>
            <p:cNvSpPr txBox="1"/>
            <p:nvPr/>
          </p:nvSpPr>
          <p:spPr>
            <a:xfrm>
              <a:off x="6338206" y="4859155"/>
              <a:ext cx="1975588" cy="1725733"/>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Skiing consists of wearing $3,000 worth of clothes and equipment and driving 200 miles in the snow in order to stand around at a bar and drink.P. J. O'Rourke</a:t>
              </a:r>
              <a:endParaRPr/>
            </a:p>
          </p:txBody>
        </p:sp>
      </p:grpSp>
      <p:grpSp>
        <p:nvGrpSpPr>
          <p:cNvPr id="941" name="Google Shape;941;p36"/>
          <p:cNvGrpSpPr/>
          <p:nvPr/>
        </p:nvGrpSpPr>
        <p:grpSpPr>
          <a:xfrm>
            <a:off x="8591550" y="2200275"/>
            <a:ext cx="2305050" cy="4661791"/>
            <a:chOff x="8591478" y="2200086"/>
            <a:chExt cx="2305913" cy="4661802"/>
          </a:xfrm>
        </p:grpSpPr>
        <p:grpSp>
          <p:nvGrpSpPr>
            <p:cNvPr id="942" name="Google Shape;942;p36"/>
            <p:cNvGrpSpPr/>
            <p:nvPr/>
          </p:nvGrpSpPr>
          <p:grpSpPr>
            <a:xfrm>
              <a:off x="8915449" y="2200086"/>
              <a:ext cx="1970826" cy="1971679"/>
              <a:chOff x="1140630" y="1660936"/>
              <a:chExt cx="1223728" cy="1224258"/>
            </a:xfrm>
          </p:grpSpPr>
          <p:sp>
            <p:nvSpPr>
              <p:cNvPr id="943" name="Google Shape;943;p36"/>
              <p:cNvSpPr/>
              <p:nvPr/>
            </p:nvSpPr>
            <p:spPr>
              <a:xfrm>
                <a:off x="1140630" y="1660936"/>
                <a:ext cx="1223728" cy="1224258"/>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800">
                  <a:solidFill>
                    <a:srgbClr val="FFFFFF"/>
                  </a:solidFill>
                  <a:latin typeface="Calibri"/>
                  <a:ea typeface="Calibri"/>
                  <a:cs typeface="Calibri"/>
                  <a:sym typeface="Calibri"/>
                </a:endParaRPr>
              </a:p>
            </p:txBody>
          </p:sp>
          <p:sp>
            <p:nvSpPr>
              <p:cNvPr id="944" name="Google Shape;944;p36"/>
              <p:cNvSpPr/>
              <p:nvPr/>
            </p:nvSpPr>
            <p:spPr>
              <a:xfrm>
                <a:off x="1140630" y="1660936"/>
                <a:ext cx="1223728" cy="1224258"/>
              </a:xfrm>
              <a:prstGeom prst="chord">
                <a:avLst>
                  <a:gd fmla="val 20572023" name="adj1"/>
                  <a:gd fmla="val 11837175" name="adj2"/>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800">
                  <a:solidFill>
                    <a:srgbClr val="FFFFFF"/>
                  </a:solidFill>
                  <a:latin typeface="Calibri"/>
                  <a:ea typeface="Calibri"/>
                  <a:cs typeface="Calibri"/>
                  <a:sym typeface="Calibri"/>
                </a:endParaRPr>
              </a:p>
            </p:txBody>
          </p:sp>
          <p:sp>
            <p:nvSpPr>
              <p:cNvPr id="945" name="Google Shape;945;p36"/>
              <p:cNvSpPr txBox="1"/>
              <p:nvPr/>
            </p:nvSpPr>
            <p:spPr>
              <a:xfrm>
                <a:off x="1210690" y="2098262"/>
                <a:ext cx="1138554" cy="35891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4000"/>
                  <a:buFont typeface="Arial"/>
                  <a:buNone/>
                </a:pPr>
                <a:r>
                  <a:rPr lang="en-US" sz="4000">
                    <a:solidFill>
                      <a:srgbClr val="FFFFFF"/>
                    </a:solidFill>
                    <a:latin typeface="Calibri"/>
                    <a:ea typeface="Calibri"/>
                    <a:cs typeface="Calibri"/>
                    <a:sym typeface="Calibri"/>
                  </a:rPr>
                  <a:t>65</a:t>
                </a:r>
                <a:r>
                  <a:rPr lang="en-US" sz="2400">
                    <a:solidFill>
                      <a:srgbClr val="FFFFFF"/>
                    </a:solidFill>
                    <a:latin typeface="Calibri"/>
                    <a:ea typeface="Calibri"/>
                    <a:cs typeface="Calibri"/>
                    <a:sym typeface="Calibri"/>
                  </a:rPr>
                  <a:t>%</a:t>
                </a:r>
                <a:endParaRPr sz="2400">
                  <a:solidFill>
                    <a:srgbClr val="FFFFFF"/>
                  </a:solidFill>
                  <a:latin typeface="Calibri"/>
                  <a:ea typeface="Calibri"/>
                  <a:cs typeface="Calibri"/>
                  <a:sym typeface="Calibri"/>
                </a:endParaRPr>
              </a:p>
            </p:txBody>
          </p:sp>
        </p:grpSp>
        <p:sp>
          <p:nvSpPr>
            <p:cNvPr id="946" name="Google Shape;946;p36"/>
            <p:cNvSpPr/>
            <p:nvPr/>
          </p:nvSpPr>
          <p:spPr>
            <a:xfrm>
              <a:off x="8591478" y="3581214"/>
              <a:ext cx="646355" cy="647701"/>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47" name="Google Shape;947;p36"/>
            <p:cNvSpPr/>
            <p:nvPr/>
          </p:nvSpPr>
          <p:spPr>
            <a:xfrm>
              <a:off x="8787224" y="3746505"/>
              <a:ext cx="255568" cy="319460"/>
            </a:xfrm>
            <a:custGeom>
              <a:rect b="b" l="l" r="r" t="t"/>
              <a:pathLst>
                <a:path extrusionOk="0" h="120" w="96">
                  <a:moveTo>
                    <a:pt x="21" y="119"/>
                  </a:moveTo>
                  <a:cubicBezTo>
                    <a:pt x="21" y="120"/>
                    <a:pt x="22" y="120"/>
                    <a:pt x="22" y="120"/>
                  </a:cubicBezTo>
                  <a:cubicBezTo>
                    <a:pt x="23" y="119"/>
                    <a:pt x="32" y="108"/>
                    <a:pt x="35" y="97"/>
                  </a:cubicBezTo>
                  <a:cubicBezTo>
                    <a:pt x="36" y="94"/>
                    <a:pt x="40" y="78"/>
                    <a:pt x="40" y="78"/>
                  </a:cubicBezTo>
                  <a:cubicBezTo>
                    <a:pt x="43" y="83"/>
                    <a:pt x="50" y="87"/>
                    <a:pt x="58" y="87"/>
                  </a:cubicBezTo>
                  <a:cubicBezTo>
                    <a:pt x="80" y="87"/>
                    <a:pt x="96" y="67"/>
                    <a:pt x="96" y="39"/>
                  </a:cubicBezTo>
                  <a:cubicBezTo>
                    <a:pt x="96" y="19"/>
                    <a:pt x="78" y="0"/>
                    <a:pt x="51" y="0"/>
                  </a:cubicBezTo>
                  <a:cubicBezTo>
                    <a:pt x="17" y="0"/>
                    <a:pt x="0" y="23"/>
                    <a:pt x="0" y="43"/>
                  </a:cubicBezTo>
                  <a:cubicBezTo>
                    <a:pt x="0" y="55"/>
                    <a:pt x="5" y="65"/>
                    <a:pt x="15" y="69"/>
                  </a:cubicBezTo>
                  <a:cubicBezTo>
                    <a:pt x="16" y="70"/>
                    <a:pt x="18" y="69"/>
                    <a:pt x="18" y="68"/>
                  </a:cubicBezTo>
                  <a:cubicBezTo>
                    <a:pt x="18" y="66"/>
                    <a:pt x="19" y="63"/>
                    <a:pt x="20" y="62"/>
                  </a:cubicBezTo>
                  <a:cubicBezTo>
                    <a:pt x="20" y="60"/>
                    <a:pt x="20" y="60"/>
                    <a:pt x="19" y="58"/>
                  </a:cubicBezTo>
                  <a:cubicBezTo>
                    <a:pt x="16" y="55"/>
                    <a:pt x="14" y="51"/>
                    <a:pt x="14" y="45"/>
                  </a:cubicBezTo>
                  <a:cubicBezTo>
                    <a:pt x="14" y="27"/>
                    <a:pt x="27" y="12"/>
                    <a:pt x="49" y="12"/>
                  </a:cubicBezTo>
                  <a:cubicBezTo>
                    <a:pt x="68" y="12"/>
                    <a:pt x="79" y="23"/>
                    <a:pt x="79" y="38"/>
                  </a:cubicBezTo>
                  <a:cubicBezTo>
                    <a:pt x="79" y="58"/>
                    <a:pt x="69" y="75"/>
                    <a:pt x="56" y="75"/>
                  </a:cubicBezTo>
                  <a:cubicBezTo>
                    <a:pt x="49" y="75"/>
                    <a:pt x="43" y="69"/>
                    <a:pt x="45" y="62"/>
                  </a:cubicBezTo>
                  <a:cubicBezTo>
                    <a:pt x="47" y="53"/>
                    <a:pt x="51" y="43"/>
                    <a:pt x="51" y="37"/>
                  </a:cubicBezTo>
                  <a:cubicBezTo>
                    <a:pt x="51" y="31"/>
                    <a:pt x="48" y="27"/>
                    <a:pt x="41" y="27"/>
                  </a:cubicBezTo>
                  <a:cubicBezTo>
                    <a:pt x="34" y="27"/>
                    <a:pt x="28" y="34"/>
                    <a:pt x="28" y="45"/>
                  </a:cubicBezTo>
                  <a:cubicBezTo>
                    <a:pt x="28" y="51"/>
                    <a:pt x="30" y="55"/>
                    <a:pt x="30" y="55"/>
                  </a:cubicBezTo>
                  <a:cubicBezTo>
                    <a:pt x="30" y="55"/>
                    <a:pt x="22" y="87"/>
                    <a:pt x="21" y="93"/>
                  </a:cubicBezTo>
                  <a:cubicBezTo>
                    <a:pt x="18" y="104"/>
                    <a:pt x="20" y="118"/>
                    <a:pt x="21" y="119"/>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48" name="Google Shape;948;p36"/>
            <p:cNvSpPr txBox="1"/>
            <p:nvPr/>
          </p:nvSpPr>
          <p:spPr>
            <a:xfrm>
              <a:off x="8918625" y="4551179"/>
              <a:ext cx="1978766" cy="36933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Pinterest</a:t>
              </a:r>
              <a:endParaRPr/>
            </a:p>
          </p:txBody>
        </p:sp>
        <p:sp>
          <p:nvSpPr>
            <p:cNvPr id="949" name="Google Shape;949;p36"/>
            <p:cNvSpPr txBox="1"/>
            <p:nvPr/>
          </p:nvSpPr>
          <p:spPr>
            <a:xfrm>
              <a:off x="8920214" y="4859155"/>
              <a:ext cx="1974001" cy="2002733"/>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When you feel in your gut what you are and then dynamically pursue it - don't back down and don't give up - then you're going to mystify a lot of folks. Bob Dylan</a:t>
              </a:r>
              <a:endParaRPr/>
            </a:p>
          </p:txBody>
        </p:sp>
      </p:grpSp>
      <p:sp>
        <p:nvSpPr>
          <p:cNvPr id="950" name="Google Shape;950;p36"/>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951" name="Google Shape;951;p36"/>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952" name="Google Shape;952;p36"/>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Decision</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0"/>
                                  </p:stCondLst>
                                  <p:childTnLst>
                                    <p:set>
                                      <p:cBhvr>
                                        <p:cTn dur="1" fill="hold">
                                          <p:stCondLst>
                                            <p:cond delay="0"/>
                                          </p:stCondLst>
                                        </p:cTn>
                                        <p:tgtEl>
                                          <p:spTgt spid="911"/>
                                        </p:tgtEl>
                                        <p:attrNameLst>
                                          <p:attrName>style.visibility</p:attrName>
                                        </p:attrNameLst>
                                      </p:cBhvr>
                                      <p:to>
                                        <p:strVal val="visible"/>
                                      </p:to>
                                    </p:set>
                                    <p:anim calcmode="lin" valueType="num">
                                      <p:cBhvr additive="base">
                                        <p:cTn dur="500"/>
                                        <p:tgtEl>
                                          <p:spTgt spid="911"/>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 presetSubtype="2">
                                  <p:stCondLst>
                                    <p:cond delay="0"/>
                                  </p:stCondLst>
                                  <p:childTnLst>
                                    <p:set>
                                      <p:cBhvr>
                                        <p:cTn dur="1" fill="hold">
                                          <p:stCondLst>
                                            <p:cond delay="0"/>
                                          </p:stCondLst>
                                        </p:cTn>
                                        <p:tgtEl>
                                          <p:spTgt spid="920"/>
                                        </p:tgtEl>
                                        <p:attrNameLst>
                                          <p:attrName>style.visibility</p:attrName>
                                        </p:attrNameLst>
                                      </p:cBhvr>
                                      <p:to>
                                        <p:strVal val="visible"/>
                                      </p:to>
                                    </p:set>
                                    <p:anim calcmode="lin" valueType="num">
                                      <p:cBhvr additive="base">
                                        <p:cTn dur="500"/>
                                        <p:tgtEl>
                                          <p:spTgt spid="920"/>
                                        </p:tgtEl>
                                        <p:attrNameLst>
                                          <p:attrName>ppt_x</p:attrName>
                                        </p:attrNameLst>
                                      </p:cBhvr>
                                      <p:tavLst>
                                        <p:tav fmla="" tm="0">
                                          <p:val>
                                            <p:strVal val="#ppt_x+1"/>
                                          </p:val>
                                        </p:tav>
                                        <p:tav fmla="" tm="100000">
                                          <p:val>
                                            <p:strVal val="#ppt_x"/>
                                          </p:val>
                                        </p:tav>
                                      </p:tavLst>
                                    </p:anim>
                                  </p:childTnLst>
                                </p:cTn>
                              </p:par>
                            </p:childTnLst>
                          </p:cTn>
                        </p:par>
                        <p:par>
                          <p:cTn fill="hold">
                            <p:stCondLst>
                              <p:cond delay="1000"/>
                            </p:stCondLst>
                            <p:childTnLst>
                              <p:par>
                                <p:cTn fill="hold" nodeType="afterEffect" presetClass="entr" presetID="2" presetSubtype="2">
                                  <p:stCondLst>
                                    <p:cond delay="0"/>
                                  </p:stCondLst>
                                  <p:childTnLst>
                                    <p:set>
                                      <p:cBhvr>
                                        <p:cTn dur="1" fill="hold">
                                          <p:stCondLst>
                                            <p:cond delay="0"/>
                                          </p:stCondLst>
                                        </p:cTn>
                                        <p:tgtEl>
                                          <p:spTgt spid="929"/>
                                        </p:tgtEl>
                                        <p:attrNameLst>
                                          <p:attrName>style.visibility</p:attrName>
                                        </p:attrNameLst>
                                      </p:cBhvr>
                                      <p:to>
                                        <p:strVal val="visible"/>
                                      </p:to>
                                    </p:set>
                                    <p:anim calcmode="lin" valueType="num">
                                      <p:cBhvr additive="base">
                                        <p:cTn dur="500"/>
                                        <p:tgtEl>
                                          <p:spTgt spid="929"/>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2">
                                  <p:stCondLst>
                                    <p:cond delay="0"/>
                                  </p:stCondLst>
                                  <p:childTnLst>
                                    <p:set>
                                      <p:cBhvr>
                                        <p:cTn dur="1" fill="hold">
                                          <p:stCondLst>
                                            <p:cond delay="0"/>
                                          </p:stCondLst>
                                        </p:cTn>
                                        <p:tgtEl>
                                          <p:spTgt spid="941"/>
                                        </p:tgtEl>
                                        <p:attrNameLst>
                                          <p:attrName>style.visibility</p:attrName>
                                        </p:attrNameLst>
                                      </p:cBhvr>
                                      <p:to>
                                        <p:strVal val="visible"/>
                                      </p:to>
                                    </p:set>
                                    <p:anim calcmode="lin" valueType="num">
                                      <p:cBhvr additive="base">
                                        <p:cTn dur="500"/>
                                        <p:tgtEl>
                                          <p:spTgt spid="94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952"/>
                                        </p:tgtEl>
                                        <p:attrNameLst>
                                          <p:attrName>style.visibility</p:attrName>
                                        </p:attrNameLst>
                                      </p:cBhvr>
                                      <p:to>
                                        <p:strVal val="visible"/>
                                      </p:to>
                                    </p:set>
                                    <p:anim calcmode="lin" valueType="num">
                                      <p:cBhvr additive="base">
                                        <p:cTn dur="500"/>
                                        <p:tgtEl>
                                          <p:spTgt spid="952"/>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957" name="Shape 957"/>
        <p:cNvGrpSpPr/>
        <p:nvPr/>
      </p:nvGrpSpPr>
      <p:grpSpPr>
        <a:xfrm>
          <a:off x="0" y="0"/>
          <a:ext cx="0" cy="0"/>
          <a:chOff x="0" y="0"/>
          <a:chExt cx="0" cy="0"/>
        </a:xfrm>
      </p:grpSpPr>
      <p:sp>
        <p:nvSpPr>
          <p:cNvPr id="958" name="Google Shape;958;p37"/>
          <p:cNvSpPr/>
          <p:nvPr/>
        </p:nvSpPr>
        <p:spPr>
          <a:xfrm>
            <a:off x="-9525" y="4960938"/>
            <a:ext cx="12201525" cy="1897062"/>
          </a:xfrm>
          <a:prstGeom prst="rect">
            <a:avLst/>
          </a:prstGeom>
          <a:solidFill>
            <a:srgbClr val="83969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959" name="Google Shape;959;p37"/>
          <p:cNvGrpSpPr/>
          <p:nvPr/>
        </p:nvGrpSpPr>
        <p:grpSpPr>
          <a:xfrm>
            <a:off x="-9525" y="2233613"/>
            <a:ext cx="4405313" cy="3730625"/>
            <a:chOff x="6159556" y="1098818"/>
            <a:chExt cx="6032444" cy="5107622"/>
          </a:xfrm>
        </p:grpSpPr>
        <p:sp>
          <p:nvSpPr>
            <p:cNvPr id="960" name="Google Shape;960;p37"/>
            <p:cNvSpPr/>
            <p:nvPr/>
          </p:nvSpPr>
          <p:spPr>
            <a:xfrm>
              <a:off x="8465273" y="1149493"/>
              <a:ext cx="3257983" cy="3794294"/>
            </a:xfrm>
            <a:custGeom>
              <a:rect b="b" l="l" r="r" t="t"/>
              <a:pathLst>
                <a:path extrusionOk="0" h="18992" w="21162">
                  <a:moveTo>
                    <a:pt x="7050" y="4088"/>
                  </a:moveTo>
                  <a:cubicBezTo>
                    <a:pt x="10836" y="4088"/>
                    <a:pt x="17592" y="2035"/>
                    <a:pt x="19960" y="62"/>
                  </a:cubicBezTo>
                  <a:cubicBezTo>
                    <a:pt x="21600" y="-1304"/>
                    <a:pt x="21544" y="20296"/>
                    <a:pt x="19904" y="18930"/>
                  </a:cubicBezTo>
                  <a:cubicBezTo>
                    <a:pt x="17536" y="16957"/>
                    <a:pt x="10836" y="14977"/>
                    <a:pt x="7050" y="14977"/>
                  </a:cubicBezTo>
                  <a:lnTo>
                    <a:pt x="0" y="9546"/>
                  </a:lnTo>
                  <a:lnTo>
                    <a:pt x="132" y="9532"/>
                  </a:lnTo>
                  <a:lnTo>
                    <a:pt x="0" y="9519"/>
                  </a:lnTo>
                  <a:lnTo>
                    <a:pt x="7050" y="4088"/>
                  </a:lnTo>
                  <a:close/>
                  <a:moveTo>
                    <a:pt x="7050" y="4088"/>
                  </a:moveTo>
                </a:path>
              </a:pathLst>
            </a:custGeom>
            <a:solidFill>
              <a:schemeClr val="lt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61" name="Google Shape;961;p37"/>
            <p:cNvSpPr/>
            <p:nvPr/>
          </p:nvSpPr>
          <p:spPr>
            <a:xfrm>
              <a:off x="8466015" y="1148807"/>
              <a:ext cx="3256432" cy="3288440"/>
            </a:xfrm>
            <a:custGeom>
              <a:rect b="b" l="l" r="r" t="t"/>
              <a:pathLst>
                <a:path extrusionOk="0" h="20400" w="21292">
                  <a:moveTo>
                    <a:pt x="7093" y="5070"/>
                  </a:moveTo>
                  <a:cubicBezTo>
                    <a:pt x="10902" y="5070"/>
                    <a:pt x="17699" y="2524"/>
                    <a:pt x="20082" y="77"/>
                  </a:cubicBezTo>
                  <a:cubicBezTo>
                    <a:pt x="21326" y="-1200"/>
                    <a:pt x="21600" y="13712"/>
                    <a:pt x="20952" y="20400"/>
                  </a:cubicBezTo>
                  <a:cubicBezTo>
                    <a:pt x="20633" y="20394"/>
                    <a:pt x="20324" y="20225"/>
                    <a:pt x="20032" y="19916"/>
                  </a:cubicBezTo>
                  <a:cubicBezTo>
                    <a:pt x="20030" y="19914"/>
                    <a:pt x="20028" y="19913"/>
                    <a:pt x="20026" y="19911"/>
                  </a:cubicBezTo>
                  <a:cubicBezTo>
                    <a:pt x="17643" y="17465"/>
                    <a:pt x="10902" y="15009"/>
                    <a:pt x="7093" y="15009"/>
                  </a:cubicBezTo>
                  <a:lnTo>
                    <a:pt x="7026" y="14945"/>
                  </a:lnTo>
                  <a:lnTo>
                    <a:pt x="3274" y="14945"/>
                  </a:lnTo>
                  <a:lnTo>
                    <a:pt x="0" y="11837"/>
                  </a:lnTo>
                  <a:lnTo>
                    <a:pt x="133" y="11821"/>
                  </a:lnTo>
                  <a:lnTo>
                    <a:pt x="0" y="11804"/>
                  </a:lnTo>
                  <a:lnTo>
                    <a:pt x="7093" y="5070"/>
                  </a:lnTo>
                  <a:close/>
                  <a:moveTo>
                    <a:pt x="7093" y="5070"/>
                  </a:moveTo>
                </a:path>
              </a:pathLst>
            </a:custGeom>
            <a:solidFill>
              <a:srgbClr val="E9ECEC"/>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62" name="Google Shape;962;p37"/>
            <p:cNvSpPr/>
            <p:nvPr/>
          </p:nvSpPr>
          <p:spPr>
            <a:xfrm>
              <a:off x="11168114" y="1098818"/>
              <a:ext cx="1023886" cy="3918741"/>
            </a:xfrm>
            <a:custGeom>
              <a:rect b="b" l="l" r="r" t="t"/>
              <a:pathLst>
                <a:path extrusionOk="0" h="21600" w="21600">
                  <a:moveTo>
                    <a:pt x="10800" y="21600"/>
                  </a:moveTo>
                  <a:cubicBezTo>
                    <a:pt x="11520" y="21600"/>
                    <a:pt x="12240" y="21527"/>
                    <a:pt x="12939" y="21386"/>
                  </a:cubicBezTo>
                  <a:cubicBezTo>
                    <a:pt x="13637" y="21245"/>
                    <a:pt x="14315" y="21035"/>
                    <a:pt x="14954" y="20769"/>
                  </a:cubicBezTo>
                  <a:cubicBezTo>
                    <a:pt x="15593" y="20503"/>
                    <a:pt x="16194" y="20180"/>
                    <a:pt x="16745" y="19816"/>
                  </a:cubicBezTo>
                  <a:cubicBezTo>
                    <a:pt x="17297" y="19453"/>
                    <a:pt x="17799" y="19049"/>
                    <a:pt x="18248" y="18621"/>
                  </a:cubicBezTo>
                  <a:cubicBezTo>
                    <a:pt x="18698" y="18192"/>
                    <a:pt x="19094" y="17741"/>
                    <a:pt x="19440" y="17280"/>
                  </a:cubicBezTo>
                  <a:cubicBezTo>
                    <a:pt x="19786" y="16819"/>
                    <a:pt x="20080" y="16349"/>
                    <a:pt x="20329" y="15882"/>
                  </a:cubicBezTo>
                  <a:cubicBezTo>
                    <a:pt x="20579" y="15415"/>
                    <a:pt x="20782" y="14951"/>
                    <a:pt x="20948" y="14497"/>
                  </a:cubicBezTo>
                  <a:cubicBezTo>
                    <a:pt x="21113" y="14043"/>
                    <a:pt x="21240" y="13599"/>
                    <a:pt x="21337" y="13171"/>
                  </a:cubicBezTo>
                  <a:cubicBezTo>
                    <a:pt x="21433" y="12742"/>
                    <a:pt x="21499" y="12329"/>
                    <a:pt x="21540" y="11934"/>
                  </a:cubicBezTo>
                  <a:cubicBezTo>
                    <a:pt x="21582" y="11538"/>
                    <a:pt x="21600" y="11160"/>
                    <a:pt x="21600" y="10800"/>
                  </a:cubicBezTo>
                  <a:cubicBezTo>
                    <a:pt x="21600" y="10440"/>
                    <a:pt x="21582" y="10062"/>
                    <a:pt x="21540" y="9666"/>
                  </a:cubicBezTo>
                  <a:cubicBezTo>
                    <a:pt x="21499" y="9271"/>
                    <a:pt x="21433" y="8858"/>
                    <a:pt x="21337" y="8429"/>
                  </a:cubicBezTo>
                  <a:cubicBezTo>
                    <a:pt x="21240" y="8001"/>
                    <a:pt x="21113" y="7557"/>
                    <a:pt x="20948" y="7103"/>
                  </a:cubicBezTo>
                  <a:cubicBezTo>
                    <a:pt x="20782" y="6649"/>
                    <a:pt x="20579" y="6185"/>
                    <a:pt x="20329" y="5718"/>
                  </a:cubicBezTo>
                  <a:cubicBezTo>
                    <a:pt x="20080" y="5251"/>
                    <a:pt x="19786" y="4781"/>
                    <a:pt x="19440" y="4320"/>
                  </a:cubicBezTo>
                  <a:cubicBezTo>
                    <a:pt x="19094" y="3859"/>
                    <a:pt x="18698" y="3408"/>
                    <a:pt x="18248" y="2979"/>
                  </a:cubicBezTo>
                  <a:cubicBezTo>
                    <a:pt x="17799" y="2551"/>
                    <a:pt x="17297" y="2147"/>
                    <a:pt x="16745" y="1784"/>
                  </a:cubicBezTo>
                  <a:cubicBezTo>
                    <a:pt x="16194" y="1420"/>
                    <a:pt x="15593" y="1097"/>
                    <a:pt x="14954" y="831"/>
                  </a:cubicBezTo>
                  <a:cubicBezTo>
                    <a:pt x="14315" y="565"/>
                    <a:pt x="13637" y="355"/>
                    <a:pt x="12939" y="214"/>
                  </a:cubicBezTo>
                  <a:cubicBezTo>
                    <a:pt x="12240" y="73"/>
                    <a:pt x="11520" y="0"/>
                    <a:pt x="10800" y="0"/>
                  </a:cubicBezTo>
                  <a:cubicBezTo>
                    <a:pt x="10080" y="0"/>
                    <a:pt x="9360" y="73"/>
                    <a:pt x="8661" y="214"/>
                  </a:cubicBezTo>
                  <a:cubicBezTo>
                    <a:pt x="7963" y="355"/>
                    <a:pt x="7285" y="565"/>
                    <a:pt x="6646" y="831"/>
                  </a:cubicBezTo>
                  <a:cubicBezTo>
                    <a:pt x="6007" y="1097"/>
                    <a:pt x="5406" y="1420"/>
                    <a:pt x="4855" y="1784"/>
                  </a:cubicBezTo>
                  <a:cubicBezTo>
                    <a:pt x="4303" y="2147"/>
                    <a:pt x="3801" y="2551"/>
                    <a:pt x="3352" y="2979"/>
                  </a:cubicBezTo>
                  <a:cubicBezTo>
                    <a:pt x="2902" y="3408"/>
                    <a:pt x="2506" y="3859"/>
                    <a:pt x="2160" y="4320"/>
                  </a:cubicBezTo>
                  <a:cubicBezTo>
                    <a:pt x="1814" y="4781"/>
                    <a:pt x="1520" y="5251"/>
                    <a:pt x="1271" y="5718"/>
                  </a:cubicBezTo>
                  <a:cubicBezTo>
                    <a:pt x="1021" y="6185"/>
                    <a:pt x="818" y="6649"/>
                    <a:pt x="652" y="7103"/>
                  </a:cubicBezTo>
                  <a:cubicBezTo>
                    <a:pt x="487" y="7557"/>
                    <a:pt x="360" y="8001"/>
                    <a:pt x="263" y="8429"/>
                  </a:cubicBezTo>
                  <a:cubicBezTo>
                    <a:pt x="167" y="8858"/>
                    <a:pt x="101" y="9271"/>
                    <a:pt x="60" y="9666"/>
                  </a:cubicBezTo>
                  <a:cubicBezTo>
                    <a:pt x="18" y="10062"/>
                    <a:pt x="0" y="10440"/>
                    <a:pt x="0" y="10800"/>
                  </a:cubicBezTo>
                  <a:cubicBezTo>
                    <a:pt x="0" y="11160"/>
                    <a:pt x="18" y="11538"/>
                    <a:pt x="60" y="11934"/>
                  </a:cubicBezTo>
                  <a:cubicBezTo>
                    <a:pt x="101" y="12329"/>
                    <a:pt x="167" y="12742"/>
                    <a:pt x="263" y="13171"/>
                  </a:cubicBezTo>
                  <a:cubicBezTo>
                    <a:pt x="360" y="13599"/>
                    <a:pt x="487" y="14043"/>
                    <a:pt x="652" y="14497"/>
                  </a:cubicBezTo>
                  <a:cubicBezTo>
                    <a:pt x="818" y="14951"/>
                    <a:pt x="1021" y="15415"/>
                    <a:pt x="1271" y="15882"/>
                  </a:cubicBezTo>
                  <a:cubicBezTo>
                    <a:pt x="1520" y="16349"/>
                    <a:pt x="1814" y="16819"/>
                    <a:pt x="2160" y="17280"/>
                  </a:cubicBezTo>
                  <a:cubicBezTo>
                    <a:pt x="2506" y="17741"/>
                    <a:pt x="2902" y="18192"/>
                    <a:pt x="3352" y="18621"/>
                  </a:cubicBezTo>
                  <a:cubicBezTo>
                    <a:pt x="3801" y="19049"/>
                    <a:pt x="4303" y="19453"/>
                    <a:pt x="4855" y="19816"/>
                  </a:cubicBezTo>
                  <a:cubicBezTo>
                    <a:pt x="5406" y="20180"/>
                    <a:pt x="6007" y="20503"/>
                    <a:pt x="6646" y="20769"/>
                  </a:cubicBezTo>
                  <a:cubicBezTo>
                    <a:pt x="7285" y="21035"/>
                    <a:pt x="7963" y="21245"/>
                    <a:pt x="8661" y="21386"/>
                  </a:cubicBezTo>
                  <a:cubicBezTo>
                    <a:pt x="9360" y="21527"/>
                    <a:pt x="10080" y="21600"/>
                    <a:pt x="10800" y="21600"/>
                  </a:cubicBezTo>
                  <a:close/>
                  <a:moveTo>
                    <a:pt x="10800" y="21600"/>
                  </a:moveTo>
                </a:path>
              </a:pathLst>
            </a:custGeom>
            <a:solidFill>
              <a:srgbClr val="B30A0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63" name="Google Shape;963;p37"/>
            <p:cNvSpPr/>
            <p:nvPr/>
          </p:nvSpPr>
          <p:spPr>
            <a:xfrm>
              <a:off x="6640972" y="4646071"/>
              <a:ext cx="631327" cy="1228870"/>
            </a:xfrm>
            <a:custGeom>
              <a:rect b="b" l="l" r="r" t="t"/>
              <a:pathLst>
                <a:path extrusionOk="0" h="21600" w="21100">
                  <a:moveTo>
                    <a:pt x="20006" y="21600"/>
                  </a:moveTo>
                  <a:cubicBezTo>
                    <a:pt x="21487" y="10766"/>
                    <a:pt x="21600" y="4119"/>
                    <a:pt x="19495" y="0"/>
                  </a:cubicBezTo>
                  <a:lnTo>
                    <a:pt x="0" y="11075"/>
                  </a:lnTo>
                  <a:lnTo>
                    <a:pt x="20006" y="21600"/>
                  </a:lnTo>
                  <a:close/>
                  <a:moveTo>
                    <a:pt x="20006" y="21600"/>
                  </a:moveTo>
                </a:path>
              </a:pathLst>
            </a:custGeom>
            <a:solidFill>
              <a:srgbClr val="B2B2B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64" name="Google Shape;964;p37"/>
            <p:cNvSpPr/>
            <p:nvPr/>
          </p:nvSpPr>
          <p:spPr>
            <a:xfrm>
              <a:off x="6691647" y="4747421"/>
              <a:ext cx="1442127" cy="1000832"/>
            </a:xfrm>
            <a:custGeom>
              <a:rect b="b" l="l" r="r" t="t"/>
              <a:pathLst>
                <a:path extrusionOk="0" h="21600" w="21600">
                  <a:moveTo>
                    <a:pt x="21600" y="21214"/>
                  </a:moveTo>
                  <a:lnTo>
                    <a:pt x="184" y="21600"/>
                  </a:lnTo>
                  <a:lnTo>
                    <a:pt x="0" y="386"/>
                  </a:lnTo>
                  <a:lnTo>
                    <a:pt x="21416" y="0"/>
                  </a:lnTo>
                  <a:lnTo>
                    <a:pt x="21600" y="21214"/>
                  </a:lnTo>
                  <a:close/>
                  <a:moveTo>
                    <a:pt x="21600" y="21214"/>
                  </a:moveTo>
                </a:path>
              </a:pathLst>
            </a:custGeom>
            <a:solidFill>
              <a:srgbClr val="FFD7B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65" name="Google Shape;965;p37"/>
            <p:cNvSpPr/>
            <p:nvPr/>
          </p:nvSpPr>
          <p:spPr>
            <a:xfrm>
              <a:off x="6689535" y="5625788"/>
              <a:ext cx="1444239" cy="135133"/>
            </a:xfrm>
            <a:custGeom>
              <a:rect b="b" l="l" r="r" t="t"/>
              <a:pathLst>
                <a:path extrusionOk="0" h="21600" w="21600">
                  <a:moveTo>
                    <a:pt x="0" y="385"/>
                  </a:moveTo>
                  <a:lnTo>
                    <a:pt x="21417" y="0"/>
                  </a:lnTo>
                  <a:lnTo>
                    <a:pt x="21600" y="21218"/>
                  </a:lnTo>
                  <a:lnTo>
                    <a:pt x="183" y="21600"/>
                  </a:lnTo>
                  <a:lnTo>
                    <a:pt x="0" y="385"/>
                  </a:lnTo>
                  <a:close/>
                  <a:moveTo>
                    <a:pt x="0" y="385"/>
                  </a:moveTo>
                </a:path>
              </a:pathLst>
            </a:custGeom>
            <a:solidFill>
              <a:srgbClr val="F0AC8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66" name="Google Shape;966;p37"/>
            <p:cNvSpPr/>
            <p:nvPr/>
          </p:nvSpPr>
          <p:spPr>
            <a:xfrm>
              <a:off x="7434881" y="4342021"/>
              <a:ext cx="1655385" cy="1592041"/>
            </a:xfrm>
            <a:custGeom>
              <a:rect b="b" l="l" r="r" t="t"/>
              <a:pathLst>
                <a:path extrusionOk="0" h="20489" w="20859">
                  <a:moveTo>
                    <a:pt x="10416" y="66"/>
                  </a:moveTo>
                  <a:cubicBezTo>
                    <a:pt x="15141" y="-615"/>
                    <a:pt x="20552" y="4092"/>
                    <a:pt x="20843" y="9718"/>
                  </a:cubicBezTo>
                  <a:cubicBezTo>
                    <a:pt x="21134" y="15343"/>
                    <a:pt x="17250" y="19890"/>
                    <a:pt x="11471" y="20437"/>
                  </a:cubicBezTo>
                  <a:cubicBezTo>
                    <a:pt x="5691" y="20985"/>
                    <a:pt x="-466" y="17117"/>
                    <a:pt x="27" y="11329"/>
                  </a:cubicBezTo>
                  <a:cubicBezTo>
                    <a:pt x="521" y="5540"/>
                    <a:pt x="5691" y="746"/>
                    <a:pt x="10416" y="66"/>
                  </a:cubicBezTo>
                  <a:close/>
                  <a:moveTo>
                    <a:pt x="10416" y="66"/>
                  </a:moveTo>
                </a:path>
              </a:pathLst>
            </a:custGeom>
            <a:solidFill>
              <a:srgbClr val="F0AC8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67" name="Google Shape;967;p37"/>
            <p:cNvSpPr/>
            <p:nvPr/>
          </p:nvSpPr>
          <p:spPr>
            <a:xfrm>
              <a:off x="7536231" y="4358912"/>
              <a:ext cx="1541366" cy="1549812"/>
            </a:xfrm>
            <a:custGeom>
              <a:rect b="b" l="l" r="r" t="t"/>
              <a:pathLst>
                <a:path extrusionOk="0" h="21062" w="20632">
                  <a:moveTo>
                    <a:pt x="9794" y="11"/>
                  </a:moveTo>
                  <a:cubicBezTo>
                    <a:pt x="14614" y="-248"/>
                    <a:pt x="20315" y="4169"/>
                    <a:pt x="20618" y="9978"/>
                  </a:cubicBezTo>
                  <a:cubicBezTo>
                    <a:pt x="20920" y="15787"/>
                    <a:pt x="16564" y="20743"/>
                    <a:pt x="10888" y="21047"/>
                  </a:cubicBezTo>
                  <a:cubicBezTo>
                    <a:pt x="5213" y="21352"/>
                    <a:pt x="-680" y="16945"/>
                    <a:pt x="64" y="11081"/>
                  </a:cubicBezTo>
                  <a:cubicBezTo>
                    <a:pt x="808" y="5216"/>
                    <a:pt x="4973" y="270"/>
                    <a:pt x="9794" y="11"/>
                  </a:cubicBezTo>
                  <a:close/>
                  <a:moveTo>
                    <a:pt x="9794" y="11"/>
                  </a:moveTo>
                </a:path>
              </a:pathLst>
            </a:custGeom>
            <a:solidFill>
              <a:srgbClr val="FFD7B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nvGrpSpPr>
            <p:cNvPr id="968" name="Google Shape;968;p37"/>
            <p:cNvGrpSpPr/>
            <p:nvPr/>
          </p:nvGrpSpPr>
          <p:grpSpPr>
            <a:xfrm>
              <a:off x="8414598" y="3717029"/>
              <a:ext cx="901593" cy="2489411"/>
              <a:chOff x="0" y="0"/>
              <a:chExt cx="427" cy="1179"/>
            </a:xfrm>
          </p:grpSpPr>
          <p:sp>
            <p:nvSpPr>
              <p:cNvPr id="969" name="Google Shape;969;p37"/>
              <p:cNvSpPr/>
              <p:nvPr/>
            </p:nvSpPr>
            <p:spPr>
              <a:xfrm>
                <a:off x="0" y="0"/>
                <a:ext cx="373" cy="1126"/>
              </a:xfrm>
              <a:custGeom>
                <a:rect b="b" l="l" r="r" t="t"/>
                <a:pathLst>
                  <a:path extrusionOk="0" h="21600" w="21600">
                    <a:moveTo>
                      <a:pt x="21600" y="21236"/>
                    </a:moveTo>
                    <a:lnTo>
                      <a:pt x="4009" y="21600"/>
                    </a:lnTo>
                    <a:lnTo>
                      <a:pt x="0" y="364"/>
                    </a:lnTo>
                    <a:lnTo>
                      <a:pt x="17591" y="0"/>
                    </a:lnTo>
                    <a:lnTo>
                      <a:pt x="21600" y="21236"/>
                    </a:lnTo>
                    <a:close/>
                    <a:moveTo>
                      <a:pt x="21600" y="21236"/>
                    </a:moveTo>
                  </a:path>
                </a:pathLst>
              </a:custGeom>
              <a:solidFill>
                <a:schemeClr val="lt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70" name="Google Shape;970;p37"/>
              <p:cNvSpPr/>
              <p:nvPr/>
            </p:nvSpPr>
            <p:spPr>
              <a:xfrm>
                <a:off x="0" y="1040"/>
                <a:ext cx="427" cy="139"/>
              </a:xfrm>
              <a:custGeom>
                <a:rect b="b" l="l" r="r" t="t"/>
                <a:pathLst>
                  <a:path extrusionOk="0" h="21016" w="21406">
                    <a:moveTo>
                      <a:pt x="3188" y="20997"/>
                    </a:moveTo>
                    <a:lnTo>
                      <a:pt x="18592" y="18094"/>
                    </a:lnTo>
                    <a:cubicBezTo>
                      <a:pt x="20240" y="17783"/>
                      <a:pt x="21503" y="13462"/>
                      <a:pt x="21401" y="8492"/>
                    </a:cubicBezTo>
                    <a:lnTo>
                      <a:pt x="21401" y="8490"/>
                    </a:lnTo>
                    <a:cubicBezTo>
                      <a:pt x="21298" y="3520"/>
                      <a:pt x="19866" y="-291"/>
                      <a:pt x="18218" y="17"/>
                    </a:cubicBezTo>
                    <a:lnTo>
                      <a:pt x="2814" y="2923"/>
                    </a:lnTo>
                    <a:cubicBezTo>
                      <a:pt x="1167" y="3234"/>
                      <a:pt x="-97" y="7555"/>
                      <a:pt x="6" y="12525"/>
                    </a:cubicBezTo>
                    <a:lnTo>
                      <a:pt x="6" y="12527"/>
                    </a:lnTo>
                    <a:cubicBezTo>
                      <a:pt x="109" y="17498"/>
                      <a:pt x="1541" y="21309"/>
                      <a:pt x="3188" y="20997"/>
                    </a:cubicBezTo>
                    <a:close/>
                    <a:moveTo>
                      <a:pt x="3188" y="20997"/>
                    </a:moveTo>
                  </a:path>
                </a:pathLst>
              </a:custGeom>
              <a:solidFill>
                <a:schemeClr val="lt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971" name="Google Shape;971;p37"/>
            <p:cNvSpPr/>
            <p:nvPr/>
          </p:nvSpPr>
          <p:spPr>
            <a:xfrm>
              <a:off x="7383436" y="1976894"/>
              <a:ext cx="2171679" cy="2171282"/>
            </a:xfrm>
            <a:custGeom>
              <a:rect b="b" l="l" r="r" t="t"/>
              <a:pathLst>
                <a:path extrusionOk="0" h="21600" w="21600">
                  <a:moveTo>
                    <a:pt x="11826" y="21551"/>
                  </a:moveTo>
                  <a:cubicBezTo>
                    <a:pt x="11488" y="21583"/>
                    <a:pt x="11146" y="21600"/>
                    <a:pt x="10800" y="21600"/>
                  </a:cubicBezTo>
                  <a:cubicBezTo>
                    <a:pt x="4835" y="21600"/>
                    <a:pt x="0" y="16765"/>
                    <a:pt x="0" y="10800"/>
                  </a:cubicBezTo>
                  <a:cubicBezTo>
                    <a:pt x="0" y="4835"/>
                    <a:pt x="4835" y="0"/>
                    <a:pt x="10800" y="0"/>
                  </a:cubicBezTo>
                  <a:lnTo>
                    <a:pt x="21600" y="0"/>
                  </a:lnTo>
                  <a:lnTo>
                    <a:pt x="21600" y="10800"/>
                  </a:lnTo>
                  <a:lnTo>
                    <a:pt x="21600" y="21551"/>
                  </a:lnTo>
                  <a:lnTo>
                    <a:pt x="11826" y="21551"/>
                  </a:lnTo>
                  <a:close/>
                  <a:moveTo>
                    <a:pt x="11826" y="21551"/>
                  </a:moveTo>
                </a:path>
              </a:pathLst>
            </a:custGeom>
            <a:solidFill>
              <a:srgbClr val="B30A0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72" name="Google Shape;972;p37"/>
            <p:cNvSpPr/>
            <p:nvPr/>
          </p:nvSpPr>
          <p:spPr>
            <a:xfrm>
              <a:off x="7434881" y="1975074"/>
              <a:ext cx="2130463" cy="1602598"/>
            </a:xfrm>
            <a:custGeom>
              <a:rect b="b" l="l" r="r" t="t"/>
              <a:pathLst>
                <a:path extrusionOk="0" h="21600" w="21600">
                  <a:moveTo>
                    <a:pt x="0" y="10764"/>
                  </a:moveTo>
                  <a:cubicBezTo>
                    <a:pt x="1275" y="4560"/>
                    <a:pt x="5540" y="0"/>
                    <a:pt x="10605" y="0"/>
                  </a:cubicBezTo>
                  <a:lnTo>
                    <a:pt x="21600" y="0"/>
                  </a:lnTo>
                  <a:lnTo>
                    <a:pt x="21600" y="14636"/>
                  </a:lnTo>
                  <a:lnTo>
                    <a:pt x="21600" y="21600"/>
                  </a:lnTo>
                  <a:lnTo>
                    <a:pt x="21496" y="21462"/>
                  </a:lnTo>
                  <a:lnTo>
                    <a:pt x="11650" y="21462"/>
                  </a:lnTo>
                  <a:cubicBezTo>
                    <a:pt x="11306" y="21505"/>
                    <a:pt x="10958" y="21528"/>
                    <a:pt x="10605" y="21528"/>
                  </a:cubicBezTo>
                  <a:cubicBezTo>
                    <a:pt x="5540" y="21528"/>
                    <a:pt x="1275" y="16968"/>
                    <a:pt x="0" y="10764"/>
                  </a:cubicBezTo>
                  <a:close/>
                  <a:moveTo>
                    <a:pt x="0" y="10764"/>
                  </a:moveTo>
                </a:path>
              </a:pathLst>
            </a:custGeom>
            <a:solidFill>
              <a:schemeClr val="accent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73" name="Google Shape;973;p37"/>
            <p:cNvSpPr/>
            <p:nvPr/>
          </p:nvSpPr>
          <p:spPr>
            <a:xfrm>
              <a:off x="9276074" y="1977185"/>
              <a:ext cx="565871" cy="2170581"/>
            </a:xfrm>
            <a:custGeom>
              <a:rect b="b" l="l" r="r" t="t"/>
              <a:pathLst>
                <a:path extrusionOk="0" h="21600" w="21600">
                  <a:moveTo>
                    <a:pt x="10800" y="21600"/>
                  </a:moveTo>
                  <a:cubicBezTo>
                    <a:pt x="11520" y="21600"/>
                    <a:pt x="12240" y="21527"/>
                    <a:pt x="12939" y="21386"/>
                  </a:cubicBezTo>
                  <a:cubicBezTo>
                    <a:pt x="13637" y="21245"/>
                    <a:pt x="14315" y="21035"/>
                    <a:pt x="14954" y="20769"/>
                  </a:cubicBezTo>
                  <a:cubicBezTo>
                    <a:pt x="15593" y="20503"/>
                    <a:pt x="16194" y="20180"/>
                    <a:pt x="16745" y="19816"/>
                  </a:cubicBezTo>
                  <a:cubicBezTo>
                    <a:pt x="17297" y="19453"/>
                    <a:pt x="17799" y="19049"/>
                    <a:pt x="18248" y="18621"/>
                  </a:cubicBezTo>
                  <a:cubicBezTo>
                    <a:pt x="18698" y="18192"/>
                    <a:pt x="19094" y="17741"/>
                    <a:pt x="19440" y="17280"/>
                  </a:cubicBezTo>
                  <a:cubicBezTo>
                    <a:pt x="19786" y="16819"/>
                    <a:pt x="20080" y="16349"/>
                    <a:pt x="20329" y="15882"/>
                  </a:cubicBezTo>
                  <a:cubicBezTo>
                    <a:pt x="20579" y="15415"/>
                    <a:pt x="20782" y="14951"/>
                    <a:pt x="20948" y="14497"/>
                  </a:cubicBezTo>
                  <a:cubicBezTo>
                    <a:pt x="21113" y="14043"/>
                    <a:pt x="21240" y="13599"/>
                    <a:pt x="21337" y="13171"/>
                  </a:cubicBezTo>
                  <a:cubicBezTo>
                    <a:pt x="21433" y="12742"/>
                    <a:pt x="21499" y="12329"/>
                    <a:pt x="21540" y="11934"/>
                  </a:cubicBezTo>
                  <a:cubicBezTo>
                    <a:pt x="21582" y="11538"/>
                    <a:pt x="21600" y="11160"/>
                    <a:pt x="21600" y="10800"/>
                  </a:cubicBezTo>
                  <a:cubicBezTo>
                    <a:pt x="21600" y="10440"/>
                    <a:pt x="21582" y="10062"/>
                    <a:pt x="21540" y="9666"/>
                  </a:cubicBezTo>
                  <a:cubicBezTo>
                    <a:pt x="21499" y="9271"/>
                    <a:pt x="21433" y="8858"/>
                    <a:pt x="21337" y="8429"/>
                  </a:cubicBezTo>
                  <a:cubicBezTo>
                    <a:pt x="21240" y="8001"/>
                    <a:pt x="21113" y="7557"/>
                    <a:pt x="20948" y="7103"/>
                  </a:cubicBezTo>
                  <a:cubicBezTo>
                    <a:pt x="20782" y="6649"/>
                    <a:pt x="20579" y="6185"/>
                    <a:pt x="20329" y="5718"/>
                  </a:cubicBezTo>
                  <a:cubicBezTo>
                    <a:pt x="20080" y="5251"/>
                    <a:pt x="19786" y="4781"/>
                    <a:pt x="19440" y="4320"/>
                  </a:cubicBezTo>
                  <a:cubicBezTo>
                    <a:pt x="19094" y="3859"/>
                    <a:pt x="18698" y="3408"/>
                    <a:pt x="18248" y="2979"/>
                  </a:cubicBezTo>
                  <a:cubicBezTo>
                    <a:pt x="17799" y="2551"/>
                    <a:pt x="17297" y="2147"/>
                    <a:pt x="16745" y="1784"/>
                  </a:cubicBezTo>
                  <a:cubicBezTo>
                    <a:pt x="16194" y="1420"/>
                    <a:pt x="15593" y="1097"/>
                    <a:pt x="14954" y="831"/>
                  </a:cubicBezTo>
                  <a:cubicBezTo>
                    <a:pt x="14315" y="565"/>
                    <a:pt x="13637" y="355"/>
                    <a:pt x="12939" y="214"/>
                  </a:cubicBezTo>
                  <a:cubicBezTo>
                    <a:pt x="12240" y="73"/>
                    <a:pt x="11520" y="0"/>
                    <a:pt x="10800" y="0"/>
                  </a:cubicBezTo>
                  <a:cubicBezTo>
                    <a:pt x="10080" y="0"/>
                    <a:pt x="9360" y="73"/>
                    <a:pt x="8661" y="214"/>
                  </a:cubicBezTo>
                  <a:cubicBezTo>
                    <a:pt x="7963" y="355"/>
                    <a:pt x="7285" y="565"/>
                    <a:pt x="6646" y="831"/>
                  </a:cubicBezTo>
                  <a:cubicBezTo>
                    <a:pt x="6007" y="1097"/>
                    <a:pt x="5406" y="1420"/>
                    <a:pt x="4855" y="1784"/>
                  </a:cubicBezTo>
                  <a:cubicBezTo>
                    <a:pt x="4303" y="2147"/>
                    <a:pt x="3801" y="2551"/>
                    <a:pt x="3352" y="2979"/>
                  </a:cubicBezTo>
                  <a:cubicBezTo>
                    <a:pt x="2902" y="3408"/>
                    <a:pt x="2506" y="3859"/>
                    <a:pt x="2160" y="4320"/>
                  </a:cubicBezTo>
                  <a:cubicBezTo>
                    <a:pt x="1814" y="4781"/>
                    <a:pt x="1520" y="5251"/>
                    <a:pt x="1271" y="5718"/>
                  </a:cubicBezTo>
                  <a:cubicBezTo>
                    <a:pt x="1021" y="6185"/>
                    <a:pt x="818" y="6649"/>
                    <a:pt x="652" y="7103"/>
                  </a:cubicBezTo>
                  <a:cubicBezTo>
                    <a:pt x="487" y="7557"/>
                    <a:pt x="360" y="8001"/>
                    <a:pt x="263" y="8429"/>
                  </a:cubicBezTo>
                  <a:cubicBezTo>
                    <a:pt x="167" y="8858"/>
                    <a:pt x="101" y="9271"/>
                    <a:pt x="60" y="9666"/>
                  </a:cubicBezTo>
                  <a:cubicBezTo>
                    <a:pt x="18" y="10062"/>
                    <a:pt x="0" y="10440"/>
                    <a:pt x="0" y="10800"/>
                  </a:cubicBezTo>
                  <a:cubicBezTo>
                    <a:pt x="0" y="11160"/>
                    <a:pt x="18" y="11538"/>
                    <a:pt x="60" y="11934"/>
                  </a:cubicBezTo>
                  <a:cubicBezTo>
                    <a:pt x="101" y="12329"/>
                    <a:pt x="167" y="12742"/>
                    <a:pt x="263" y="13171"/>
                  </a:cubicBezTo>
                  <a:cubicBezTo>
                    <a:pt x="360" y="13599"/>
                    <a:pt x="487" y="14043"/>
                    <a:pt x="652" y="14497"/>
                  </a:cubicBezTo>
                  <a:cubicBezTo>
                    <a:pt x="818" y="14951"/>
                    <a:pt x="1021" y="15415"/>
                    <a:pt x="1271" y="15882"/>
                  </a:cubicBezTo>
                  <a:cubicBezTo>
                    <a:pt x="1520" y="16349"/>
                    <a:pt x="1814" y="16819"/>
                    <a:pt x="2160" y="17280"/>
                  </a:cubicBezTo>
                  <a:cubicBezTo>
                    <a:pt x="2506" y="17741"/>
                    <a:pt x="2902" y="18192"/>
                    <a:pt x="3352" y="18621"/>
                  </a:cubicBezTo>
                  <a:cubicBezTo>
                    <a:pt x="3801" y="19049"/>
                    <a:pt x="4303" y="19453"/>
                    <a:pt x="4855" y="19816"/>
                  </a:cubicBezTo>
                  <a:cubicBezTo>
                    <a:pt x="5406" y="20180"/>
                    <a:pt x="6007" y="20503"/>
                    <a:pt x="6646" y="20769"/>
                  </a:cubicBezTo>
                  <a:cubicBezTo>
                    <a:pt x="7285" y="21035"/>
                    <a:pt x="7963" y="21245"/>
                    <a:pt x="8661" y="21386"/>
                  </a:cubicBezTo>
                  <a:cubicBezTo>
                    <a:pt x="9360" y="21527"/>
                    <a:pt x="10080" y="21600"/>
                    <a:pt x="10800" y="21600"/>
                  </a:cubicBezTo>
                  <a:close/>
                  <a:moveTo>
                    <a:pt x="10800" y="21600"/>
                  </a:moveTo>
                </a:path>
              </a:pathLst>
            </a:custGeom>
            <a:solidFill>
              <a:schemeClr val="lt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74" name="Google Shape;974;p37"/>
            <p:cNvSpPr/>
            <p:nvPr/>
          </p:nvSpPr>
          <p:spPr>
            <a:xfrm>
              <a:off x="9276862" y="1976894"/>
              <a:ext cx="565202" cy="1619224"/>
            </a:xfrm>
            <a:custGeom>
              <a:rect b="b" l="l" r="r" t="t"/>
              <a:pathLst>
                <a:path extrusionOk="0" h="21600" w="21600">
                  <a:moveTo>
                    <a:pt x="10875" y="0"/>
                  </a:moveTo>
                  <a:cubicBezTo>
                    <a:pt x="16805" y="54"/>
                    <a:pt x="21600" y="6508"/>
                    <a:pt x="21600" y="14462"/>
                  </a:cubicBezTo>
                  <a:cubicBezTo>
                    <a:pt x="21600" y="17058"/>
                    <a:pt x="21089" y="19494"/>
                    <a:pt x="20195" y="21600"/>
                  </a:cubicBezTo>
                  <a:cubicBezTo>
                    <a:pt x="16837" y="21434"/>
                    <a:pt x="13673" y="21345"/>
                    <a:pt x="10797" y="21345"/>
                  </a:cubicBezTo>
                  <a:lnTo>
                    <a:pt x="10407" y="21208"/>
                  </a:lnTo>
                  <a:lnTo>
                    <a:pt x="1245" y="21208"/>
                  </a:lnTo>
                  <a:cubicBezTo>
                    <a:pt x="451" y="19194"/>
                    <a:pt x="0" y="16899"/>
                    <a:pt x="0" y="14462"/>
                  </a:cubicBezTo>
                  <a:cubicBezTo>
                    <a:pt x="0" y="9050"/>
                    <a:pt x="2221" y="4333"/>
                    <a:pt x="5507" y="1853"/>
                  </a:cubicBezTo>
                  <a:lnTo>
                    <a:pt x="10796" y="0"/>
                  </a:lnTo>
                  <a:lnTo>
                    <a:pt x="10875" y="0"/>
                  </a:lnTo>
                  <a:close/>
                  <a:moveTo>
                    <a:pt x="10875" y="0"/>
                  </a:moveTo>
                </a:path>
              </a:pathLst>
            </a:custGeom>
            <a:solidFill>
              <a:srgbClr val="E9ECEC"/>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75" name="Google Shape;975;p37"/>
            <p:cNvSpPr/>
            <p:nvPr/>
          </p:nvSpPr>
          <p:spPr>
            <a:xfrm>
              <a:off x="11285502" y="2518084"/>
              <a:ext cx="558681" cy="1093249"/>
            </a:xfrm>
            <a:custGeom>
              <a:rect b="b" l="l" r="r" t="t"/>
              <a:pathLst>
                <a:path extrusionOk="0" h="21600" w="21600">
                  <a:moveTo>
                    <a:pt x="657" y="0"/>
                  </a:moveTo>
                  <a:cubicBezTo>
                    <a:pt x="12241" y="52"/>
                    <a:pt x="21600" y="4867"/>
                    <a:pt x="21600" y="10800"/>
                  </a:cubicBezTo>
                  <a:cubicBezTo>
                    <a:pt x="21600" y="16732"/>
                    <a:pt x="12241" y="21547"/>
                    <a:pt x="657" y="21600"/>
                  </a:cubicBezTo>
                  <a:cubicBezTo>
                    <a:pt x="230" y="18173"/>
                    <a:pt x="0" y="14549"/>
                    <a:pt x="0" y="10800"/>
                  </a:cubicBezTo>
                  <a:cubicBezTo>
                    <a:pt x="0" y="7051"/>
                    <a:pt x="230" y="3427"/>
                    <a:pt x="657" y="0"/>
                  </a:cubicBezTo>
                  <a:close/>
                  <a:moveTo>
                    <a:pt x="657" y="0"/>
                  </a:moveTo>
                </a:path>
              </a:pathLst>
            </a:custGeom>
            <a:solidFill>
              <a:srgbClr val="E9ECEC"/>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76" name="Google Shape;976;p37"/>
            <p:cNvSpPr/>
            <p:nvPr/>
          </p:nvSpPr>
          <p:spPr>
            <a:xfrm>
              <a:off x="11167942" y="1098818"/>
              <a:ext cx="1024058" cy="3918870"/>
            </a:xfrm>
            <a:custGeom>
              <a:rect b="b" l="l" r="r" t="t"/>
              <a:pathLst>
                <a:path extrusionOk="0" h="21600" w="21600">
                  <a:moveTo>
                    <a:pt x="11302" y="773"/>
                  </a:moveTo>
                  <a:cubicBezTo>
                    <a:pt x="15930" y="773"/>
                    <a:pt x="19682" y="5262"/>
                    <a:pt x="19682" y="10800"/>
                  </a:cubicBezTo>
                  <a:cubicBezTo>
                    <a:pt x="19682" y="16338"/>
                    <a:pt x="15930" y="20827"/>
                    <a:pt x="11302" y="20827"/>
                  </a:cubicBezTo>
                  <a:lnTo>
                    <a:pt x="11302" y="21588"/>
                  </a:lnTo>
                  <a:cubicBezTo>
                    <a:pt x="17034" y="21326"/>
                    <a:pt x="21600" y="16597"/>
                    <a:pt x="21600" y="10800"/>
                  </a:cubicBezTo>
                  <a:cubicBezTo>
                    <a:pt x="21600" y="5004"/>
                    <a:pt x="17034" y="274"/>
                    <a:pt x="11302" y="12"/>
                  </a:cubicBezTo>
                  <a:lnTo>
                    <a:pt x="11302" y="773"/>
                  </a:lnTo>
                  <a:close/>
                  <a:moveTo>
                    <a:pt x="11302" y="20827"/>
                  </a:moveTo>
                  <a:cubicBezTo>
                    <a:pt x="6673" y="20827"/>
                    <a:pt x="2921" y="16338"/>
                    <a:pt x="2921" y="10800"/>
                  </a:cubicBezTo>
                  <a:cubicBezTo>
                    <a:pt x="2921" y="5262"/>
                    <a:pt x="6673" y="773"/>
                    <a:pt x="11302" y="773"/>
                  </a:cubicBezTo>
                  <a:lnTo>
                    <a:pt x="11302" y="12"/>
                  </a:lnTo>
                  <a:cubicBezTo>
                    <a:pt x="11135" y="4"/>
                    <a:pt x="10968" y="0"/>
                    <a:pt x="10800" y="0"/>
                  </a:cubicBezTo>
                  <a:cubicBezTo>
                    <a:pt x="4835" y="0"/>
                    <a:pt x="0" y="4835"/>
                    <a:pt x="0" y="10800"/>
                  </a:cubicBezTo>
                  <a:cubicBezTo>
                    <a:pt x="0" y="16765"/>
                    <a:pt x="4835" y="21600"/>
                    <a:pt x="10800" y="21600"/>
                  </a:cubicBezTo>
                  <a:cubicBezTo>
                    <a:pt x="10968" y="21600"/>
                    <a:pt x="11135" y="21596"/>
                    <a:pt x="11302" y="21588"/>
                  </a:cubicBezTo>
                  <a:lnTo>
                    <a:pt x="11302" y="20827"/>
                  </a:lnTo>
                  <a:close/>
                  <a:moveTo>
                    <a:pt x="11302" y="20827"/>
                  </a:moveTo>
                </a:path>
              </a:pathLst>
            </a:custGeom>
            <a:solidFill>
              <a:schemeClr val="accent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77" name="Google Shape;977;p37"/>
            <p:cNvSpPr/>
            <p:nvPr/>
          </p:nvSpPr>
          <p:spPr>
            <a:xfrm>
              <a:off x="7738931" y="4308237"/>
              <a:ext cx="1302771" cy="1034615"/>
            </a:xfrm>
            <a:custGeom>
              <a:rect b="b" l="l" r="r" t="t"/>
              <a:pathLst>
                <a:path extrusionOk="0" h="21424" w="19132">
                  <a:moveTo>
                    <a:pt x="17797" y="3"/>
                  </a:moveTo>
                  <a:lnTo>
                    <a:pt x="7761" y="733"/>
                  </a:lnTo>
                  <a:cubicBezTo>
                    <a:pt x="-1200" y="7143"/>
                    <a:pt x="-1336" y="14163"/>
                    <a:pt x="2026" y="21424"/>
                  </a:cubicBezTo>
                  <a:cubicBezTo>
                    <a:pt x="6079" y="19714"/>
                    <a:pt x="8741" y="14533"/>
                    <a:pt x="9221" y="7261"/>
                  </a:cubicBezTo>
                  <a:lnTo>
                    <a:pt x="14745" y="6871"/>
                  </a:lnTo>
                  <a:cubicBezTo>
                    <a:pt x="19351" y="6546"/>
                    <a:pt x="20264" y="-176"/>
                    <a:pt x="17797" y="3"/>
                  </a:cubicBezTo>
                  <a:close/>
                  <a:moveTo>
                    <a:pt x="17797" y="3"/>
                  </a:moveTo>
                </a:path>
              </a:pathLst>
            </a:custGeom>
            <a:solidFill>
              <a:srgbClr val="F0AC8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78" name="Google Shape;978;p37"/>
            <p:cNvSpPr/>
            <p:nvPr/>
          </p:nvSpPr>
          <p:spPr>
            <a:xfrm>
              <a:off x="8532840" y="4612288"/>
              <a:ext cx="865699" cy="335722"/>
            </a:xfrm>
            <a:custGeom>
              <a:rect b="b" l="l" r="r" t="t"/>
              <a:pathLst>
                <a:path extrusionOk="0" h="20141" w="19017">
                  <a:moveTo>
                    <a:pt x="3066" y="2177"/>
                  </a:moveTo>
                  <a:lnTo>
                    <a:pt x="15532" y="23"/>
                  </a:lnTo>
                  <a:cubicBezTo>
                    <a:pt x="19890" y="-728"/>
                    <a:pt x="20308" y="17213"/>
                    <a:pt x="15950" y="17967"/>
                  </a:cubicBezTo>
                  <a:lnTo>
                    <a:pt x="3485" y="20119"/>
                  </a:lnTo>
                  <a:cubicBezTo>
                    <a:pt x="-873" y="20872"/>
                    <a:pt x="-1292" y="2931"/>
                    <a:pt x="3066" y="2177"/>
                  </a:cubicBezTo>
                  <a:close/>
                  <a:moveTo>
                    <a:pt x="3066" y="2177"/>
                  </a:moveTo>
                </a:path>
              </a:pathLst>
            </a:custGeom>
            <a:solidFill>
              <a:srgbClr val="F0AC8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79" name="Google Shape;979;p37"/>
            <p:cNvSpPr/>
            <p:nvPr/>
          </p:nvSpPr>
          <p:spPr>
            <a:xfrm>
              <a:off x="8566623" y="4899446"/>
              <a:ext cx="924819" cy="331499"/>
            </a:xfrm>
            <a:custGeom>
              <a:rect b="b" l="l" r="r" t="t"/>
              <a:pathLst>
                <a:path extrusionOk="0" h="20432" w="19156">
                  <a:moveTo>
                    <a:pt x="2903" y="1894"/>
                  </a:moveTo>
                  <a:lnTo>
                    <a:pt x="15857" y="14"/>
                  </a:lnTo>
                  <a:cubicBezTo>
                    <a:pt x="19982" y="-584"/>
                    <a:pt x="20378" y="17940"/>
                    <a:pt x="16253" y="18538"/>
                  </a:cubicBezTo>
                  <a:lnTo>
                    <a:pt x="3299" y="20418"/>
                  </a:lnTo>
                  <a:cubicBezTo>
                    <a:pt x="-826" y="21016"/>
                    <a:pt x="-1222" y="2492"/>
                    <a:pt x="2903" y="1894"/>
                  </a:cubicBezTo>
                  <a:close/>
                  <a:moveTo>
                    <a:pt x="2903" y="1894"/>
                  </a:moveTo>
                </a:path>
              </a:pathLst>
            </a:custGeom>
            <a:solidFill>
              <a:srgbClr val="F0AC8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80" name="Google Shape;980;p37"/>
            <p:cNvSpPr/>
            <p:nvPr/>
          </p:nvSpPr>
          <p:spPr>
            <a:xfrm>
              <a:off x="8583515" y="5186605"/>
              <a:ext cx="834027" cy="320942"/>
            </a:xfrm>
            <a:custGeom>
              <a:rect b="b" l="l" r="r" t="t"/>
              <a:pathLst>
                <a:path extrusionOk="0" h="20428" w="18960">
                  <a:moveTo>
                    <a:pt x="3136" y="1667"/>
                  </a:moveTo>
                  <a:lnTo>
                    <a:pt x="15396" y="14"/>
                  </a:lnTo>
                  <a:cubicBezTo>
                    <a:pt x="19852" y="-586"/>
                    <a:pt x="20279" y="18160"/>
                    <a:pt x="15823" y="18761"/>
                  </a:cubicBezTo>
                  <a:lnTo>
                    <a:pt x="3563" y="20414"/>
                  </a:lnTo>
                  <a:cubicBezTo>
                    <a:pt x="-893" y="21014"/>
                    <a:pt x="-1321" y="2267"/>
                    <a:pt x="3136" y="1667"/>
                  </a:cubicBezTo>
                  <a:close/>
                  <a:moveTo>
                    <a:pt x="3136" y="1667"/>
                  </a:moveTo>
                </a:path>
              </a:pathLst>
            </a:custGeom>
            <a:solidFill>
              <a:srgbClr val="F0AC8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81" name="Google Shape;981;p37"/>
            <p:cNvSpPr/>
            <p:nvPr/>
          </p:nvSpPr>
          <p:spPr>
            <a:xfrm>
              <a:off x="8701757" y="5473763"/>
              <a:ext cx="694670" cy="314608"/>
            </a:xfrm>
            <a:custGeom>
              <a:rect b="b" l="l" r="r" t="t"/>
              <a:pathLst>
                <a:path extrusionOk="0" h="20380" w="18512">
                  <a:moveTo>
                    <a:pt x="3669" y="1300"/>
                  </a:moveTo>
                  <a:lnTo>
                    <a:pt x="14345" y="15"/>
                  </a:lnTo>
                  <a:cubicBezTo>
                    <a:pt x="19557" y="-610"/>
                    <a:pt x="20056" y="18455"/>
                    <a:pt x="14844" y="19082"/>
                  </a:cubicBezTo>
                  <a:lnTo>
                    <a:pt x="4168" y="20365"/>
                  </a:lnTo>
                  <a:cubicBezTo>
                    <a:pt x="-1043" y="20990"/>
                    <a:pt x="-1544" y="1925"/>
                    <a:pt x="3669" y="1300"/>
                  </a:cubicBezTo>
                  <a:close/>
                  <a:moveTo>
                    <a:pt x="3669" y="1300"/>
                  </a:moveTo>
                </a:path>
              </a:pathLst>
            </a:custGeom>
            <a:solidFill>
              <a:srgbClr val="F0AC8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82" name="Google Shape;982;p37"/>
            <p:cNvSpPr/>
            <p:nvPr/>
          </p:nvSpPr>
          <p:spPr>
            <a:xfrm>
              <a:off x="8566623" y="4629179"/>
              <a:ext cx="821358" cy="306162"/>
            </a:xfrm>
            <a:custGeom>
              <a:rect b="b" l="l" r="r" t="t"/>
              <a:pathLst>
                <a:path extrusionOk="0" h="20153" w="19179">
                  <a:moveTo>
                    <a:pt x="2938" y="2342"/>
                  </a:moveTo>
                  <a:lnTo>
                    <a:pt x="15899" y="24"/>
                  </a:lnTo>
                  <a:cubicBezTo>
                    <a:pt x="20074" y="-723"/>
                    <a:pt x="20363" y="16236"/>
                    <a:pt x="16188" y="16982"/>
                  </a:cubicBezTo>
                  <a:lnTo>
                    <a:pt x="3338" y="20130"/>
                  </a:lnTo>
                  <a:cubicBezTo>
                    <a:pt x="-836" y="20877"/>
                    <a:pt x="-1237" y="3092"/>
                    <a:pt x="2938" y="2342"/>
                  </a:cubicBezTo>
                  <a:close/>
                  <a:moveTo>
                    <a:pt x="2938" y="2342"/>
                  </a:moveTo>
                </a:path>
              </a:pathLst>
            </a:custGeom>
            <a:solidFill>
              <a:srgbClr val="FFD7B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83" name="Google Shape;983;p37"/>
            <p:cNvSpPr/>
            <p:nvPr/>
          </p:nvSpPr>
          <p:spPr>
            <a:xfrm>
              <a:off x="8583515" y="4916338"/>
              <a:ext cx="884702" cy="293493"/>
            </a:xfrm>
            <a:custGeom>
              <a:rect b="b" l="l" r="r" t="t"/>
              <a:pathLst>
                <a:path extrusionOk="0" h="20352" w="19254">
                  <a:moveTo>
                    <a:pt x="2735" y="1590"/>
                  </a:moveTo>
                  <a:lnTo>
                    <a:pt x="16094" y="9"/>
                  </a:lnTo>
                  <a:cubicBezTo>
                    <a:pt x="19985" y="-451"/>
                    <a:pt x="20446" y="16879"/>
                    <a:pt x="16558" y="17483"/>
                  </a:cubicBezTo>
                  <a:lnTo>
                    <a:pt x="3108" y="20326"/>
                  </a:lnTo>
                  <a:cubicBezTo>
                    <a:pt x="-777" y="21149"/>
                    <a:pt x="-1154" y="2194"/>
                    <a:pt x="2735" y="1590"/>
                  </a:cubicBezTo>
                  <a:close/>
                  <a:moveTo>
                    <a:pt x="2735" y="1590"/>
                  </a:moveTo>
                </a:path>
              </a:pathLst>
            </a:custGeom>
            <a:solidFill>
              <a:srgbClr val="FFD7B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84" name="Google Shape;984;p37"/>
            <p:cNvSpPr/>
            <p:nvPr/>
          </p:nvSpPr>
          <p:spPr>
            <a:xfrm>
              <a:off x="8617298" y="5220388"/>
              <a:ext cx="789686" cy="280824"/>
            </a:xfrm>
            <a:custGeom>
              <a:rect b="b" l="l" r="r" t="t"/>
              <a:pathLst>
                <a:path extrusionOk="0" h="20551" w="19186">
                  <a:moveTo>
                    <a:pt x="3059" y="747"/>
                  </a:moveTo>
                  <a:lnTo>
                    <a:pt x="15886" y="3"/>
                  </a:lnTo>
                  <a:cubicBezTo>
                    <a:pt x="20237" y="-248"/>
                    <a:pt x="20308" y="17508"/>
                    <a:pt x="15963" y="18144"/>
                  </a:cubicBezTo>
                  <a:lnTo>
                    <a:pt x="3475" y="20526"/>
                  </a:lnTo>
                  <a:cubicBezTo>
                    <a:pt x="-866" y="21352"/>
                    <a:pt x="-1292" y="998"/>
                    <a:pt x="3059" y="747"/>
                  </a:cubicBezTo>
                  <a:close/>
                  <a:moveTo>
                    <a:pt x="3059" y="747"/>
                  </a:moveTo>
                </a:path>
              </a:pathLst>
            </a:custGeom>
            <a:solidFill>
              <a:srgbClr val="FFD7B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85" name="Google Shape;985;p37"/>
            <p:cNvSpPr/>
            <p:nvPr/>
          </p:nvSpPr>
          <p:spPr>
            <a:xfrm>
              <a:off x="8735540" y="5490655"/>
              <a:ext cx="656664" cy="278713"/>
            </a:xfrm>
            <a:custGeom>
              <a:rect b="b" l="l" r="r" t="t"/>
              <a:pathLst>
                <a:path extrusionOk="0" h="20542" w="18655">
                  <a:moveTo>
                    <a:pt x="3572" y="718"/>
                  </a:moveTo>
                  <a:lnTo>
                    <a:pt x="14668" y="5"/>
                  </a:lnTo>
                  <a:cubicBezTo>
                    <a:pt x="19747" y="-322"/>
                    <a:pt x="20093" y="18252"/>
                    <a:pt x="15019" y="18888"/>
                  </a:cubicBezTo>
                  <a:lnTo>
                    <a:pt x="4058" y="20522"/>
                  </a:lnTo>
                  <a:cubicBezTo>
                    <a:pt x="-1012" y="21278"/>
                    <a:pt x="-1507" y="1042"/>
                    <a:pt x="3572" y="718"/>
                  </a:cubicBezTo>
                  <a:close/>
                  <a:moveTo>
                    <a:pt x="3572" y="718"/>
                  </a:moveTo>
                </a:path>
              </a:pathLst>
            </a:custGeom>
            <a:solidFill>
              <a:srgbClr val="FFD7B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86" name="Google Shape;986;p37"/>
            <p:cNvSpPr/>
            <p:nvPr/>
          </p:nvSpPr>
          <p:spPr>
            <a:xfrm>
              <a:off x="8042981" y="4325129"/>
              <a:ext cx="981829" cy="320942"/>
            </a:xfrm>
            <a:custGeom>
              <a:rect b="b" l="l" r="r" t="t"/>
              <a:pathLst>
                <a:path extrusionOk="0" h="21032" w="19995">
                  <a:moveTo>
                    <a:pt x="18260" y="13"/>
                  </a:moveTo>
                  <a:lnTo>
                    <a:pt x="4643" y="2205"/>
                  </a:lnTo>
                  <a:lnTo>
                    <a:pt x="0" y="21032"/>
                  </a:lnTo>
                  <a:lnTo>
                    <a:pt x="13867" y="19774"/>
                  </a:lnTo>
                  <a:cubicBezTo>
                    <a:pt x="20107" y="19210"/>
                    <a:pt x="21600" y="-568"/>
                    <a:pt x="18260" y="13"/>
                  </a:cubicBezTo>
                  <a:close/>
                  <a:moveTo>
                    <a:pt x="18260" y="13"/>
                  </a:moveTo>
                </a:path>
              </a:pathLst>
            </a:custGeom>
            <a:solidFill>
              <a:srgbClr val="FFD7B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87" name="Google Shape;987;p37"/>
            <p:cNvSpPr/>
            <p:nvPr/>
          </p:nvSpPr>
          <p:spPr>
            <a:xfrm>
              <a:off x="7536231" y="4358912"/>
              <a:ext cx="895259" cy="1030393"/>
            </a:xfrm>
            <a:custGeom>
              <a:rect b="b" l="l" r="r" t="t"/>
              <a:pathLst>
                <a:path extrusionOk="0" h="20094" w="19839">
                  <a:moveTo>
                    <a:pt x="0" y="15916"/>
                  </a:moveTo>
                  <a:cubicBezTo>
                    <a:pt x="1161" y="8551"/>
                    <a:pt x="8127" y="1302"/>
                    <a:pt x="16095" y="37"/>
                  </a:cubicBezTo>
                  <a:cubicBezTo>
                    <a:pt x="19200" y="-456"/>
                    <a:pt x="21600" y="4101"/>
                    <a:pt x="18135" y="5580"/>
                  </a:cubicBezTo>
                  <a:cubicBezTo>
                    <a:pt x="16764" y="13432"/>
                    <a:pt x="11003" y="17841"/>
                    <a:pt x="7407" y="19127"/>
                  </a:cubicBezTo>
                  <a:cubicBezTo>
                    <a:pt x="7489" y="20496"/>
                    <a:pt x="1836" y="21144"/>
                    <a:pt x="0" y="15916"/>
                  </a:cubicBezTo>
                  <a:close/>
                  <a:moveTo>
                    <a:pt x="0" y="15916"/>
                  </a:moveTo>
                </a:path>
              </a:pathLst>
            </a:custGeom>
            <a:solidFill>
              <a:srgbClr val="FFD7B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88" name="Google Shape;988;p37"/>
            <p:cNvSpPr/>
            <p:nvPr/>
          </p:nvSpPr>
          <p:spPr>
            <a:xfrm>
              <a:off x="6353030" y="4528532"/>
              <a:ext cx="643461" cy="1467082"/>
            </a:xfrm>
            <a:custGeom>
              <a:rect b="b" l="l" r="r" t="t"/>
              <a:pathLst>
                <a:path extrusionOk="0" h="21600" w="20537">
                  <a:moveTo>
                    <a:pt x="19189" y="21600"/>
                  </a:moveTo>
                  <a:cubicBezTo>
                    <a:pt x="21600" y="11096"/>
                    <a:pt x="20427" y="3452"/>
                    <a:pt x="18408" y="0"/>
                  </a:cubicBezTo>
                  <a:lnTo>
                    <a:pt x="0" y="12779"/>
                  </a:lnTo>
                  <a:lnTo>
                    <a:pt x="19189" y="21600"/>
                  </a:lnTo>
                  <a:close/>
                  <a:moveTo>
                    <a:pt x="19189" y="21600"/>
                  </a:moveTo>
                </a:path>
              </a:pathLst>
            </a:custGeom>
            <a:solidFill>
              <a:srgbClr val="166145"/>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89" name="Google Shape;989;p37"/>
            <p:cNvSpPr/>
            <p:nvPr/>
          </p:nvSpPr>
          <p:spPr>
            <a:xfrm>
              <a:off x="6159556" y="4645898"/>
              <a:ext cx="1082579" cy="1243217"/>
            </a:xfrm>
            <a:custGeom>
              <a:rect b="b" l="l" r="r" t="t"/>
              <a:pathLst>
                <a:path extrusionOk="0" h="21600" w="21600">
                  <a:moveTo>
                    <a:pt x="0" y="255"/>
                  </a:moveTo>
                  <a:lnTo>
                    <a:pt x="21322" y="0"/>
                  </a:lnTo>
                  <a:cubicBezTo>
                    <a:pt x="17363" y="8893"/>
                    <a:pt x="18172" y="15692"/>
                    <a:pt x="21600" y="21342"/>
                  </a:cubicBezTo>
                  <a:lnTo>
                    <a:pt x="0" y="21600"/>
                  </a:lnTo>
                  <a:lnTo>
                    <a:pt x="0" y="255"/>
                  </a:lnTo>
                  <a:close/>
                  <a:moveTo>
                    <a:pt x="0" y="255"/>
                  </a:moveTo>
                </a:path>
              </a:pathLst>
            </a:custGeom>
            <a:solidFill>
              <a:srgbClr val="D0F5E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90" name="Google Shape;990;p37"/>
            <p:cNvSpPr/>
            <p:nvPr/>
          </p:nvSpPr>
          <p:spPr>
            <a:xfrm>
              <a:off x="6159556" y="4528532"/>
              <a:ext cx="793457" cy="1475776"/>
            </a:xfrm>
            <a:custGeom>
              <a:rect b="b" l="l" r="r" t="t"/>
              <a:pathLst>
                <a:path extrusionOk="0" h="21600" w="21600">
                  <a:moveTo>
                    <a:pt x="0" y="161"/>
                  </a:moveTo>
                  <a:lnTo>
                    <a:pt x="21164" y="0"/>
                  </a:lnTo>
                  <a:cubicBezTo>
                    <a:pt x="16440" y="7024"/>
                    <a:pt x="15701" y="14147"/>
                    <a:pt x="21600" y="21435"/>
                  </a:cubicBezTo>
                  <a:lnTo>
                    <a:pt x="0" y="21600"/>
                  </a:lnTo>
                  <a:lnTo>
                    <a:pt x="0" y="161"/>
                  </a:lnTo>
                  <a:close/>
                  <a:moveTo>
                    <a:pt x="0" y="161"/>
                  </a:moveTo>
                </a:path>
              </a:pathLst>
            </a:custGeom>
            <a:solidFill>
              <a:schemeClr val="accent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nvGrpSpPr>
            <p:cNvPr id="991" name="Google Shape;991;p37"/>
            <p:cNvGrpSpPr/>
            <p:nvPr/>
          </p:nvGrpSpPr>
          <p:grpSpPr>
            <a:xfrm>
              <a:off x="6159559" y="5676464"/>
              <a:ext cx="1076844" cy="335722"/>
              <a:chOff x="52" y="0"/>
              <a:chExt cx="510" cy="159"/>
            </a:xfrm>
          </p:grpSpPr>
          <p:sp>
            <p:nvSpPr>
              <p:cNvPr id="992" name="Google Shape;992;p37"/>
              <p:cNvSpPr/>
              <p:nvPr/>
            </p:nvSpPr>
            <p:spPr>
              <a:xfrm>
                <a:off x="52" y="40"/>
                <a:ext cx="376" cy="119"/>
              </a:xfrm>
              <a:custGeom>
                <a:rect b="b" l="l" r="r" t="t"/>
                <a:pathLst>
                  <a:path extrusionOk="0" h="21600" w="21600">
                    <a:moveTo>
                      <a:pt x="19241" y="0"/>
                    </a:moveTo>
                    <a:cubicBezTo>
                      <a:pt x="19860" y="6855"/>
                      <a:pt x="20642" y="13735"/>
                      <a:pt x="21600" y="20638"/>
                    </a:cubicBezTo>
                    <a:lnTo>
                      <a:pt x="0" y="21600"/>
                    </a:lnTo>
                    <a:lnTo>
                      <a:pt x="0" y="0"/>
                    </a:lnTo>
                    <a:lnTo>
                      <a:pt x="19241" y="0"/>
                    </a:lnTo>
                    <a:close/>
                    <a:moveTo>
                      <a:pt x="19241" y="0"/>
                    </a:moveTo>
                  </a:path>
                </a:pathLst>
              </a:custGeom>
              <a:solidFill>
                <a:srgbClr val="166145"/>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93" name="Google Shape;993;p37"/>
              <p:cNvSpPr/>
              <p:nvPr/>
            </p:nvSpPr>
            <p:spPr>
              <a:xfrm>
                <a:off x="368" y="0"/>
                <a:ext cx="194" cy="100"/>
              </a:xfrm>
              <a:custGeom>
                <a:rect b="b" l="l" r="r" t="t"/>
                <a:pathLst>
                  <a:path extrusionOk="0" h="21600" w="21600">
                    <a:moveTo>
                      <a:pt x="0" y="0"/>
                    </a:moveTo>
                    <a:lnTo>
                      <a:pt x="16598" y="0"/>
                    </a:lnTo>
                    <a:cubicBezTo>
                      <a:pt x="17931" y="7356"/>
                      <a:pt x="19614" y="14395"/>
                      <a:pt x="21600" y="21160"/>
                    </a:cubicBezTo>
                    <a:lnTo>
                      <a:pt x="3718" y="21600"/>
                    </a:lnTo>
                    <a:cubicBezTo>
                      <a:pt x="2209" y="14378"/>
                      <a:pt x="975" y="7182"/>
                      <a:pt x="0" y="0"/>
                    </a:cubicBezTo>
                    <a:close/>
                    <a:moveTo>
                      <a:pt x="0" y="0"/>
                    </a:moveTo>
                  </a:path>
                </a:pathLst>
              </a:custGeom>
              <a:solidFill>
                <a:srgbClr val="D0F5E7"/>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994" name="Google Shape;994;p37"/>
            <p:cNvSpPr/>
            <p:nvPr/>
          </p:nvSpPr>
          <p:spPr>
            <a:xfrm>
              <a:off x="8583515" y="4696746"/>
              <a:ext cx="247041" cy="211146"/>
            </a:xfrm>
            <a:custGeom>
              <a:rect b="b" l="l" r="r" t="t"/>
              <a:pathLst>
                <a:path extrusionOk="0" h="19874" w="15270">
                  <a:moveTo>
                    <a:pt x="4875" y="68"/>
                  </a:moveTo>
                  <a:cubicBezTo>
                    <a:pt x="17869" y="-1305"/>
                    <a:pt x="19158" y="18826"/>
                    <a:pt x="6034" y="19868"/>
                  </a:cubicBezTo>
                  <a:cubicBezTo>
                    <a:pt x="-1085" y="20295"/>
                    <a:pt x="-2442" y="510"/>
                    <a:pt x="4875" y="68"/>
                  </a:cubicBezTo>
                  <a:close/>
                  <a:moveTo>
                    <a:pt x="4875" y="68"/>
                  </a:moveTo>
                </a:path>
              </a:pathLst>
            </a:custGeom>
            <a:solidFill>
              <a:srgbClr val="FFF0E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95" name="Google Shape;995;p37"/>
            <p:cNvSpPr/>
            <p:nvPr/>
          </p:nvSpPr>
          <p:spPr>
            <a:xfrm>
              <a:off x="8600407" y="4983905"/>
              <a:ext cx="247041" cy="211146"/>
            </a:xfrm>
            <a:custGeom>
              <a:rect b="b" l="l" r="r" t="t"/>
              <a:pathLst>
                <a:path extrusionOk="0" h="19874" w="15270">
                  <a:moveTo>
                    <a:pt x="4875" y="66"/>
                  </a:moveTo>
                  <a:cubicBezTo>
                    <a:pt x="17868" y="-1303"/>
                    <a:pt x="19158" y="18828"/>
                    <a:pt x="6034" y="19867"/>
                  </a:cubicBezTo>
                  <a:cubicBezTo>
                    <a:pt x="-1085" y="20297"/>
                    <a:pt x="-2442" y="512"/>
                    <a:pt x="4875" y="66"/>
                  </a:cubicBezTo>
                  <a:close/>
                  <a:moveTo>
                    <a:pt x="4875" y="66"/>
                  </a:moveTo>
                </a:path>
              </a:pathLst>
            </a:custGeom>
            <a:solidFill>
              <a:srgbClr val="FFF0E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96" name="Google Shape;996;p37"/>
            <p:cNvSpPr/>
            <p:nvPr/>
          </p:nvSpPr>
          <p:spPr>
            <a:xfrm>
              <a:off x="8634190" y="5271063"/>
              <a:ext cx="247041" cy="211146"/>
            </a:xfrm>
            <a:custGeom>
              <a:rect b="b" l="l" r="r" t="t"/>
              <a:pathLst>
                <a:path extrusionOk="0" h="19877" w="15270">
                  <a:moveTo>
                    <a:pt x="4875" y="67"/>
                  </a:moveTo>
                  <a:cubicBezTo>
                    <a:pt x="17868" y="-1303"/>
                    <a:pt x="19158" y="18833"/>
                    <a:pt x="6034" y="19870"/>
                  </a:cubicBezTo>
                  <a:cubicBezTo>
                    <a:pt x="-1085" y="20297"/>
                    <a:pt x="-2442" y="510"/>
                    <a:pt x="4875" y="67"/>
                  </a:cubicBezTo>
                  <a:close/>
                  <a:moveTo>
                    <a:pt x="4875" y="67"/>
                  </a:moveTo>
                </a:path>
              </a:pathLst>
            </a:custGeom>
            <a:solidFill>
              <a:srgbClr val="FFF0E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97" name="Google Shape;997;p37"/>
            <p:cNvSpPr/>
            <p:nvPr/>
          </p:nvSpPr>
          <p:spPr>
            <a:xfrm>
              <a:off x="8735540" y="5541330"/>
              <a:ext cx="247041" cy="211146"/>
            </a:xfrm>
            <a:custGeom>
              <a:rect b="b" l="l" r="r" t="t"/>
              <a:pathLst>
                <a:path extrusionOk="0" h="19877" w="15270">
                  <a:moveTo>
                    <a:pt x="4875" y="67"/>
                  </a:moveTo>
                  <a:cubicBezTo>
                    <a:pt x="17868" y="-1303"/>
                    <a:pt x="19157" y="18831"/>
                    <a:pt x="6034" y="19870"/>
                  </a:cubicBezTo>
                  <a:cubicBezTo>
                    <a:pt x="-1084" y="20297"/>
                    <a:pt x="-2443" y="513"/>
                    <a:pt x="4875" y="67"/>
                  </a:cubicBezTo>
                  <a:close/>
                  <a:moveTo>
                    <a:pt x="4875" y="67"/>
                  </a:moveTo>
                </a:path>
              </a:pathLst>
            </a:custGeom>
            <a:solidFill>
              <a:srgbClr val="FFF0E3"/>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998" name="Google Shape;998;p37"/>
          <p:cNvGrpSpPr/>
          <p:nvPr/>
        </p:nvGrpSpPr>
        <p:grpSpPr>
          <a:xfrm>
            <a:off x="5111750" y="2149475"/>
            <a:ext cx="3144838" cy="1250332"/>
            <a:chOff x="5112107" y="2149885"/>
            <a:chExt cx="3144930" cy="1250219"/>
          </a:xfrm>
        </p:grpSpPr>
        <p:sp>
          <p:nvSpPr>
            <p:cNvPr id="999" name="Google Shape;999;p37"/>
            <p:cNvSpPr/>
            <p:nvPr/>
          </p:nvSpPr>
          <p:spPr>
            <a:xfrm rot="5400000">
              <a:off x="5089900" y="2172092"/>
              <a:ext cx="314297" cy="269883"/>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00" name="Google Shape;1000;p37"/>
            <p:cNvSpPr txBox="1"/>
            <p:nvPr/>
          </p:nvSpPr>
          <p:spPr>
            <a:xfrm>
              <a:off x="5605834" y="2505453"/>
              <a:ext cx="2651203" cy="894651"/>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To see what is in front of one's nose needs a constant struggle. George Orwell</a:t>
              </a:r>
              <a:endParaRPr/>
            </a:p>
          </p:txBody>
        </p:sp>
        <p:sp>
          <p:nvSpPr>
            <p:cNvPr id="1001" name="Google Shape;1001;p37"/>
            <p:cNvSpPr txBox="1"/>
            <p:nvPr/>
          </p:nvSpPr>
          <p:spPr>
            <a:xfrm>
              <a:off x="5605513" y="2149885"/>
              <a:ext cx="2651524" cy="36929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accent1"/>
                </a:buClr>
                <a:buSzPts val="1800"/>
                <a:buFont typeface="Arial"/>
                <a:buNone/>
              </a:pPr>
              <a:r>
                <a:rPr b="1" lang="en-US" sz="1800">
                  <a:solidFill>
                    <a:schemeClr val="accent1"/>
                  </a:solidFill>
                  <a:latin typeface="Calibri"/>
                  <a:ea typeface="Calibri"/>
                  <a:cs typeface="Calibri"/>
                  <a:sym typeface="Calibri"/>
                </a:rPr>
                <a:t>Features 1</a:t>
              </a:r>
              <a:endParaRPr/>
            </a:p>
          </p:txBody>
        </p:sp>
      </p:grpSp>
      <p:grpSp>
        <p:nvGrpSpPr>
          <p:cNvPr id="1002" name="Google Shape;1002;p37"/>
          <p:cNvGrpSpPr/>
          <p:nvPr/>
        </p:nvGrpSpPr>
        <p:grpSpPr>
          <a:xfrm>
            <a:off x="5111750" y="3573463"/>
            <a:ext cx="3144838" cy="973333"/>
            <a:chOff x="5112107" y="3573521"/>
            <a:chExt cx="3144930" cy="973245"/>
          </a:xfrm>
        </p:grpSpPr>
        <p:sp>
          <p:nvSpPr>
            <p:cNvPr id="1003" name="Google Shape;1003;p37"/>
            <p:cNvSpPr/>
            <p:nvPr/>
          </p:nvSpPr>
          <p:spPr>
            <a:xfrm rot="5400000">
              <a:off x="5089900" y="3595728"/>
              <a:ext cx="314297" cy="269883"/>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04" name="Google Shape;1004;p37"/>
            <p:cNvSpPr txBox="1"/>
            <p:nvPr/>
          </p:nvSpPr>
          <p:spPr>
            <a:xfrm>
              <a:off x="5605834" y="3929089"/>
              <a:ext cx="2651203" cy="617677"/>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Be not afraid of going slowly, be afraid only of standing still</a:t>
              </a:r>
              <a:endParaRPr/>
            </a:p>
          </p:txBody>
        </p:sp>
        <p:sp>
          <p:nvSpPr>
            <p:cNvPr id="1005" name="Google Shape;1005;p37"/>
            <p:cNvSpPr txBox="1"/>
            <p:nvPr/>
          </p:nvSpPr>
          <p:spPr>
            <a:xfrm>
              <a:off x="5605513" y="3573521"/>
              <a:ext cx="2651524" cy="36929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accent2"/>
                </a:buClr>
                <a:buSzPts val="1800"/>
                <a:buFont typeface="Arial"/>
                <a:buNone/>
              </a:pPr>
              <a:r>
                <a:rPr b="1" lang="en-US" sz="1800">
                  <a:solidFill>
                    <a:schemeClr val="accent2"/>
                  </a:solidFill>
                  <a:latin typeface="Calibri"/>
                  <a:ea typeface="Calibri"/>
                  <a:cs typeface="Calibri"/>
                  <a:sym typeface="Calibri"/>
                </a:rPr>
                <a:t>Features 2</a:t>
              </a:r>
              <a:endParaRPr b="1" sz="1800">
                <a:solidFill>
                  <a:schemeClr val="accent2"/>
                </a:solidFill>
                <a:latin typeface="Calibri"/>
                <a:ea typeface="Calibri"/>
                <a:cs typeface="Calibri"/>
                <a:sym typeface="Calibri"/>
              </a:endParaRPr>
            </a:p>
          </p:txBody>
        </p:sp>
      </p:grpSp>
      <p:grpSp>
        <p:nvGrpSpPr>
          <p:cNvPr id="1006" name="Google Shape;1006;p37"/>
          <p:cNvGrpSpPr/>
          <p:nvPr/>
        </p:nvGrpSpPr>
        <p:grpSpPr>
          <a:xfrm>
            <a:off x="8480425" y="2149475"/>
            <a:ext cx="3144839" cy="1250332"/>
            <a:chOff x="8480179" y="2149885"/>
            <a:chExt cx="3144931" cy="1250219"/>
          </a:xfrm>
        </p:grpSpPr>
        <p:sp>
          <p:nvSpPr>
            <p:cNvPr id="1007" name="Google Shape;1007;p37"/>
            <p:cNvSpPr/>
            <p:nvPr/>
          </p:nvSpPr>
          <p:spPr>
            <a:xfrm rot="5400000">
              <a:off x="8457972" y="2172092"/>
              <a:ext cx="314297" cy="269883"/>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08" name="Google Shape;1008;p37"/>
            <p:cNvSpPr txBox="1"/>
            <p:nvPr/>
          </p:nvSpPr>
          <p:spPr>
            <a:xfrm>
              <a:off x="8973906" y="2505453"/>
              <a:ext cx="2651203" cy="894651"/>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A torn jacket is soon mended; but hard words bruise the heart of a child. Henry Wadsworth Longfellow</a:t>
              </a:r>
              <a:endParaRPr/>
            </a:p>
          </p:txBody>
        </p:sp>
        <p:sp>
          <p:nvSpPr>
            <p:cNvPr id="1009" name="Google Shape;1009;p37"/>
            <p:cNvSpPr txBox="1"/>
            <p:nvPr/>
          </p:nvSpPr>
          <p:spPr>
            <a:xfrm>
              <a:off x="8973906" y="2149885"/>
              <a:ext cx="2651203" cy="36929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accent3"/>
                  </a:solidFill>
                  <a:latin typeface="Calibri"/>
                  <a:ea typeface="Calibri"/>
                  <a:cs typeface="Calibri"/>
                  <a:sym typeface="Calibri"/>
                </a:rPr>
                <a:t>Features 4</a:t>
              </a:r>
              <a:endParaRPr b="1" sz="1800">
                <a:solidFill>
                  <a:schemeClr val="accent3"/>
                </a:solidFill>
                <a:latin typeface="Calibri"/>
                <a:ea typeface="Calibri"/>
                <a:cs typeface="Calibri"/>
                <a:sym typeface="Calibri"/>
              </a:endParaRPr>
            </a:p>
          </p:txBody>
        </p:sp>
      </p:grpSp>
      <p:grpSp>
        <p:nvGrpSpPr>
          <p:cNvPr id="1010" name="Google Shape;1010;p37"/>
          <p:cNvGrpSpPr/>
          <p:nvPr/>
        </p:nvGrpSpPr>
        <p:grpSpPr>
          <a:xfrm>
            <a:off x="8480425" y="3573463"/>
            <a:ext cx="3144839" cy="1250332"/>
            <a:chOff x="8480179" y="3573521"/>
            <a:chExt cx="3144931" cy="1250219"/>
          </a:xfrm>
        </p:grpSpPr>
        <p:sp>
          <p:nvSpPr>
            <p:cNvPr id="1011" name="Google Shape;1011;p37"/>
            <p:cNvSpPr/>
            <p:nvPr/>
          </p:nvSpPr>
          <p:spPr>
            <a:xfrm rot="5400000">
              <a:off x="8457972" y="3595728"/>
              <a:ext cx="314297" cy="269883"/>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12" name="Google Shape;1012;p37"/>
            <p:cNvSpPr txBox="1"/>
            <p:nvPr/>
          </p:nvSpPr>
          <p:spPr>
            <a:xfrm>
              <a:off x="8973906" y="3929089"/>
              <a:ext cx="2651203" cy="894651"/>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To see what is in front of one's nose needs a constant struggle. George Orwell</a:t>
              </a:r>
              <a:endParaRPr/>
            </a:p>
          </p:txBody>
        </p:sp>
        <p:sp>
          <p:nvSpPr>
            <p:cNvPr id="1013" name="Google Shape;1013;p37"/>
            <p:cNvSpPr txBox="1"/>
            <p:nvPr/>
          </p:nvSpPr>
          <p:spPr>
            <a:xfrm>
              <a:off x="8973906" y="3573521"/>
              <a:ext cx="2651203" cy="36929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accent4"/>
                  </a:solidFill>
                  <a:latin typeface="Calibri"/>
                  <a:ea typeface="Calibri"/>
                  <a:cs typeface="Calibri"/>
                  <a:sym typeface="Calibri"/>
                </a:rPr>
                <a:t>Features 5</a:t>
              </a:r>
              <a:endParaRPr b="1" sz="1800">
                <a:solidFill>
                  <a:schemeClr val="accent4"/>
                </a:solidFill>
                <a:latin typeface="Calibri"/>
                <a:ea typeface="Calibri"/>
                <a:cs typeface="Calibri"/>
                <a:sym typeface="Calibri"/>
              </a:endParaRPr>
            </a:p>
          </p:txBody>
        </p:sp>
      </p:grpSp>
      <p:grpSp>
        <p:nvGrpSpPr>
          <p:cNvPr id="1014" name="Google Shape;1014;p37"/>
          <p:cNvGrpSpPr/>
          <p:nvPr/>
        </p:nvGrpSpPr>
        <p:grpSpPr>
          <a:xfrm>
            <a:off x="5111750" y="5238752"/>
            <a:ext cx="6513513" cy="973335"/>
            <a:chOff x="5112107" y="5239407"/>
            <a:chExt cx="6513002" cy="972534"/>
          </a:xfrm>
        </p:grpSpPr>
        <p:sp>
          <p:nvSpPr>
            <p:cNvPr id="1015" name="Google Shape;1015;p37"/>
            <p:cNvSpPr/>
            <p:nvPr/>
          </p:nvSpPr>
          <p:spPr>
            <a:xfrm rot="5400000">
              <a:off x="5090001" y="5261514"/>
              <a:ext cx="314067" cy="269854"/>
            </a:xfrm>
            <a:prstGeom prst="triangle">
              <a:avLst>
                <a:gd fmla="val 50000" name="adj"/>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16" name="Google Shape;1016;p37"/>
            <p:cNvSpPr txBox="1"/>
            <p:nvPr/>
          </p:nvSpPr>
          <p:spPr>
            <a:xfrm>
              <a:off x="5605781" y="5594716"/>
              <a:ext cx="6019328" cy="617225"/>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A torn jacket is soon mended; but hard words bruise the heart of a child. Henry Wadsworth Longfellow</a:t>
              </a:r>
              <a:endParaRPr/>
            </a:p>
          </p:txBody>
        </p:sp>
        <p:sp>
          <p:nvSpPr>
            <p:cNvPr id="1017" name="Google Shape;1017;p37"/>
            <p:cNvSpPr txBox="1"/>
            <p:nvPr/>
          </p:nvSpPr>
          <p:spPr>
            <a:xfrm>
              <a:off x="5605513" y="5239408"/>
              <a:ext cx="2651524" cy="36902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2"/>
                </a:buClr>
                <a:buSzPts val="1800"/>
                <a:buFont typeface="Arial"/>
                <a:buNone/>
              </a:pPr>
              <a:r>
                <a:rPr b="1" lang="en-US" sz="1800">
                  <a:solidFill>
                    <a:schemeClr val="dk2"/>
                  </a:solidFill>
                  <a:latin typeface="Calibri"/>
                  <a:ea typeface="Calibri"/>
                  <a:cs typeface="Calibri"/>
                  <a:sym typeface="Calibri"/>
                </a:rPr>
                <a:t>Features 3</a:t>
              </a:r>
              <a:endParaRPr b="1" sz="1800">
                <a:solidFill>
                  <a:schemeClr val="dk2"/>
                </a:solidFill>
                <a:latin typeface="Calibri"/>
                <a:ea typeface="Calibri"/>
                <a:cs typeface="Calibri"/>
                <a:sym typeface="Calibri"/>
              </a:endParaRPr>
            </a:p>
          </p:txBody>
        </p:sp>
      </p:grpSp>
      <p:sp>
        <p:nvSpPr>
          <p:cNvPr id="1018" name="Google Shape;1018;p37"/>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1019" name="Google Shape;1019;p37"/>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1020" name="Google Shape;1020;p37"/>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Decision</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959"/>
                                        </p:tgtEl>
                                        <p:attrNameLst>
                                          <p:attrName>style.visibility</p:attrName>
                                        </p:attrNameLst>
                                      </p:cBhvr>
                                      <p:to>
                                        <p:strVal val="visible"/>
                                      </p:to>
                                    </p:set>
                                    <p:anim calcmode="lin" valueType="num">
                                      <p:cBhvr additive="base">
                                        <p:cTn dur="500"/>
                                        <p:tgtEl>
                                          <p:spTgt spid="959"/>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998"/>
                                        </p:tgtEl>
                                        <p:attrNameLst>
                                          <p:attrName>style.visibility</p:attrName>
                                        </p:attrNameLst>
                                      </p:cBhvr>
                                      <p:to>
                                        <p:strVal val="visible"/>
                                      </p:to>
                                    </p:set>
                                    <p:animEffect filter="fade" transition="in">
                                      <p:cBhvr>
                                        <p:cTn dur="500"/>
                                        <p:tgtEl>
                                          <p:spTgt spid="99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006"/>
                                        </p:tgtEl>
                                        <p:attrNameLst>
                                          <p:attrName>style.visibility</p:attrName>
                                        </p:attrNameLst>
                                      </p:cBhvr>
                                      <p:to>
                                        <p:strVal val="visible"/>
                                      </p:to>
                                    </p:set>
                                    <p:animEffect filter="fade" transition="in">
                                      <p:cBhvr>
                                        <p:cTn dur="500"/>
                                        <p:tgtEl>
                                          <p:spTgt spid="1006"/>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002"/>
                                        </p:tgtEl>
                                        <p:attrNameLst>
                                          <p:attrName>style.visibility</p:attrName>
                                        </p:attrNameLst>
                                      </p:cBhvr>
                                      <p:to>
                                        <p:strVal val="visible"/>
                                      </p:to>
                                    </p:set>
                                    <p:animEffect filter="fade" transition="in">
                                      <p:cBhvr>
                                        <p:cTn dur="500"/>
                                        <p:tgtEl>
                                          <p:spTgt spid="1002"/>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010"/>
                                        </p:tgtEl>
                                        <p:attrNameLst>
                                          <p:attrName>style.visibility</p:attrName>
                                        </p:attrNameLst>
                                      </p:cBhvr>
                                      <p:to>
                                        <p:strVal val="visible"/>
                                      </p:to>
                                    </p:set>
                                    <p:animEffect filter="fade" transition="in">
                                      <p:cBhvr>
                                        <p:cTn dur="500"/>
                                        <p:tgtEl>
                                          <p:spTgt spid="1010"/>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1014"/>
                                        </p:tgtEl>
                                        <p:attrNameLst>
                                          <p:attrName>style.visibility</p:attrName>
                                        </p:attrNameLst>
                                      </p:cBhvr>
                                      <p:to>
                                        <p:strVal val="visible"/>
                                      </p:to>
                                    </p:set>
                                    <p:animEffect filter="fade" transition="in">
                                      <p:cBhvr>
                                        <p:cTn dur="500"/>
                                        <p:tgtEl>
                                          <p:spTgt spid="1014"/>
                                        </p:tgtEl>
                                      </p:cBhvr>
                                    </p:animEffect>
                                  </p:childTnLst>
                                </p:cTn>
                              </p:par>
                              <p:par>
                                <p:cTn fill="hold" nodeType="withEffect" presetClass="entr" presetID="2" presetSubtype="8">
                                  <p:stCondLst>
                                    <p:cond delay="0"/>
                                  </p:stCondLst>
                                  <p:childTnLst>
                                    <p:set>
                                      <p:cBhvr>
                                        <p:cTn dur="1" fill="hold">
                                          <p:stCondLst>
                                            <p:cond delay="0"/>
                                          </p:stCondLst>
                                        </p:cTn>
                                        <p:tgtEl>
                                          <p:spTgt spid="1020"/>
                                        </p:tgtEl>
                                        <p:attrNameLst>
                                          <p:attrName>style.visibility</p:attrName>
                                        </p:attrNameLst>
                                      </p:cBhvr>
                                      <p:to>
                                        <p:strVal val="visible"/>
                                      </p:to>
                                    </p:set>
                                    <p:anim calcmode="lin" valueType="num">
                                      <p:cBhvr additive="base">
                                        <p:cTn dur="500"/>
                                        <p:tgtEl>
                                          <p:spTgt spid="1020"/>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4" name="Shape 1024"/>
        <p:cNvGrpSpPr/>
        <p:nvPr/>
      </p:nvGrpSpPr>
      <p:grpSpPr>
        <a:xfrm>
          <a:off x="0" y="0"/>
          <a:ext cx="0" cy="0"/>
          <a:chOff x="0" y="0"/>
          <a:chExt cx="0" cy="0"/>
        </a:xfrm>
      </p:grpSpPr>
      <p:grpSp>
        <p:nvGrpSpPr>
          <p:cNvPr id="1025" name="Google Shape;1025;p38"/>
          <p:cNvGrpSpPr/>
          <p:nvPr/>
        </p:nvGrpSpPr>
        <p:grpSpPr>
          <a:xfrm>
            <a:off x="0" y="0"/>
            <a:ext cx="12192000" cy="6858000"/>
            <a:chOff x="0" y="0"/>
            <a:chExt cx="24384000" cy="13716000"/>
          </a:xfrm>
        </p:grpSpPr>
        <p:sp>
          <p:nvSpPr>
            <p:cNvPr id="1026" name="Google Shape;1026;p38"/>
            <p:cNvSpPr/>
            <p:nvPr/>
          </p:nvSpPr>
          <p:spPr>
            <a:xfrm>
              <a:off x="0" y="0"/>
              <a:ext cx="4064000" cy="6858000"/>
            </a:xfrm>
            <a:custGeom>
              <a:rect b="b" l="l" r="r" t="t"/>
              <a:pathLst>
                <a:path extrusionOk="0" h="6858000" w="4064000">
                  <a:moveTo>
                    <a:pt x="0" y="0"/>
                  </a:moveTo>
                  <a:lnTo>
                    <a:pt x="4064000" y="0"/>
                  </a:lnTo>
                  <a:lnTo>
                    <a:pt x="4064000" y="1872343"/>
                  </a:lnTo>
                  <a:lnTo>
                    <a:pt x="1872343" y="1872343"/>
                  </a:lnTo>
                  <a:lnTo>
                    <a:pt x="1872343" y="6858000"/>
                  </a:lnTo>
                  <a:lnTo>
                    <a:pt x="0" y="685800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7" name="Google Shape;1027;p38"/>
            <p:cNvSpPr/>
            <p:nvPr/>
          </p:nvSpPr>
          <p:spPr>
            <a:xfrm>
              <a:off x="4064000" y="0"/>
              <a:ext cx="4064000" cy="1873250"/>
            </a:xfrm>
            <a:custGeom>
              <a:rect b="b" l="l" r="r" t="t"/>
              <a:pathLst>
                <a:path extrusionOk="0" h="1872343" w="4064000">
                  <a:moveTo>
                    <a:pt x="0" y="0"/>
                  </a:moveTo>
                  <a:lnTo>
                    <a:pt x="4064000" y="0"/>
                  </a:lnTo>
                  <a:lnTo>
                    <a:pt x="4064000" y="1872343"/>
                  </a:lnTo>
                  <a:lnTo>
                    <a:pt x="0" y="1872343"/>
                  </a:lnTo>
                  <a:close/>
                </a:path>
              </a:pathLst>
            </a:custGeom>
            <a:solidFill>
              <a:srgbClr val="EA60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8" name="Google Shape;1028;p38"/>
            <p:cNvSpPr/>
            <p:nvPr/>
          </p:nvSpPr>
          <p:spPr>
            <a:xfrm>
              <a:off x="8128000" y="0"/>
              <a:ext cx="4064000" cy="1873250"/>
            </a:xfrm>
            <a:custGeom>
              <a:rect b="b" l="l" r="r" t="t"/>
              <a:pathLst>
                <a:path extrusionOk="0" h="1872343" w="4064000">
                  <a:moveTo>
                    <a:pt x="0" y="0"/>
                  </a:moveTo>
                  <a:lnTo>
                    <a:pt x="4064000" y="0"/>
                  </a:lnTo>
                  <a:lnTo>
                    <a:pt x="4064000" y="1872343"/>
                  </a:lnTo>
                  <a:lnTo>
                    <a:pt x="0" y="1872343"/>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9" name="Google Shape;1029;p38"/>
            <p:cNvSpPr/>
            <p:nvPr/>
          </p:nvSpPr>
          <p:spPr>
            <a:xfrm>
              <a:off x="12192000" y="0"/>
              <a:ext cx="4064000" cy="1873250"/>
            </a:xfrm>
            <a:custGeom>
              <a:rect b="b" l="l" r="r" t="t"/>
              <a:pathLst>
                <a:path extrusionOk="0" h="1872343" w="4064000">
                  <a:moveTo>
                    <a:pt x="0" y="0"/>
                  </a:moveTo>
                  <a:lnTo>
                    <a:pt x="4064000" y="0"/>
                  </a:lnTo>
                  <a:lnTo>
                    <a:pt x="4064000" y="1872343"/>
                  </a:lnTo>
                  <a:lnTo>
                    <a:pt x="0" y="1872343"/>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0" name="Google Shape;1030;p38"/>
            <p:cNvSpPr/>
            <p:nvPr/>
          </p:nvSpPr>
          <p:spPr>
            <a:xfrm>
              <a:off x="16256000" y="0"/>
              <a:ext cx="4064000" cy="1873250"/>
            </a:xfrm>
            <a:custGeom>
              <a:rect b="b" l="l" r="r" t="t"/>
              <a:pathLst>
                <a:path extrusionOk="0" h="1872343" w="4064000">
                  <a:moveTo>
                    <a:pt x="0" y="0"/>
                  </a:moveTo>
                  <a:lnTo>
                    <a:pt x="4064000" y="0"/>
                  </a:lnTo>
                  <a:lnTo>
                    <a:pt x="4064000" y="1872343"/>
                  </a:lnTo>
                  <a:lnTo>
                    <a:pt x="0" y="187234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1" name="Google Shape;1031;p38"/>
            <p:cNvSpPr/>
            <p:nvPr/>
          </p:nvSpPr>
          <p:spPr>
            <a:xfrm>
              <a:off x="20320000" y="0"/>
              <a:ext cx="4064000" cy="6858000"/>
            </a:xfrm>
            <a:custGeom>
              <a:rect b="b" l="l" r="r" t="t"/>
              <a:pathLst>
                <a:path extrusionOk="0" h="6858000" w="4064000">
                  <a:moveTo>
                    <a:pt x="0" y="0"/>
                  </a:moveTo>
                  <a:lnTo>
                    <a:pt x="4064000" y="0"/>
                  </a:lnTo>
                  <a:lnTo>
                    <a:pt x="4064000" y="6858000"/>
                  </a:lnTo>
                  <a:lnTo>
                    <a:pt x="2191658" y="6858000"/>
                  </a:lnTo>
                  <a:lnTo>
                    <a:pt x="2191658" y="1872343"/>
                  </a:lnTo>
                  <a:lnTo>
                    <a:pt x="0" y="1872343"/>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2" name="Google Shape;1032;p38"/>
            <p:cNvSpPr/>
            <p:nvPr/>
          </p:nvSpPr>
          <p:spPr>
            <a:xfrm>
              <a:off x="0" y="6858000"/>
              <a:ext cx="4064000" cy="6858000"/>
            </a:xfrm>
            <a:custGeom>
              <a:rect b="b" l="l" r="r" t="t"/>
              <a:pathLst>
                <a:path extrusionOk="0" h="6858000" w="4064000">
                  <a:moveTo>
                    <a:pt x="0" y="0"/>
                  </a:moveTo>
                  <a:lnTo>
                    <a:pt x="1872343" y="0"/>
                  </a:lnTo>
                  <a:lnTo>
                    <a:pt x="1872343" y="4985656"/>
                  </a:lnTo>
                  <a:lnTo>
                    <a:pt x="4064000" y="4985656"/>
                  </a:lnTo>
                  <a:lnTo>
                    <a:pt x="4064000" y="6858000"/>
                  </a:lnTo>
                  <a:lnTo>
                    <a:pt x="0" y="6858000"/>
                  </a:lnTo>
                  <a:close/>
                </a:path>
              </a:pathLst>
            </a:custGeom>
            <a:solidFill>
              <a:srgbClr val="FFEA81">
                <a:alpha val="7294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3" name="Google Shape;1033;p38"/>
            <p:cNvSpPr/>
            <p:nvPr/>
          </p:nvSpPr>
          <p:spPr>
            <a:xfrm>
              <a:off x="4064000" y="11842750"/>
              <a:ext cx="4064000" cy="1873250"/>
            </a:xfrm>
            <a:custGeom>
              <a:rect b="b" l="l" r="r" t="t"/>
              <a:pathLst>
                <a:path extrusionOk="0" h="1872344" w="4064000">
                  <a:moveTo>
                    <a:pt x="0" y="0"/>
                  </a:moveTo>
                  <a:lnTo>
                    <a:pt x="4064000" y="0"/>
                  </a:lnTo>
                  <a:lnTo>
                    <a:pt x="4064000" y="1872344"/>
                  </a:lnTo>
                  <a:lnTo>
                    <a:pt x="0" y="1872344"/>
                  </a:lnTo>
                  <a:close/>
                </a:path>
              </a:pathLst>
            </a:custGeom>
            <a:solidFill>
              <a:srgbClr val="F6BCB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4" name="Google Shape;1034;p38"/>
            <p:cNvSpPr/>
            <p:nvPr/>
          </p:nvSpPr>
          <p:spPr>
            <a:xfrm>
              <a:off x="8128000" y="11842750"/>
              <a:ext cx="4064000" cy="1873250"/>
            </a:xfrm>
            <a:custGeom>
              <a:rect b="b" l="l" r="r" t="t"/>
              <a:pathLst>
                <a:path extrusionOk="0" h="1872344" w="4064000">
                  <a:moveTo>
                    <a:pt x="0" y="0"/>
                  </a:moveTo>
                  <a:lnTo>
                    <a:pt x="4064000" y="0"/>
                  </a:lnTo>
                  <a:lnTo>
                    <a:pt x="4064000" y="1872344"/>
                  </a:lnTo>
                  <a:lnTo>
                    <a:pt x="0" y="1872344"/>
                  </a:lnTo>
                  <a:close/>
                </a:path>
              </a:pathLst>
            </a:custGeom>
            <a:solidFill>
              <a:schemeClr val="accent1">
                <a:alpha val="6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5" name="Google Shape;1035;p38"/>
            <p:cNvSpPr/>
            <p:nvPr/>
          </p:nvSpPr>
          <p:spPr>
            <a:xfrm>
              <a:off x="12192000" y="11842750"/>
              <a:ext cx="4064000" cy="1873250"/>
            </a:xfrm>
            <a:custGeom>
              <a:rect b="b" l="l" r="r" t="t"/>
              <a:pathLst>
                <a:path extrusionOk="0" h="1872344" w="4064000">
                  <a:moveTo>
                    <a:pt x="0" y="0"/>
                  </a:moveTo>
                  <a:lnTo>
                    <a:pt x="4064000" y="0"/>
                  </a:lnTo>
                  <a:lnTo>
                    <a:pt x="4064000" y="1872344"/>
                  </a:lnTo>
                  <a:lnTo>
                    <a:pt x="0" y="1872344"/>
                  </a:lnTo>
                  <a:close/>
                </a:path>
              </a:pathLst>
            </a:custGeom>
            <a:solidFill>
              <a:schemeClr val="accent6">
                <a:alpha val="45882"/>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6" name="Google Shape;1036;p38"/>
            <p:cNvSpPr/>
            <p:nvPr/>
          </p:nvSpPr>
          <p:spPr>
            <a:xfrm>
              <a:off x="16256000" y="11842750"/>
              <a:ext cx="4064000" cy="1873250"/>
            </a:xfrm>
            <a:custGeom>
              <a:rect b="b" l="l" r="r" t="t"/>
              <a:pathLst>
                <a:path extrusionOk="0" h="1872344" w="4064000">
                  <a:moveTo>
                    <a:pt x="0" y="0"/>
                  </a:moveTo>
                  <a:lnTo>
                    <a:pt x="4064000" y="0"/>
                  </a:lnTo>
                  <a:lnTo>
                    <a:pt x="4064000" y="1872344"/>
                  </a:lnTo>
                  <a:lnTo>
                    <a:pt x="0" y="1872344"/>
                  </a:lnTo>
                  <a:close/>
                </a:path>
              </a:pathLst>
            </a:custGeom>
            <a:solidFill>
              <a:schemeClr val="accent5">
                <a:alpha val="36862"/>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7" name="Google Shape;1037;p38"/>
            <p:cNvSpPr/>
            <p:nvPr/>
          </p:nvSpPr>
          <p:spPr>
            <a:xfrm>
              <a:off x="20320000" y="6858000"/>
              <a:ext cx="4064000" cy="6858000"/>
            </a:xfrm>
            <a:custGeom>
              <a:rect b="b" l="l" r="r" t="t"/>
              <a:pathLst>
                <a:path extrusionOk="0" h="6858000" w="4064000">
                  <a:moveTo>
                    <a:pt x="2191658" y="0"/>
                  </a:moveTo>
                  <a:lnTo>
                    <a:pt x="4064000" y="0"/>
                  </a:lnTo>
                  <a:lnTo>
                    <a:pt x="4064000" y="6858000"/>
                  </a:lnTo>
                  <a:lnTo>
                    <a:pt x="0" y="6858000"/>
                  </a:lnTo>
                  <a:lnTo>
                    <a:pt x="0" y="4985656"/>
                  </a:lnTo>
                  <a:lnTo>
                    <a:pt x="2191658" y="4985656"/>
                  </a:lnTo>
                  <a:close/>
                </a:path>
              </a:pathLst>
            </a:custGeom>
            <a:solidFill>
              <a:schemeClr val="accent4">
                <a:alpha val="45882"/>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38" name="Google Shape;1038;p38"/>
          <p:cNvSpPr/>
          <p:nvPr/>
        </p:nvSpPr>
        <p:spPr>
          <a:xfrm>
            <a:off x="2817859" y="2503226"/>
            <a:ext cx="6438900" cy="508000"/>
          </a:xfrm>
          <a:custGeom>
            <a:rect b="b" l="l" r="r" t="t"/>
            <a:pathLst>
              <a:path extrusionOk="0" h="508000" w="6438900">
                <a:moveTo>
                  <a:pt x="0" y="508000"/>
                </a:moveTo>
                <a:lnTo>
                  <a:pt x="0" y="0"/>
                </a:lnTo>
                <a:lnTo>
                  <a:pt x="6438900" y="0"/>
                </a:lnTo>
                <a:lnTo>
                  <a:pt x="6438900" y="419100"/>
                </a:lnTo>
              </a:path>
            </a:pathLst>
          </a:custGeom>
          <a:noFill/>
          <a:ln cap="flat" cmpd="sng" w="6667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9" name="Google Shape;1039;p38"/>
          <p:cNvSpPr/>
          <p:nvPr/>
        </p:nvSpPr>
        <p:spPr>
          <a:xfrm rot="10800000">
            <a:off x="2817860" y="3790274"/>
            <a:ext cx="6438900" cy="508000"/>
          </a:xfrm>
          <a:custGeom>
            <a:rect b="b" l="l" r="r" t="t"/>
            <a:pathLst>
              <a:path extrusionOk="0" h="508000" w="6438900">
                <a:moveTo>
                  <a:pt x="0" y="508000"/>
                </a:moveTo>
                <a:lnTo>
                  <a:pt x="0" y="0"/>
                </a:lnTo>
                <a:lnTo>
                  <a:pt x="6438900" y="0"/>
                </a:lnTo>
                <a:lnTo>
                  <a:pt x="6438900" y="419100"/>
                </a:lnTo>
              </a:path>
            </a:pathLst>
          </a:custGeom>
          <a:noFill/>
          <a:ln cap="flat" cmpd="sng" w="6667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0" name="Google Shape;1040;p38"/>
          <p:cNvSpPr/>
          <p:nvPr/>
        </p:nvSpPr>
        <p:spPr>
          <a:xfrm>
            <a:off x="952501" y="4319688"/>
            <a:ext cx="10286998"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4000">
                <a:solidFill>
                  <a:srgbClr val="595959"/>
                </a:solidFill>
                <a:latin typeface="Calibri"/>
                <a:ea typeface="Calibri"/>
                <a:cs typeface="Calibri"/>
                <a:sym typeface="Calibri"/>
              </a:rPr>
              <a:t>Colorful Business Plan Template</a:t>
            </a:r>
            <a:endParaRPr sz="4000">
              <a:solidFill>
                <a:srgbClr val="595959"/>
              </a:solidFill>
              <a:latin typeface="Calibri"/>
              <a:ea typeface="Calibri"/>
              <a:cs typeface="Calibri"/>
              <a:sym typeface="Calibri"/>
            </a:endParaRPr>
          </a:p>
        </p:txBody>
      </p:sp>
      <p:sp>
        <p:nvSpPr>
          <p:cNvPr id="1041" name="Google Shape;1041;p38"/>
          <p:cNvSpPr/>
          <p:nvPr/>
        </p:nvSpPr>
        <p:spPr>
          <a:xfrm>
            <a:off x="952500" y="5458321"/>
            <a:ext cx="10286999"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www.freepptbackgrounds.net</a:t>
            </a:r>
            <a:endParaRPr b="1" sz="1800">
              <a:solidFill>
                <a:srgbClr val="595959"/>
              </a:solidFill>
              <a:latin typeface="Calibri"/>
              <a:ea typeface="Calibri"/>
              <a:cs typeface="Calibri"/>
              <a:sym typeface="Calibri"/>
            </a:endParaRPr>
          </a:p>
        </p:txBody>
      </p:sp>
      <p:sp>
        <p:nvSpPr>
          <p:cNvPr id="1042" name="Google Shape;1042;p38"/>
          <p:cNvSpPr txBox="1"/>
          <p:nvPr/>
        </p:nvSpPr>
        <p:spPr>
          <a:xfrm>
            <a:off x="952500" y="2743200"/>
            <a:ext cx="10286999" cy="132343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8000">
                <a:solidFill>
                  <a:srgbClr val="595959"/>
                </a:solidFill>
                <a:latin typeface="Calibri"/>
                <a:ea typeface="Calibri"/>
                <a:cs typeface="Calibri"/>
                <a:sym typeface="Calibri"/>
              </a:rPr>
              <a:t>THANK YOU !</a:t>
            </a:r>
            <a:endParaRPr b="1" sz="8000">
              <a:solidFill>
                <a:srgbClr val="595959"/>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25"/>
                                        </p:tgtEl>
                                        <p:attrNameLst>
                                          <p:attrName>style.visibility</p:attrName>
                                        </p:attrNameLst>
                                      </p:cBhvr>
                                      <p:to>
                                        <p:strVal val="visible"/>
                                      </p:to>
                                    </p:set>
                                    <p:animEffect filter="fade" transition="in">
                                      <p:cBhvr>
                                        <p:cTn dur="1200"/>
                                        <p:tgtEl>
                                          <p:spTgt spid="1025"/>
                                        </p:tgtEl>
                                      </p:cBhvr>
                                    </p:animEffect>
                                  </p:childTnLst>
                                </p:cTn>
                              </p:par>
                              <p:par>
                                <p:cTn fill="hold" nodeType="withEffect" presetClass="entr" presetID="23" presetSubtype="16">
                                  <p:stCondLst>
                                    <p:cond delay="0"/>
                                  </p:stCondLst>
                                  <p:childTnLst>
                                    <p:set>
                                      <p:cBhvr>
                                        <p:cTn dur="1" fill="hold">
                                          <p:stCondLst>
                                            <p:cond delay="0"/>
                                          </p:stCondLst>
                                        </p:cTn>
                                        <p:tgtEl>
                                          <p:spTgt spid="1042"/>
                                        </p:tgtEl>
                                        <p:attrNameLst>
                                          <p:attrName>style.visibility</p:attrName>
                                        </p:attrNameLst>
                                      </p:cBhvr>
                                      <p:to>
                                        <p:strVal val="visible"/>
                                      </p:to>
                                    </p:set>
                                    <p:anim calcmode="lin" valueType="num">
                                      <p:cBhvr additive="base">
                                        <p:cTn dur="1000"/>
                                        <p:tgtEl>
                                          <p:spTgt spid="1042"/>
                                        </p:tgtEl>
                                        <p:attrNameLst>
                                          <p:attrName>ppt_w</p:attrName>
                                        </p:attrNameLst>
                                      </p:cBhvr>
                                      <p:tavLst>
                                        <p:tav fmla="" tm="0">
                                          <p:val>
                                            <p:strVal val="0"/>
                                          </p:val>
                                        </p:tav>
                                        <p:tav fmla="" tm="100000">
                                          <p:val>
                                            <p:strVal val="#ppt_w"/>
                                          </p:val>
                                        </p:tav>
                                      </p:tavLst>
                                    </p:anim>
                                    <p:anim calcmode="lin" valueType="num">
                                      <p:cBhvr additive="base">
                                        <p:cTn dur="1000"/>
                                        <p:tgtEl>
                                          <p:spTgt spid="1042"/>
                                        </p:tgtEl>
                                        <p:attrNameLst>
                                          <p:attrName>ppt_h</p:attrName>
                                        </p:attrNameLst>
                                      </p:cBhvr>
                                      <p:tavLst>
                                        <p:tav fmla="" tm="0">
                                          <p:val>
                                            <p:strVal val="0"/>
                                          </p:val>
                                        </p:tav>
                                        <p:tav fmla="" tm="100000">
                                          <p:val>
                                            <p:strVal val="#ppt_h"/>
                                          </p:val>
                                        </p:tav>
                                      </p:tavLst>
                                    </p:anim>
                                  </p:childTnLst>
                                </p:cTn>
                              </p:par>
                              <p:par>
                                <p:cTn fill="hold" nodeType="withEffect" presetClass="entr" presetID="2" presetSubtype="1">
                                  <p:stCondLst>
                                    <p:cond delay="1600"/>
                                  </p:stCondLst>
                                  <p:childTnLst>
                                    <p:set>
                                      <p:cBhvr>
                                        <p:cTn dur="1" fill="hold">
                                          <p:stCondLst>
                                            <p:cond delay="0"/>
                                          </p:stCondLst>
                                        </p:cTn>
                                        <p:tgtEl>
                                          <p:spTgt spid="1038"/>
                                        </p:tgtEl>
                                        <p:attrNameLst>
                                          <p:attrName>style.visibility</p:attrName>
                                        </p:attrNameLst>
                                      </p:cBhvr>
                                      <p:to>
                                        <p:strVal val="visible"/>
                                      </p:to>
                                    </p:set>
                                    <p:anim calcmode="lin" valueType="num">
                                      <p:cBhvr additive="base">
                                        <p:cTn dur="1000"/>
                                        <p:tgtEl>
                                          <p:spTgt spid="1038"/>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600"/>
                                  </p:stCondLst>
                                  <p:childTnLst>
                                    <p:set>
                                      <p:cBhvr>
                                        <p:cTn dur="1" fill="hold">
                                          <p:stCondLst>
                                            <p:cond delay="0"/>
                                          </p:stCondLst>
                                        </p:cTn>
                                        <p:tgtEl>
                                          <p:spTgt spid="1039"/>
                                        </p:tgtEl>
                                        <p:attrNameLst>
                                          <p:attrName>style.visibility</p:attrName>
                                        </p:attrNameLst>
                                      </p:cBhvr>
                                      <p:to>
                                        <p:strVal val="visible"/>
                                      </p:to>
                                    </p:set>
                                    <p:anim calcmode="lin" valueType="num">
                                      <p:cBhvr additive="base">
                                        <p:cTn dur="1000"/>
                                        <p:tgtEl>
                                          <p:spTgt spid="1039"/>
                                        </p:tgtEl>
                                        <p:attrNameLst>
                                          <p:attrName>ppt_y</p:attrName>
                                        </p:attrNameLst>
                                      </p:cBhvr>
                                      <p:tavLst>
                                        <p:tav fmla="" tm="0">
                                          <p:val>
                                            <p:strVal val="#ppt_y+1"/>
                                          </p:val>
                                        </p:tav>
                                        <p:tav fmla="" tm="100000">
                                          <p:val>
                                            <p:strVal val="#ppt_y"/>
                                          </p:val>
                                        </p:tav>
                                      </p:tavLst>
                                    </p:anim>
                                  </p:childTnLst>
                                </p:cTn>
                              </p:par>
                              <p:par>
                                <p:cTn fill="hold" nodeType="withEffect" presetClass="entr" presetID="23" presetSubtype="16">
                                  <p:stCondLst>
                                    <p:cond delay="1900"/>
                                  </p:stCondLst>
                                  <p:childTnLst>
                                    <p:set>
                                      <p:cBhvr>
                                        <p:cTn dur="1" fill="hold">
                                          <p:stCondLst>
                                            <p:cond delay="0"/>
                                          </p:stCondLst>
                                        </p:cTn>
                                        <p:tgtEl>
                                          <p:spTgt spid="1040"/>
                                        </p:tgtEl>
                                        <p:attrNameLst>
                                          <p:attrName>style.visibility</p:attrName>
                                        </p:attrNameLst>
                                      </p:cBhvr>
                                      <p:to>
                                        <p:strVal val="visible"/>
                                      </p:to>
                                    </p:set>
                                    <p:anim calcmode="lin" valueType="num">
                                      <p:cBhvr additive="base">
                                        <p:cTn dur="1000"/>
                                        <p:tgtEl>
                                          <p:spTgt spid="1040"/>
                                        </p:tgtEl>
                                        <p:attrNameLst>
                                          <p:attrName>ppt_w</p:attrName>
                                        </p:attrNameLst>
                                      </p:cBhvr>
                                      <p:tavLst>
                                        <p:tav fmla="" tm="0">
                                          <p:val>
                                            <p:strVal val="0"/>
                                          </p:val>
                                        </p:tav>
                                        <p:tav fmla="" tm="100000">
                                          <p:val>
                                            <p:strVal val="#ppt_w"/>
                                          </p:val>
                                        </p:tav>
                                      </p:tavLst>
                                    </p:anim>
                                    <p:anim calcmode="lin" valueType="num">
                                      <p:cBhvr additive="base">
                                        <p:cTn dur="1000"/>
                                        <p:tgtEl>
                                          <p:spTgt spid="1040"/>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2300"/>
                                  </p:stCondLst>
                                  <p:childTnLst>
                                    <p:set>
                                      <p:cBhvr>
                                        <p:cTn dur="1" fill="hold">
                                          <p:stCondLst>
                                            <p:cond delay="0"/>
                                          </p:stCondLst>
                                        </p:cTn>
                                        <p:tgtEl>
                                          <p:spTgt spid="1041"/>
                                        </p:tgtEl>
                                        <p:attrNameLst>
                                          <p:attrName>style.visibility</p:attrName>
                                        </p:attrNameLst>
                                      </p:cBhvr>
                                      <p:to>
                                        <p:strVal val="visible"/>
                                      </p:to>
                                    </p:set>
                                    <p:animEffect filter="fade" transition="in">
                                      <p:cBhvr>
                                        <p:cTn dur="1000"/>
                                        <p:tgtEl>
                                          <p:spTgt spid="104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133" name="Shape 133"/>
        <p:cNvGrpSpPr/>
        <p:nvPr/>
      </p:nvGrpSpPr>
      <p:grpSpPr>
        <a:xfrm>
          <a:off x="0" y="0"/>
          <a:ext cx="0" cy="0"/>
          <a:chOff x="0" y="0"/>
          <a:chExt cx="0" cy="0"/>
        </a:xfrm>
      </p:grpSpPr>
      <p:sp>
        <p:nvSpPr>
          <p:cNvPr id="134" name="Google Shape;134;p15"/>
          <p:cNvSpPr/>
          <p:nvPr/>
        </p:nvSpPr>
        <p:spPr>
          <a:xfrm>
            <a:off x="0" y="1961322"/>
            <a:ext cx="12192000" cy="2411895"/>
          </a:xfrm>
          <a:prstGeom prst="rect">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5" name="Google Shape;135;p15"/>
          <p:cNvSpPr txBox="1"/>
          <p:nvPr/>
        </p:nvSpPr>
        <p:spPr>
          <a:xfrm>
            <a:off x="1046163" y="5049838"/>
            <a:ext cx="10307637" cy="617733"/>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Click on the button under the  presentation preview that says "Use as  Google Slides Theme. You will get a copy of this document on  your Google Drive and will be able to  edit, add or delete slides.</a:t>
            </a:r>
            <a:endParaRPr/>
          </a:p>
        </p:txBody>
      </p:sp>
      <p:sp>
        <p:nvSpPr>
          <p:cNvPr id="136" name="Google Shape;136;p15"/>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Deadline</a:t>
            </a:r>
            <a:endParaRPr b="1">
              <a:solidFill>
                <a:srgbClr val="595959"/>
              </a:solidFill>
            </a:endParaRPr>
          </a:p>
        </p:txBody>
      </p:sp>
      <p:grpSp>
        <p:nvGrpSpPr>
          <p:cNvPr id="137" name="Google Shape;137;p15"/>
          <p:cNvGrpSpPr/>
          <p:nvPr/>
        </p:nvGrpSpPr>
        <p:grpSpPr>
          <a:xfrm>
            <a:off x="3616325" y="1866900"/>
            <a:ext cx="5168900" cy="2600325"/>
            <a:chOff x="3616187" y="1866646"/>
            <a:chExt cx="5168347" cy="2601246"/>
          </a:xfrm>
        </p:grpSpPr>
        <p:sp>
          <p:nvSpPr>
            <p:cNvPr id="138" name="Google Shape;138;p15"/>
            <p:cNvSpPr/>
            <p:nvPr/>
          </p:nvSpPr>
          <p:spPr>
            <a:xfrm>
              <a:off x="3616187" y="1866646"/>
              <a:ext cx="5168347" cy="2601246"/>
            </a:xfrm>
            <a:prstGeom prst="roundRect">
              <a:avLst>
                <a:gd fmla="val 3276" name="adj"/>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9" name="Google Shape;139;p15"/>
            <p:cNvSpPr txBox="1"/>
            <p:nvPr/>
          </p:nvSpPr>
          <p:spPr>
            <a:xfrm>
              <a:off x="4253667" y="2843018"/>
              <a:ext cx="3903362" cy="812818"/>
            </a:xfrm>
            <a:prstGeom prst="rect">
              <a:avLst/>
            </a:prstGeom>
            <a:noFill/>
            <a:ln>
              <a:noFill/>
            </a:ln>
          </p:spPr>
          <p:txBody>
            <a:bodyPr anchorCtr="0" anchor="t" bIns="45700" lIns="0" spcFirstLastPara="1" rIns="0" wrap="square" tIns="45700">
              <a:spAutoFit/>
            </a:bodyPr>
            <a:lstStyle/>
            <a:p>
              <a:pPr indent="0" lvl="0" marL="0" marR="0" rtl="0" algn="ctr">
                <a:lnSpc>
                  <a:spcPct val="130000"/>
                </a:lnSpc>
                <a:spcBef>
                  <a:spcPts val="0"/>
                </a:spcBef>
                <a:spcAft>
                  <a:spcPts val="0"/>
                </a:spcAft>
                <a:buClr>
                  <a:schemeClr val="lt1"/>
                </a:buClr>
                <a:buSzPts val="1200"/>
                <a:buFont typeface="Arial"/>
                <a:buNone/>
              </a:pPr>
              <a:r>
                <a:rPr b="1" lang="en-US" sz="1200">
                  <a:solidFill>
                    <a:schemeClr val="lt1"/>
                  </a:solidFill>
                  <a:latin typeface="Calibri"/>
                  <a:ea typeface="Calibri"/>
                  <a:cs typeface="Calibri"/>
                  <a:sym typeface="Calibri"/>
                </a:rPr>
                <a:t>A complex idea can be conveyed with just a single still image, namely making it possible to absorb large amounts of data quickly.</a:t>
              </a:r>
              <a:endParaRPr sz="1200">
                <a:solidFill>
                  <a:schemeClr val="lt1"/>
                </a:solidFill>
                <a:latin typeface="Calibri"/>
                <a:ea typeface="Calibri"/>
                <a:cs typeface="Calibri"/>
                <a:sym typeface="Calibri"/>
              </a:endParaRPr>
            </a:p>
          </p:txBody>
        </p:sp>
        <p:sp>
          <p:nvSpPr>
            <p:cNvPr id="140" name="Google Shape;140;p15"/>
            <p:cNvSpPr/>
            <p:nvPr/>
          </p:nvSpPr>
          <p:spPr>
            <a:xfrm>
              <a:off x="5926661" y="2190840"/>
              <a:ext cx="547398" cy="494544"/>
            </a:xfrm>
            <a:custGeom>
              <a:rect b="b" l="l" r="r" t="t"/>
              <a:pathLst>
                <a:path extrusionOk="0" h="172" w="191">
                  <a:moveTo>
                    <a:pt x="115" y="101"/>
                  </a:moveTo>
                  <a:cubicBezTo>
                    <a:pt x="186" y="101"/>
                    <a:pt x="186" y="101"/>
                    <a:pt x="186" y="101"/>
                  </a:cubicBezTo>
                  <a:cubicBezTo>
                    <a:pt x="186" y="164"/>
                    <a:pt x="186" y="164"/>
                    <a:pt x="186" y="164"/>
                  </a:cubicBezTo>
                  <a:cubicBezTo>
                    <a:pt x="186" y="168"/>
                    <a:pt x="182" y="172"/>
                    <a:pt x="178" y="172"/>
                  </a:cubicBezTo>
                  <a:cubicBezTo>
                    <a:pt x="13" y="172"/>
                    <a:pt x="13" y="172"/>
                    <a:pt x="13" y="172"/>
                  </a:cubicBezTo>
                  <a:cubicBezTo>
                    <a:pt x="8" y="172"/>
                    <a:pt x="5" y="168"/>
                    <a:pt x="5" y="164"/>
                  </a:cubicBezTo>
                  <a:cubicBezTo>
                    <a:pt x="5" y="101"/>
                    <a:pt x="5" y="101"/>
                    <a:pt x="5" y="101"/>
                  </a:cubicBezTo>
                  <a:cubicBezTo>
                    <a:pt x="76" y="101"/>
                    <a:pt x="76" y="101"/>
                    <a:pt x="76" y="101"/>
                  </a:cubicBezTo>
                  <a:cubicBezTo>
                    <a:pt x="76" y="103"/>
                    <a:pt x="76" y="103"/>
                    <a:pt x="76" y="103"/>
                  </a:cubicBezTo>
                  <a:cubicBezTo>
                    <a:pt x="78" y="103"/>
                    <a:pt x="78" y="103"/>
                    <a:pt x="78" y="103"/>
                  </a:cubicBezTo>
                  <a:cubicBezTo>
                    <a:pt x="78" y="120"/>
                    <a:pt x="78" y="120"/>
                    <a:pt x="78" y="120"/>
                  </a:cubicBezTo>
                  <a:cubicBezTo>
                    <a:pt x="78" y="124"/>
                    <a:pt x="82" y="128"/>
                    <a:pt x="86" y="128"/>
                  </a:cubicBezTo>
                  <a:cubicBezTo>
                    <a:pt x="104" y="128"/>
                    <a:pt x="104" y="128"/>
                    <a:pt x="104" y="128"/>
                  </a:cubicBezTo>
                  <a:cubicBezTo>
                    <a:pt x="109" y="128"/>
                    <a:pt x="112" y="124"/>
                    <a:pt x="112" y="120"/>
                  </a:cubicBezTo>
                  <a:cubicBezTo>
                    <a:pt x="112" y="103"/>
                    <a:pt x="112" y="103"/>
                    <a:pt x="112" y="103"/>
                  </a:cubicBezTo>
                  <a:cubicBezTo>
                    <a:pt x="115" y="103"/>
                    <a:pt x="115" y="103"/>
                    <a:pt x="115" y="103"/>
                  </a:cubicBezTo>
                  <a:lnTo>
                    <a:pt x="115" y="101"/>
                  </a:lnTo>
                  <a:close/>
                  <a:moveTo>
                    <a:pt x="191" y="36"/>
                  </a:moveTo>
                  <a:cubicBezTo>
                    <a:pt x="191" y="85"/>
                    <a:pt x="191" y="85"/>
                    <a:pt x="191" y="85"/>
                  </a:cubicBezTo>
                  <a:cubicBezTo>
                    <a:pt x="191" y="89"/>
                    <a:pt x="187" y="93"/>
                    <a:pt x="183" y="93"/>
                  </a:cubicBezTo>
                  <a:cubicBezTo>
                    <a:pt x="8" y="93"/>
                    <a:pt x="8" y="93"/>
                    <a:pt x="8" y="93"/>
                  </a:cubicBezTo>
                  <a:cubicBezTo>
                    <a:pt x="3" y="93"/>
                    <a:pt x="0" y="89"/>
                    <a:pt x="0" y="85"/>
                  </a:cubicBezTo>
                  <a:cubicBezTo>
                    <a:pt x="0" y="36"/>
                    <a:pt x="0" y="36"/>
                    <a:pt x="0" y="36"/>
                  </a:cubicBezTo>
                  <a:cubicBezTo>
                    <a:pt x="0" y="31"/>
                    <a:pt x="3" y="28"/>
                    <a:pt x="8" y="28"/>
                  </a:cubicBezTo>
                  <a:cubicBezTo>
                    <a:pt x="62" y="28"/>
                    <a:pt x="62" y="28"/>
                    <a:pt x="62" y="28"/>
                  </a:cubicBezTo>
                  <a:cubicBezTo>
                    <a:pt x="62" y="12"/>
                    <a:pt x="62" y="12"/>
                    <a:pt x="62" y="12"/>
                  </a:cubicBezTo>
                  <a:cubicBezTo>
                    <a:pt x="62" y="6"/>
                    <a:pt x="67" y="0"/>
                    <a:pt x="73" y="0"/>
                  </a:cubicBezTo>
                  <a:cubicBezTo>
                    <a:pt x="117" y="0"/>
                    <a:pt x="117" y="0"/>
                    <a:pt x="117" y="0"/>
                  </a:cubicBezTo>
                  <a:cubicBezTo>
                    <a:pt x="123" y="0"/>
                    <a:pt x="129" y="6"/>
                    <a:pt x="129" y="12"/>
                  </a:cubicBezTo>
                  <a:cubicBezTo>
                    <a:pt x="129" y="28"/>
                    <a:pt x="129" y="28"/>
                    <a:pt x="129" y="28"/>
                  </a:cubicBezTo>
                  <a:cubicBezTo>
                    <a:pt x="183" y="28"/>
                    <a:pt x="183" y="28"/>
                    <a:pt x="183" y="28"/>
                  </a:cubicBezTo>
                  <a:cubicBezTo>
                    <a:pt x="187" y="28"/>
                    <a:pt x="191" y="31"/>
                    <a:pt x="191" y="36"/>
                  </a:cubicBezTo>
                  <a:close/>
                  <a:moveTo>
                    <a:pt x="113" y="16"/>
                  </a:moveTo>
                  <a:cubicBezTo>
                    <a:pt x="78" y="16"/>
                    <a:pt x="78" y="16"/>
                    <a:pt x="78" y="16"/>
                  </a:cubicBezTo>
                  <a:cubicBezTo>
                    <a:pt x="78" y="28"/>
                    <a:pt x="78" y="28"/>
                    <a:pt x="78" y="28"/>
                  </a:cubicBezTo>
                  <a:cubicBezTo>
                    <a:pt x="113" y="28"/>
                    <a:pt x="113" y="28"/>
                    <a:pt x="113" y="28"/>
                  </a:cubicBezTo>
                  <a:lnTo>
                    <a:pt x="113" y="16"/>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41" name="Google Shape;141;p15"/>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142" name="Google Shape;142;p15"/>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136"/>
                                        </p:tgtEl>
                                        <p:attrNameLst>
                                          <p:attrName>style.visibility</p:attrName>
                                        </p:attrNameLst>
                                      </p:cBhvr>
                                      <p:to>
                                        <p:strVal val="visible"/>
                                      </p:to>
                                    </p:set>
                                    <p:anim calcmode="lin" valueType="num">
                                      <p:cBhvr additive="base">
                                        <p:cTn dur="500"/>
                                        <p:tgtEl>
                                          <p:spTgt spid="136"/>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34"/>
                                        </p:tgtEl>
                                        <p:attrNameLst>
                                          <p:attrName>style.visibility</p:attrName>
                                        </p:attrNameLst>
                                      </p:cBhvr>
                                      <p:to>
                                        <p:strVal val="visible"/>
                                      </p:to>
                                    </p:set>
                                    <p:animEffect filter="fade" transition="in">
                                      <p:cBhvr>
                                        <p:cTn dur="500"/>
                                        <p:tgtEl>
                                          <p:spTgt spid="134"/>
                                        </p:tgtEl>
                                      </p:cBhvr>
                                    </p:animEffect>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137"/>
                                        </p:tgtEl>
                                        <p:attrNameLst>
                                          <p:attrName>style.visibility</p:attrName>
                                        </p:attrNameLst>
                                      </p:cBhvr>
                                      <p:to>
                                        <p:strVal val="visible"/>
                                      </p:to>
                                    </p:set>
                                    <p:anim calcmode="lin" valueType="num">
                                      <p:cBhvr additive="base">
                                        <p:cTn dur="500"/>
                                        <p:tgtEl>
                                          <p:spTgt spid="137"/>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35"/>
                                        </p:tgtEl>
                                        <p:attrNameLst>
                                          <p:attrName>style.visibility</p:attrName>
                                        </p:attrNameLst>
                                      </p:cBhvr>
                                      <p:to>
                                        <p:strVal val="visible"/>
                                      </p:to>
                                    </p:set>
                                    <p:animEffect filter="fade" transition="in">
                                      <p:cBhvr>
                                        <p:cTn dur="500"/>
                                        <p:tgtEl>
                                          <p:spTgt spid="13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147" name="Shape 147"/>
        <p:cNvGrpSpPr/>
        <p:nvPr/>
      </p:nvGrpSpPr>
      <p:grpSpPr>
        <a:xfrm>
          <a:off x="0" y="0"/>
          <a:ext cx="0" cy="0"/>
          <a:chOff x="0" y="0"/>
          <a:chExt cx="0" cy="0"/>
        </a:xfrm>
      </p:grpSpPr>
      <p:grpSp>
        <p:nvGrpSpPr>
          <p:cNvPr id="148" name="Google Shape;148;p16"/>
          <p:cNvGrpSpPr/>
          <p:nvPr/>
        </p:nvGrpSpPr>
        <p:grpSpPr>
          <a:xfrm>
            <a:off x="5022732" y="3225876"/>
            <a:ext cx="503356" cy="1007997"/>
            <a:chOff x="5484233" y="3226017"/>
            <a:chExt cx="503700" cy="1007100"/>
          </a:xfrm>
        </p:grpSpPr>
        <p:cxnSp>
          <p:nvCxnSpPr>
            <p:cNvPr id="149" name="Google Shape;149;p16"/>
            <p:cNvCxnSpPr>
              <a:stCxn id="150" idx="2"/>
            </p:cNvCxnSpPr>
            <p:nvPr/>
          </p:nvCxnSpPr>
          <p:spPr>
            <a:xfrm rot="10800000">
              <a:off x="5484233" y="3226017"/>
              <a:ext cx="503700" cy="504300"/>
            </a:xfrm>
            <a:prstGeom prst="straightConnector1">
              <a:avLst/>
            </a:prstGeom>
            <a:noFill/>
            <a:ln cap="flat" cmpd="sng" w="28575">
              <a:solidFill>
                <a:srgbClr val="839697"/>
              </a:solidFill>
              <a:prstDash val="solid"/>
              <a:miter lim="800000"/>
              <a:headEnd len="sm" w="sm" type="none"/>
              <a:tailEnd len="med" w="med" type="oval"/>
            </a:ln>
          </p:spPr>
        </p:cxnSp>
        <p:cxnSp>
          <p:nvCxnSpPr>
            <p:cNvPr id="151" name="Google Shape;151;p16"/>
            <p:cNvCxnSpPr>
              <a:stCxn id="150" idx="2"/>
            </p:cNvCxnSpPr>
            <p:nvPr/>
          </p:nvCxnSpPr>
          <p:spPr>
            <a:xfrm flipH="1">
              <a:off x="5484233" y="3730317"/>
              <a:ext cx="503700" cy="502800"/>
            </a:xfrm>
            <a:prstGeom prst="straightConnector1">
              <a:avLst/>
            </a:prstGeom>
            <a:noFill/>
            <a:ln cap="flat" cmpd="sng" w="28575">
              <a:solidFill>
                <a:srgbClr val="839697"/>
              </a:solidFill>
              <a:prstDash val="solid"/>
              <a:miter lim="800000"/>
              <a:headEnd len="sm" w="sm" type="none"/>
              <a:tailEnd len="med" w="med" type="oval"/>
            </a:ln>
          </p:spPr>
        </p:cxnSp>
      </p:grpSp>
      <p:grpSp>
        <p:nvGrpSpPr>
          <p:cNvPr id="152" name="Google Shape;152;p16"/>
          <p:cNvGrpSpPr/>
          <p:nvPr/>
        </p:nvGrpSpPr>
        <p:grpSpPr>
          <a:xfrm flipH="1">
            <a:off x="7100888" y="3227388"/>
            <a:ext cx="503237" cy="1008062"/>
            <a:chOff x="5049079" y="2888974"/>
            <a:chExt cx="503582" cy="1007165"/>
          </a:xfrm>
        </p:grpSpPr>
        <p:cxnSp>
          <p:nvCxnSpPr>
            <p:cNvPr id="153" name="Google Shape;153;p16"/>
            <p:cNvCxnSpPr/>
            <p:nvPr/>
          </p:nvCxnSpPr>
          <p:spPr>
            <a:xfrm rot="10800000">
              <a:off x="5049079" y="2888974"/>
              <a:ext cx="503582" cy="504376"/>
            </a:xfrm>
            <a:prstGeom prst="straightConnector1">
              <a:avLst/>
            </a:prstGeom>
            <a:noFill/>
            <a:ln cap="flat" cmpd="sng" w="28575">
              <a:solidFill>
                <a:srgbClr val="839697"/>
              </a:solidFill>
              <a:prstDash val="solid"/>
              <a:miter lim="800000"/>
              <a:headEnd len="sm" w="sm" type="none"/>
              <a:tailEnd len="med" w="med" type="oval"/>
            </a:ln>
          </p:spPr>
        </p:cxnSp>
        <p:cxnSp>
          <p:nvCxnSpPr>
            <p:cNvPr id="154" name="Google Shape;154;p16"/>
            <p:cNvCxnSpPr/>
            <p:nvPr/>
          </p:nvCxnSpPr>
          <p:spPr>
            <a:xfrm flipH="1">
              <a:off x="5049079" y="3393350"/>
              <a:ext cx="503582" cy="502789"/>
            </a:xfrm>
            <a:prstGeom prst="straightConnector1">
              <a:avLst/>
            </a:prstGeom>
            <a:noFill/>
            <a:ln cap="flat" cmpd="sng" w="28575">
              <a:solidFill>
                <a:srgbClr val="839697"/>
              </a:solidFill>
              <a:prstDash val="solid"/>
              <a:miter lim="800000"/>
              <a:headEnd len="sm" w="sm" type="none"/>
              <a:tailEnd len="med" w="med" type="oval"/>
            </a:ln>
          </p:spPr>
        </p:cxnSp>
      </p:grpSp>
      <p:grpSp>
        <p:nvGrpSpPr>
          <p:cNvPr id="155" name="Google Shape;155;p16"/>
          <p:cNvGrpSpPr/>
          <p:nvPr/>
        </p:nvGrpSpPr>
        <p:grpSpPr>
          <a:xfrm>
            <a:off x="8039101" y="2603499"/>
            <a:ext cx="3314700" cy="1232870"/>
            <a:chOff x="8039745" y="2603155"/>
            <a:chExt cx="3314055" cy="1233992"/>
          </a:xfrm>
        </p:grpSpPr>
        <p:sp>
          <p:nvSpPr>
            <p:cNvPr id="156" name="Google Shape;156;p16"/>
            <p:cNvSpPr txBox="1"/>
            <p:nvPr/>
          </p:nvSpPr>
          <p:spPr>
            <a:xfrm>
              <a:off x="8039745" y="2941601"/>
              <a:ext cx="3314055" cy="895546"/>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You will get a copy of this document on  your Google Drive and will be able to  edit, add or delete slides.</a:t>
              </a:r>
              <a:endParaRPr/>
            </a:p>
          </p:txBody>
        </p:sp>
        <p:sp>
          <p:nvSpPr>
            <p:cNvPr id="157" name="Google Shape;157;p16"/>
            <p:cNvSpPr txBox="1"/>
            <p:nvPr/>
          </p:nvSpPr>
          <p:spPr>
            <a:xfrm>
              <a:off x="8039745" y="2603155"/>
              <a:ext cx="3314055" cy="33844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600">
                  <a:solidFill>
                    <a:srgbClr val="595959"/>
                  </a:solidFill>
                  <a:latin typeface="Calibri"/>
                  <a:ea typeface="Calibri"/>
                  <a:cs typeface="Calibri"/>
                  <a:sym typeface="Calibri"/>
                </a:rPr>
                <a:t>Website Popular</a:t>
              </a:r>
              <a:endParaRPr/>
            </a:p>
          </p:txBody>
        </p:sp>
      </p:grpSp>
      <p:grpSp>
        <p:nvGrpSpPr>
          <p:cNvPr id="158" name="Google Shape;158;p16"/>
          <p:cNvGrpSpPr/>
          <p:nvPr/>
        </p:nvGrpSpPr>
        <p:grpSpPr>
          <a:xfrm>
            <a:off x="8039101" y="4065585"/>
            <a:ext cx="3314700" cy="955870"/>
            <a:chOff x="8039745" y="4065093"/>
            <a:chExt cx="3314055" cy="956741"/>
          </a:xfrm>
        </p:grpSpPr>
        <p:sp>
          <p:nvSpPr>
            <p:cNvPr id="159" name="Google Shape;159;p16"/>
            <p:cNvSpPr txBox="1"/>
            <p:nvPr/>
          </p:nvSpPr>
          <p:spPr>
            <a:xfrm>
              <a:off x="8039745" y="4403538"/>
              <a:ext cx="3314055" cy="618296"/>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Click on the button under the  presentation preview that says "Use as  Google Slides Theme.</a:t>
              </a:r>
              <a:endParaRPr/>
            </a:p>
          </p:txBody>
        </p:sp>
        <p:sp>
          <p:nvSpPr>
            <p:cNvPr id="160" name="Google Shape;160;p16"/>
            <p:cNvSpPr txBox="1"/>
            <p:nvPr/>
          </p:nvSpPr>
          <p:spPr>
            <a:xfrm>
              <a:off x="8039745" y="4065093"/>
              <a:ext cx="3314055" cy="33844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600">
                  <a:solidFill>
                    <a:srgbClr val="595959"/>
                  </a:solidFill>
                  <a:latin typeface="Calibri"/>
                  <a:ea typeface="Calibri"/>
                  <a:cs typeface="Calibri"/>
                  <a:sym typeface="Calibri"/>
                </a:rPr>
                <a:t>Bonus per Month</a:t>
              </a:r>
              <a:endParaRPr/>
            </a:p>
          </p:txBody>
        </p:sp>
      </p:grpSp>
      <p:grpSp>
        <p:nvGrpSpPr>
          <p:cNvPr id="161" name="Google Shape;161;p16"/>
          <p:cNvGrpSpPr/>
          <p:nvPr/>
        </p:nvGrpSpPr>
        <p:grpSpPr>
          <a:xfrm>
            <a:off x="838200" y="2603499"/>
            <a:ext cx="3314700" cy="955871"/>
            <a:chOff x="838200" y="2603155"/>
            <a:chExt cx="3314055" cy="956741"/>
          </a:xfrm>
        </p:grpSpPr>
        <p:sp>
          <p:nvSpPr>
            <p:cNvPr id="162" name="Google Shape;162;p16"/>
            <p:cNvSpPr txBox="1"/>
            <p:nvPr/>
          </p:nvSpPr>
          <p:spPr>
            <a:xfrm>
              <a:off x="838200" y="2941601"/>
              <a:ext cx="3314055" cy="618295"/>
            </a:xfrm>
            <a:prstGeom prst="rect">
              <a:avLst/>
            </a:prstGeom>
            <a:noFill/>
            <a:ln>
              <a:noFill/>
            </a:ln>
          </p:spPr>
          <p:txBody>
            <a:bodyPr anchorCtr="0" anchor="t" bIns="45700" lIns="91425" spcFirstLastPara="1" rIns="91425" wrap="square" tIns="45700">
              <a:spAutoFit/>
            </a:bodyPr>
            <a:lstStyle/>
            <a:p>
              <a:pPr indent="0" lvl="0" marL="0" marR="0" rtl="0" algn="r">
                <a:lnSpc>
                  <a:spcPct val="150000"/>
                </a:lnSpc>
                <a:spcBef>
                  <a:spcPts val="0"/>
                </a:spcBef>
                <a:spcAft>
                  <a:spcPts val="0"/>
                </a:spcAft>
                <a:buNone/>
              </a:pPr>
              <a:r>
                <a:rPr lang="en-US" sz="1200">
                  <a:solidFill>
                    <a:srgbClr val="595959"/>
                  </a:solidFill>
                  <a:latin typeface="Calibri"/>
                  <a:ea typeface="Calibri"/>
                  <a:cs typeface="Calibri"/>
                  <a:sym typeface="Calibri"/>
                </a:rPr>
                <a:t>Click on the button under the  presentation preview that says "Use as  Google Slides Theme.</a:t>
              </a:r>
              <a:endParaRPr/>
            </a:p>
          </p:txBody>
        </p:sp>
        <p:sp>
          <p:nvSpPr>
            <p:cNvPr id="163" name="Google Shape;163;p16"/>
            <p:cNvSpPr txBox="1"/>
            <p:nvPr/>
          </p:nvSpPr>
          <p:spPr>
            <a:xfrm>
              <a:off x="838200" y="2603155"/>
              <a:ext cx="3314055" cy="338446"/>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US" sz="1600">
                  <a:solidFill>
                    <a:srgbClr val="595959"/>
                  </a:solidFill>
                  <a:latin typeface="Calibri"/>
                  <a:ea typeface="Calibri"/>
                  <a:cs typeface="Calibri"/>
                  <a:sym typeface="Calibri"/>
                </a:rPr>
                <a:t>Customer</a:t>
              </a:r>
              <a:endParaRPr/>
            </a:p>
          </p:txBody>
        </p:sp>
      </p:grpSp>
      <p:grpSp>
        <p:nvGrpSpPr>
          <p:cNvPr id="164" name="Google Shape;164;p16"/>
          <p:cNvGrpSpPr/>
          <p:nvPr/>
        </p:nvGrpSpPr>
        <p:grpSpPr>
          <a:xfrm>
            <a:off x="838200" y="4065584"/>
            <a:ext cx="3314700" cy="1261466"/>
            <a:chOff x="838200" y="4065093"/>
            <a:chExt cx="3314055" cy="1262616"/>
          </a:xfrm>
        </p:grpSpPr>
        <p:sp>
          <p:nvSpPr>
            <p:cNvPr id="165" name="Google Shape;165;p16"/>
            <p:cNvSpPr txBox="1"/>
            <p:nvPr/>
          </p:nvSpPr>
          <p:spPr>
            <a:xfrm>
              <a:off x="838200" y="4403538"/>
              <a:ext cx="3314055" cy="924171"/>
            </a:xfrm>
            <a:prstGeom prst="rect">
              <a:avLst/>
            </a:prstGeom>
            <a:noFill/>
            <a:ln>
              <a:noFill/>
            </a:ln>
          </p:spPr>
          <p:txBody>
            <a:bodyPr anchorCtr="0" anchor="t" bIns="45700" lIns="91425" spcFirstLastPara="1" rIns="91425" wrap="square" tIns="45700">
              <a:spAutoFit/>
            </a:bodyPr>
            <a:lstStyle/>
            <a:p>
              <a:pPr indent="0" lvl="0" marL="0" marR="0" rtl="0" algn="r">
                <a:lnSpc>
                  <a:spcPct val="150000"/>
                </a:lnSpc>
                <a:spcBef>
                  <a:spcPts val="0"/>
                </a:spcBef>
                <a:spcAft>
                  <a:spcPts val="0"/>
                </a:spcAft>
                <a:buNone/>
              </a:pPr>
              <a:r>
                <a:rPr lang="en-US" sz="1200">
                  <a:solidFill>
                    <a:srgbClr val="595959"/>
                  </a:solidFill>
                  <a:latin typeface="Calibri"/>
                  <a:ea typeface="Calibri"/>
                  <a:cs typeface="Calibri"/>
                  <a:sym typeface="Calibri"/>
                </a:rPr>
                <a:t>You will get a copy of this document on  your Google Drive and will be able to  edit, add or delete slides.</a:t>
              </a:r>
              <a:endParaRPr/>
            </a:p>
          </p:txBody>
        </p:sp>
        <p:sp>
          <p:nvSpPr>
            <p:cNvPr id="166" name="Google Shape;166;p16"/>
            <p:cNvSpPr txBox="1"/>
            <p:nvPr/>
          </p:nvSpPr>
          <p:spPr>
            <a:xfrm>
              <a:off x="838200" y="4065093"/>
              <a:ext cx="3314055" cy="338445"/>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US" sz="1600">
                  <a:solidFill>
                    <a:srgbClr val="595959"/>
                  </a:solidFill>
                  <a:latin typeface="Calibri"/>
                  <a:ea typeface="Calibri"/>
                  <a:cs typeface="Calibri"/>
                  <a:sym typeface="Calibri"/>
                </a:rPr>
                <a:t>Support and Marketing</a:t>
              </a:r>
              <a:endParaRPr/>
            </a:p>
          </p:txBody>
        </p:sp>
      </p:grpSp>
      <p:grpSp>
        <p:nvGrpSpPr>
          <p:cNvPr id="167" name="Google Shape;167;p16"/>
          <p:cNvGrpSpPr/>
          <p:nvPr/>
        </p:nvGrpSpPr>
        <p:grpSpPr>
          <a:xfrm>
            <a:off x="5091113" y="3160713"/>
            <a:ext cx="2009775" cy="1635125"/>
            <a:chOff x="5090996" y="3161268"/>
            <a:chExt cx="2010008" cy="1634794"/>
          </a:xfrm>
        </p:grpSpPr>
        <p:sp>
          <p:nvSpPr>
            <p:cNvPr id="150" name="Google Shape;150;p16"/>
            <p:cNvSpPr/>
            <p:nvPr/>
          </p:nvSpPr>
          <p:spPr>
            <a:xfrm>
              <a:off x="5526021" y="3161268"/>
              <a:ext cx="1139957" cy="1139594"/>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595959"/>
                </a:solidFill>
                <a:latin typeface="Calibri"/>
                <a:ea typeface="Calibri"/>
                <a:cs typeface="Calibri"/>
                <a:sym typeface="Calibri"/>
              </a:endParaRPr>
            </a:p>
          </p:txBody>
        </p:sp>
        <p:sp>
          <p:nvSpPr>
            <p:cNvPr id="168" name="Google Shape;168;p16"/>
            <p:cNvSpPr/>
            <p:nvPr/>
          </p:nvSpPr>
          <p:spPr>
            <a:xfrm>
              <a:off x="5833760" y="3474720"/>
              <a:ext cx="524480" cy="503638"/>
            </a:xfrm>
            <a:custGeom>
              <a:rect b="b" l="l" r="r" t="t"/>
              <a:pathLst>
                <a:path extrusionOk="0" h="192" w="200">
                  <a:moveTo>
                    <a:pt x="176" y="184"/>
                  </a:moveTo>
                  <a:cubicBezTo>
                    <a:pt x="176" y="12"/>
                    <a:pt x="176" y="12"/>
                    <a:pt x="176" y="12"/>
                  </a:cubicBezTo>
                  <a:cubicBezTo>
                    <a:pt x="184" y="12"/>
                    <a:pt x="184" y="12"/>
                    <a:pt x="184" y="12"/>
                  </a:cubicBezTo>
                  <a:cubicBezTo>
                    <a:pt x="184" y="0"/>
                    <a:pt x="184" y="0"/>
                    <a:pt x="184" y="0"/>
                  </a:cubicBezTo>
                  <a:cubicBezTo>
                    <a:pt x="16" y="0"/>
                    <a:pt x="16" y="0"/>
                    <a:pt x="16" y="0"/>
                  </a:cubicBezTo>
                  <a:cubicBezTo>
                    <a:pt x="16" y="12"/>
                    <a:pt x="16" y="12"/>
                    <a:pt x="16" y="12"/>
                  </a:cubicBezTo>
                  <a:cubicBezTo>
                    <a:pt x="23" y="12"/>
                    <a:pt x="23" y="12"/>
                    <a:pt x="23" y="12"/>
                  </a:cubicBezTo>
                  <a:cubicBezTo>
                    <a:pt x="23" y="184"/>
                    <a:pt x="23" y="184"/>
                    <a:pt x="23" y="184"/>
                  </a:cubicBezTo>
                  <a:cubicBezTo>
                    <a:pt x="0" y="184"/>
                    <a:pt x="0" y="184"/>
                    <a:pt x="0" y="184"/>
                  </a:cubicBezTo>
                  <a:cubicBezTo>
                    <a:pt x="0" y="192"/>
                    <a:pt x="0" y="192"/>
                    <a:pt x="0" y="192"/>
                  </a:cubicBezTo>
                  <a:cubicBezTo>
                    <a:pt x="200" y="192"/>
                    <a:pt x="200" y="192"/>
                    <a:pt x="200" y="192"/>
                  </a:cubicBezTo>
                  <a:cubicBezTo>
                    <a:pt x="200" y="184"/>
                    <a:pt x="200" y="184"/>
                    <a:pt x="200" y="184"/>
                  </a:cubicBezTo>
                  <a:lnTo>
                    <a:pt x="176" y="184"/>
                  </a:lnTo>
                  <a:close/>
                  <a:moveTo>
                    <a:pt x="68" y="168"/>
                  </a:moveTo>
                  <a:cubicBezTo>
                    <a:pt x="45" y="168"/>
                    <a:pt x="45" y="168"/>
                    <a:pt x="45" y="168"/>
                  </a:cubicBezTo>
                  <a:cubicBezTo>
                    <a:pt x="45" y="146"/>
                    <a:pt x="45" y="146"/>
                    <a:pt x="45" y="146"/>
                  </a:cubicBezTo>
                  <a:cubicBezTo>
                    <a:pt x="68" y="146"/>
                    <a:pt x="68" y="146"/>
                    <a:pt x="68" y="146"/>
                  </a:cubicBezTo>
                  <a:lnTo>
                    <a:pt x="68" y="168"/>
                  </a:lnTo>
                  <a:close/>
                  <a:moveTo>
                    <a:pt x="68" y="130"/>
                  </a:moveTo>
                  <a:cubicBezTo>
                    <a:pt x="45" y="130"/>
                    <a:pt x="45" y="130"/>
                    <a:pt x="45" y="130"/>
                  </a:cubicBezTo>
                  <a:cubicBezTo>
                    <a:pt x="45" y="108"/>
                    <a:pt x="45" y="108"/>
                    <a:pt x="45" y="108"/>
                  </a:cubicBezTo>
                  <a:cubicBezTo>
                    <a:pt x="68" y="108"/>
                    <a:pt x="68" y="108"/>
                    <a:pt x="68" y="108"/>
                  </a:cubicBezTo>
                  <a:lnTo>
                    <a:pt x="68" y="130"/>
                  </a:lnTo>
                  <a:close/>
                  <a:moveTo>
                    <a:pt x="68" y="92"/>
                  </a:moveTo>
                  <a:cubicBezTo>
                    <a:pt x="45" y="92"/>
                    <a:pt x="45" y="92"/>
                    <a:pt x="45" y="92"/>
                  </a:cubicBezTo>
                  <a:cubicBezTo>
                    <a:pt x="45" y="69"/>
                    <a:pt x="45" y="69"/>
                    <a:pt x="45" y="69"/>
                  </a:cubicBezTo>
                  <a:cubicBezTo>
                    <a:pt x="68" y="69"/>
                    <a:pt x="68" y="69"/>
                    <a:pt x="68" y="69"/>
                  </a:cubicBezTo>
                  <a:lnTo>
                    <a:pt x="68" y="92"/>
                  </a:lnTo>
                  <a:close/>
                  <a:moveTo>
                    <a:pt x="68" y="53"/>
                  </a:moveTo>
                  <a:cubicBezTo>
                    <a:pt x="45" y="53"/>
                    <a:pt x="45" y="53"/>
                    <a:pt x="45" y="53"/>
                  </a:cubicBezTo>
                  <a:cubicBezTo>
                    <a:pt x="45" y="31"/>
                    <a:pt x="45" y="31"/>
                    <a:pt x="45" y="31"/>
                  </a:cubicBezTo>
                  <a:cubicBezTo>
                    <a:pt x="68" y="31"/>
                    <a:pt x="68" y="31"/>
                    <a:pt x="68" y="31"/>
                  </a:cubicBezTo>
                  <a:lnTo>
                    <a:pt x="68" y="53"/>
                  </a:lnTo>
                  <a:close/>
                  <a:moveTo>
                    <a:pt x="110" y="185"/>
                  </a:moveTo>
                  <a:cubicBezTo>
                    <a:pt x="88" y="185"/>
                    <a:pt x="88" y="185"/>
                    <a:pt x="88" y="185"/>
                  </a:cubicBezTo>
                  <a:cubicBezTo>
                    <a:pt x="88" y="157"/>
                    <a:pt x="88" y="157"/>
                    <a:pt x="88" y="157"/>
                  </a:cubicBezTo>
                  <a:cubicBezTo>
                    <a:pt x="88" y="151"/>
                    <a:pt x="93" y="146"/>
                    <a:pt x="99" y="146"/>
                  </a:cubicBezTo>
                  <a:cubicBezTo>
                    <a:pt x="105" y="146"/>
                    <a:pt x="110" y="151"/>
                    <a:pt x="110" y="157"/>
                  </a:cubicBezTo>
                  <a:lnTo>
                    <a:pt x="110" y="185"/>
                  </a:lnTo>
                  <a:close/>
                  <a:moveTo>
                    <a:pt x="111" y="130"/>
                  </a:moveTo>
                  <a:cubicBezTo>
                    <a:pt x="88" y="130"/>
                    <a:pt x="88" y="130"/>
                    <a:pt x="88" y="130"/>
                  </a:cubicBezTo>
                  <a:cubicBezTo>
                    <a:pt x="88" y="108"/>
                    <a:pt x="88" y="108"/>
                    <a:pt x="88" y="108"/>
                  </a:cubicBezTo>
                  <a:cubicBezTo>
                    <a:pt x="111" y="108"/>
                    <a:pt x="111" y="108"/>
                    <a:pt x="111" y="108"/>
                  </a:cubicBezTo>
                  <a:lnTo>
                    <a:pt x="111" y="130"/>
                  </a:lnTo>
                  <a:close/>
                  <a:moveTo>
                    <a:pt x="111" y="92"/>
                  </a:moveTo>
                  <a:cubicBezTo>
                    <a:pt x="88" y="92"/>
                    <a:pt x="88" y="92"/>
                    <a:pt x="88" y="92"/>
                  </a:cubicBezTo>
                  <a:cubicBezTo>
                    <a:pt x="88" y="69"/>
                    <a:pt x="88" y="69"/>
                    <a:pt x="88" y="69"/>
                  </a:cubicBezTo>
                  <a:cubicBezTo>
                    <a:pt x="111" y="69"/>
                    <a:pt x="111" y="69"/>
                    <a:pt x="111" y="69"/>
                  </a:cubicBezTo>
                  <a:lnTo>
                    <a:pt x="111" y="92"/>
                  </a:lnTo>
                  <a:close/>
                  <a:moveTo>
                    <a:pt x="111" y="53"/>
                  </a:moveTo>
                  <a:cubicBezTo>
                    <a:pt x="88" y="53"/>
                    <a:pt x="88" y="53"/>
                    <a:pt x="88" y="53"/>
                  </a:cubicBezTo>
                  <a:cubicBezTo>
                    <a:pt x="88" y="31"/>
                    <a:pt x="88" y="31"/>
                    <a:pt x="88" y="31"/>
                  </a:cubicBezTo>
                  <a:cubicBezTo>
                    <a:pt x="111" y="31"/>
                    <a:pt x="111" y="31"/>
                    <a:pt x="111" y="31"/>
                  </a:cubicBezTo>
                  <a:lnTo>
                    <a:pt x="111" y="53"/>
                  </a:lnTo>
                  <a:close/>
                  <a:moveTo>
                    <a:pt x="154" y="168"/>
                  </a:moveTo>
                  <a:cubicBezTo>
                    <a:pt x="131" y="168"/>
                    <a:pt x="131" y="168"/>
                    <a:pt x="131" y="168"/>
                  </a:cubicBezTo>
                  <a:cubicBezTo>
                    <a:pt x="131" y="146"/>
                    <a:pt x="131" y="146"/>
                    <a:pt x="131" y="146"/>
                  </a:cubicBezTo>
                  <a:cubicBezTo>
                    <a:pt x="154" y="146"/>
                    <a:pt x="154" y="146"/>
                    <a:pt x="154" y="146"/>
                  </a:cubicBezTo>
                  <a:lnTo>
                    <a:pt x="154" y="168"/>
                  </a:lnTo>
                  <a:close/>
                  <a:moveTo>
                    <a:pt x="154" y="130"/>
                  </a:moveTo>
                  <a:cubicBezTo>
                    <a:pt x="131" y="130"/>
                    <a:pt x="131" y="130"/>
                    <a:pt x="131" y="130"/>
                  </a:cubicBezTo>
                  <a:cubicBezTo>
                    <a:pt x="131" y="108"/>
                    <a:pt x="131" y="108"/>
                    <a:pt x="131" y="108"/>
                  </a:cubicBezTo>
                  <a:cubicBezTo>
                    <a:pt x="154" y="108"/>
                    <a:pt x="154" y="108"/>
                    <a:pt x="154" y="108"/>
                  </a:cubicBezTo>
                  <a:lnTo>
                    <a:pt x="154" y="130"/>
                  </a:lnTo>
                  <a:close/>
                  <a:moveTo>
                    <a:pt x="154" y="92"/>
                  </a:moveTo>
                  <a:cubicBezTo>
                    <a:pt x="131" y="92"/>
                    <a:pt x="131" y="92"/>
                    <a:pt x="131" y="92"/>
                  </a:cubicBezTo>
                  <a:cubicBezTo>
                    <a:pt x="131" y="69"/>
                    <a:pt x="131" y="69"/>
                    <a:pt x="131" y="69"/>
                  </a:cubicBezTo>
                  <a:cubicBezTo>
                    <a:pt x="154" y="69"/>
                    <a:pt x="154" y="69"/>
                    <a:pt x="154" y="69"/>
                  </a:cubicBezTo>
                  <a:lnTo>
                    <a:pt x="154" y="92"/>
                  </a:lnTo>
                  <a:close/>
                  <a:moveTo>
                    <a:pt x="154" y="53"/>
                  </a:moveTo>
                  <a:cubicBezTo>
                    <a:pt x="131" y="53"/>
                    <a:pt x="131" y="53"/>
                    <a:pt x="131" y="53"/>
                  </a:cubicBezTo>
                  <a:cubicBezTo>
                    <a:pt x="131" y="31"/>
                    <a:pt x="131" y="31"/>
                    <a:pt x="131" y="31"/>
                  </a:cubicBezTo>
                  <a:cubicBezTo>
                    <a:pt x="154" y="31"/>
                    <a:pt x="154" y="31"/>
                    <a:pt x="154" y="31"/>
                  </a:cubicBezTo>
                  <a:lnTo>
                    <a:pt x="154" y="53"/>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9" name="Google Shape;169;p16"/>
            <p:cNvSpPr txBox="1"/>
            <p:nvPr/>
          </p:nvSpPr>
          <p:spPr>
            <a:xfrm>
              <a:off x="5090996" y="4457992"/>
              <a:ext cx="2010008" cy="33807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600">
                  <a:solidFill>
                    <a:srgbClr val="595959"/>
                  </a:solidFill>
                  <a:latin typeface="Calibri"/>
                  <a:ea typeface="Calibri"/>
                  <a:cs typeface="Calibri"/>
                  <a:sym typeface="Calibri"/>
                </a:rPr>
                <a:t>Building</a:t>
              </a:r>
              <a:endParaRPr/>
            </a:p>
          </p:txBody>
        </p:sp>
      </p:grpSp>
      <p:sp>
        <p:nvSpPr>
          <p:cNvPr id="170" name="Google Shape;170;p16"/>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171" name="Google Shape;171;p16"/>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172" name="Google Shape;172;p16"/>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Deadline</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67"/>
                                        </p:tgtEl>
                                        <p:attrNameLst>
                                          <p:attrName>style.visibility</p:attrName>
                                        </p:attrNameLst>
                                      </p:cBhvr>
                                      <p:to>
                                        <p:strVal val="visible"/>
                                      </p:to>
                                    </p:set>
                                    <p:animEffect filter="fade" transition="in">
                                      <p:cBhvr>
                                        <p:cTn dur="500"/>
                                        <p:tgtEl>
                                          <p:spTgt spid="167"/>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48"/>
                                        </p:tgtEl>
                                        <p:attrNameLst>
                                          <p:attrName>style.visibility</p:attrName>
                                        </p:attrNameLst>
                                      </p:cBhvr>
                                      <p:to>
                                        <p:strVal val="visible"/>
                                      </p:to>
                                    </p:set>
                                    <p:animEffect filter="fade" transition="in">
                                      <p:cBhvr>
                                        <p:cTn dur="500"/>
                                        <p:tgtEl>
                                          <p:spTgt spid="14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61"/>
                                        </p:tgtEl>
                                        <p:attrNameLst>
                                          <p:attrName>style.visibility</p:attrName>
                                        </p:attrNameLst>
                                      </p:cBhvr>
                                      <p:to>
                                        <p:strVal val="visible"/>
                                      </p:to>
                                    </p:set>
                                    <p:animEffect filter="fade" transition="in">
                                      <p:cBhvr>
                                        <p:cTn dur="500"/>
                                        <p:tgtEl>
                                          <p:spTgt spid="161"/>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64"/>
                                        </p:tgtEl>
                                        <p:attrNameLst>
                                          <p:attrName>style.visibility</p:attrName>
                                        </p:attrNameLst>
                                      </p:cBhvr>
                                      <p:to>
                                        <p:strVal val="visible"/>
                                      </p:to>
                                    </p:set>
                                    <p:animEffect filter="fade" transition="in">
                                      <p:cBhvr>
                                        <p:cTn dur="500"/>
                                        <p:tgtEl>
                                          <p:spTgt spid="164"/>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52"/>
                                        </p:tgtEl>
                                        <p:attrNameLst>
                                          <p:attrName>style.visibility</p:attrName>
                                        </p:attrNameLst>
                                      </p:cBhvr>
                                      <p:to>
                                        <p:strVal val="visible"/>
                                      </p:to>
                                    </p:set>
                                    <p:animEffect filter="fade" transition="in">
                                      <p:cBhvr>
                                        <p:cTn dur="500"/>
                                        <p:tgtEl>
                                          <p:spTgt spid="152"/>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155"/>
                                        </p:tgtEl>
                                        <p:attrNameLst>
                                          <p:attrName>style.visibility</p:attrName>
                                        </p:attrNameLst>
                                      </p:cBhvr>
                                      <p:to>
                                        <p:strVal val="visible"/>
                                      </p:to>
                                    </p:set>
                                    <p:animEffect filter="fade" transition="in">
                                      <p:cBhvr>
                                        <p:cTn dur="500"/>
                                        <p:tgtEl>
                                          <p:spTgt spid="155"/>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58"/>
                                        </p:tgtEl>
                                        <p:attrNameLst>
                                          <p:attrName>style.visibility</p:attrName>
                                        </p:attrNameLst>
                                      </p:cBhvr>
                                      <p:to>
                                        <p:strVal val="visible"/>
                                      </p:to>
                                    </p:set>
                                    <p:animEffect filter="fade" transition="in">
                                      <p:cBhvr>
                                        <p:cTn dur="500"/>
                                        <p:tgtEl>
                                          <p:spTgt spid="158"/>
                                        </p:tgtEl>
                                      </p:cBhvr>
                                    </p:animEffect>
                                  </p:childTnLst>
                                </p:cTn>
                              </p:par>
                              <p:par>
                                <p:cTn fill="hold" nodeType="withEffect" presetClass="entr" presetID="2" presetSubtype="8">
                                  <p:stCondLst>
                                    <p:cond delay="0"/>
                                  </p:stCondLst>
                                  <p:childTnLst>
                                    <p:set>
                                      <p:cBhvr>
                                        <p:cTn dur="1" fill="hold">
                                          <p:stCondLst>
                                            <p:cond delay="0"/>
                                          </p:stCondLst>
                                        </p:cTn>
                                        <p:tgtEl>
                                          <p:spTgt spid="172"/>
                                        </p:tgtEl>
                                        <p:attrNameLst>
                                          <p:attrName>style.visibility</p:attrName>
                                        </p:attrNameLst>
                                      </p:cBhvr>
                                      <p:to>
                                        <p:strVal val="visible"/>
                                      </p:to>
                                    </p:set>
                                    <p:anim calcmode="lin" valueType="num">
                                      <p:cBhvr additive="base">
                                        <p:cTn dur="500"/>
                                        <p:tgtEl>
                                          <p:spTgt spid="172"/>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177" name="Shape 177"/>
        <p:cNvGrpSpPr/>
        <p:nvPr/>
      </p:nvGrpSpPr>
      <p:grpSpPr>
        <a:xfrm>
          <a:off x="0" y="0"/>
          <a:ext cx="0" cy="0"/>
          <a:chOff x="0" y="0"/>
          <a:chExt cx="0" cy="0"/>
        </a:xfrm>
      </p:grpSpPr>
      <p:grpSp>
        <p:nvGrpSpPr>
          <p:cNvPr id="178" name="Google Shape;178;p17"/>
          <p:cNvGrpSpPr/>
          <p:nvPr/>
        </p:nvGrpSpPr>
        <p:grpSpPr>
          <a:xfrm>
            <a:off x="1179513" y="2725738"/>
            <a:ext cx="4614862" cy="2710753"/>
            <a:chOff x="1179950" y="2725194"/>
            <a:chExt cx="4614058" cy="2711489"/>
          </a:xfrm>
        </p:grpSpPr>
        <p:sp>
          <p:nvSpPr>
            <p:cNvPr id="179" name="Google Shape;179;p17"/>
            <p:cNvSpPr/>
            <p:nvPr/>
          </p:nvSpPr>
          <p:spPr>
            <a:xfrm>
              <a:off x="1179950" y="2725194"/>
              <a:ext cx="1549130" cy="1549821"/>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0" name="Google Shape;180;p17"/>
            <p:cNvSpPr txBox="1"/>
            <p:nvPr/>
          </p:nvSpPr>
          <p:spPr>
            <a:xfrm>
              <a:off x="3205247" y="3433411"/>
              <a:ext cx="2588761" cy="2003272"/>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Contrary to popular belief, Lorem Ipsum is not simply random text. It has roots in a piece of classical Latin literature from 45 BC, making it over 2000 years old. Richard McClintock, a Latin professor at Hampden-Sydney College in Virginia, looked up one.</a:t>
              </a:r>
              <a:endParaRPr/>
            </a:p>
          </p:txBody>
        </p:sp>
        <p:sp>
          <p:nvSpPr>
            <p:cNvPr id="181" name="Google Shape;181;p17"/>
            <p:cNvSpPr txBox="1"/>
            <p:nvPr/>
          </p:nvSpPr>
          <p:spPr>
            <a:xfrm>
              <a:off x="3205247" y="2725194"/>
              <a:ext cx="2150687" cy="3694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One Head Lock Bolt</a:t>
              </a:r>
              <a:endParaRPr/>
            </a:p>
          </p:txBody>
        </p:sp>
        <p:cxnSp>
          <p:nvCxnSpPr>
            <p:cNvPr id="182" name="Google Shape;182;p17"/>
            <p:cNvCxnSpPr/>
            <p:nvPr/>
          </p:nvCxnSpPr>
          <p:spPr>
            <a:xfrm>
              <a:off x="1311689" y="4929242"/>
              <a:ext cx="1193592" cy="0"/>
            </a:xfrm>
            <a:prstGeom prst="straightConnector1">
              <a:avLst/>
            </a:prstGeom>
            <a:noFill/>
            <a:ln cap="flat" cmpd="sng" w="28575">
              <a:solidFill>
                <a:srgbClr val="839697"/>
              </a:solidFill>
              <a:prstDash val="solid"/>
              <a:miter lim="800000"/>
              <a:headEnd len="sm" w="sm" type="none"/>
              <a:tailEnd len="sm" w="sm" type="none"/>
            </a:ln>
          </p:spPr>
        </p:cxnSp>
        <p:sp>
          <p:nvSpPr>
            <p:cNvPr id="183" name="Google Shape;183;p17"/>
            <p:cNvSpPr/>
            <p:nvPr/>
          </p:nvSpPr>
          <p:spPr>
            <a:xfrm>
              <a:off x="1597146" y="3190896"/>
              <a:ext cx="622334" cy="617852"/>
            </a:xfrm>
            <a:custGeom>
              <a:rect b="b" l="l" r="r" t="t"/>
              <a:pathLst>
                <a:path extrusionOk="0" h="182" w="183">
                  <a:moveTo>
                    <a:pt x="179" y="29"/>
                  </a:moveTo>
                  <a:cubicBezTo>
                    <a:pt x="150" y="58"/>
                    <a:pt x="150" y="58"/>
                    <a:pt x="150" y="58"/>
                  </a:cubicBezTo>
                  <a:cubicBezTo>
                    <a:pt x="124" y="58"/>
                    <a:pt x="124" y="58"/>
                    <a:pt x="124" y="58"/>
                  </a:cubicBezTo>
                  <a:cubicBezTo>
                    <a:pt x="124" y="31"/>
                    <a:pt x="124" y="31"/>
                    <a:pt x="124" y="31"/>
                  </a:cubicBezTo>
                  <a:cubicBezTo>
                    <a:pt x="152" y="3"/>
                    <a:pt x="152" y="3"/>
                    <a:pt x="152" y="3"/>
                  </a:cubicBezTo>
                  <a:cubicBezTo>
                    <a:pt x="146" y="1"/>
                    <a:pt x="140" y="0"/>
                    <a:pt x="134" y="0"/>
                  </a:cubicBezTo>
                  <a:cubicBezTo>
                    <a:pt x="107" y="0"/>
                    <a:pt x="85" y="22"/>
                    <a:pt x="85" y="49"/>
                  </a:cubicBezTo>
                  <a:cubicBezTo>
                    <a:pt x="85" y="55"/>
                    <a:pt x="86" y="61"/>
                    <a:pt x="88" y="67"/>
                  </a:cubicBezTo>
                  <a:cubicBezTo>
                    <a:pt x="7" y="148"/>
                    <a:pt x="7" y="148"/>
                    <a:pt x="7" y="148"/>
                  </a:cubicBezTo>
                  <a:cubicBezTo>
                    <a:pt x="0" y="155"/>
                    <a:pt x="0" y="167"/>
                    <a:pt x="7" y="174"/>
                  </a:cubicBezTo>
                  <a:cubicBezTo>
                    <a:pt x="14" y="182"/>
                    <a:pt x="26" y="182"/>
                    <a:pt x="33" y="174"/>
                  </a:cubicBezTo>
                  <a:cubicBezTo>
                    <a:pt x="114" y="94"/>
                    <a:pt x="114" y="94"/>
                    <a:pt x="114" y="94"/>
                  </a:cubicBezTo>
                  <a:cubicBezTo>
                    <a:pt x="120" y="96"/>
                    <a:pt x="127" y="98"/>
                    <a:pt x="134" y="98"/>
                  </a:cubicBezTo>
                  <a:cubicBezTo>
                    <a:pt x="161" y="98"/>
                    <a:pt x="183" y="76"/>
                    <a:pt x="183" y="49"/>
                  </a:cubicBezTo>
                  <a:cubicBezTo>
                    <a:pt x="183" y="42"/>
                    <a:pt x="181" y="35"/>
                    <a:pt x="179" y="29"/>
                  </a:cubicBezTo>
                  <a:close/>
                  <a:moveTo>
                    <a:pt x="20" y="167"/>
                  </a:moveTo>
                  <a:cubicBezTo>
                    <a:pt x="17" y="167"/>
                    <a:pt x="14" y="164"/>
                    <a:pt x="14" y="161"/>
                  </a:cubicBezTo>
                  <a:cubicBezTo>
                    <a:pt x="14" y="158"/>
                    <a:pt x="17" y="155"/>
                    <a:pt x="20" y="155"/>
                  </a:cubicBezTo>
                  <a:cubicBezTo>
                    <a:pt x="23" y="155"/>
                    <a:pt x="26" y="158"/>
                    <a:pt x="26" y="161"/>
                  </a:cubicBezTo>
                  <a:cubicBezTo>
                    <a:pt x="26" y="164"/>
                    <a:pt x="23" y="167"/>
                    <a:pt x="20" y="167"/>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84" name="Google Shape;184;p17"/>
          <p:cNvGrpSpPr/>
          <p:nvPr/>
        </p:nvGrpSpPr>
        <p:grpSpPr>
          <a:xfrm>
            <a:off x="6740525" y="2725738"/>
            <a:ext cx="4613275" cy="2710753"/>
            <a:chOff x="6739742" y="2725194"/>
            <a:chExt cx="4614058" cy="2711489"/>
          </a:xfrm>
        </p:grpSpPr>
        <p:sp>
          <p:nvSpPr>
            <p:cNvPr id="185" name="Google Shape;185;p17"/>
            <p:cNvSpPr/>
            <p:nvPr/>
          </p:nvSpPr>
          <p:spPr>
            <a:xfrm>
              <a:off x="6739742" y="2725194"/>
              <a:ext cx="1549663" cy="1549821"/>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6" name="Google Shape;186;p17"/>
            <p:cNvSpPr txBox="1"/>
            <p:nvPr/>
          </p:nvSpPr>
          <p:spPr>
            <a:xfrm>
              <a:off x="8765736" y="3433411"/>
              <a:ext cx="2588064" cy="2003272"/>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Add or delete slides. You have to be signed in to your  Google account. in PowerPoint. Remember to download and install the fonts used in this presentation (you’ll find the links to the font files needed in the Presentation design slide)</a:t>
              </a:r>
              <a:endParaRPr/>
            </a:p>
          </p:txBody>
        </p:sp>
        <p:sp>
          <p:nvSpPr>
            <p:cNvPr id="187" name="Google Shape;187;p17"/>
            <p:cNvSpPr txBox="1"/>
            <p:nvPr/>
          </p:nvSpPr>
          <p:spPr>
            <a:xfrm>
              <a:off x="8765736" y="2725194"/>
              <a:ext cx="2151428" cy="3694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Two Head Lock Bolt</a:t>
              </a:r>
              <a:endParaRPr/>
            </a:p>
          </p:txBody>
        </p:sp>
        <p:cxnSp>
          <p:nvCxnSpPr>
            <p:cNvPr id="188" name="Google Shape;188;p17"/>
            <p:cNvCxnSpPr/>
            <p:nvPr/>
          </p:nvCxnSpPr>
          <p:spPr>
            <a:xfrm>
              <a:off x="6917572" y="4929242"/>
              <a:ext cx="1192415" cy="0"/>
            </a:xfrm>
            <a:prstGeom prst="straightConnector1">
              <a:avLst/>
            </a:prstGeom>
            <a:noFill/>
            <a:ln cap="flat" cmpd="sng" w="28575">
              <a:solidFill>
                <a:srgbClr val="839697"/>
              </a:solidFill>
              <a:prstDash val="solid"/>
              <a:miter lim="800000"/>
              <a:headEnd len="sm" w="sm" type="none"/>
              <a:tailEnd len="sm" w="sm" type="none"/>
            </a:ln>
          </p:spPr>
        </p:cxnSp>
        <p:sp>
          <p:nvSpPr>
            <p:cNvPr id="189" name="Google Shape;189;p17"/>
            <p:cNvSpPr/>
            <p:nvPr/>
          </p:nvSpPr>
          <p:spPr>
            <a:xfrm>
              <a:off x="7178191" y="3166270"/>
              <a:ext cx="671582" cy="667104"/>
            </a:xfrm>
            <a:custGeom>
              <a:rect b="b" l="l" r="r" t="t"/>
              <a:pathLst>
                <a:path extrusionOk="0" h="196" w="197">
                  <a:moveTo>
                    <a:pt x="194" y="28"/>
                  </a:moveTo>
                  <a:cubicBezTo>
                    <a:pt x="171" y="50"/>
                    <a:pt x="171" y="50"/>
                    <a:pt x="171" y="50"/>
                  </a:cubicBezTo>
                  <a:cubicBezTo>
                    <a:pt x="165" y="57"/>
                    <a:pt x="154" y="57"/>
                    <a:pt x="147" y="50"/>
                  </a:cubicBezTo>
                  <a:cubicBezTo>
                    <a:pt x="141" y="43"/>
                    <a:pt x="141" y="33"/>
                    <a:pt x="147" y="26"/>
                  </a:cubicBezTo>
                  <a:cubicBezTo>
                    <a:pt x="170" y="4"/>
                    <a:pt x="170" y="4"/>
                    <a:pt x="170" y="4"/>
                  </a:cubicBezTo>
                  <a:cubicBezTo>
                    <a:pt x="164" y="1"/>
                    <a:pt x="159" y="0"/>
                    <a:pt x="153" y="0"/>
                  </a:cubicBezTo>
                  <a:cubicBezTo>
                    <a:pt x="128" y="0"/>
                    <a:pt x="108" y="20"/>
                    <a:pt x="108" y="45"/>
                  </a:cubicBezTo>
                  <a:cubicBezTo>
                    <a:pt x="108" y="50"/>
                    <a:pt x="109" y="56"/>
                    <a:pt x="111" y="61"/>
                  </a:cubicBezTo>
                  <a:cubicBezTo>
                    <a:pt x="62" y="110"/>
                    <a:pt x="62" y="110"/>
                    <a:pt x="62" y="110"/>
                  </a:cubicBezTo>
                  <a:cubicBezTo>
                    <a:pt x="57" y="108"/>
                    <a:pt x="51" y="107"/>
                    <a:pt x="44" y="107"/>
                  </a:cubicBezTo>
                  <a:cubicBezTo>
                    <a:pt x="20" y="107"/>
                    <a:pt x="0" y="127"/>
                    <a:pt x="0" y="151"/>
                  </a:cubicBezTo>
                  <a:cubicBezTo>
                    <a:pt x="0" y="157"/>
                    <a:pt x="1" y="163"/>
                    <a:pt x="4" y="169"/>
                  </a:cubicBezTo>
                  <a:cubicBezTo>
                    <a:pt x="26" y="146"/>
                    <a:pt x="26" y="146"/>
                    <a:pt x="26" y="146"/>
                  </a:cubicBezTo>
                  <a:cubicBezTo>
                    <a:pt x="32" y="140"/>
                    <a:pt x="43" y="140"/>
                    <a:pt x="50" y="146"/>
                  </a:cubicBezTo>
                  <a:cubicBezTo>
                    <a:pt x="56" y="153"/>
                    <a:pt x="56" y="164"/>
                    <a:pt x="50" y="170"/>
                  </a:cubicBezTo>
                  <a:cubicBezTo>
                    <a:pt x="28" y="192"/>
                    <a:pt x="28" y="192"/>
                    <a:pt x="28" y="192"/>
                  </a:cubicBezTo>
                  <a:cubicBezTo>
                    <a:pt x="33" y="194"/>
                    <a:pt x="38" y="196"/>
                    <a:pt x="44" y="196"/>
                  </a:cubicBezTo>
                  <a:cubicBezTo>
                    <a:pt x="69" y="196"/>
                    <a:pt x="89" y="176"/>
                    <a:pt x="89" y="151"/>
                  </a:cubicBezTo>
                  <a:cubicBezTo>
                    <a:pt x="89" y="145"/>
                    <a:pt x="88" y="140"/>
                    <a:pt x="86" y="135"/>
                  </a:cubicBezTo>
                  <a:cubicBezTo>
                    <a:pt x="135" y="85"/>
                    <a:pt x="135" y="85"/>
                    <a:pt x="135" y="85"/>
                  </a:cubicBezTo>
                  <a:cubicBezTo>
                    <a:pt x="141" y="88"/>
                    <a:pt x="146" y="89"/>
                    <a:pt x="153" y="89"/>
                  </a:cubicBezTo>
                  <a:cubicBezTo>
                    <a:pt x="177" y="89"/>
                    <a:pt x="197" y="69"/>
                    <a:pt x="197" y="45"/>
                  </a:cubicBezTo>
                  <a:cubicBezTo>
                    <a:pt x="197" y="39"/>
                    <a:pt x="196" y="33"/>
                    <a:pt x="194" y="28"/>
                  </a:cubicBezTo>
                  <a:close/>
                  <a:moveTo>
                    <a:pt x="131" y="74"/>
                  </a:moveTo>
                  <a:cubicBezTo>
                    <a:pt x="75" y="130"/>
                    <a:pt x="75" y="130"/>
                    <a:pt x="75" y="130"/>
                  </a:cubicBezTo>
                  <a:cubicBezTo>
                    <a:pt x="73" y="132"/>
                    <a:pt x="69" y="132"/>
                    <a:pt x="67" y="130"/>
                  </a:cubicBezTo>
                  <a:cubicBezTo>
                    <a:pt x="65" y="128"/>
                    <a:pt x="65" y="124"/>
                    <a:pt x="67" y="122"/>
                  </a:cubicBezTo>
                  <a:cubicBezTo>
                    <a:pt x="123" y="66"/>
                    <a:pt x="123" y="66"/>
                    <a:pt x="123" y="66"/>
                  </a:cubicBezTo>
                  <a:cubicBezTo>
                    <a:pt x="125" y="64"/>
                    <a:pt x="129" y="64"/>
                    <a:pt x="131" y="66"/>
                  </a:cubicBezTo>
                  <a:cubicBezTo>
                    <a:pt x="133" y="68"/>
                    <a:pt x="133" y="72"/>
                    <a:pt x="131" y="74"/>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90" name="Google Shape;190;p17"/>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191" name="Google Shape;191;p17"/>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192" name="Google Shape;192;p17"/>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Deadline</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0"/>
                                  </p:stCondLst>
                                  <p:childTnLst>
                                    <p:set>
                                      <p:cBhvr>
                                        <p:cTn dur="1" fill="hold">
                                          <p:stCondLst>
                                            <p:cond delay="0"/>
                                          </p:stCondLst>
                                        </p:cTn>
                                        <p:tgtEl>
                                          <p:spTgt spid="178"/>
                                        </p:tgtEl>
                                        <p:attrNameLst>
                                          <p:attrName>style.visibility</p:attrName>
                                        </p:attrNameLst>
                                      </p:cBhvr>
                                      <p:to>
                                        <p:strVal val="visible"/>
                                      </p:to>
                                    </p:set>
                                    <p:anim calcmode="lin" valueType="num">
                                      <p:cBhvr additive="base">
                                        <p:cTn dur="500"/>
                                        <p:tgtEl>
                                          <p:spTgt spid="178"/>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 presetSubtype="2">
                                  <p:stCondLst>
                                    <p:cond delay="0"/>
                                  </p:stCondLst>
                                  <p:childTnLst>
                                    <p:set>
                                      <p:cBhvr>
                                        <p:cTn dur="1" fill="hold">
                                          <p:stCondLst>
                                            <p:cond delay="0"/>
                                          </p:stCondLst>
                                        </p:cTn>
                                        <p:tgtEl>
                                          <p:spTgt spid="184"/>
                                        </p:tgtEl>
                                        <p:attrNameLst>
                                          <p:attrName>style.visibility</p:attrName>
                                        </p:attrNameLst>
                                      </p:cBhvr>
                                      <p:to>
                                        <p:strVal val="visible"/>
                                      </p:to>
                                    </p:set>
                                    <p:anim calcmode="lin" valueType="num">
                                      <p:cBhvr additive="base">
                                        <p:cTn dur="500"/>
                                        <p:tgtEl>
                                          <p:spTgt spid="18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192"/>
                                        </p:tgtEl>
                                        <p:attrNameLst>
                                          <p:attrName>style.visibility</p:attrName>
                                        </p:attrNameLst>
                                      </p:cBhvr>
                                      <p:to>
                                        <p:strVal val="visible"/>
                                      </p:to>
                                    </p:set>
                                    <p:anim calcmode="lin" valueType="num">
                                      <p:cBhvr additive="base">
                                        <p:cTn dur="500"/>
                                        <p:tgtEl>
                                          <p:spTgt spid="192"/>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197" name="Shape 197"/>
        <p:cNvGrpSpPr/>
        <p:nvPr/>
      </p:nvGrpSpPr>
      <p:grpSpPr>
        <a:xfrm>
          <a:off x="0" y="0"/>
          <a:ext cx="0" cy="0"/>
          <a:chOff x="0" y="0"/>
          <a:chExt cx="0" cy="0"/>
        </a:xfrm>
      </p:grpSpPr>
      <p:grpSp>
        <p:nvGrpSpPr>
          <p:cNvPr id="198" name="Google Shape;198;p18"/>
          <p:cNvGrpSpPr/>
          <p:nvPr/>
        </p:nvGrpSpPr>
        <p:grpSpPr>
          <a:xfrm>
            <a:off x="2206766" y="1943100"/>
            <a:ext cx="7765326" cy="3959225"/>
            <a:chOff x="2206685" y="1942952"/>
            <a:chExt cx="7765445" cy="3958644"/>
          </a:xfrm>
        </p:grpSpPr>
        <p:grpSp>
          <p:nvGrpSpPr>
            <p:cNvPr id="199" name="Google Shape;199;p18"/>
            <p:cNvGrpSpPr/>
            <p:nvPr/>
          </p:nvGrpSpPr>
          <p:grpSpPr>
            <a:xfrm>
              <a:off x="4367166" y="3328637"/>
              <a:ext cx="3387777" cy="1274575"/>
              <a:chOff x="4487227" y="2673121"/>
              <a:chExt cx="2954034" cy="1111389"/>
            </a:xfrm>
          </p:grpSpPr>
          <p:cxnSp>
            <p:nvCxnSpPr>
              <p:cNvPr id="200" name="Google Shape;200;p18"/>
              <p:cNvCxnSpPr/>
              <p:nvPr/>
            </p:nvCxnSpPr>
            <p:spPr>
              <a:xfrm flipH="1">
                <a:off x="4487227" y="2673121"/>
                <a:ext cx="1406419" cy="1111389"/>
              </a:xfrm>
              <a:prstGeom prst="straightConnector1">
                <a:avLst/>
              </a:prstGeom>
              <a:noFill/>
              <a:ln cap="flat" cmpd="sng" w="9525">
                <a:solidFill>
                  <a:srgbClr val="839697"/>
                </a:solidFill>
                <a:prstDash val="dash"/>
                <a:miter lim="800000"/>
                <a:headEnd len="sm" w="sm" type="none"/>
                <a:tailEnd len="sm" w="sm" type="none"/>
              </a:ln>
            </p:spPr>
          </p:cxnSp>
          <p:cxnSp>
            <p:nvCxnSpPr>
              <p:cNvPr id="201" name="Google Shape;201;p18"/>
              <p:cNvCxnSpPr/>
              <p:nvPr/>
            </p:nvCxnSpPr>
            <p:spPr>
              <a:xfrm>
                <a:off x="6034842" y="2673121"/>
                <a:ext cx="1406419" cy="1111389"/>
              </a:xfrm>
              <a:prstGeom prst="straightConnector1">
                <a:avLst/>
              </a:prstGeom>
              <a:noFill/>
              <a:ln cap="flat" cmpd="sng" w="9525">
                <a:solidFill>
                  <a:srgbClr val="839697"/>
                </a:solidFill>
                <a:prstDash val="dash"/>
                <a:miter lim="800000"/>
                <a:headEnd len="sm" w="sm" type="none"/>
                <a:tailEnd len="sm" w="sm" type="none"/>
              </a:ln>
            </p:spPr>
          </p:cxnSp>
        </p:grpSp>
        <p:grpSp>
          <p:nvGrpSpPr>
            <p:cNvPr id="202" name="Google Shape;202;p18"/>
            <p:cNvGrpSpPr/>
            <p:nvPr/>
          </p:nvGrpSpPr>
          <p:grpSpPr>
            <a:xfrm>
              <a:off x="2730427" y="4627021"/>
              <a:ext cx="3387777" cy="1274575"/>
              <a:chOff x="4487914" y="2672821"/>
              <a:chExt cx="2954034" cy="1111389"/>
            </a:xfrm>
          </p:grpSpPr>
          <p:cxnSp>
            <p:nvCxnSpPr>
              <p:cNvPr id="203" name="Google Shape;203;p18"/>
              <p:cNvCxnSpPr/>
              <p:nvPr/>
            </p:nvCxnSpPr>
            <p:spPr>
              <a:xfrm flipH="1">
                <a:off x="4487914" y="2672821"/>
                <a:ext cx="1406419" cy="1111389"/>
              </a:xfrm>
              <a:prstGeom prst="straightConnector1">
                <a:avLst/>
              </a:prstGeom>
              <a:noFill/>
              <a:ln cap="flat" cmpd="sng" w="9525">
                <a:solidFill>
                  <a:srgbClr val="839697"/>
                </a:solidFill>
                <a:prstDash val="dash"/>
                <a:miter lim="800000"/>
                <a:headEnd len="sm" w="sm" type="none"/>
                <a:tailEnd len="sm" w="sm" type="none"/>
              </a:ln>
            </p:spPr>
          </p:cxnSp>
          <p:cxnSp>
            <p:nvCxnSpPr>
              <p:cNvPr id="204" name="Google Shape;204;p18"/>
              <p:cNvCxnSpPr/>
              <p:nvPr/>
            </p:nvCxnSpPr>
            <p:spPr>
              <a:xfrm>
                <a:off x="6035529" y="2672821"/>
                <a:ext cx="1406419" cy="1111389"/>
              </a:xfrm>
              <a:prstGeom prst="straightConnector1">
                <a:avLst/>
              </a:prstGeom>
              <a:noFill/>
              <a:ln cap="flat" cmpd="sng" w="9525">
                <a:solidFill>
                  <a:srgbClr val="839697"/>
                </a:solidFill>
                <a:prstDash val="dash"/>
                <a:miter lim="800000"/>
                <a:headEnd len="sm" w="sm" type="none"/>
                <a:tailEnd len="sm" w="sm" type="none"/>
              </a:ln>
            </p:spPr>
          </p:cxnSp>
        </p:grpSp>
        <p:grpSp>
          <p:nvGrpSpPr>
            <p:cNvPr id="205" name="Google Shape;205;p18"/>
            <p:cNvGrpSpPr/>
            <p:nvPr/>
          </p:nvGrpSpPr>
          <p:grpSpPr>
            <a:xfrm>
              <a:off x="6053116" y="4627021"/>
              <a:ext cx="3387776" cy="1274575"/>
              <a:chOff x="4487250" y="2672821"/>
              <a:chExt cx="2954033" cy="1111389"/>
            </a:xfrm>
          </p:grpSpPr>
          <p:cxnSp>
            <p:nvCxnSpPr>
              <p:cNvPr id="206" name="Google Shape;206;p18"/>
              <p:cNvCxnSpPr/>
              <p:nvPr/>
            </p:nvCxnSpPr>
            <p:spPr>
              <a:xfrm flipH="1">
                <a:off x="4487250" y="2672821"/>
                <a:ext cx="1406419" cy="1111389"/>
              </a:xfrm>
              <a:prstGeom prst="straightConnector1">
                <a:avLst/>
              </a:prstGeom>
              <a:noFill/>
              <a:ln cap="flat" cmpd="sng" w="9525">
                <a:solidFill>
                  <a:srgbClr val="839697"/>
                </a:solidFill>
                <a:prstDash val="dash"/>
                <a:miter lim="800000"/>
                <a:headEnd len="sm" w="sm" type="none"/>
                <a:tailEnd len="sm" w="sm" type="none"/>
              </a:ln>
            </p:spPr>
          </p:cxnSp>
          <p:cxnSp>
            <p:nvCxnSpPr>
              <p:cNvPr id="207" name="Google Shape;207;p18"/>
              <p:cNvCxnSpPr/>
              <p:nvPr/>
            </p:nvCxnSpPr>
            <p:spPr>
              <a:xfrm>
                <a:off x="6034864" y="2672821"/>
                <a:ext cx="1406419" cy="1111389"/>
              </a:xfrm>
              <a:prstGeom prst="straightConnector1">
                <a:avLst/>
              </a:prstGeom>
              <a:noFill/>
              <a:ln cap="flat" cmpd="sng" w="9525">
                <a:solidFill>
                  <a:srgbClr val="839697"/>
                </a:solidFill>
                <a:prstDash val="dash"/>
                <a:miter lim="800000"/>
                <a:headEnd len="sm" w="sm" type="none"/>
                <a:tailEnd len="sm" w="sm" type="none"/>
              </a:ln>
            </p:spPr>
          </p:cxnSp>
        </p:grpSp>
        <p:cxnSp>
          <p:nvCxnSpPr>
            <p:cNvPr id="208" name="Google Shape;208;p18"/>
            <p:cNvCxnSpPr/>
            <p:nvPr/>
          </p:nvCxnSpPr>
          <p:spPr>
            <a:xfrm>
              <a:off x="5594321" y="3328637"/>
              <a:ext cx="950928" cy="0"/>
            </a:xfrm>
            <a:prstGeom prst="straightConnector1">
              <a:avLst/>
            </a:prstGeom>
            <a:noFill/>
            <a:ln cap="flat" cmpd="sng" w="28575">
              <a:solidFill>
                <a:schemeClr val="dk2"/>
              </a:solidFill>
              <a:prstDash val="solid"/>
              <a:miter lim="800000"/>
              <a:headEnd len="sm" w="sm" type="none"/>
              <a:tailEnd len="sm" w="sm" type="none"/>
            </a:ln>
          </p:spPr>
        </p:cxnSp>
        <p:cxnSp>
          <p:nvCxnSpPr>
            <p:cNvPr id="209" name="Google Shape;209;p18"/>
            <p:cNvCxnSpPr/>
            <p:nvPr/>
          </p:nvCxnSpPr>
          <p:spPr>
            <a:xfrm>
              <a:off x="3948059" y="4603212"/>
              <a:ext cx="952515" cy="0"/>
            </a:xfrm>
            <a:prstGeom prst="straightConnector1">
              <a:avLst/>
            </a:prstGeom>
            <a:noFill/>
            <a:ln cap="flat" cmpd="sng" w="28575">
              <a:solidFill>
                <a:schemeClr val="accent1"/>
              </a:solidFill>
              <a:prstDash val="solid"/>
              <a:miter lim="800000"/>
              <a:headEnd len="sm" w="sm" type="none"/>
              <a:tailEnd len="sm" w="sm" type="none"/>
            </a:ln>
          </p:spPr>
        </p:cxnSp>
        <p:cxnSp>
          <p:nvCxnSpPr>
            <p:cNvPr id="210" name="Google Shape;210;p18"/>
            <p:cNvCxnSpPr/>
            <p:nvPr/>
          </p:nvCxnSpPr>
          <p:spPr>
            <a:xfrm>
              <a:off x="7175496" y="4603212"/>
              <a:ext cx="950928" cy="0"/>
            </a:xfrm>
            <a:prstGeom prst="straightConnector1">
              <a:avLst/>
            </a:prstGeom>
            <a:noFill/>
            <a:ln cap="flat" cmpd="sng" w="28575">
              <a:solidFill>
                <a:schemeClr val="accent2"/>
              </a:solidFill>
              <a:prstDash val="solid"/>
              <a:miter lim="800000"/>
              <a:headEnd len="sm" w="sm" type="none"/>
              <a:tailEnd len="sm" w="sm" type="none"/>
            </a:ln>
          </p:spPr>
        </p:cxnSp>
        <p:cxnSp>
          <p:nvCxnSpPr>
            <p:cNvPr id="211" name="Google Shape;211;p18"/>
            <p:cNvCxnSpPr/>
            <p:nvPr/>
          </p:nvCxnSpPr>
          <p:spPr>
            <a:xfrm>
              <a:off x="5594321" y="5901596"/>
              <a:ext cx="950928" cy="0"/>
            </a:xfrm>
            <a:prstGeom prst="straightConnector1">
              <a:avLst/>
            </a:prstGeom>
            <a:noFill/>
            <a:ln cap="flat" cmpd="sng" w="28575">
              <a:solidFill>
                <a:schemeClr val="accent5"/>
              </a:solidFill>
              <a:prstDash val="solid"/>
              <a:miter lim="800000"/>
              <a:headEnd len="sm" w="sm" type="none"/>
              <a:tailEnd len="sm" w="sm" type="none"/>
            </a:ln>
          </p:spPr>
        </p:cxnSp>
        <p:cxnSp>
          <p:nvCxnSpPr>
            <p:cNvPr id="212" name="Google Shape;212;p18"/>
            <p:cNvCxnSpPr/>
            <p:nvPr/>
          </p:nvCxnSpPr>
          <p:spPr>
            <a:xfrm>
              <a:off x="2277983" y="5901596"/>
              <a:ext cx="952515" cy="0"/>
            </a:xfrm>
            <a:prstGeom prst="straightConnector1">
              <a:avLst/>
            </a:prstGeom>
            <a:noFill/>
            <a:ln cap="flat" cmpd="sng" w="28575">
              <a:solidFill>
                <a:schemeClr val="accent3"/>
              </a:solidFill>
              <a:prstDash val="solid"/>
              <a:miter lim="800000"/>
              <a:headEnd len="sm" w="sm" type="none"/>
              <a:tailEnd len="sm" w="sm" type="none"/>
            </a:ln>
          </p:spPr>
        </p:cxnSp>
        <p:cxnSp>
          <p:nvCxnSpPr>
            <p:cNvPr id="213" name="Google Shape;213;p18"/>
            <p:cNvCxnSpPr/>
            <p:nvPr/>
          </p:nvCxnSpPr>
          <p:spPr>
            <a:xfrm>
              <a:off x="8966223" y="5901596"/>
              <a:ext cx="950928" cy="0"/>
            </a:xfrm>
            <a:prstGeom prst="straightConnector1">
              <a:avLst/>
            </a:prstGeom>
            <a:noFill/>
            <a:ln cap="flat" cmpd="sng" w="28575">
              <a:solidFill>
                <a:schemeClr val="accent6"/>
              </a:solidFill>
              <a:prstDash val="solid"/>
              <a:miter lim="800000"/>
              <a:headEnd len="sm" w="sm" type="none"/>
              <a:tailEnd len="sm" w="sm" type="none"/>
            </a:ln>
          </p:spPr>
        </p:cxnSp>
        <p:grpSp>
          <p:nvGrpSpPr>
            <p:cNvPr id="214" name="Google Shape;214;p18"/>
            <p:cNvGrpSpPr/>
            <p:nvPr/>
          </p:nvGrpSpPr>
          <p:grpSpPr>
            <a:xfrm>
              <a:off x="7321178" y="3341486"/>
              <a:ext cx="659055" cy="875706"/>
              <a:chOff x="2233613" y="5948363"/>
              <a:chExt cx="574675" cy="763588"/>
            </a:xfrm>
          </p:grpSpPr>
          <p:sp>
            <p:nvSpPr>
              <p:cNvPr id="215" name="Google Shape;215;p18"/>
              <p:cNvSpPr/>
              <p:nvPr/>
            </p:nvSpPr>
            <p:spPr>
              <a:xfrm>
                <a:off x="2386013" y="5948363"/>
                <a:ext cx="271463" cy="265113"/>
              </a:xfrm>
              <a:custGeom>
                <a:rect b="b" l="l" r="r" t="t"/>
                <a:pathLst>
                  <a:path extrusionOk="0" h="167" w="171">
                    <a:moveTo>
                      <a:pt x="86" y="0"/>
                    </a:moveTo>
                    <a:lnTo>
                      <a:pt x="86" y="0"/>
                    </a:lnTo>
                    <a:lnTo>
                      <a:pt x="86" y="0"/>
                    </a:lnTo>
                    <a:lnTo>
                      <a:pt x="86" y="0"/>
                    </a:lnTo>
                    <a:lnTo>
                      <a:pt x="86" y="0"/>
                    </a:lnTo>
                    <a:lnTo>
                      <a:pt x="86" y="0"/>
                    </a:lnTo>
                    <a:lnTo>
                      <a:pt x="86" y="0"/>
                    </a:lnTo>
                    <a:lnTo>
                      <a:pt x="86" y="0"/>
                    </a:lnTo>
                    <a:lnTo>
                      <a:pt x="74" y="2"/>
                    </a:lnTo>
                    <a:lnTo>
                      <a:pt x="64" y="3"/>
                    </a:lnTo>
                    <a:lnTo>
                      <a:pt x="55" y="5"/>
                    </a:lnTo>
                    <a:lnTo>
                      <a:pt x="46" y="8"/>
                    </a:lnTo>
                    <a:lnTo>
                      <a:pt x="39" y="12"/>
                    </a:lnTo>
                    <a:lnTo>
                      <a:pt x="33" y="16"/>
                    </a:lnTo>
                    <a:lnTo>
                      <a:pt x="27" y="21"/>
                    </a:lnTo>
                    <a:lnTo>
                      <a:pt x="22" y="27"/>
                    </a:lnTo>
                    <a:lnTo>
                      <a:pt x="14" y="40"/>
                    </a:lnTo>
                    <a:lnTo>
                      <a:pt x="7" y="53"/>
                    </a:lnTo>
                    <a:lnTo>
                      <a:pt x="4" y="69"/>
                    </a:lnTo>
                    <a:lnTo>
                      <a:pt x="1" y="84"/>
                    </a:lnTo>
                    <a:lnTo>
                      <a:pt x="0" y="100"/>
                    </a:lnTo>
                    <a:lnTo>
                      <a:pt x="1" y="115"/>
                    </a:lnTo>
                    <a:lnTo>
                      <a:pt x="2" y="141"/>
                    </a:lnTo>
                    <a:lnTo>
                      <a:pt x="7" y="160"/>
                    </a:lnTo>
                    <a:lnTo>
                      <a:pt x="8" y="167"/>
                    </a:lnTo>
                    <a:lnTo>
                      <a:pt x="8" y="167"/>
                    </a:lnTo>
                    <a:lnTo>
                      <a:pt x="10" y="151"/>
                    </a:lnTo>
                    <a:lnTo>
                      <a:pt x="17" y="115"/>
                    </a:lnTo>
                    <a:lnTo>
                      <a:pt x="22" y="97"/>
                    </a:lnTo>
                    <a:lnTo>
                      <a:pt x="27" y="84"/>
                    </a:lnTo>
                    <a:lnTo>
                      <a:pt x="30" y="79"/>
                    </a:lnTo>
                    <a:lnTo>
                      <a:pt x="33" y="76"/>
                    </a:lnTo>
                    <a:lnTo>
                      <a:pt x="36" y="76"/>
                    </a:lnTo>
                    <a:lnTo>
                      <a:pt x="39" y="79"/>
                    </a:lnTo>
                    <a:lnTo>
                      <a:pt x="39" y="79"/>
                    </a:lnTo>
                    <a:lnTo>
                      <a:pt x="45" y="85"/>
                    </a:lnTo>
                    <a:lnTo>
                      <a:pt x="52" y="91"/>
                    </a:lnTo>
                    <a:lnTo>
                      <a:pt x="60" y="94"/>
                    </a:lnTo>
                    <a:lnTo>
                      <a:pt x="67" y="97"/>
                    </a:lnTo>
                    <a:lnTo>
                      <a:pt x="79" y="100"/>
                    </a:lnTo>
                    <a:lnTo>
                      <a:pt x="86" y="100"/>
                    </a:lnTo>
                    <a:lnTo>
                      <a:pt x="86" y="100"/>
                    </a:lnTo>
                    <a:lnTo>
                      <a:pt x="86" y="100"/>
                    </a:lnTo>
                    <a:lnTo>
                      <a:pt x="86" y="100"/>
                    </a:lnTo>
                    <a:lnTo>
                      <a:pt x="86" y="100"/>
                    </a:lnTo>
                    <a:lnTo>
                      <a:pt x="86" y="100"/>
                    </a:lnTo>
                    <a:lnTo>
                      <a:pt x="86" y="100"/>
                    </a:lnTo>
                    <a:lnTo>
                      <a:pt x="86" y="100"/>
                    </a:lnTo>
                    <a:lnTo>
                      <a:pt x="92" y="100"/>
                    </a:lnTo>
                    <a:lnTo>
                      <a:pt x="104" y="97"/>
                    </a:lnTo>
                    <a:lnTo>
                      <a:pt x="111" y="94"/>
                    </a:lnTo>
                    <a:lnTo>
                      <a:pt x="118" y="91"/>
                    </a:lnTo>
                    <a:lnTo>
                      <a:pt x="126" y="85"/>
                    </a:lnTo>
                    <a:lnTo>
                      <a:pt x="133" y="79"/>
                    </a:lnTo>
                    <a:lnTo>
                      <a:pt x="133" y="79"/>
                    </a:lnTo>
                    <a:lnTo>
                      <a:pt x="136" y="76"/>
                    </a:lnTo>
                    <a:lnTo>
                      <a:pt x="139" y="76"/>
                    </a:lnTo>
                    <a:lnTo>
                      <a:pt x="142" y="79"/>
                    </a:lnTo>
                    <a:lnTo>
                      <a:pt x="143" y="84"/>
                    </a:lnTo>
                    <a:lnTo>
                      <a:pt x="149" y="97"/>
                    </a:lnTo>
                    <a:lnTo>
                      <a:pt x="154" y="115"/>
                    </a:lnTo>
                    <a:lnTo>
                      <a:pt x="161" y="151"/>
                    </a:lnTo>
                    <a:lnTo>
                      <a:pt x="162" y="167"/>
                    </a:lnTo>
                    <a:lnTo>
                      <a:pt x="162" y="167"/>
                    </a:lnTo>
                    <a:lnTo>
                      <a:pt x="165" y="160"/>
                    </a:lnTo>
                    <a:lnTo>
                      <a:pt x="168" y="141"/>
                    </a:lnTo>
                    <a:lnTo>
                      <a:pt x="171" y="115"/>
                    </a:lnTo>
                    <a:lnTo>
                      <a:pt x="171" y="100"/>
                    </a:lnTo>
                    <a:lnTo>
                      <a:pt x="170" y="84"/>
                    </a:lnTo>
                    <a:lnTo>
                      <a:pt x="168" y="69"/>
                    </a:lnTo>
                    <a:lnTo>
                      <a:pt x="164" y="53"/>
                    </a:lnTo>
                    <a:lnTo>
                      <a:pt x="158" y="40"/>
                    </a:lnTo>
                    <a:lnTo>
                      <a:pt x="149" y="27"/>
                    </a:lnTo>
                    <a:lnTo>
                      <a:pt x="143" y="21"/>
                    </a:lnTo>
                    <a:lnTo>
                      <a:pt x="137" y="16"/>
                    </a:lnTo>
                    <a:lnTo>
                      <a:pt x="132" y="12"/>
                    </a:lnTo>
                    <a:lnTo>
                      <a:pt x="124" y="8"/>
                    </a:lnTo>
                    <a:lnTo>
                      <a:pt x="115" y="5"/>
                    </a:lnTo>
                    <a:lnTo>
                      <a:pt x="107" y="3"/>
                    </a:lnTo>
                    <a:lnTo>
                      <a:pt x="96" y="2"/>
                    </a:lnTo>
                    <a:lnTo>
                      <a:pt x="86" y="0"/>
                    </a:lnTo>
                    <a:lnTo>
                      <a:pt x="86"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6" name="Google Shape;216;p18"/>
              <p:cNvSpPr/>
              <p:nvPr/>
            </p:nvSpPr>
            <p:spPr>
              <a:xfrm>
                <a:off x="2233613" y="6330951"/>
                <a:ext cx="574675" cy="381000"/>
              </a:xfrm>
              <a:custGeom>
                <a:rect b="b" l="l" r="r" t="t"/>
                <a:pathLst>
                  <a:path extrusionOk="0" h="240" w="362">
                    <a:moveTo>
                      <a:pt x="323" y="35"/>
                    </a:moveTo>
                    <a:lnTo>
                      <a:pt x="323" y="35"/>
                    </a:lnTo>
                    <a:lnTo>
                      <a:pt x="305" y="25"/>
                    </a:lnTo>
                    <a:lnTo>
                      <a:pt x="285" y="16"/>
                    </a:lnTo>
                    <a:lnTo>
                      <a:pt x="264" y="7"/>
                    </a:lnTo>
                    <a:lnTo>
                      <a:pt x="244" y="1"/>
                    </a:lnTo>
                    <a:lnTo>
                      <a:pt x="244" y="1"/>
                    </a:lnTo>
                    <a:lnTo>
                      <a:pt x="229" y="20"/>
                    </a:lnTo>
                    <a:lnTo>
                      <a:pt x="216" y="39"/>
                    </a:lnTo>
                    <a:lnTo>
                      <a:pt x="201" y="60"/>
                    </a:lnTo>
                    <a:lnTo>
                      <a:pt x="185" y="80"/>
                    </a:lnTo>
                    <a:lnTo>
                      <a:pt x="185" y="80"/>
                    </a:lnTo>
                    <a:lnTo>
                      <a:pt x="169" y="60"/>
                    </a:lnTo>
                    <a:lnTo>
                      <a:pt x="153" y="39"/>
                    </a:lnTo>
                    <a:lnTo>
                      <a:pt x="138" y="20"/>
                    </a:lnTo>
                    <a:lnTo>
                      <a:pt x="120" y="0"/>
                    </a:lnTo>
                    <a:lnTo>
                      <a:pt x="120" y="0"/>
                    </a:lnTo>
                    <a:lnTo>
                      <a:pt x="100" y="7"/>
                    </a:lnTo>
                    <a:lnTo>
                      <a:pt x="79" y="14"/>
                    </a:lnTo>
                    <a:lnTo>
                      <a:pt x="59" y="25"/>
                    </a:lnTo>
                    <a:lnTo>
                      <a:pt x="40" y="35"/>
                    </a:lnTo>
                    <a:lnTo>
                      <a:pt x="40" y="35"/>
                    </a:lnTo>
                    <a:lnTo>
                      <a:pt x="31" y="44"/>
                    </a:lnTo>
                    <a:lnTo>
                      <a:pt x="24" y="53"/>
                    </a:lnTo>
                    <a:lnTo>
                      <a:pt x="18" y="61"/>
                    </a:lnTo>
                    <a:lnTo>
                      <a:pt x="12" y="73"/>
                    </a:lnTo>
                    <a:lnTo>
                      <a:pt x="9" y="85"/>
                    </a:lnTo>
                    <a:lnTo>
                      <a:pt x="6" y="98"/>
                    </a:lnTo>
                    <a:lnTo>
                      <a:pt x="2" y="123"/>
                    </a:lnTo>
                    <a:lnTo>
                      <a:pt x="0" y="149"/>
                    </a:lnTo>
                    <a:lnTo>
                      <a:pt x="2" y="174"/>
                    </a:lnTo>
                    <a:lnTo>
                      <a:pt x="3" y="196"/>
                    </a:lnTo>
                    <a:lnTo>
                      <a:pt x="6" y="214"/>
                    </a:lnTo>
                    <a:lnTo>
                      <a:pt x="6" y="214"/>
                    </a:lnTo>
                    <a:lnTo>
                      <a:pt x="8" y="217"/>
                    </a:lnTo>
                    <a:lnTo>
                      <a:pt x="9" y="221"/>
                    </a:lnTo>
                    <a:lnTo>
                      <a:pt x="15" y="226"/>
                    </a:lnTo>
                    <a:lnTo>
                      <a:pt x="24" y="230"/>
                    </a:lnTo>
                    <a:lnTo>
                      <a:pt x="34" y="234"/>
                    </a:lnTo>
                    <a:lnTo>
                      <a:pt x="47" y="236"/>
                    </a:lnTo>
                    <a:lnTo>
                      <a:pt x="62" y="239"/>
                    </a:lnTo>
                    <a:lnTo>
                      <a:pt x="93" y="240"/>
                    </a:lnTo>
                    <a:lnTo>
                      <a:pt x="122" y="239"/>
                    </a:lnTo>
                    <a:lnTo>
                      <a:pt x="148" y="239"/>
                    </a:lnTo>
                    <a:lnTo>
                      <a:pt x="173" y="236"/>
                    </a:lnTo>
                    <a:lnTo>
                      <a:pt x="176" y="236"/>
                    </a:lnTo>
                    <a:lnTo>
                      <a:pt x="186" y="236"/>
                    </a:lnTo>
                    <a:lnTo>
                      <a:pt x="189" y="236"/>
                    </a:lnTo>
                    <a:lnTo>
                      <a:pt x="189" y="236"/>
                    </a:lnTo>
                    <a:lnTo>
                      <a:pt x="214" y="239"/>
                    </a:lnTo>
                    <a:lnTo>
                      <a:pt x="241" y="239"/>
                    </a:lnTo>
                    <a:lnTo>
                      <a:pt x="272" y="240"/>
                    </a:lnTo>
                    <a:lnTo>
                      <a:pt x="301" y="239"/>
                    </a:lnTo>
                    <a:lnTo>
                      <a:pt x="315" y="236"/>
                    </a:lnTo>
                    <a:lnTo>
                      <a:pt x="329" y="234"/>
                    </a:lnTo>
                    <a:lnTo>
                      <a:pt x="339" y="230"/>
                    </a:lnTo>
                    <a:lnTo>
                      <a:pt x="348" y="226"/>
                    </a:lnTo>
                    <a:lnTo>
                      <a:pt x="354" y="221"/>
                    </a:lnTo>
                    <a:lnTo>
                      <a:pt x="357" y="217"/>
                    </a:lnTo>
                    <a:lnTo>
                      <a:pt x="357" y="214"/>
                    </a:lnTo>
                    <a:lnTo>
                      <a:pt x="357" y="214"/>
                    </a:lnTo>
                    <a:lnTo>
                      <a:pt x="359" y="196"/>
                    </a:lnTo>
                    <a:lnTo>
                      <a:pt x="361" y="174"/>
                    </a:lnTo>
                    <a:lnTo>
                      <a:pt x="362" y="149"/>
                    </a:lnTo>
                    <a:lnTo>
                      <a:pt x="361" y="123"/>
                    </a:lnTo>
                    <a:lnTo>
                      <a:pt x="358" y="98"/>
                    </a:lnTo>
                    <a:lnTo>
                      <a:pt x="355" y="85"/>
                    </a:lnTo>
                    <a:lnTo>
                      <a:pt x="351" y="73"/>
                    </a:lnTo>
                    <a:lnTo>
                      <a:pt x="345" y="61"/>
                    </a:lnTo>
                    <a:lnTo>
                      <a:pt x="339" y="53"/>
                    </a:lnTo>
                    <a:lnTo>
                      <a:pt x="332" y="44"/>
                    </a:lnTo>
                    <a:lnTo>
                      <a:pt x="323" y="35"/>
                    </a:lnTo>
                    <a:lnTo>
                      <a:pt x="323" y="35"/>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17" name="Google Shape;217;p18"/>
            <p:cNvGrpSpPr/>
            <p:nvPr/>
          </p:nvGrpSpPr>
          <p:grpSpPr>
            <a:xfrm>
              <a:off x="2420068" y="4552495"/>
              <a:ext cx="660876" cy="952171"/>
              <a:chOff x="1176338" y="5891213"/>
              <a:chExt cx="576263" cy="830263"/>
            </a:xfrm>
          </p:grpSpPr>
          <p:sp>
            <p:nvSpPr>
              <p:cNvPr id="218" name="Google Shape;218;p18"/>
              <p:cNvSpPr/>
              <p:nvPr/>
            </p:nvSpPr>
            <p:spPr>
              <a:xfrm>
                <a:off x="1338263" y="6092826"/>
                <a:ext cx="0" cy="3175"/>
              </a:xfrm>
              <a:custGeom>
                <a:rect b="b" l="l" r="r" t="t"/>
                <a:pathLst>
                  <a:path extrusionOk="0" h="2" w="120000">
                    <a:moveTo>
                      <a:pt x="0" y="2"/>
                    </a:moveTo>
                    <a:lnTo>
                      <a:pt x="0" y="2"/>
                    </a:lnTo>
                    <a:lnTo>
                      <a:pt x="0" y="0"/>
                    </a:lnTo>
                    <a:lnTo>
                      <a:pt x="0" y="0"/>
                    </a:lnTo>
                    <a:lnTo>
                      <a:pt x="0" y="2"/>
                    </a:lnTo>
                    <a:lnTo>
                      <a:pt x="0" y="2"/>
                    </a:lnTo>
                    <a:close/>
                  </a:path>
                </a:pathLst>
              </a:custGeom>
              <a:solidFill>
                <a:schemeClr val="accent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9" name="Google Shape;219;p18"/>
              <p:cNvSpPr/>
              <p:nvPr/>
            </p:nvSpPr>
            <p:spPr>
              <a:xfrm>
                <a:off x="1335088" y="5891213"/>
                <a:ext cx="260350" cy="201613"/>
              </a:xfrm>
              <a:custGeom>
                <a:rect b="b" l="l" r="r" t="t"/>
                <a:pathLst>
                  <a:path extrusionOk="0" h="127" w="164">
                    <a:moveTo>
                      <a:pt x="87" y="0"/>
                    </a:moveTo>
                    <a:lnTo>
                      <a:pt x="87" y="0"/>
                    </a:lnTo>
                    <a:lnTo>
                      <a:pt x="78" y="1"/>
                    </a:lnTo>
                    <a:lnTo>
                      <a:pt x="69" y="1"/>
                    </a:lnTo>
                    <a:lnTo>
                      <a:pt x="53" y="5"/>
                    </a:lnTo>
                    <a:lnTo>
                      <a:pt x="38" y="13"/>
                    </a:lnTo>
                    <a:lnTo>
                      <a:pt x="27" y="22"/>
                    </a:lnTo>
                    <a:lnTo>
                      <a:pt x="16" y="32"/>
                    </a:lnTo>
                    <a:lnTo>
                      <a:pt x="9" y="44"/>
                    </a:lnTo>
                    <a:lnTo>
                      <a:pt x="5" y="55"/>
                    </a:lnTo>
                    <a:lnTo>
                      <a:pt x="2" y="67"/>
                    </a:lnTo>
                    <a:lnTo>
                      <a:pt x="2" y="67"/>
                    </a:lnTo>
                    <a:lnTo>
                      <a:pt x="0" y="88"/>
                    </a:lnTo>
                    <a:lnTo>
                      <a:pt x="0" y="107"/>
                    </a:lnTo>
                    <a:lnTo>
                      <a:pt x="2" y="127"/>
                    </a:lnTo>
                    <a:lnTo>
                      <a:pt x="2" y="127"/>
                    </a:lnTo>
                    <a:lnTo>
                      <a:pt x="5" y="118"/>
                    </a:lnTo>
                    <a:lnTo>
                      <a:pt x="9" y="108"/>
                    </a:lnTo>
                    <a:lnTo>
                      <a:pt x="19" y="92"/>
                    </a:lnTo>
                    <a:lnTo>
                      <a:pt x="28" y="82"/>
                    </a:lnTo>
                    <a:lnTo>
                      <a:pt x="31" y="79"/>
                    </a:lnTo>
                    <a:lnTo>
                      <a:pt x="31" y="79"/>
                    </a:lnTo>
                    <a:lnTo>
                      <a:pt x="52" y="79"/>
                    </a:lnTo>
                    <a:lnTo>
                      <a:pt x="71" y="77"/>
                    </a:lnTo>
                    <a:lnTo>
                      <a:pt x="87" y="74"/>
                    </a:lnTo>
                    <a:lnTo>
                      <a:pt x="98" y="70"/>
                    </a:lnTo>
                    <a:lnTo>
                      <a:pt x="109" y="67"/>
                    </a:lnTo>
                    <a:lnTo>
                      <a:pt x="116" y="63"/>
                    </a:lnTo>
                    <a:lnTo>
                      <a:pt x="122" y="58"/>
                    </a:lnTo>
                    <a:lnTo>
                      <a:pt x="122" y="58"/>
                    </a:lnTo>
                    <a:lnTo>
                      <a:pt x="132" y="66"/>
                    </a:lnTo>
                    <a:lnTo>
                      <a:pt x="141" y="76"/>
                    </a:lnTo>
                    <a:lnTo>
                      <a:pt x="147" y="86"/>
                    </a:lnTo>
                    <a:lnTo>
                      <a:pt x="153" y="98"/>
                    </a:lnTo>
                    <a:lnTo>
                      <a:pt x="160" y="117"/>
                    </a:lnTo>
                    <a:lnTo>
                      <a:pt x="161" y="124"/>
                    </a:lnTo>
                    <a:lnTo>
                      <a:pt x="161" y="124"/>
                    </a:lnTo>
                    <a:lnTo>
                      <a:pt x="163" y="110"/>
                    </a:lnTo>
                    <a:lnTo>
                      <a:pt x="164" y="96"/>
                    </a:lnTo>
                    <a:lnTo>
                      <a:pt x="163" y="83"/>
                    </a:lnTo>
                    <a:lnTo>
                      <a:pt x="161" y="71"/>
                    </a:lnTo>
                    <a:lnTo>
                      <a:pt x="160" y="61"/>
                    </a:lnTo>
                    <a:lnTo>
                      <a:pt x="157" y="51"/>
                    </a:lnTo>
                    <a:lnTo>
                      <a:pt x="153" y="41"/>
                    </a:lnTo>
                    <a:lnTo>
                      <a:pt x="148" y="33"/>
                    </a:lnTo>
                    <a:lnTo>
                      <a:pt x="142" y="26"/>
                    </a:lnTo>
                    <a:lnTo>
                      <a:pt x="137" y="19"/>
                    </a:lnTo>
                    <a:lnTo>
                      <a:pt x="129" y="13"/>
                    </a:lnTo>
                    <a:lnTo>
                      <a:pt x="122" y="8"/>
                    </a:lnTo>
                    <a:lnTo>
                      <a:pt x="113" y="5"/>
                    </a:lnTo>
                    <a:lnTo>
                      <a:pt x="106" y="2"/>
                    </a:lnTo>
                    <a:lnTo>
                      <a:pt x="95" y="1"/>
                    </a:lnTo>
                    <a:lnTo>
                      <a:pt x="87" y="0"/>
                    </a:lnTo>
                    <a:lnTo>
                      <a:pt x="87" y="0"/>
                    </a:lnTo>
                    <a:close/>
                  </a:path>
                </a:pathLst>
              </a:custGeom>
              <a:solidFill>
                <a:schemeClr val="accent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0" name="Google Shape;220;p18"/>
              <p:cNvSpPr/>
              <p:nvPr/>
            </p:nvSpPr>
            <p:spPr>
              <a:xfrm>
                <a:off x="1176338" y="6251576"/>
                <a:ext cx="576263" cy="469900"/>
              </a:xfrm>
              <a:custGeom>
                <a:rect b="b" l="l" r="r" t="t"/>
                <a:pathLst>
                  <a:path extrusionOk="0" h="296" w="363">
                    <a:moveTo>
                      <a:pt x="323" y="50"/>
                    </a:moveTo>
                    <a:lnTo>
                      <a:pt x="323" y="50"/>
                    </a:lnTo>
                    <a:lnTo>
                      <a:pt x="289" y="26"/>
                    </a:lnTo>
                    <a:lnTo>
                      <a:pt x="251" y="1"/>
                    </a:lnTo>
                    <a:lnTo>
                      <a:pt x="251" y="1"/>
                    </a:lnTo>
                    <a:lnTo>
                      <a:pt x="242" y="15"/>
                    </a:lnTo>
                    <a:lnTo>
                      <a:pt x="235" y="29"/>
                    </a:lnTo>
                    <a:lnTo>
                      <a:pt x="222" y="59"/>
                    </a:lnTo>
                    <a:lnTo>
                      <a:pt x="212" y="88"/>
                    </a:lnTo>
                    <a:lnTo>
                      <a:pt x="206" y="113"/>
                    </a:lnTo>
                    <a:lnTo>
                      <a:pt x="206" y="113"/>
                    </a:lnTo>
                    <a:lnTo>
                      <a:pt x="200" y="95"/>
                    </a:lnTo>
                    <a:lnTo>
                      <a:pt x="194" y="76"/>
                    </a:lnTo>
                    <a:lnTo>
                      <a:pt x="185" y="37"/>
                    </a:lnTo>
                    <a:lnTo>
                      <a:pt x="185" y="37"/>
                    </a:lnTo>
                    <a:lnTo>
                      <a:pt x="191" y="35"/>
                    </a:lnTo>
                    <a:lnTo>
                      <a:pt x="195" y="32"/>
                    </a:lnTo>
                    <a:lnTo>
                      <a:pt x="200" y="29"/>
                    </a:lnTo>
                    <a:lnTo>
                      <a:pt x="200" y="25"/>
                    </a:lnTo>
                    <a:lnTo>
                      <a:pt x="200" y="25"/>
                    </a:lnTo>
                    <a:lnTo>
                      <a:pt x="198" y="20"/>
                    </a:lnTo>
                    <a:lnTo>
                      <a:pt x="195" y="16"/>
                    </a:lnTo>
                    <a:lnTo>
                      <a:pt x="188" y="13"/>
                    </a:lnTo>
                    <a:lnTo>
                      <a:pt x="181" y="12"/>
                    </a:lnTo>
                    <a:lnTo>
                      <a:pt x="181" y="12"/>
                    </a:lnTo>
                    <a:lnTo>
                      <a:pt x="173" y="13"/>
                    </a:lnTo>
                    <a:lnTo>
                      <a:pt x="168" y="16"/>
                    </a:lnTo>
                    <a:lnTo>
                      <a:pt x="163" y="20"/>
                    </a:lnTo>
                    <a:lnTo>
                      <a:pt x="162" y="25"/>
                    </a:lnTo>
                    <a:lnTo>
                      <a:pt x="162" y="25"/>
                    </a:lnTo>
                    <a:lnTo>
                      <a:pt x="163" y="29"/>
                    </a:lnTo>
                    <a:lnTo>
                      <a:pt x="166" y="32"/>
                    </a:lnTo>
                    <a:lnTo>
                      <a:pt x="171" y="35"/>
                    </a:lnTo>
                    <a:lnTo>
                      <a:pt x="175" y="37"/>
                    </a:lnTo>
                    <a:lnTo>
                      <a:pt x="175" y="37"/>
                    </a:lnTo>
                    <a:lnTo>
                      <a:pt x="168" y="76"/>
                    </a:lnTo>
                    <a:lnTo>
                      <a:pt x="162" y="94"/>
                    </a:lnTo>
                    <a:lnTo>
                      <a:pt x="157" y="111"/>
                    </a:lnTo>
                    <a:lnTo>
                      <a:pt x="157" y="111"/>
                    </a:lnTo>
                    <a:lnTo>
                      <a:pt x="147" y="81"/>
                    </a:lnTo>
                    <a:lnTo>
                      <a:pt x="135" y="50"/>
                    </a:lnTo>
                    <a:lnTo>
                      <a:pt x="115" y="0"/>
                    </a:lnTo>
                    <a:lnTo>
                      <a:pt x="115" y="0"/>
                    </a:lnTo>
                    <a:lnTo>
                      <a:pt x="77" y="25"/>
                    </a:lnTo>
                    <a:lnTo>
                      <a:pt x="40" y="50"/>
                    </a:lnTo>
                    <a:lnTo>
                      <a:pt x="40" y="50"/>
                    </a:lnTo>
                    <a:lnTo>
                      <a:pt x="31" y="57"/>
                    </a:lnTo>
                    <a:lnTo>
                      <a:pt x="24" y="67"/>
                    </a:lnTo>
                    <a:lnTo>
                      <a:pt x="18" y="79"/>
                    </a:lnTo>
                    <a:lnTo>
                      <a:pt x="12" y="92"/>
                    </a:lnTo>
                    <a:lnTo>
                      <a:pt x="9" y="107"/>
                    </a:lnTo>
                    <a:lnTo>
                      <a:pt x="6" y="122"/>
                    </a:lnTo>
                    <a:lnTo>
                      <a:pt x="2" y="154"/>
                    </a:lnTo>
                    <a:lnTo>
                      <a:pt x="0" y="188"/>
                    </a:lnTo>
                    <a:lnTo>
                      <a:pt x="2" y="218"/>
                    </a:lnTo>
                    <a:lnTo>
                      <a:pt x="3" y="246"/>
                    </a:lnTo>
                    <a:lnTo>
                      <a:pt x="6" y="267"/>
                    </a:lnTo>
                    <a:lnTo>
                      <a:pt x="6" y="267"/>
                    </a:lnTo>
                    <a:lnTo>
                      <a:pt x="8" y="271"/>
                    </a:lnTo>
                    <a:lnTo>
                      <a:pt x="9" y="274"/>
                    </a:lnTo>
                    <a:lnTo>
                      <a:pt x="15" y="282"/>
                    </a:lnTo>
                    <a:lnTo>
                      <a:pt x="24" y="286"/>
                    </a:lnTo>
                    <a:lnTo>
                      <a:pt x="36" y="290"/>
                    </a:lnTo>
                    <a:lnTo>
                      <a:pt x="47" y="293"/>
                    </a:lnTo>
                    <a:lnTo>
                      <a:pt x="62" y="295"/>
                    </a:lnTo>
                    <a:lnTo>
                      <a:pt x="93" y="296"/>
                    </a:lnTo>
                    <a:lnTo>
                      <a:pt x="122" y="296"/>
                    </a:lnTo>
                    <a:lnTo>
                      <a:pt x="149" y="295"/>
                    </a:lnTo>
                    <a:lnTo>
                      <a:pt x="173" y="292"/>
                    </a:lnTo>
                    <a:lnTo>
                      <a:pt x="176" y="292"/>
                    </a:lnTo>
                    <a:lnTo>
                      <a:pt x="187" y="292"/>
                    </a:lnTo>
                    <a:lnTo>
                      <a:pt x="190" y="292"/>
                    </a:lnTo>
                    <a:lnTo>
                      <a:pt x="190" y="292"/>
                    </a:lnTo>
                    <a:lnTo>
                      <a:pt x="215" y="295"/>
                    </a:lnTo>
                    <a:lnTo>
                      <a:pt x="241" y="296"/>
                    </a:lnTo>
                    <a:lnTo>
                      <a:pt x="272" y="296"/>
                    </a:lnTo>
                    <a:lnTo>
                      <a:pt x="301" y="295"/>
                    </a:lnTo>
                    <a:lnTo>
                      <a:pt x="316" y="293"/>
                    </a:lnTo>
                    <a:lnTo>
                      <a:pt x="329" y="290"/>
                    </a:lnTo>
                    <a:lnTo>
                      <a:pt x="339" y="286"/>
                    </a:lnTo>
                    <a:lnTo>
                      <a:pt x="348" y="282"/>
                    </a:lnTo>
                    <a:lnTo>
                      <a:pt x="355" y="274"/>
                    </a:lnTo>
                    <a:lnTo>
                      <a:pt x="357" y="271"/>
                    </a:lnTo>
                    <a:lnTo>
                      <a:pt x="357" y="267"/>
                    </a:lnTo>
                    <a:lnTo>
                      <a:pt x="357" y="267"/>
                    </a:lnTo>
                    <a:lnTo>
                      <a:pt x="360" y="246"/>
                    </a:lnTo>
                    <a:lnTo>
                      <a:pt x="361" y="218"/>
                    </a:lnTo>
                    <a:lnTo>
                      <a:pt x="363" y="188"/>
                    </a:lnTo>
                    <a:lnTo>
                      <a:pt x="361" y="154"/>
                    </a:lnTo>
                    <a:lnTo>
                      <a:pt x="358" y="122"/>
                    </a:lnTo>
                    <a:lnTo>
                      <a:pt x="355" y="107"/>
                    </a:lnTo>
                    <a:lnTo>
                      <a:pt x="351" y="92"/>
                    </a:lnTo>
                    <a:lnTo>
                      <a:pt x="345" y="79"/>
                    </a:lnTo>
                    <a:lnTo>
                      <a:pt x="339" y="67"/>
                    </a:lnTo>
                    <a:lnTo>
                      <a:pt x="332" y="57"/>
                    </a:lnTo>
                    <a:lnTo>
                      <a:pt x="323" y="50"/>
                    </a:lnTo>
                    <a:lnTo>
                      <a:pt x="323" y="50"/>
                    </a:lnTo>
                    <a:close/>
                  </a:path>
                </a:pathLst>
              </a:custGeom>
              <a:solidFill>
                <a:schemeClr val="accent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21" name="Google Shape;221;p18"/>
            <p:cNvGrpSpPr/>
            <p:nvPr/>
          </p:nvGrpSpPr>
          <p:grpSpPr>
            <a:xfrm>
              <a:off x="5741028" y="1942952"/>
              <a:ext cx="657235" cy="964915"/>
              <a:chOff x="3300413" y="5894388"/>
              <a:chExt cx="573088" cy="841375"/>
            </a:xfrm>
          </p:grpSpPr>
          <p:sp>
            <p:nvSpPr>
              <p:cNvPr id="222" name="Google Shape;222;p18"/>
              <p:cNvSpPr/>
              <p:nvPr/>
            </p:nvSpPr>
            <p:spPr>
              <a:xfrm>
                <a:off x="3449638" y="5894388"/>
                <a:ext cx="274638" cy="209550"/>
              </a:xfrm>
              <a:custGeom>
                <a:rect b="b" l="l" r="r" t="t"/>
                <a:pathLst>
                  <a:path extrusionOk="0" h="132" w="173">
                    <a:moveTo>
                      <a:pt x="161" y="37"/>
                    </a:moveTo>
                    <a:lnTo>
                      <a:pt x="161" y="37"/>
                    </a:lnTo>
                    <a:lnTo>
                      <a:pt x="155" y="28"/>
                    </a:lnTo>
                    <a:lnTo>
                      <a:pt x="148" y="20"/>
                    </a:lnTo>
                    <a:lnTo>
                      <a:pt x="139" y="14"/>
                    </a:lnTo>
                    <a:lnTo>
                      <a:pt x="129" y="9"/>
                    </a:lnTo>
                    <a:lnTo>
                      <a:pt x="118" y="5"/>
                    </a:lnTo>
                    <a:lnTo>
                      <a:pt x="108" y="2"/>
                    </a:lnTo>
                    <a:lnTo>
                      <a:pt x="98" y="0"/>
                    </a:lnTo>
                    <a:lnTo>
                      <a:pt x="86" y="0"/>
                    </a:lnTo>
                    <a:lnTo>
                      <a:pt x="86" y="0"/>
                    </a:lnTo>
                    <a:lnTo>
                      <a:pt x="86" y="0"/>
                    </a:lnTo>
                    <a:lnTo>
                      <a:pt x="86" y="0"/>
                    </a:lnTo>
                    <a:lnTo>
                      <a:pt x="86" y="0"/>
                    </a:lnTo>
                    <a:lnTo>
                      <a:pt x="86" y="0"/>
                    </a:lnTo>
                    <a:lnTo>
                      <a:pt x="64" y="2"/>
                    </a:lnTo>
                    <a:lnTo>
                      <a:pt x="54" y="5"/>
                    </a:lnTo>
                    <a:lnTo>
                      <a:pt x="45" y="8"/>
                    </a:lnTo>
                    <a:lnTo>
                      <a:pt x="35" y="14"/>
                    </a:lnTo>
                    <a:lnTo>
                      <a:pt x="26" y="20"/>
                    </a:lnTo>
                    <a:lnTo>
                      <a:pt x="19" y="27"/>
                    </a:lnTo>
                    <a:lnTo>
                      <a:pt x="13" y="36"/>
                    </a:lnTo>
                    <a:lnTo>
                      <a:pt x="13" y="36"/>
                    </a:lnTo>
                    <a:lnTo>
                      <a:pt x="8" y="43"/>
                    </a:lnTo>
                    <a:lnTo>
                      <a:pt x="6" y="50"/>
                    </a:lnTo>
                    <a:lnTo>
                      <a:pt x="1" y="68"/>
                    </a:lnTo>
                    <a:lnTo>
                      <a:pt x="0" y="86"/>
                    </a:lnTo>
                    <a:lnTo>
                      <a:pt x="1" y="103"/>
                    </a:lnTo>
                    <a:lnTo>
                      <a:pt x="1" y="103"/>
                    </a:lnTo>
                    <a:lnTo>
                      <a:pt x="3" y="116"/>
                    </a:lnTo>
                    <a:lnTo>
                      <a:pt x="7" y="131"/>
                    </a:lnTo>
                    <a:lnTo>
                      <a:pt x="7" y="131"/>
                    </a:lnTo>
                    <a:lnTo>
                      <a:pt x="7" y="131"/>
                    </a:lnTo>
                    <a:lnTo>
                      <a:pt x="7" y="131"/>
                    </a:lnTo>
                    <a:lnTo>
                      <a:pt x="7" y="132"/>
                    </a:lnTo>
                    <a:lnTo>
                      <a:pt x="8" y="132"/>
                    </a:lnTo>
                    <a:lnTo>
                      <a:pt x="10" y="132"/>
                    </a:lnTo>
                    <a:lnTo>
                      <a:pt x="10" y="131"/>
                    </a:lnTo>
                    <a:lnTo>
                      <a:pt x="10" y="131"/>
                    </a:lnTo>
                    <a:lnTo>
                      <a:pt x="10" y="130"/>
                    </a:lnTo>
                    <a:lnTo>
                      <a:pt x="10" y="130"/>
                    </a:lnTo>
                    <a:lnTo>
                      <a:pt x="7" y="116"/>
                    </a:lnTo>
                    <a:lnTo>
                      <a:pt x="6" y="103"/>
                    </a:lnTo>
                    <a:lnTo>
                      <a:pt x="6" y="103"/>
                    </a:lnTo>
                    <a:lnTo>
                      <a:pt x="6" y="102"/>
                    </a:lnTo>
                    <a:lnTo>
                      <a:pt x="7" y="102"/>
                    </a:lnTo>
                    <a:lnTo>
                      <a:pt x="11" y="103"/>
                    </a:lnTo>
                    <a:lnTo>
                      <a:pt x="20" y="105"/>
                    </a:lnTo>
                    <a:lnTo>
                      <a:pt x="20" y="105"/>
                    </a:lnTo>
                    <a:lnTo>
                      <a:pt x="23" y="103"/>
                    </a:lnTo>
                    <a:lnTo>
                      <a:pt x="26" y="102"/>
                    </a:lnTo>
                    <a:lnTo>
                      <a:pt x="32" y="96"/>
                    </a:lnTo>
                    <a:lnTo>
                      <a:pt x="32" y="96"/>
                    </a:lnTo>
                    <a:lnTo>
                      <a:pt x="35" y="88"/>
                    </a:lnTo>
                    <a:lnTo>
                      <a:pt x="36" y="80"/>
                    </a:lnTo>
                    <a:lnTo>
                      <a:pt x="36" y="71"/>
                    </a:lnTo>
                    <a:lnTo>
                      <a:pt x="35" y="66"/>
                    </a:lnTo>
                    <a:lnTo>
                      <a:pt x="33" y="64"/>
                    </a:lnTo>
                    <a:lnTo>
                      <a:pt x="33" y="64"/>
                    </a:lnTo>
                    <a:lnTo>
                      <a:pt x="30" y="62"/>
                    </a:lnTo>
                    <a:lnTo>
                      <a:pt x="29" y="62"/>
                    </a:lnTo>
                    <a:lnTo>
                      <a:pt x="29" y="62"/>
                    </a:lnTo>
                    <a:lnTo>
                      <a:pt x="26" y="61"/>
                    </a:lnTo>
                    <a:lnTo>
                      <a:pt x="25" y="59"/>
                    </a:lnTo>
                    <a:lnTo>
                      <a:pt x="25" y="56"/>
                    </a:lnTo>
                    <a:lnTo>
                      <a:pt x="26" y="47"/>
                    </a:lnTo>
                    <a:lnTo>
                      <a:pt x="26" y="47"/>
                    </a:lnTo>
                    <a:lnTo>
                      <a:pt x="29" y="42"/>
                    </a:lnTo>
                    <a:lnTo>
                      <a:pt x="33" y="37"/>
                    </a:lnTo>
                    <a:lnTo>
                      <a:pt x="33" y="37"/>
                    </a:lnTo>
                    <a:lnTo>
                      <a:pt x="35" y="36"/>
                    </a:lnTo>
                    <a:lnTo>
                      <a:pt x="36" y="34"/>
                    </a:lnTo>
                    <a:lnTo>
                      <a:pt x="41" y="37"/>
                    </a:lnTo>
                    <a:lnTo>
                      <a:pt x="48" y="43"/>
                    </a:lnTo>
                    <a:lnTo>
                      <a:pt x="48" y="43"/>
                    </a:lnTo>
                    <a:lnTo>
                      <a:pt x="55" y="49"/>
                    </a:lnTo>
                    <a:lnTo>
                      <a:pt x="66" y="53"/>
                    </a:lnTo>
                    <a:lnTo>
                      <a:pt x="76" y="55"/>
                    </a:lnTo>
                    <a:lnTo>
                      <a:pt x="86" y="56"/>
                    </a:lnTo>
                    <a:lnTo>
                      <a:pt x="86" y="56"/>
                    </a:lnTo>
                    <a:lnTo>
                      <a:pt x="86" y="56"/>
                    </a:lnTo>
                    <a:lnTo>
                      <a:pt x="86" y="56"/>
                    </a:lnTo>
                    <a:lnTo>
                      <a:pt x="86" y="56"/>
                    </a:lnTo>
                    <a:lnTo>
                      <a:pt x="86" y="56"/>
                    </a:lnTo>
                    <a:lnTo>
                      <a:pt x="96" y="55"/>
                    </a:lnTo>
                    <a:lnTo>
                      <a:pt x="107" y="53"/>
                    </a:lnTo>
                    <a:lnTo>
                      <a:pt x="116" y="49"/>
                    </a:lnTo>
                    <a:lnTo>
                      <a:pt x="124" y="44"/>
                    </a:lnTo>
                    <a:lnTo>
                      <a:pt x="124" y="44"/>
                    </a:lnTo>
                    <a:lnTo>
                      <a:pt x="130" y="37"/>
                    </a:lnTo>
                    <a:lnTo>
                      <a:pt x="130" y="37"/>
                    </a:lnTo>
                    <a:lnTo>
                      <a:pt x="133" y="36"/>
                    </a:lnTo>
                    <a:lnTo>
                      <a:pt x="135" y="34"/>
                    </a:lnTo>
                    <a:lnTo>
                      <a:pt x="138" y="34"/>
                    </a:lnTo>
                    <a:lnTo>
                      <a:pt x="139" y="36"/>
                    </a:lnTo>
                    <a:lnTo>
                      <a:pt x="142" y="40"/>
                    </a:lnTo>
                    <a:lnTo>
                      <a:pt x="145" y="44"/>
                    </a:lnTo>
                    <a:lnTo>
                      <a:pt x="145" y="44"/>
                    </a:lnTo>
                    <a:lnTo>
                      <a:pt x="148" y="50"/>
                    </a:lnTo>
                    <a:lnTo>
                      <a:pt x="148" y="56"/>
                    </a:lnTo>
                    <a:lnTo>
                      <a:pt x="148" y="56"/>
                    </a:lnTo>
                    <a:lnTo>
                      <a:pt x="148" y="59"/>
                    </a:lnTo>
                    <a:lnTo>
                      <a:pt x="145" y="61"/>
                    </a:lnTo>
                    <a:lnTo>
                      <a:pt x="140" y="64"/>
                    </a:lnTo>
                    <a:lnTo>
                      <a:pt x="140" y="64"/>
                    </a:lnTo>
                    <a:lnTo>
                      <a:pt x="138" y="66"/>
                    </a:lnTo>
                    <a:lnTo>
                      <a:pt x="136" y="69"/>
                    </a:lnTo>
                    <a:lnTo>
                      <a:pt x="136" y="78"/>
                    </a:lnTo>
                    <a:lnTo>
                      <a:pt x="138" y="87"/>
                    </a:lnTo>
                    <a:lnTo>
                      <a:pt x="140" y="94"/>
                    </a:lnTo>
                    <a:lnTo>
                      <a:pt x="140" y="94"/>
                    </a:lnTo>
                    <a:lnTo>
                      <a:pt x="145" y="100"/>
                    </a:lnTo>
                    <a:lnTo>
                      <a:pt x="148" y="103"/>
                    </a:lnTo>
                    <a:lnTo>
                      <a:pt x="151" y="105"/>
                    </a:lnTo>
                    <a:lnTo>
                      <a:pt x="151" y="105"/>
                    </a:lnTo>
                    <a:lnTo>
                      <a:pt x="154" y="105"/>
                    </a:lnTo>
                    <a:lnTo>
                      <a:pt x="157" y="105"/>
                    </a:lnTo>
                    <a:lnTo>
                      <a:pt x="157" y="105"/>
                    </a:lnTo>
                    <a:lnTo>
                      <a:pt x="162" y="102"/>
                    </a:lnTo>
                    <a:lnTo>
                      <a:pt x="165" y="100"/>
                    </a:lnTo>
                    <a:lnTo>
                      <a:pt x="167" y="102"/>
                    </a:lnTo>
                    <a:lnTo>
                      <a:pt x="167" y="103"/>
                    </a:lnTo>
                    <a:lnTo>
                      <a:pt x="167" y="103"/>
                    </a:lnTo>
                    <a:lnTo>
                      <a:pt x="165" y="116"/>
                    </a:lnTo>
                    <a:lnTo>
                      <a:pt x="162" y="130"/>
                    </a:lnTo>
                    <a:lnTo>
                      <a:pt x="162" y="130"/>
                    </a:lnTo>
                    <a:lnTo>
                      <a:pt x="162" y="131"/>
                    </a:lnTo>
                    <a:lnTo>
                      <a:pt x="162" y="131"/>
                    </a:lnTo>
                    <a:lnTo>
                      <a:pt x="162" y="132"/>
                    </a:lnTo>
                    <a:lnTo>
                      <a:pt x="164" y="132"/>
                    </a:lnTo>
                    <a:lnTo>
                      <a:pt x="165" y="132"/>
                    </a:lnTo>
                    <a:lnTo>
                      <a:pt x="165" y="131"/>
                    </a:lnTo>
                    <a:lnTo>
                      <a:pt x="165" y="131"/>
                    </a:lnTo>
                    <a:lnTo>
                      <a:pt x="165" y="131"/>
                    </a:lnTo>
                    <a:lnTo>
                      <a:pt x="165" y="131"/>
                    </a:lnTo>
                    <a:lnTo>
                      <a:pt x="170" y="116"/>
                    </a:lnTo>
                    <a:lnTo>
                      <a:pt x="171" y="103"/>
                    </a:lnTo>
                    <a:lnTo>
                      <a:pt x="171" y="103"/>
                    </a:lnTo>
                    <a:lnTo>
                      <a:pt x="173" y="86"/>
                    </a:lnTo>
                    <a:lnTo>
                      <a:pt x="171" y="69"/>
                    </a:lnTo>
                    <a:lnTo>
                      <a:pt x="168" y="53"/>
                    </a:lnTo>
                    <a:lnTo>
                      <a:pt x="161" y="37"/>
                    </a:lnTo>
                    <a:lnTo>
                      <a:pt x="161" y="37"/>
                    </a:ln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3" name="Google Shape;223;p18"/>
              <p:cNvSpPr/>
              <p:nvPr/>
            </p:nvSpPr>
            <p:spPr>
              <a:xfrm>
                <a:off x="3300413" y="6265863"/>
                <a:ext cx="573088" cy="469900"/>
              </a:xfrm>
              <a:custGeom>
                <a:rect b="b" l="l" r="r" t="t"/>
                <a:pathLst>
                  <a:path extrusionOk="0" h="296" w="361">
                    <a:moveTo>
                      <a:pt x="322" y="50"/>
                    </a:moveTo>
                    <a:lnTo>
                      <a:pt x="322" y="50"/>
                    </a:lnTo>
                    <a:lnTo>
                      <a:pt x="287" y="26"/>
                    </a:lnTo>
                    <a:lnTo>
                      <a:pt x="249" y="1"/>
                    </a:lnTo>
                    <a:lnTo>
                      <a:pt x="249" y="1"/>
                    </a:lnTo>
                    <a:lnTo>
                      <a:pt x="240" y="14"/>
                    </a:lnTo>
                    <a:lnTo>
                      <a:pt x="233" y="29"/>
                    </a:lnTo>
                    <a:lnTo>
                      <a:pt x="220" y="58"/>
                    </a:lnTo>
                    <a:lnTo>
                      <a:pt x="211" y="89"/>
                    </a:lnTo>
                    <a:lnTo>
                      <a:pt x="204" y="113"/>
                    </a:lnTo>
                    <a:lnTo>
                      <a:pt x="204" y="113"/>
                    </a:lnTo>
                    <a:lnTo>
                      <a:pt x="198" y="95"/>
                    </a:lnTo>
                    <a:lnTo>
                      <a:pt x="193" y="76"/>
                    </a:lnTo>
                    <a:lnTo>
                      <a:pt x="183" y="36"/>
                    </a:lnTo>
                    <a:lnTo>
                      <a:pt x="183" y="36"/>
                    </a:lnTo>
                    <a:lnTo>
                      <a:pt x="189" y="35"/>
                    </a:lnTo>
                    <a:lnTo>
                      <a:pt x="195" y="33"/>
                    </a:lnTo>
                    <a:lnTo>
                      <a:pt x="198" y="29"/>
                    </a:lnTo>
                    <a:lnTo>
                      <a:pt x="199" y="25"/>
                    </a:lnTo>
                    <a:lnTo>
                      <a:pt x="199" y="25"/>
                    </a:lnTo>
                    <a:lnTo>
                      <a:pt x="198" y="20"/>
                    </a:lnTo>
                    <a:lnTo>
                      <a:pt x="193" y="16"/>
                    </a:lnTo>
                    <a:lnTo>
                      <a:pt x="188" y="13"/>
                    </a:lnTo>
                    <a:lnTo>
                      <a:pt x="180" y="11"/>
                    </a:lnTo>
                    <a:lnTo>
                      <a:pt x="180" y="11"/>
                    </a:lnTo>
                    <a:lnTo>
                      <a:pt x="171" y="13"/>
                    </a:lnTo>
                    <a:lnTo>
                      <a:pt x="166" y="16"/>
                    </a:lnTo>
                    <a:lnTo>
                      <a:pt x="161" y="20"/>
                    </a:lnTo>
                    <a:lnTo>
                      <a:pt x="160" y="25"/>
                    </a:lnTo>
                    <a:lnTo>
                      <a:pt x="160" y="25"/>
                    </a:lnTo>
                    <a:lnTo>
                      <a:pt x="161" y="29"/>
                    </a:lnTo>
                    <a:lnTo>
                      <a:pt x="164" y="32"/>
                    </a:lnTo>
                    <a:lnTo>
                      <a:pt x="168" y="35"/>
                    </a:lnTo>
                    <a:lnTo>
                      <a:pt x="174" y="36"/>
                    </a:lnTo>
                    <a:lnTo>
                      <a:pt x="174" y="36"/>
                    </a:lnTo>
                    <a:lnTo>
                      <a:pt x="166" y="76"/>
                    </a:lnTo>
                    <a:lnTo>
                      <a:pt x="161" y="94"/>
                    </a:lnTo>
                    <a:lnTo>
                      <a:pt x="155" y="113"/>
                    </a:lnTo>
                    <a:lnTo>
                      <a:pt x="155" y="113"/>
                    </a:lnTo>
                    <a:lnTo>
                      <a:pt x="145" y="80"/>
                    </a:lnTo>
                    <a:lnTo>
                      <a:pt x="133" y="50"/>
                    </a:lnTo>
                    <a:lnTo>
                      <a:pt x="114" y="0"/>
                    </a:lnTo>
                    <a:lnTo>
                      <a:pt x="114" y="0"/>
                    </a:lnTo>
                    <a:lnTo>
                      <a:pt x="75" y="25"/>
                    </a:lnTo>
                    <a:lnTo>
                      <a:pt x="39" y="50"/>
                    </a:lnTo>
                    <a:lnTo>
                      <a:pt x="39" y="50"/>
                    </a:lnTo>
                    <a:lnTo>
                      <a:pt x="31" y="57"/>
                    </a:lnTo>
                    <a:lnTo>
                      <a:pt x="22" y="67"/>
                    </a:lnTo>
                    <a:lnTo>
                      <a:pt x="16" y="79"/>
                    </a:lnTo>
                    <a:lnTo>
                      <a:pt x="12" y="92"/>
                    </a:lnTo>
                    <a:lnTo>
                      <a:pt x="7" y="107"/>
                    </a:lnTo>
                    <a:lnTo>
                      <a:pt x="4" y="121"/>
                    </a:lnTo>
                    <a:lnTo>
                      <a:pt x="0" y="155"/>
                    </a:lnTo>
                    <a:lnTo>
                      <a:pt x="0" y="187"/>
                    </a:lnTo>
                    <a:lnTo>
                      <a:pt x="0" y="218"/>
                    </a:lnTo>
                    <a:lnTo>
                      <a:pt x="3" y="246"/>
                    </a:lnTo>
                    <a:lnTo>
                      <a:pt x="4" y="267"/>
                    </a:lnTo>
                    <a:lnTo>
                      <a:pt x="4" y="267"/>
                    </a:lnTo>
                    <a:lnTo>
                      <a:pt x="6" y="271"/>
                    </a:lnTo>
                    <a:lnTo>
                      <a:pt x="7" y="274"/>
                    </a:lnTo>
                    <a:lnTo>
                      <a:pt x="13" y="281"/>
                    </a:lnTo>
                    <a:lnTo>
                      <a:pt x="22" y="286"/>
                    </a:lnTo>
                    <a:lnTo>
                      <a:pt x="34" y="290"/>
                    </a:lnTo>
                    <a:lnTo>
                      <a:pt x="47" y="293"/>
                    </a:lnTo>
                    <a:lnTo>
                      <a:pt x="60" y="295"/>
                    </a:lnTo>
                    <a:lnTo>
                      <a:pt x="91" y="296"/>
                    </a:lnTo>
                    <a:lnTo>
                      <a:pt x="122" y="296"/>
                    </a:lnTo>
                    <a:lnTo>
                      <a:pt x="146" y="295"/>
                    </a:lnTo>
                    <a:lnTo>
                      <a:pt x="173" y="292"/>
                    </a:lnTo>
                    <a:lnTo>
                      <a:pt x="176" y="292"/>
                    </a:lnTo>
                    <a:lnTo>
                      <a:pt x="186" y="292"/>
                    </a:lnTo>
                    <a:lnTo>
                      <a:pt x="188" y="292"/>
                    </a:lnTo>
                    <a:lnTo>
                      <a:pt x="188" y="292"/>
                    </a:lnTo>
                    <a:lnTo>
                      <a:pt x="214" y="295"/>
                    </a:lnTo>
                    <a:lnTo>
                      <a:pt x="239" y="296"/>
                    </a:lnTo>
                    <a:lnTo>
                      <a:pt x="270" y="296"/>
                    </a:lnTo>
                    <a:lnTo>
                      <a:pt x="300" y="295"/>
                    </a:lnTo>
                    <a:lnTo>
                      <a:pt x="314" y="293"/>
                    </a:lnTo>
                    <a:lnTo>
                      <a:pt x="327" y="290"/>
                    </a:lnTo>
                    <a:lnTo>
                      <a:pt x="339" y="286"/>
                    </a:lnTo>
                    <a:lnTo>
                      <a:pt x="347" y="281"/>
                    </a:lnTo>
                    <a:lnTo>
                      <a:pt x="353" y="274"/>
                    </a:lnTo>
                    <a:lnTo>
                      <a:pt x="355" y="271"/>
                    </a:lnTo>
                    <a:lnTo>
                      <a:pt x="356" y="267"/>
                    </a:lnTo>
                    <a:lnTo>
                      <a:pt x="356" y="267"/>
                    </a:lnTo>
                    <a:lnTo>
                      <a:pt x="358" y="246"/>
                    </a:lnTo>
                    <a:lnTo>
                      <a:pt x="361" y="218"/>
                    </a:lnTo>
                    <a:lnTo>
                      <a:pt x="361" y="187"/>
                    </a:lnTo>
                    <a:lnTo>
                      <a:pt x="361" y="155"/>
                    </a:lnTo>
                    <a:lnTo>
                      <a:pt x="356" y="121"/>
                    </a:lnTo>
                    <a:lnTo>
                      <a:pt x="353" y="107"/>
                    </a:lnTo>
                    <a:lnTo>
                      <a:pt x="349" y="92"/>
                    </a:lnTo>
                    <a:lnTo>
                      <a:pt x="344" y="79"/>
                    </a:lnTo>
                    <a:lnTo>
                      <a:pt x="339" y="67"/>
                    </a:lnTo>
                    <a:lnTo>
                      <a:pt x="331" y="57"/>
                    </a:lnTo>
                    <a:lnTo>
                      <a:pt x="322" y="50"/>
                    </a:lnTo>
                    <a:lnTo>
                      <a:pt x="322" y="50"/>
                    </a:ln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4" name="Google Shape;224;p18"/>
              <p:cNvSpPr/>
              <p:nvPr/>
            </p:nvSpPr>
            <p:spPr>
              <a:xfrm>
                <a:off x="3529013" y="6161088"/>
                <a:ext cx="115888" cy="109538"/>
              </a:xfrm>
              <a:custGeom>
                <a:rect b="b" l="l" r="r" t="t"/>
                <a:pathLst>
                  <a:path extrusionOk="0" h="69" w="73">
                    <a:moveTo>
                      <a:pt x="36" y="0"/>
                    </a:moveTo>
                    <a:lnTo>
                      <a:pt x="36" y="0"/>
                    </a:lnTo>
                    <a:lnTo>
                      <a:pt x="29" y="0"/>
                    </a:lnTo>
                    <a:lnTo>
                      <a:pt x="22" y="3"/>
                    </a:lnTo>
                    <a:lnTo>
                      <a:pt x="16" y="6"/>
                    </a:lnTo>
                    <a:lnTo>
                      <a:pt x="10" y="10"/>
                    </a:lnTo>
                    <a:lnTo>
                      <a:pt x="5" y="14"/>
                    </a:lnTo>
                    <a:lnTo>
                      <a:pt x="2" y="20"/>
                    </a:lnTo>
                    <a:lnTo>
                      <a:pt x="0" y="28"/>
                    </a:lnTo>
                    <a:lnTo>
                      <a:pt x="0" y="33"/>
                    </a:lnTo>
                    <a:lnTo>
                      <a:pt x="0" y="33"/>
                    </a:lnTo>
                    <a:lnTo>
                      <a:pt x="0" y="41"/>
                    </a:lnTo>
                    <a:lnTo>
                      <a:pt x="2" y="48"/>
                    </a:lnTo>
                    <a:lnTo>
                      <a:pt x="5" y="54"/>
                    </a:lnTo>
                    <a:lnTo>
                      <a:pt x="10" y="58"/>
                    </a:lnTo>
                    <a:lnTo>
                      <a:pt x="16" y="63"/>
                    </a:lnTo>
                    <a:lnTo>
                      <a:pt x="22" y="66"/>
                    </a:lnTo>
                    <a:lnTo>
                      <a:pt x="29" y="69"/>
                    </a:lnTo>
                    <a:lnTo>
                      <a:pt x="36" y="69"/>
                    </a:lnTo>
                    <a:lnTo>
                      <a:pt x="36" y="69"/>
                    </a:lnTo>
                    <a:lnTo>
                      <a:pt x="44" y="69"/>
                    </a:lnTo>
                    <a:lnTo>
                      <a:pt x="51" y="66"/>
                    </a:lnTo>
                    <a:lnTo>
                      <a:pt x="57" y="63"/>
                    </a:lnTo>
                    <a:lnTo>
                      <a:pt x="63" y="58"/>
                    </a:lnTo>
                    <a:lnTo>
                      <a:pt x="67" y="54"/>
                    </a:lnTo>
                    <a:lnTo>
                      <a:pt x="70" y="48"/>
                    </a:lnTo>
                    <a:lnTo>
                      <a:pt x="73" y="41"/>
                    </a:lnTo>
                    <a:lnTo>
                      <a:pt x="73" y="33"/>
                    </a:lnTo>
                    <a:lnTo>
                      <a:pt x="73" y="33"/>
                    </a:lnTo>
                    <a:lnTo>
                      <a:pt x="73" y="28"/>
                    </a:lnTo>
                    <a:lnTo>
                      <a:pt x="70" y="20"/>
                    </a:lnTo>
                    <a:lnTo>
                      <a:pt x="67" y="14"/>
                    </a:lnTo>
                    <a:lnTo>
                      <a:pt x="63" y="10"/>
                    </a:lnTo>
                    <a:lnTo>
                      <a:pt x="57" y="6"/>
                    </a:lnTo>
                    <a:lnTo>
                      <a:pt x="51" y="3"/>
                    </a:lnTo>
                    <a:lnTo>
                      <a:pt x="44" y="0"/>
                    </a:lnTo>
                    <a:lnTo>
                      <a:pt x="36" y="0"/>
                    </a:lnTo>
                    <a:lnTo>
                      <a:pt x="36" y="0"/>
                    </a:lnTo>
                    <a:close/>
                    <a:moveTo>
                      <a:pt x="36" y="23"/>
                    </a:moveTo>
                    <a:lnTo>
                      <a:pt x="36" y="23"/>
                    </a:lnTo>
                    <a:lnTo>
                      <a:pt x="30" y="23"/>
                    </a:lnTo>
                    <a:lnTo>
                      <a:pt x="24" y="22"/>
                    </a:lnTo>
                    <a:lnTo>
                      <a:pt x="22" y="20"/>
                    </a:lnTo>
                    <a:lnTo>
                      <a:pt x="20" y="17"/>
                    </a:lnTo>
                    <a:lnTo>
                      <a:pt x="20" y="17"/>
                    </a:lnTo>
                    <a:lnTo>
                      <a:pt x="22" y="16"/>
                    </a:lnTo>
                    <a:lnTo>
                      <a:pt x="24" y="14"/>
                    </a:lnTo>
                    <a:lnTo>
                      <a:pt x="30" y="13"/>
                    </a:lnTo>
                    <a:lnTo>
                      <a:pt x="36" y="11"/>
                    </a:lnTo>
                    <a:lnTo>
                      <a:pt x="36" y="11"/>
                    </a:lnTo>
                    <a:lnTo>
                      <a:pt x="42" y="13"/>
                    </a:lnTo>
                    <a:lnTo>
                      <a:pt x="48" y="14"/>
                    </a:lnTo>
                    <a:lnTo>
                      <a:pt x="51" y="16"/>
                    </a:lnTo>
                    <a:lnTo>
                      <a:pt x="52" y="17"/>
                    </a:lnTo>
                    <a:lnTo>
                      <a:pt x="52" y="17"/>
                    </a:lnTo>
                    <a:lnTo>
                      <a:pt x="51" y="20"/>
                    </a:lnTo>
                    <a:lnTo>
                      <a:pt x="48" y="22"/>
                    </a:lnTo>
                    <a:lnTo>
                      <a:pt x="42" y="23"/>
                    </a:lnTo>
                    <a:lnTo>
                      <a:pt x="36" y="23"/>
                    </a:lnTo>
                    <a:lnTo>
                      <a:pt x="36" y="23"/>
                    </a:ln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25" name="Google Shape;225;p18"/>
            <p:cNvGrpSpPr/>
            <p:nvPr/>
          </p:nvGrpSpPr>
          <p:grpSpPr>
            <a:xfrm>
              <a:off x="9111058" y="4649395"/>
              <a:ext cx="660876" cy="848397"/>
              <a:chOff x="3786188" y="5972176"/>
              <a:chExt cx="576263" cy="739775"/>
            </a:xfrm>
          </p:grpSpPr>
          <p:sp>
            <p:nvSpPr>
              <p:cNvPr id="226" name="Google Shape;226;p18"/>
              <p:cNvSpPr/>
              <p:nvPr/>
            </p:nvSpPr>
            <p:spPr>
              <a:xfrm>
                <a:off x="3949700" y="5972176"/>
                <a:ext cx="249238" cy="220663"/>
              </a:xfrm>
              <a:custGeom>
                <a:rect b="b" l="l" r="r" t="t"/>
                <a:pathLst>
                  <a:path extrusionOk="0" h="139" w="157">
                    <a:moveTo>
                      <a:pt x="78" y="0"/>
                    </a:moveTo>
                    <a:lnTo>
                      <a:pt x="78" y="0"/>
                    </a:lnTo>
                    <a:lnTo>
                      <a:pt x="78" y="0"/>
                    </a:lnTo>
                    <a:lnTo>
                      <a:pt x="78" y="0"/>
                    </a:lnTo>
                    <a:lnTo>
                      <a:pt x="78" y="0"/>
                    </a:lnTo>
                    <a:lnTo>
                      <a:pt x="78" y="0"/>
                    </a:lnTo>
                    <a:lnTo>
                      <a:pt x="78" y="0"/>
                    </a:lnTo>
                    <a:lnTo>
                      <a:pt x="78" y="0"/>
                    </a:lnTo>
                    <a:lnTo>
                      <a:pt x="59" y="1"/>
                    </a:lnTo>
                    <a:lnTo>
                      <a:pt x="42" y="6"/>
                    </a:lnTo>
                    <a:lnTo>
                      <a:pt x="29" y="13"/>
                    </a:lnTo>
                    <a:lnTo>
                      <a:pt x="19" y="22"/>
                    </a:lnTo>
                    <a:lnTo>
                      <a:pt x="10" y="32"/>
                    </a:lnTo>
                    <a:lnTo>
                      <a:pt x="6" y="44"/>
                    </a:lnTo>
                    <a:lnTo>
                      <a:pt x="1" y="57"/>
                    </a:lnTo>
                    <a:lnTo>
                      <a:pt x="0" y="69"/>
                    </a:lnTo>
                    <a:lnTo>
                      <a:pt x="0" y="82"/>
                    </a:lnTo>
                    <a:lnTo>
                      <a:pt x="0" y="95"/>
                    </a:lnTo>
                    <a:lnTo>
                      <a:pt x="3" y="117"/>
                    </a:lnTo>
                    <a:lnTo>
                      <a:pt x="7" y="133"/>
                    </a:lnTo>
                    <a:lnTo>
                      <a:pt x="9" y="139"/>
                    </a:lnTo>
                    <a:lnTo>
                      <a:pt x="9" y="139"/>
                    </a:lnTo>
                    <a:lnTo>
                      <a:pt x="7" y="129"/>
                    </a:lnTo>
                    <a:lnTo>
                      <a:pt x="4" y="105"/>
                    </a:lnTo>
                    <a:lnTo>
                      <a:pt x="4" y="92"/>
                    </a:lnTo>
                    <a:lnTo>
                      <a:pt x="7" y="82"/>
                    </a:lnTo>
                    <a:lnTo>
                      <a:pt x="9" y="78"/>
                    </a:lnTo>
                    <a:lnTo>
                      <a:pt x="10" y="75"/>
                    </a:lnTo>
                    <a:lnTo>
                      <a:pt x="15" y="72"/>
                    </a:lnTo>
                    <a:lnTo>
                      <a:pt x="18" y="72"/>
                    </a:lnTo>
                    <a:lnTo>
                      <a:pt x="18" y="72"/>
                    </a:lnTo>
                    <a:lnTo>
                      <a:pt x="56" y="70"/>
                    </a:lnTo>
                    <a:lnTo>
                      <a:pt x="78" y="70"/>
                    </a:lnTo>
                    <a:lnTo>
                      <a:pt x="78" y="70"/>
                    </a:lnTo>
                    <a:lnTo>
                      <a:pt x="101" y="70"/>
                    </a:lnTo>
                    <a:lnTo>
                      <a:pt x="138" y="72"/>
                    </a:lnTo>
                    <a:lnTo>
                      <a:pt x="138" y="72"/>
                    </a:lnTo>
                    <a:lnTo>
                      <a:pt x="142" y="72"/>
                    </a:lnTo>
                    <a:lnTo>
                      <a:pt x="145" y="75"/>
                    </a:lnTo>
                    <a:lnTo>
                      <a:pt x="148" y="78"/>
                    </a:lnTo>
                    <a:lnTo>
                      <a:pt x="150" y="82"/>
                    </a:lnTo>
                    <a:lnTo>
                      <a:pt x="151" y="92"/>
                    </a:lnTo>
                    <a:lnTo>
                      <a:pt x="152" y="105"/>
                    </a:lnTo>
                    <a:lnTo>
                      <a:pt x="150" y="129"/>
                    </a:lnTo>
                    <a:lnTo>
                      <a:pt x="148" y="139"/>
                    </a:lnTo>
                    <a:lnTo>
                      <a:pt x="148" y="139"/>
                    </a:lnTo>
                    <a:lnTo>
                      <a:pt x="150" y="133"/>
                    </a:lnTo>
                    <a:lnTo>
                      <a:pt x="152" y="117"/>
                    </a:lnTo>
                    <a:lnTo>
                      <a:pt x="157" y="95"/>
                    </a:lnTo>
                    <a:lnTo>
                      <a:pt x="157" y="82"/>
                    </a:lnTo>
                    <a:lnTo>
                      <a:pt x="157" y="69"/>
                    </a:lnTo>
                    <a:lnTo>
                      <a:pt x="154" y="57"/>
                    </a:lnTo>
                    <a:lnTo>
                      <a:pt x="151" y="44"/>
                    </a:lnTo>
                    <a:lnTo>
                      <a:pt x="145" y="32"/>
                    </a:lnTo>
                    <a:lnTo>
                      <a:pt x="138" y="22"/>
                    </a:lnTo>
                    <a:lnTo>
                      <a:pt x="128" y="13"/>
                    </a:lnTo>
                    <a:lnTo>
                      <a:pt x="114" y="6"/>
                    </a:lnTo>
                    <a:lnTo>
                      <a:pt x="98" y="1"/>
                    </a:lnTo>
                    <a:lnTo>
                      <a:pt x="78" y="0"/>
                    </a:lnTo>
                    <a:lnTo>
                      <a:pt x="78" y="0"/>
                    </a:lnTo>
                    <a:close/>
                  </a:path>
                </a:pathLst>
              </a:custGeom>
              <a:solidFill>
                <a:schemeClr val="accent6"/>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7" name="Google Shape;227;p18"/>
              <p:cNvSpPr/>
              <p:nvPr/>
            </p:nvSpPr>
            <p:spPr>
              <a:xfrm>
                <a:off x="3786188" y="6332538"/>
                <a:ext cx="576263" cy="379413"/>
              </a:xfrm>
              <a:custGeom>
                <a:rect b="b" l="l" r="r" t="t"/>
                <a:pathLst>
                  <a:path extrusionOk="0" h="239" w="363">
                    <a:moveTo>
                      <a:pt x="323" y="34"/>
                    </a:moveTo>
                    <a:lnTo>
                      <a:pt x="323" y="34"/>
                    </a:lnTo>
                    <a:lnTo>
                      <a:pt x="305" y="24"/>
                    </a:lnTo>
                    <a:lnTo>
                      <a:pt x="285" y="15"/>
                    </a:lnTo>
                    <a:lnTo>
                      <a:pt x="264" y="6"/>
                    </a:lnTo>
                    <a:lnTo>
                      <a:pt x="244" y="0"/>
                    </a:lnTo>
                    <a:lnTo>
                      <a:pt x="244" y="0"/>
                    </a:lnTo>
                    <a:lnTo>
                      <a:pt x="244" y="2"/>
                    </a:lnTo>
                    <a:lnTo>
                      <a:pt x="244" y="2"/>
                    </a:lnTo>
                    <a:lnTo>
                      <a:pt x="244" y="10"/>
                    </a:lnTo>
                    <a:lnTo>
                      <a:pt x="239" y="18"/>
                    </a:lnTo>
                    <a:lnTo>
                      <a:pt x="233" y="24"/>
                    </a:lnTo>
                    <a:lnTo>
                      <a:pt x="226" y="30"/>
                    </a:lnTo>
                    <a:lnTo>
                      <a:pt x="216" y="35"/>
                    </a:lnTo>
                    <a:lnTo>
                      <a:pt x="206" y="38"/>
                    </a:lnTo>
                    <a:lnTo>
                      <a:pt x="194" y="41"/>
                    </a:lnTo>
                    <a:lnTo>
                      <a:pt x="181" y="41"/>
                    </a:lnTo>
                    <a:lnTo>
                      <a:pt x="181" y="41"/>
                    </a:lnTo>
                    <a:lnTo>
                      <a:pt x="169" y="41"/>
                    </a:lnTo>
                    <a:lnTo>
                      <a:pt x="157" y="38"/>
                    </a:lnTo>
                    <a:lnTo>
                      <a:pt x="145" y="35"/>
                    </a:lnTo>
                    <a:lnTo>
                      <a:pt x="137" y="30"/>
                    </a:lnTo>
                    <a:lnTo>
                      <a:pt x="129" y="24"/>
                    </a:lnTo>
                    <a:lnTo>
                      <a:pt x="123" y="18"/>
                    </a:lnTo>
                    <a:lnTo>
                      <a:pt x="119" y="10"/>
                    </a:lnTo>
                    <a:lnTo>
                      <a:pt x="118" y="2"/>
                    </a:lnTo>
                    <a:lnTo>
                      <a:pt x="118" y="2"/>
                    </a:lnTo>
                    <a:lnTo>
                      <a:pt x="118" y="0"/>
                    </a:lnTo>
                    <a:lnTo>
                      <a:pt x="118" y="0"/>
                    </a:lnTo>
                    <a:lnTo>
                      <a:pt x="97" y="6"/>
                    </a:lnTo>
                    <a:lnTo>
                      <a:pt x="77" y="15"/>
                    </a:lnTo>
                    <a:lnTo>
                      <a:pt x="58" y="24"/>
                    </a:lnTo>
                    <a:lnTo>
                      <a:pt x="40" y="34"/>
                    </a:lnTo>
                    <a:lnTo>
                      <a:pt x="40" y="34"/>
                    </a:lnTo>
                    <a:lnTo>
                      <a:pt x="31" y="43"/>
                    </a:lnTo>
                    <a:lnTo>
                      <a:pt x="24" y="52"/>
                    </a:lnTo>
                    <a:lnTo>
                      <a:pt x="18" y="60"/>
                    </a:lnTo>
                    <a:lnTo>
                      <a:pt x="12" y="72"/>
                    </a:lnTo>
                    <a:lnTo>
                      <a:pt x="8" y="84"/>
                    </a:lnTo>
                    <a:lnTo>
                      <a:pt x="5" y="97"/>
                    </a:lnTo>
                    <a:lnTo>
                      <a:pt x="2" y="122"/>
                    </a:lnTo>
                    <a:lnTo>
                      <a:pt x="0" y="148"/>
                    </a:lnTo>
                    <a:lnTo>
                      <a:pt x="2" y="173"/>
                    </a:lnTo>
                    <a:lnTo>
                      <a:pt x="3" y="195"/>
                    </a:lnTo>
                    <a:lnTo>
                      <a:pt x="6" y="213"/>
                    </a:lnTo>
                    <a:lnTo>
                      <a:pt x="6" y="213"/>
                    </a:lnTo>
                    <a:lnTo>
                      <a:pt x="6" y="216"/>
                    </a:lnTo>
                    <a:lnTo>
                      <a:pt x="8" y="220"/>
                    </a:lnTo>
                    <a:lnTo>
                      <a:pt x="15" y="225"/>
                    </a:lnTo>
                    <a:lnTo>
                      <a:pt x="24" y="229"/>
                    </a:lnTo>
                    <a:lnTo>
                      <a:pt x="34" y="233"/>
                    </a:lnTo>
                    <a:lnTo>
                      <a:pt x="47" y="235"/>
                    </a:lnTo>
                    <a:lnTo>
                      <a:pt x="62" y="238"/>
                    </a:lnTo>
                    <a:lnTo>
                      <a:pt x="91" y="239"/>
                    </a:lnTo>
                    <a:lnTo>
                      <a:pt x="122" y="238"/>
                    </a:lnTo>
                    <a:lnTo>
                      <a:pt x="148" y="238"/>
                    </a:lnTo>
                    <a:lnTo>
                      <a:pt x="173" y="235"/>
                    </a:lnTo>
                    <a:lnTo>
                      <a:pt x="176" y="235"/>
                    </a:lnTo>
                    <a:lnTo>
                      <a:pt x="187" y="235"/>
                    </a:lnTo>
                    <a:lnTo>
                      <a:pt x="189" y="235"/>
                    </a:lnTo>
                    <a:lnTo>
                      <a:pt x="189" y="235"/>
                    </a:lnTo>
                    <a:lnTo>
                      <a:pt x="214" y="238"/>
                    </a:lnTo>
                    <a:lnTo>
                      <a:pt x="241" y="238"/>
                    </a:lnTo>
                    <a:lnTo>
                      <a:pt x="270" y="239"/>
                    </a:lnTo>
                    <a:lnTo>
                      <a:pt x="301" y="238"/>
                    </a:lnTo>
                    <a:lnTo>
                      <a:pt x="316" y="235"/>
                    </a:lnTo>
                    <a:lnTo>
                      <a:pt x="327" y="233"/>
                    </a:lnTo>
                    <a:lnTo>
                      <a:pt x="339" y="229"/>
                    </a:lnTo>
                    <a:lnTo>
                      <a:pt x="348" y="225"/>
                    </a:lnTo>
                    <a:lnTo>
                      <a:pt x="354" y="220"/>
                    </a:lnTo>
                    <a:lnTo>
                      <a:pt x="355" y="216"/>
                    </a:lnTo>
                    <a:lnTo>
                      <a:pt x="357" y="213"/>
                    </a:lnTo>
                    <a:lnTo>
                      <a:pt x="357" y="213"/>
                    </a:lnTo>
                    <a:lnTo>
                      <a:pt x="360" y="195"/>
                    </a:lnTo>
                    <a:lnTo>
                      <a:pt x="361" y="173"/>
                    </a:lnTo>
                    <a:lnTo>
                      <a:pt x="363" y="148"/>
                    </a:lnTo>
                    <a:lnTo>
                      <a:pt x="361" y="122"/>
                    </a:lnTo>
                    <a:lnTo>
                      <a:pt x="357" y="97"/>
                    </a:lnTo>
                    <a:lnTo>
                      <a:pt x="354" y="84"/>
                    </a:lnTo>
                    <a:lnTo>
                      <a:pt x="351" y="72"/>
                    </a:lnTo>
                    <a:lnTo>
                      <a:pt x="345" y="60"/>
                    </a:lnTo>
                    <a:lnTo>
                      <a:pt x="339" y="52"/>
                    </a:lnTo>
                    <a:lnTo>
                      <a:pt x="332" y="43"/>
                    </a:lnTo>
                    <a:lnTo>
                      <a:pt x="323" y="34"/>
                    </a:lnTo>
                    <a:lnTo>
                      <a:pt x="323" y="34"/>
                    </a:lnTo>
                    <a:close/>
                  </a:path>
                </a:pathLst>
              </a:custGeom>
              <a:solidFill>
                <a:schemeClr val="accent6"/>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8" name="Google Shape;228;p18"/>
              <p:cNvSpPr/>
              <p:nvPr/>
            </p:nvSpPr>
            <p:spPr>
              <a:xfrm>
                <a:off x="3989388" y="6156326"/>
                <a:ext cx="169863" cy="57150"/>
              </a:xfrm>
              <a:custGeom>
                <a:rect b="b" l="l" r="r" t="t"/>
                <a:pathLst>
                  <a:path extrusionOk="0" h="36" w="107">
                    <a:moveTo>
                      <a:pt x="67" y="0"/>
                    </a:moveTo>
                    <a:lnTo>
                      <a:pt x="67" y="0"/>
                    </a:lnTo>
                    <a:lnTo>
                      <a:pt x="57" y="0"/>
                    </a:lnTo>
                    <a:lnTo>
                      <a:pt x="57" y="0"/>
                    </a:lnTo>
                    <a:lnTo>
                      <a:pt x="53" y="0"/>
                    </a:lnTo>
                    <a:lnTo>
                      <a:pt x="53" y="0"/>
                    </a:lnTo>
                    <a:lnTo>
                      <a:pt x="48" y="0"/>
                    </a:lnTo>
                    <a:lnTo>
                      <a:pt x="48" y="0"/>
                    </a:lnTo>
                    <a:lnTo>
                      <a:pt x="39" y="0"/>
                    </a:lnTo>
                    <a:lnTo>
                      <a:pt x="7" y="0"/>
                    </a:lnTo>
                    <a:lnTo>
                      <a:pt x="7" y="0"/>
                    </a:lnTo>
                    <a:lnTo>
                      <a:pt x="4" y="1"/>
                    </a:lnTo>
                    <a:lnTo>
                      <a:pt x="1" y="3"/>
                    </a:lnTo>
                    <a:lnTo>
                      <a:pt x="0" y="4"/>
                    </a:lnTo>
                    <a:lnTo>
                      <a:pt x="0" y="7"/>
                    </a:lnTo>
                    <a:lnTo>
                      <a:pt x="0" y="29"/>
                    </a:lnTo>
                    <a:lnTo>
                      <a:pt x="0" y="29"/>
                    </a:lnTo>
                    <a:lnTo>
                      <a:pt x="0" y="32"/>
                    </a:lnTo>
                    <a:lnTo>
                      <a:pt x="1" y="35"/>
                    </a:lnTo>
                    <a:lnTo>
                      <a:pt x="4" y="36"/>
                    </a:lnTo>
                    <a:lnTo>
                      <a:pt x="7" y="36"/>
                    </a:lnTo>
                    <a:lnTo>
                      <a:pt x="44" y="36"/>
                    </a:lnTo>
                    <a:lnTo>
                      <a:pt x="44" y="36"/>
                    </a:lnTo>
                    <a:lnTo>
                      <a:pt x="47" y="36"/>
                    </a:lnTo>
                    <a:lnTo>
                      <a:pt x="50" y="35"/>
                    </a:lnTo>
                    <a:lnTo>
                      <a:pt x="51" y="32"/>
                    </a:lnTo>
                    <a:lnTo>
                      <a:pt x="51" y="29"/>
                    </a:lnTo>
                    <a:lnTo>
                      <a:pt x="51" y="17"/>
                    </a:lnTo>
                    <a:lnTo>
                      <a:pt x="51" y="17"/>
                    </a:lnTo>
                    <a:lnTo>
                      <a:pt x="51" y="11"/>
                    </a:lnTo>
                    <a:lnTo>
                      <a:pt x="53" y="10"/>
                    </a:lnTo>
                    <a:lnTo>
                      <a:pt x="53" y="10"/>
                    </a:lnTo>
                    <a:lnTo>
                      <a:pt x="54" y="11"/>
                    </a:lnTo>
                    <a:lnTo>
                      <a:pt x="56" y="17"/>
                    </a:lnTo>
                    <a:lnTo>
                      <a:pt x="56" y="29"/>
                    </a:lnTo>
                    <a:lnTo>
                      <a:pt x="56" y="29"/>
                    </a:lnTo>
                    <a:lnTo>
                      <a:pt x="56" y="32"/>
                    </a:lnTo>
                    <a:lnTo>
                      <a:pt x="57" y="35"/>
                    </a:lnTo>
                    <a:lnTo>
                      <a:pt x="59" y="36"/>
                    </a:lnTo>
                    <a:lnTo>
                      <a:pt x="61" y="36"/>
                    </a:lnTo>
                    <a:lnTo>
                      <a:pt x="100" y="36"/>
                    </a:lnTo>
                    <a:lnTo>
                      <a:pt x="100" y="36"/>
                    </a:lnTo>
                    <a:lnTo>
                      <a:pt x="103" y="36"/>
                    </a:lnTo>
                    <a:lnTo>
                      <a:pt x="104" y="35"/>
                    </a:lnTo>
                    <a:lnTo>
                      <a:pt x="105" y="32"/>
                    </a:lnTo>
                    <a:lnTo>
                      <a:pt x="107" y="29"/>
                    </a:lnTo>
                    <a:lnTo>
                      <a:pt x="107" y="7"/>
                    </a:lnTo>
                    <a:lnTo>
                      <a:pt x="107" y="7"/>
                    </a:lnTo>
                    <a:lnTo>
                      <a:pt x="105" y="4"/>
                    </a:lnTo>
                    <a:lnTo>
                      <a:pt x="104" y="3"/>
                    </a:lnTo>
                    <a:lnTo>
                      <a:pt x="103" y="1"/>
                    </a:lnTo>
                    <a:lnTo>
                      <a:pt x="100" y="0"/>
                    </a:lnTo>
                    <a:lnTo>
                      <a:pt x="67" y="0"/>
                    </a:lnTo>
                    <a:close/>
                    <a:moveTo>
                      <a:pt x="42" y="23"/>
                    </a:moveTo>
                    <a:lnTo>
                      <a:pt x="42" y="23"/>
                    </a:lnTo>
                    <a:lnTo>
                      <a:pt x="41" y="26"/>
                    </a:lnTo>
                    <a:lnTo>
                      <a:pt x="39" y="28"/>
                    </a:lnTo>
                    <a:lnTo>
                      <a:pt x="38" y="29"/>
                    </a:lnTo>
                    <a:lnTo>
                      <a:pt x="35" y="31"/>
                    </a:lnTo>
                    <a:lnTo>
                      <a:pt x="16" y="31"/>
                    </a:lnTo>
                    <a:lnTo>
                      <a:pt x="16" y="31"/>
                    </a:lnTo>
                    <a:lnTo>
                      <a:pt x="13" y="29"/>
                    </a:lnTo>
                    <a:lnTo>
                      <a:pt x="12" y="28"/>
                    </a:lnTo>
                    <a:lnTo>
                      <a:pt x="10" y="26"/>
                    </a:lnTo>
                    <a:lnTo>
                      <a:pt x="9" y="23"/>
                    </a:lnTo>
                    <a:lnTo>
                      <a:pt x="9" y="14"/>
                    </a:lnTo>
                    <a:lnTo>
                      <a:pt x="9" y="14"/>
                    </a:lnTo>
                    <a:lnTo>
                      <a:pt x="10" y="11"/>
                    </a:lnTo>
                    <a:lnTo>
                      <a:pt x="12" y="9"/>
                    </a:lnTo>
                    <a:lnTo>
                      <a:pt x="13" y="7"/>
                    </a:lnTo>
                    <a:lnTo>
                      <a:pt x="16" y="7"/>
                    </a:lnTo>
                    <a:lnTo>
                      <a:pt x="35" y="7"/>
                    </a:lnTo>
                    <a:lnTo>
                      <a:pt x="35" y="7"/>
                    </a:lnTo>
                    <a:lnTo>
                      <a:pt x="38" y="7"/>
                    </a:lnTo>
                    <a:lnTo>
                      <a:pt x="39" y="9"/>
                    </a:lnTo>
                    <a:lnTo>
                      <a:pt x="41" y="11"/>
                    </a:lnTo>
                    <a:lnTo>
                      <a:pt x="42" y="14"/>
                    </a:lnTo>
                    <a:lnTo>
                      <a:pt x="42" y="23"/>
                    </a:lnTo>
                    <a:close/>
                    <a:moveTo>
                      <a:pt x="97" y="23"/>
                    </a:moveTo>
                    <a:lnTo>
                      <a:pt x="97" y="23"/>
                    </a:lnTo>
                    <a:lnTo>
                      <a:pt x="97" y="26"/>
                    </a:lnTo>
                    <a:lnTo>
                      <a:pt x="95" y="28"/>
                    </a:lnTo>
                    <a:lnTo>
                      <a:pt x="92" y="29"/>
                    </a:lnTo>
                    <a:lnTo>
                      <a:pt x="91" y="31"/>
                    </a:lnTo>
                    <a:lnTo>
                      <a:pt x="72" y="31"/>
                    </a:lnTo>
                    <a:lnTo>
                      <a:pt x="72" y="31"/>
                    </a:lnTo>
                    <a:lnTo>
                      <a:pt x="69" y="29"/>
                    </a:lnTo>
                    <a:lnTo>
                      <a:pt x="66" y="28"/>
                    </a:lnTo>
                    <a:lnTo>
                      <a:pt x="64" y="26"/>
                    </a:lnTo>
                    <a:lnTo>
                      <a:pt x="64" y="23"/>
                    </a:lnTo>
                    <a:lnTo>
                      <a:pt x="64" y="14"/>
                    </a:lnTo>
                    <a:lnTo>
                      <a:pt x="64" y="14"/>
                    </a:lnTo>
                    <a:lnTo>
                      <a:pt x="64" y="11"/>
                    </a:lnTo>
                    <a:lnTo>
                      <a:pt x="66" y="9"/>
                    </a:lnTo>
                    <a:lnTo>
                      <a:pt x="69" y="7"/>
                    </a:lnTo>
                    <a:lnTo>
                      <a:pt x="72" y="7"/>
                    </a:lnTo>
                    <a:lnTo>
                      <a:pt x="91" y="7"/>
                    </a:lnTo>
                    <a:lnTo>
                      <a:pt x="91" y="7"/>
                    </a:lnTo>
                    <a:lnTo>
                      <a:pt x="92" y="7"/>
                    </a:lnTo>
                    <a:lnTo>
                      <a:pt x="95" y="9"/>
                    </a:lnTo>
                    <a:lnTo>
                      <a:pt x="97" y="11"/>
                    </a:lnTo>
                    <a:lnTo>
                      <a:pt x="97" y="14"/>
                    </a:lnTo>
                    <a:lnTo>
                      <a:pt x="97" y="23"/>
                    </a:lnTo>
                    <a:close/>
                  </a:path>
                </a:pathLst>
              </a:custGeom>
              <a:solidFill>
                <a:schemeClr val="accent6"/>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29" name="Google Shape;229;p18"/>
            <p:cNvGrpSpPr/>
            <p:nvPr/>
          </p:nvGrpSpPr>
          <p:grpSpPr>
            <a:xfrm>
              <a:off x="4093614" y="3295061"/>
              <a:ext cx="660876" cy="913938"/>
              <a:chOff x="2773363" y="5918201"/>
              <a:chExt cx="576263" cy="796925"/>
            </a:xfrm>
          </p:grpSpPr>
          <p:sp>
            <p:nvSpPr>
              <p:cNvPr id="230" name="Google Shape;230;p18"/>
              <p:cNvSpPr/>
              <p:nvPr/>
            </p:nvSpPr>
            <p:spPr>
              <a:xfrm>
                <a:off x="2886075" y="5918201"/>
                <a:ext cx="349250" cy="479425"/>
              </a:xfrm>
              <a:custGeom>
                <a:rect b="b" l="l" r="r" t="t"/>
                <a:pathLst>
                  <a:path extrusionOk="0" h="302" w="220">
                    <a:moveTo>
                      <a:pt x="207" y="123"/>
                    </a:moveTo>
                    <a:lnTo>
                      <a:pt x="207" y="123"/>
                    </a:lnTo>
                    <a:lnTo>
                      <a:pt x="201" y="100"/>
                    </a:lnTo>
                    <a:lnTo>
                      <a:pt x="196" y="81"/>
                    </a:lnTo>
                    <a:lnTo>
                      <a:pt x="189" y="63"/>
                    </a:lnTo>
                    <a:lnTo>
                      <a:pt x="182" y="50"/>
                    </a:lnTo>
                    <a:lnTo>
                      <a:pt x="174" y="37"/>
                    </a:lnTo>
                    <a:lnTo>
                      <a:pt x="167" y="28"/>
                    </a:lnTo>
                    <a:lnTo>
                      <a:pt x="158" y="19"/>
                    </a:lnTo>
                    <a:lnTo>
                      <a:pt x="151" y="13"/>
                    </a:lnTo>
                    <a:lnTo>
                      <a:pt x="144" y="9"/>
                    </a:lnTo>
                    <a:lnTo>
                      <a:pt x="136" y="5"/>
                    </a:lnTo>
                    <a:lnTo>
                      <a:pt x="123" y="2"/>
                    </a:lnTo>
                    <a:lnTo>
                      <a:pt x="114" y="0"/>
                    </a:lnTo>
                    <a:lnTo>
                      <a:pt x="111" y="0"/>
                    </a:lnTo>
                    <a:lnTo>
                      <a:pt x="110" y="0"/>
                    </a:lnTo>
                    <a:lnTo>
                      <a:pt x="110" y="0"/>
                    </a:lnTo>
                    <a:lnTo>
                      <a:pt x="110" y="0"/>
                    </a:lnTo>
                    <a:lnTo>
                      <a:pt x="107" y="0"/>
                    </a:lnTo>
                    <a:lnTo>
                      <a:pt x="98" y="2"/>
                    </a:lnTo>
                    <a:lnTo>
                      <a:pt x="85" y="5"/>
                    </a:lnTo>
                    <a:lnTo>
                      <a:pt x="78" y="9"/>
                    </a:lnTo>
                    <a:lnTo>
                      <a:pt x="70" y="13"/>
                    </a:lnTo>
                    <a:lnTo>
                      <a:pt x="61" y="19"/>
                    </a:lnTo>
                    <a:lnTo>
                      <a:pt x="54" y="28"/>
                    </a:lnTo>
                    <a:lnTo>
                      <a:pt x="47" y="37"/>
                    </a:lnTo>
                    <a:lnTo>
                      <a:pt x="38" y="50"/>
                    </a:lnTo>
                    <a:lnTo>
                      <a:pt x="32" y="63"/>
                    </a:lnTo>
                    <a:lnTo>
                      <a:pt x="25" y="81"/>
                    </a:lnTo>
                    <a:lnTo>
                      <a:pt x="19" y="100"/>
                    </a:lnTo>
                    <a:lnTo>
                      <a:pt x="14" y="123"/>
                    </a:lnTo>
                    <a:lnTo>
                      <a:pt x="14" y="123"/>
                    </a:lnTo>
                    <a:lnTo>
                      <a:pt x="9" y="167"/>
                    </a:lnTo>
                    <a:lnTo>
                      <a:pt x="4" y="204"/>
                    </a:lnTo>
                    <a:lnTo>
                      <a:pt x="1" y="235"/>
                    </a:lnTo>
                    <a:lnTo>
                      <a:pt x="0" y="260"/>
                    </a:lnTo>
                    <a:lnTo>
                      <a:pt x="1" y="277"/>
                    </a:lnTo>
                    <a:lnTo>
                      <a:pt x="1" y="291"/>
                    </a:lnTo>
                    <a:lnTo>
                      <a:pt x="3" y="302"/>
                    </a:lnTo>
                    <a:lnTo>
                      <a:pt x="3" y="302"/>
                    </a:lnTo>
                    <a:lnTo>
                      <a:pt x="6" y="302"/>
                    </a:lnTo>
                    <a:lnTo>
                      <a:pt x="12" y="296"/>
                    </a:lnTo>
                    <a:lnTo>
                      <a:pt x="31" y="279"/>
                    </a:lnTo>
                    <a:lnTo>
                      <a:pt x="51" y="260"/>
                    </a:lnTo>
                    <a:lnTo>
                      <a:pt x="69" y="245"/>
                    </a:lnTo>
                    <a:lnTo>
                      <a:pt x="72" y="216"/>
                    </a:lnTo>
                    <a:lnTo>
                      <a:pt x="72" y="216"/>
                    </a:lnTo>
                    <a:lnTo>
                      <a:pt x="67" y="210"/>
                    </a:lnTo>
                    <a:lnTo>
                      <a:pt x="57" y="197"/>
                    </a:lnTo>
                    <a:lnTo>
                      <a:pt x="51" y="188"/>
                    </a:lnTo>
                    <a:lnTo>
                      <a:pt x="45" y="178"/>
                    </a:lnTo>
                    <a:lnTo>
                      <a:pt x="41" y="166"/>
                    </a:lnTo>
                    <a:lnTo>
                      <a:pt x="38" y="156"/>
                    </a:lnTo>
                    <a:lnTo>
                      <a:pt x="38" y="156"/>
                    </a:lnTo>
                    <a:lnTo>
                      <a:pt x="36" y="144"/>
                    </a:lnTo>
                    <a:lnTo>
                      <a:pt x="36" y="134"/>
                    </a:lnTo>
                    <a:lnTo>
                      <a:pt x="38" y="123"/>
                    </a:lnTo>
                    <a:lnTo>
                      <a:pt x="39" y="115"/>
                    </a:lnTo>
                    <a:lnTo>
                      <a:pt x="44" y="103"/>
                    </a:lnTo>
                    <a:lnTo>
                      <a:pt x="47" y="98"/>
                    </a:lnTo>
                    <a:lnTo>
                      <a:pt x="110" y="91"/>
                    </a:lnTo>
                    <a:lnTo>
                      <a:pt x="174" y="98"/>
                    </a:lnTo>
                    <a:lnTo>
                      <a:pt x="174" y="98"/>
                    </a:lnTo>
                    <a:lnTo>
                      <a:pt x="176" y="103"/>
                    </a:lnTo>
                    <a:lnTo>
                      <a:pt x="180" y="115"/>
                    </a:lnTo>
                    <a:lnTo>
                      <a:pt x="183" y="123"/>
                    </a:lnTo>
                    <a:lnTo>
                      <a:pt x="183" y="134"/>
                    </a:lnTo>
                    <a:lnTo>
                      <a:pt x="185" y="144"/>
                    </a:lnTo>
                    <a:lnTo>
                      <a:pt x="183" y="156"/>
                    </a:lnTo>
                    <a:lnTo>
                      <a:pt x="183" y="156"/>
                    </a:lnTo>
                    <a:lnTo>
                      <a:pt x="180" y="166"/>
                    </a:lnTo>
                    <a:lnTo>
                      <a:pt x="176" y="178"/>
                    </a:lnTo>
                    <a:lnTo>
                      <a:pt x="170" y="188"/>
                    </a:lnTo>
                    <a:lnTo>
                      <a:pt x="164" y="197"/>
                    </a:lnTo>
                    <a:lnTo>
                      <a:pt x="154" y="210"/>
                    </a:lnTo>
                    <a:lnTo>
                      <a:pt x="149" y="216"/>
                    </a:lnTo>
                    <a:lnTo>
                      <a:pt x="152" y="245"/>
                    </a:lnTo>
                    <a:lnTo>
                      <a:pt x="152" y="245"/>
                    </a:lnTo>
                    <a:lnTo>
                      <a:pt x="168" y="260"/>
                    </a:lnTo>
                    <a:lnTo>
                      <a:pt x="190" y="279"/>
                    </a:lnTo>
                    <a:lnTo>
                      <a:pt x="210" y="296"/>
                    </a:lnTo>
                    <a:lnTo>
                      <a:pt x="215" y="302"/>
                    </a:lnTo>
                    <a:lnTo>
                      <a:pt x="218" y="302"/>
                    </a:lnTo>
                    <a:lnTo>
                      <a:pt x="218" y="302"/>
                    </a:lnTo>
                    <a:lnTo>
                      <a:pt x="220" y="291"/>
                    </a:lnTo>
                    <a:lnTo>
                      <a:pt x="220" y="277"/>
                    </a:lnTo>
                    <a:lnTo>
                      <a:pt x="220" y="260"/>
                    </a:lnTo>
                    <a:lnTo>
                      <a:pt x="220" y="235"/>
                    </a:lnTo>
                    <a:lnTo>
                      <a:pt x="217" y="204"/>
                    </a:lnTo>
                    <a:lnTo>
                      <a:pt x="212" y="167"/>
                    </a:lnTo>
                    <a:lnTo>
                      <a:pt x="207" y="123"/>
                    </a:lnTo>
                    <a:lnTo>
                      <a:pt x="207" y="123"/>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31" name="Google Shape;231;p18"/>
              <p:cNvSpPr/>
              <p:nvPr/>
            </p:nvSpPr>
            <p:spPr>
              <a:xfrm>
                <a:off x="2773363" y="6340476"/>
                <a:ext cx="576263" cy="374650"/>
              </a:xfrm>
              <a:custGeom>
                <a:rect b="b" l="l" r="r" t="t"/>
                <a:pathLst>
                  <a:path extrusionOk="0" h="236" w="363">
                    <a:moveTo>
                      <a:pt x="323" y="32"/>
                    </a:moveTo>
                    <a:lnTo>
                      <a:pt x="323" y="32"/>
                    </a:lnTo>
                    <a:lnTo>
                      <a:pt x="307" y="22"/>
                    </a:lnTo>
                    <a:lnTo>
                      <a:pt x="288" y="13"/>
                    </a:lnTo>
                    <a:lnTo>
                      <a:pt x="269" y="5"/>
                    </a:lnTo>
                    <a:lnTo>
                      <a:pt x="250" y="0"/>
                    </a:lnTo>
                    <a:lnTo>
                      <a:pt x="250" y="0"/>
                    </a:lnTo>
                    <a:lnTo>
                      <a:pt x="253" y="8"/>
                    </a:lnTo>
                    <a:lnTo>
                      <a:pt x="254" y="19"/>
                    </a:lnTo>
                    <a:lnTo>
                      <a:pt x="254" y="19"/>
                    </a:lnTo>
                    <a:lnTo>
                      <a:pt x="253" y="30"/>
                    </a:lnTo>
                    <a:lnTo>
                      <a:pt x="248" y="42"/>
                    </a:lnTo>
                    <a:lnTo>
                      <a:pt x="241" y="52"/>
                    </a:lnTo>
                    <a:lnTo>
                      <a:pt x="232" y="61"/>
                    </a:lnTo>
                    <a:lnTo>
                      <a:pt x="222" y="69"/>
                    </a:lnTo>
                    <a:lnTo>
                      <a:pt x="210" y="74"/>
                    </a:lnTo>
                    <a:lnTo>
                      <a:pt x="195" y="77"/>
                    </a:lnTo>
                    <a:lnTo>
                      <a:pt x="181" y="79"/>
                    </a:lnTo>
                    <a:lnTo>
                      <a:pt x="181" y="79"/>
                    </a:lnTo>
                    <a:lnTo>
                      <a:pt x="166" y="77"/>
                    </a:lnTo>
                    <a:lnTo>
                      <a:pt x="153" y="74"/>
                    </a:lnTo>
                    <a:lnTo>
                      <a:pt x="141" y="69"/>
                    </a:lnTo>
                    <a:lnTo>
                      <a:pt x="131" y="61"/>
                    </a:lnTo>
                    <a:lnTo>
                      <a:pt x="122" y="52"/>
                    </a:lnTo>
                    <a:lnTo>
                      <a:pt x="115" y="42"/>
                    </a:lnTo>
                    <a:lnTo>
                      <a:pt x="110" y="30"/>
                    </a:lnTo>
                    <a:lnTo>
                      <a:pt x="109" y="19"/>
                    </a:lnTo>
                    <a:lnTo>
                      <a:pt x="109" y="19"/>
                    </a:lnTo>
                    <a:lnTo>
                      <a:pt x="110" y="8"/>
                    </a:lnTo>
                    <a:lnTo>
                      <a:pt x="113" y="0"/>
                    </a:lnTo>
                    <a:lnTo>
                      <a:pt x="113" y="0"/>
                    </a:lnTo>
                    <a:lnTo>
                      <a:pt x="94" y="5"/>
                    </a:lnTo>
                    <a:lnTo>
                      <a:pt x="75" y="13"/>
                    </a:lnTo>
                    <a:lnTo>
                      <a:pt x="56" y="22"/>
                    </a:lnTo>
                    <a:lnTo>
                      <a:pt x="40" y="32"/>
                    </a:lnTo>
                    <a:lnTo>
                      <a:pt x="40" y="32"/>
                    </a:lnTo>
                    <a:lnTo>
                      <a:pt x="31" y="39"/>
                    </a:lnTo>
                    <a:lnTo>
                      <a:pt x="24" y="48"/>
                    </a:lnTo>
                    <a:lnTo>
                      <a:pt x="18" y="58"/>
                    </a:lnTo>
                    <a:lnTo>
                      <a:pt x="12" y="70"/>
                    </a:lnTo>
                    <a:lnTo>
                      <a:pt x="8" y="82"/>
                    </a:lnTo>
                    <a:lnTo>
                      <a:pt x="5" y="94"/>
                    </a:lnTo>
                    <a:lnTo>
                      <a:pt x="2" y="120"/>
                    </a:lnTo>
                    <a:lnTo>
                      <a:pt x="0" y="146"/>
                    </a:lnTo>
                    <a:lnTo>
                      <a:pt x="2" y="171"/>
                    </a:lnTo>
                    <a:lnTo>
                      <a:pt x="3" y="193"/>
                    </a:lnTo>
                    <a:lnTo>
                      <a:pt x="6" y="211"/>
                    </a:lnTo>
                    <a:lnTo>
                      <a:pt x="6" y="211"/>
                    </a:lnTo>
                    <a:lnTo>
                      <a:pt x="6" y="214"/>
                    </a:lnTo>
                    <a:lnTo>
                      <a:pt x="9" y="217"/>
                    </a:lnTo>
                    <a:lnTo>
                      <a:pt x="15" y="223"/>
                    </a:lnTo>
                    <a:lnTo>
                      <a:pt x="24" y="227"/>
                    </a:lnTo>
                    <a:lnTo>
                      <a:pt x="34" y="231"/>
                    </a:lnTo>
                    <a:lnTo>
                      <a:pt x="47" y="233"/>
                    </a:lnTo>
                    <a:lnTo>
                      <a:pt x="62" y="234"/>
                    </a:lnTo>
                    <a:lnTo>
                      <a:pt x="91" y="236"/>
                    </a:lnTo>
                    <a:lnTo>
                      <a:pt x="122" y="236"/>
                    </a:lnTo>
                    <a:lnTo>
                      <a:pt x="149" y="234"/>
                    </a:lnTo>
                    <a:lnTo>
                      <a:pt x="173" y="233"/>
                    </a:lnTo>
                    <a:lnTo>
                      <a:pt x="176" y="233"/>
                    </a:lnTo>
                    <a:lnTo>
                      <a:pt x="187" y="233"/>
                    </a:lnTo>
                    <a:lnTo>
                      <a:pt x="190" y="233"/>
                    </a:lnTo>
                    <a:lnTo>
                      <a:pt x="190" y="233"/>
                    </a:lnTo>
                    <a:lnTo>
                      <a:pt x="215" y="234"/>
                    </a:lnTo>
                    <a:lnTo>
                      <a:pt x="241" y="236"/>
                    </a:lnTo>
                    <a:lnTo>
                      <a:pt x="270" y="236"/>
                    </a:lnTo>
                    <a:lnTo>
                      <a:pt x="301" y="234"/>
                    </a:lnTo>
                    <a:lnTo>
                      <a:pt x="316" y="233"/>
                    </a:lnTo>
                    <a:lnTo>
                      <a:pt x="329" y="231"/>
                    </a:lnTo>
                    <a:lnTo>
                      <a:pt x="339" y="227"/>
                    </a:lnTo>
                    <a:lnTo>
                      <a:pt x="348" y="223"/>
                    </a:lnTo>
                    <a:lnTo>
                      <a:pt x="354" y="217"/>
                    </a:lnTo>
                    <a:lnTo>
                      <a:pt x="355" y="214"/>
                    </a:lnTo>
                    <a:lnTo>
                      <a:pt x="357" y="211"/>
                    </a:lnTo>
                    <a:lnTo>
                      <a:pt x="357" y="211"/>
                    </a:lnTo>
                    <a:lnTo>
                      <a:pt x="360" y="193"/>
                    </a:lnTo>
                    <a:lnTo>
                      <a:pt x="361" y="171"/>
                    </a:lnTo>
                    <a:lnTo>
                      <a:pt x="363" y="146"/>
                    </a:lnTo>
                    <a:lnTo>
                      <a:pt x="361" y="120"/>
                    </a:lnTo>
                    <a:lnTo>
                      <a:pt x="357" y="94"/>
                    </a:lnTo>
                    <a:lnTo>
                      <a:pt x="354" y="82"/>
                    </a:lnTo>
                    <a:lnTo>
                      <a:pt x="351" y="70"/>
                    </a:lnTo>
                    <a:lnTo>
                      <a:pt x="345" y="58"/>
                    </a:lnTo>
                    <a:lnTo>
                      <a:pt x="339" y="48"/>
                    </a:lnTo>
                    <a:lnTo>
                      <a:pt x="332" y="39"/>
                    </a:lnTo>
                    <a:lnTo>
                      <a:pt x="323" y="32"/>
                    </a:lnTo>
                    <a:lnTo>
                      <a:pt x="323" y="32"/>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32" name="Google Shape;232;p18"/>
            <p:cNvGrpSpPr/>
            <p:nvPr/>
          </p:nvGrpSpPr>
          <p:grpSpPr>
            <a:xfrm>
              <a:off x="5740118" y="4576116"/>
              <a:ext cx="659055" cy="886630"/>
              <a:chOff x="1692275" y="5926138"/>
              <a:chExt cx="574675" cy="773113"/>
            </a:xfrm>
          </p:grpSpPr>
          <p:sp>
            <p:nvSpPr>
              <p:cNvPr id="233" name="Google Shape;233;p18"/>
              <p:cNvSpPr/>
              <p:nvPr/>
            </p:nvSpPr>
            <p:spPr>
              <a:xfrm>
                <a:off x="1784350" y="5926138"/>
                <a:ext cx="388938" cy="366713"/>
              </a:xfrm>
              <a:custGeom>
                <a:rect b="b" l="l" r="r" t="t"/>
                <a:pathLst>
                  <a:path extrusionOk="0" h="231" w="245">
                    <a:moveTo>
                      <a:pt x="195" y="42"/>
                    </a:moveTo>
                    <a:lnTo>
                      <a:pt x="195" y="42"/>
                    </a:lnTo>
                    <a:lnTo>
                      <a:pt x="186" y="30"/>
                    </a:lnTo>
                    <a:lnTo>
                      <a:pt x="176" y="22"/>
                    </a:lnTo>
                    <a:lnTo>
                      <a:pt x="166" y="14"/>
                    </a:lnTo>
                    <a:lnTo>
                      <a:pt x="154" y="8"/>
                    </a:lnTo>
                    <a:lnTo>
                      <a:pt x="145" y="5"/>
                    </a:lnTo>
                    <a:lnTo>
                      <a:pt x="137" y="2"/>
                    </a:lnTo>
                    <a:lnTo>
                      <a:pt x="123" y="0"/>
                    </a:lnTo>
                    <a:lnTo>
                      <a:pt x="123" y="0"/>
                    </a:lnTo>
                    <a:lnTo>
                      <a:pt x="123" y="0"/>
                    </a:lnTo>
                    <a:lnTo>
                      <a:pt x="123" y="0"/>
                    </a:lnTo>
                    <a:lnTo>
                      <a:pt x="123" y="0"/>
                    </a:lnTo>
                    <a:lnTo>
                      <a:pt x="122" y="0"/>
                    </a:lnTo>
                    <a:lnTo>
                      <a:pt x="122" y="0"/>
                    </a:lnTo>
                    <a:lnTo>
                      <a:pt x="122" y="0"/>
                    </a:lnTo>
                    <a:lnTo>
                      <a:pt x="110" y="2"/>
                    </a:lnTo>
                    <a:lnTo>
                      <a:pt x="101" y="5"/>
                    </a:lnTo>
                    <a:lnTo>
                      <a:pt x="91" y="8"/>
                    </a:lnTo>
                    <a:lnTo>
                      <a:pt x="81" y="14"/>
                    </a:lnTo>
                    <a:lnTo>
                      <a:pt x="69" y="22"/>
                    </a:lnTo>
                    <a:lnTo>
                      <a:pt x="59" y="30"/>
                    </a:lnTo>
                    <a:lnTo>
                      <a:pt x="50" y="42"/>
                    </a:lnTo>
                    <a:lnTo>
                      <a:pt x="50" y="42"/>
                    </a:lnTo>
                    <a:lnTo>
                      <a:pt x="46" y="51"/>
                    </a:lnTo>
                    <a:lnTo>
                      <a:pt x="43" y="60"/>
                    </a:lnTo>
                    <a:lnTo>
                      <a:pt x="38" y="80"/>
                    </a:lnTo>
                    <a:lnTo>
                      <a:pt x="35" y="102"/>
                    </a:lnTo>
                    <a:lnTo>
                      <a:pt x="32" y="126"/>
                    </a:lnTo>
                    <a:lnTo>
                      <a:pt x="30" y="148"/>
                    </a:lnTo>
                    <a:lnTo>
                      <a:pt x="27" y="158"/>
                    </a:lnTo>
                    <a:lnTo>
                      <a:pt x="24" y="168"/>
                    </a:lnTo>
                    <a:lnTo>
                      <a:pt x="19" y="177"/>
                    </a:lnTo>
                    <a:lnTo>
                      <a:pt x="15" y="184"/>
                    </a:lnTo>
                    <a:lnTo>
                      <a:pt x="9" y="192"/>
                    </a:lnTo>
                    <a:lnTo>
                      <a:pt x="0" y="198"/>
                    </a:lnTo>
                    <a:lnTo>
                      <a:pt x="0" y="198"/>
                    </a:lnTo>
                    <a:lnTo>
                      <a:pt x="8" y="203"/>
                    </a:lnTo>
                    <a:lnTo>
                      <a:pt x="16" y="209"/>
                    </a:lnTo>
                    <a:lnTo>
                      <a:pt x="27" y="217"/>
                    </a:lnTo>
                    <a:lnTo>
                      <a:pt x="38" y="222"/>
                    </a:lnTo>
                    <a:lnTo>
                      <a:pt x="53" y="228"/>
                    </a:lnTo>
                    <a:lnTo>
                      <a:pt x="68" y="231"/>
                    </a:lnTo>
                    <a:lnTo>
                      <a:pt x="75" y="231"/>
                    </a:lnTo>
                    <a:lnTo>
                      <a:pt x="82" y="231"/>
                    </a:lnTo>
                    <a:lnTo>
                      <a:pt x="82" y="231"/>
                    </a:lnTo>
                    <a:lnTo>
                      <a:pt x="71" y="217"/>
                    </a:lnTo>
                    <a:lnTo>
                      <a:pt x="60" y="202"/>
                    </a:lnTo>
                    <a:lnTo>
                      <a:pt x="56" y="193"/>
                    </a:lnTo>
                    <a:lnTo>
                      <a:pt x="53" y="184"/>
                    </a:lnTo>
                    <a:lnTo>
                      <a:pt x="53" y="184"/>
                    </a:lnTo>
                    <a:lnTo>
                      <a:pt x="50" y="176"/>
                    </a:lnTo>
                    <a:lnTo>
                      <a:pt x="49" y="165"/>
                    </a:lnTo>
                    <a:lnTo>
                      <a:pt x="47" y="146"/>
                    </a:lnTo>
                    <a:lnTo>
                      <a:pt x="47" y="127"/>
                    </a:lnTo>
                    <a:lnTo>
                      <a:pt x="47" y="127"/>
                    </a:lnTo>
                    <a:lnTo>
                      <a:pt x="56" y="127"/>
                    </a:lnTo>
                    <a:lnTo>
                      <a:pt x="65" y="127"/>
                    </a:lnTo>
                    <a:lnTo>
                      <a:pt x="76" y="126"/>
                    </a:lnTo>
                    <a:lnTo>
                      <a:pt x="88" y="121"/>
                    </a:lnTo>
                    <a:lnTo>
                      <a:pt x="101" y="115"/>
                    </a:lnTo>
                    <a:lnTo>
                      <a:pt x="107" y="112"/>
                    </a:lnTo>
                    <a:lnTo>
                      <a:pt x="113" y="108"/>
                    </a:lnTo>
                    <a:lnTo>
                      <a:pt x="118" y="102"/>
                    </a:lnTo>
                    <a:lnTo>
                      <a:pt x="122" y="95"/>
                    </a:lnTo>
                    <a:lnTo>
                      <a:pt x="123" y="48"/>
                    </a:lnTo>
                    <a:lnTo>
                      <a:pt x="123" y="95"/>
                    </a:lnTo>
                    <a:lnTo>
                      <a:pt x="123" y="95"/>
                    </a:lnTo>
                    <a:lnTo>
                      <a:pt x="128" y="102"/>
                    </a:lnTo>
                    <a:lnTo>
                      <a:pt x="134" y="108"/>
                    </a:lnTo>
                    <a:lnTo>
                      <a:pt x="140" y="112"/>
                    </a:lnTo>
                    <a:lnTo>
                      <a:pt x="145" y="115"/>
                    </a:lnTo>
                    <a:lnTo>
                      <a:pt x="157" y="121"/>
                    </a:lnTo>
                    <a:lnTo>
                      <a:pt x="169" y="126"/>
                    </a:lnTo>
                    <a:lnTo>
                      <a:pt x="181" y="127"/>
                    </a:lnTo>
                    <a:lnTo>
                      <a:pt x="191" y="127"/>
                    </a:lnTo>
                    <a:lnTo>
                      <a:pt x="200" y="127"/>
                    </a:lnTo>
                    <a:lnTo>
                      <a:pt x="200" y="127"/>
                    </a:lnTo>
                    <a:lnTo>
                      <a:pt x="200" y="146"/>
                    </a:lnTo>
                    <a:lnTo>
                      <a:pt x="197" y="165"/>
                    </a:lnTo>
                    <a:lnTo>
                      <a:pt x="195" y="176"/>
                    </a:lnTo>
                    <a:lnTo>
                      <a:pt x="194" y="184"/>
                    </a:lnTo>
                    <a:lnTo>
                      <a:pt x="194" y="184"/>
                    </a:lnTo>
                    <a:lnTo>
                      <a:pt x="189" y="193"/>
                    </a:lnTo>
                    <a:lnTo>
                      <a:pt x="185" y="202"/>
                    </a:lnTo>
                    <a:lnTo>
                      <a:pt x="176" y="217"/>
                    </a:lnTo>
                    <a:lnTo>
                      <a:pt x="164" y="231"/>
                    </a:lnTo>
                    <a:lnTo>
                      <a:pt x="164" y="231"/>
                    </a:lnTo>
                    <a:lnTo>
                      <a:pt x="172" y="231"/>
                    </a:lnTo>
                    <a:lnTo>
                      <a:pt x="179" y="231"/>
                    </a:lnTo>
                    <a:lnTo>
                      <a:pt x="194" y="228"/>
                    </a:lnTo>
                    <a:lnTo>
                      <a:pt x="207" y="222"/>
                    </a:lnTo>
                    <a:lnTo>
                      <a:pt x="219" y="217"/>
                    </a:lnTo>
                    <a:lnTo>
                      <a:pt x="230" y="209"/>
                    </a:lnTo>
                    <a:lnTo>
                      <a:pt x="238" y="203"/>
                    </a:lnTo>
                    <a:lnTo>
                      <a:pt x="245" y="198"/>
                    </a:lnTo>
                    <a:lnTo>
                      <a:pt x="245" y="198"/>
                    </a:lnTo>
                    <a:lnTo>
                      <a:pt x="238" y="192"/>
                    </a:lnTo>
                    <a:lnTo>
                      <a:pt x="232" y="184"/>
                    </a:lnTo>
                    <a:lnTo>
                      <a:pt x="226" y="177"/>
                    </a:lnTo>
                    <a:lnTo>
                      <a:pt x="222" y="168"/>
                    </a:lnTo>
                    <a:lnTo>
                      <a:pt x="219" y="158"/>
                    </a:lnTo>
                    <a:lnTo>
                      <a:pt x="217" y="148"/>
                    </a:lnTo>
                    <a:lnTo>
                      <a:pt x="214" y="126"/>
                    </a:lnTo>
                    <a:lnTo>
                      <a:pt x="211" y="102"/>
                    </a:lnTo>
                    <a:lnTo>
                      <a:pt x="208" y="80"/>
                    </a:lnTo>
                    <a:lnTo>
                      <a:pt x="204" y="60"/>
                    </a:lnTo>
                    <a:lnTo>
                      <a:pt x="200" y="51"/>
                    </a:lnTo>
                    <a:lnTo>
                      <a:pt x="195" y="42"/>
                    </a:lnTo>
                    <a:lnTo>
                      <a:pt x="195" y="42"/>
                    </a:lnTo>
                    <a:close/>
                  </a:path>
                </a:pathLst>
              </a:custGeom>
              <a:solidFill>
                <a:schemeClr val="accent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34" name="Google Shape;234;p18"/>
              <p:cNvSpPr/>
              <p:nvPr/>
            </p:nvSpPr>
            <p:spPr>
              <a:xfrm>
                <a:off x="2014538" y="6302376"/>
                <a:ext cx="4763" cy="3175"/>
              </a:xfrm>
              <a:custGeom>
                <a:rect b="b" l="l" r="r" t="t"/>
                <a:pathLst>
                  <a:path extrusionOk="0" h="2" w="3">
                    <a:moveTo>
                      <a:pt x="3" y="2"/>
                    </a:moveTo>
                    <a:lnTo>
                      <a:pt x="3" y="2"/>
                    </a:lnTo>
                    <a:lnTo>
                      <a:pt x="0" y="0"/>
                    </a:lnTo>
                    <a:lnTo>
                      <a:pt x="2" y="2"/>
                    </a:lnTo>
                    <a:lnTo>
                      <a:pt x="2" y="2"/>
                    </a:lnTo>
                    <a:lnTo>
                      <a:pt x="3" y="2"/>
                    </a:lnTo>
                    <a:lnTo>
                      <a:pt x="3" y="2"/>
                    </a:lnTo>
                    <a:close/>
                  </a:path>
                </a:pathLst>
              </a:custGeom>
              <a:solidFill>
                <a:schemeClr val="accent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35" name="Google Shape;235;p18"/>
              <p:cNvSpPr/>
              <p:nvPr/>
            </p:nvSpPr>
            <p:spPr>
              <a:xfrm>
                <a:off x="1692275" y="6313488"/>
                <a:ext cx="574675" cy="385763"/>
              </a:xfrm>
              <a:custGeom>
                <a:rect b="b" l="l" r="r" t="t"/>
                <a:pathLst>
                  <a:path extrusionOk="0" h="243" w="362">
                    <a:moveTo>
                      <a:pt x="322" y="39"/>
                    </a:moveTo>
                    <a:lnTo>
                      <a:pt x="322" y="39"/>
                    </a:lnTo>
                    <a:lnTo>
                      <a:pt x="302" y="25"/>
                    </a:lnTo>
                    <a:lnTo>
                      <a:pt x="280" y="15"/>
                    </a:lnTo>
                    <a:lnTo>
                      <a:pt x="256" y="8"/>
                    </a:lnTo>
                    <a:lnTo>
                      <a:pt x="234" y="0"/>
                    </a:lnTo>
                    <a:lnTo>
                      <a:pt x="234" y="0"/>
                    </a:lnTo>
                    <a:lnTo>
                      <a:pt x="243" y="18"/>
                    </a:lnTo>
                    <a:lnTo>
                      <a:pt x="253" y="34"/>
                    </a:lnTo>
                    <a:lnTo>
                      <a:pt x="274" y="69"/>
                    </a:lnTo>
                    <a:lnTo>
                      <a:pt x="274" y="69"/>
                    </a:lnTo>
                    <a:lnTo>
                      <a:pt x="244" y="52"/>
                    </a:lnTo>
                    <a:lnTo>
                      <a:pt x="215" y="36"/>
                    </a:lnTo>
                    <a:lnTo>
                      <a:pt x="215" y="36"/>
                    </a:lnTo>
                    <a:lnTo>
                      <a:pt x="208" y="47"/>
                    </a:lnTo>
                    <a:lnTo>
                      <a:pt x="203" y="61"/>
                    </a:lnTo>
                    <a:lnTo>
                      <a:pt x="196" y="90"/>
                    </a:lnTo>
                    <a:lnTo>
                      <a:pt x="189" y="121"/>
                    </a:lnTo>
                    <a:lnTo>
                      <a:pt x="181" y="152"/>
                    </a:lnTo>
                    <a:lnTo>
                      <a:pt x="181" y="152"/>
                    </a:lnTo>
                    <a:lnTo>
                      <a:pt x="173" y="121"/>
                    </a:lnTo>
                    <a:lnTo>
                      <a:pt x="165" y="90"/>
                    </a:lnTo>
                    <a:lnTo>
                      <a:pt x="156" y="61"/>
                    </a:lnTo>
                    <a:lnTo>
                      <a:pt x="151" y="47"/>
                    </a:lnTo>
                    <a:lnTo>
                      <a:pt x="145" y="36"/>
                    </a:lnTo>
                    <a:lnTo>
                      <a:pt x="145" y="36"/>
                    </a:lnTo>
                    <a:lnTo>
                      <a:pt x="115" y="52"/>
                    </a:lnTo>
                    <a:lnTo>
                      <a:pt x="85" y="69"/>
                    </a:lnTo>
                    <a:lnTo>
                      <a:pt x="85" y="69"/>
                    </a:lnTo>
                    <a:lnTo>
                      <a:pt x="105" y="36"/>
                    </a:lnTo>
                    <a:lnTo>
                      <a:pt x="115" y="18"/>
                    </a:lnTo>
                    <a:lnTo>
                      <a:pt x="124" y="2"/>
                    </a:lnTo>
                    <a:lnTo>
                      <a:pt x="124" y="2"/>
                    </a:lnTo>
                    <a:lnTo>
                      <a:pt x="102" y="8"/>
                    </a:lnTo>
                    <a:lnTo>
                      <a:pt x="80" y="17"/>
                    </a:lnTo>
                    <a:lnTo>
                      <a:pt x="58" y="27"/>
                    </a:lnTo>
                    <a:lnTo>
                      <a:pt x="39" y="39"/>
                    </a:lnTo>
                    <a:lnTo>
                      <a:pt x="39" y="39"/>
                    </a:lnTo>
                    <a:lnTo>
                      <a:pt x="30" y="46"/>
                    </a:lnTo>
                    <a:lnTo>
                      <a:pt x="23" y="55"/>
                    </a:lnTo>
                    <a:lnTo>
                      <a:pt x="17" y="65"/>
                    </a:lnTo>
                    <a:lnTo>
                      <a:pt x="11" y="75"/>
                    </a:lnTo>
                    <a:lnTo>
                      <a:pt x="8" y="87"/>
                    </a:lnTo>
                    <a:lnTo>
                      <a:pt x="5" y="100"/>
                    </a:lnTo>
                    <a:lnTo>
                      <a:pt x="1" y="127"/>
                    </a:lnTo>
                    <a:lnTo>
                      <a:pt x="0" y="153"/>
                    </a:lnTo>
                    <a:lnTo>
                      <a:pt x="1" y="177"/>
                    </a:lnTo>
                    <a:lnTo>
                      <a:pt x="2" y="199"/>
                    </a:lnTo>
                    <a:lnTo>
                      <a:pt x="5" y="216"/>
                    </a:lnTo>
                    <a:lnTo>
                      <a:pt x="5" y="216"/>
                    </a:lnTo>
                    <a:lnTo>
                      <a:pt x="7" y="221"/>
                    </a:lnTo>
                    <a:lnTo>
                      <a:pt x="8" y="223"/>
                    </a:lnTo>
                    <a:lnTo>
                      <a:pt x="14" y="229"/>
                    </a:lnTo>
                    <a:lnTo>
                      <a:pt x="23" y="234"/>
                    </a:lnTo>
                    <a:lnTo>
                      <a:pt x="35" y="237"/>
                    </a:lnTo>
                    <a:lnTo>
                      <a:pt x="46" y="240"/>
                    </a:lnTo>
                    <a:lnTo>
                      <a:pt x="61" y="241"/>
                    </a:lnTo>
                    <a:lnTo>
                      <a:pt x="92" y="243"/>
                    </a:lnTo>
                    <a:lnTo>
                      <a:pt x="121" y="243"/>
                    </a:lnTo>
                    <a:lnTo>
                      <a:pt x="148" y="241"/>
                    </a:lnTo>
                    <a:lnTo>
                      <a:pt x="173" y="238"/>
                    </a:lnTo>
                    <a:lnTo>
                      <a:pt x="176" y="238"/>
                    </a:lnTo>
                    <a:lnTo>
                      <a:pt x="186" y="238"/>
                    </a:lnTo>
                    <a:lnTo>
                      <a:pt x="189" y="238"/>
                    </a:lnTo>
                    <a:lnTo>
                      <a:pt x="189" y="238"/>
                    </a:lnTo>
                    <a:lnTo>
                      <a:pt x="214" y="241"/>
                    </a:lnTo>
                    <a:lnTo>
                      <a:pt x="240" y="243"/>
                    </a:lnTo>
                    <a:lnTo>
                      <a:pt x="271" y="243"/>
                    </a:lnTo>
                    <a:lnTo>
                      <a:pt x="300" y="241"/>
                    </a:lnTo>
                    <a:lnTo>
                      <a:pt x="315" y="240"/>
                    </a:lnTo>
                    <a:lnTo>
                      <a:pt x="328" y="237"/>
                    </a:lnTo>
                    <a:lnTo>
                      <a:pt x="338" y="234"/>
                    </a:lnTo>
                    <a:lnTo>
                      <a:pt x="347" y="229"/>
                    </a:lnTo>
                    <a:lnTo>
                      <a:pt x="354" y="223"/>
                    </a:lnTo>
                    <a:lnTo>
                      <a:pt x="356" y="221"/>
                    </a:lnTo>
                    <a:lnTo>
                      <a:pt x="356" y="216"/>
                    </a:lnTo>
                    <a:lnTo>
                      <a:pt x="356" y="216"/>
                    </a:lnTo>
                    <a:lnTo>
                      <a:pt x="359" y="199"/>
                    </a:lnTo>
                    <a:lnTo>
                      <a:pt x="360" y="177"/>
                    </a:lnTo>
                    <a:lnTo>
                      <a:pt x="362" y="153"/>
                    </a:lnTo>
                    <a:lnTo>
                      <a:pt x="360" y="127"/>
                    </a:lnTo>
                    <a:lnTo>
                      <a:pt x="357" y="100"/>
                    </a:lnTo>
                    <a:lnTo>
                      <a:pt x="354" y="87"/>
                    </a:lnTo>
                    <a:lnTo>
                      <a:pt x="350" y="75"/>
                    </a:lnTo>
                    <a:lnTo>
                      <a:pt x="344" y="65"/>
                    </a:lnTo>
                    <a:lnTo>
                      <a:pt x="338" y="55"/>
                    </a:lnTo>
                    <a:lnTo>
                      <a:pt x="331" y="46"/>
                    </a:lnTo>
                    <a:lnTo>
                      <a:pt x="322" y="39"/>
                    </a:lnTo>
                    <a:lnTo>
                      <a:pt x="322" y="39"/>
                    </a:lnTo>
                    <a:close/>
                  </a:path>
                </a:pathLst>
              </a:custGeom>
              <a:solidFill>
                <a:schemeClr val="accent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36" name="Google Shape;236;p18"/>
            <p:cNvSpPr txBox="1"/>
            <p:nvPr/>
          </p:nvSpPr>
          <p:spPr>
            <a:xfrm>
              <a:off x="5475719" y="2966740"/>
              <a:ext cx="1184959" cy="33850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600">
                  <a:solidFill>
                    <a:srgbClr val="595959"/>
                  </a:solidFill>
                  <a:latin typeface="Calibri"/>
                  <a:ea typeface="Calibri"/>
                  <a:cs typeface="Calibri"/>
                  <a:sym typeface="Calibri"/>
                </a:rPr>
                <a:t>Head Office</a:t>
              </a:r>
              <a:endParaRPr/>
            </a:p>
          </p:txBody>
        </p:sp>
        <p:sp>
          <p:nvSpPr>
            <p:cNvPr id="237" name="Google Shape;237;p18"/>
            <p:cNvSpPr txBox="1"/>
            <p:nvPr/>
          </p:nvSpPr>
          <p:spPr>
            <a:xfrm>
              <a:off x="5340609" y="5542874"/>
              <a:ext cx="1456767" cy="33850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600">
                  <a:solidFill>
                    <a:srgbClr val="595959"/>
                  </a:solidFill>
                  <a:latin typeface="Calibri"/>
                  <a:ea typeface="Calibri"/>
                  <a:cs typeface="Calibri"/>
                  <a:sym typeface="Calibri"/>
                </a:rPr>
                <a:t>Administration</a:t>
              </a:r>
              <a:endParaRPr/>
            </a:p>
          </p:txBody>
        </p:sp>
        <p:sp>
          <p:nvSpPr>
            <p:cNvPr id="238" name="Google Shape;238;p18"/>
            <p:cNvSpPr txBox="1"/>
            <p:nvPr/>
          </p:nvSpPr>
          <p:spPr>
            <a:xfrm>
              <a:off x="3883599" y="4260362"/>
              <a:ext cx="986183" cy="33850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600">
                  <a:solidFill>
                    <a:srgbClr val="595959"/>
                  </a:solidFill>
                  <a:latin typeface="Calibri"/>
                  <a:ea typeface="Calibri"/>
                  <a:cs typeface="Calibri"/>
                  <a:sym typeface="Calibri"/>
                </a:rPr>
                <a:t>Secretary</a:t>
              </a:r>
              <a:endParaRPr/>
            </a:p>
          </p:txBody>
        </p:sp>
        <p:sp>
          <p:nvSpPr>
            <p:cNvPr id="239" name="Google Shape;239;p18"/>
            <p:cNvSpPr txBox="1"/>
            <p:nvPr/>
          </p:nvSpPr>
          <p:spPr>
            <a:xfrm>
              <a:off x="7070151" y="4260362"/>
              <a:ext cx="1161618" cy="33850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600">
                  <a:solidFill>
                    <a:srgbClr val="595959"/>
                  </a:solidFill>
                  <a:latin typeface="Calibri"/>
                  <a:ea typeface="Calibri"/>
                  <a:cs typeface="Calibri"/>
                  <a:sym typeface="Calibri"/>
                </a:rPr>
                <a:t>Co Founder</a:t>
              </a:r>
              <a:endParaRPr/>
            </a:p>
          </p:txBody>
        </p:sp>
        <p:sp>
          <p:nvSpPr>
            <p:cNvPr id="240" name="Google Shape;240;p18"/>
            <p:cNvSpPr txBox="1"/>
            <p:nvPr/>
          </p:nvSpPr>
          <p:spPr>
            <a:xfrm>
              <a:off x="8911246" y="5542874"/>
              <a:ext cx="1060884" cy="33850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600">
                  <a:solidFill>
                    <a:srgbClr val="595959"/>
                  </a:solidFill>
                  <a:latin typeface="Calibri"/>
                  <a:ea typeface="Calibri"/>
                  <a:cs typeface="Calibri"/>
                  <a:sym typeface="Calibri"/>
                </a:rPr>
                <a:t>Marketing</a:t>
              </a:r>
              <a:endParaRPr/>
            </a:p>
          </p:txBody>
        </p:sp>
        <p:sp>
          <p:nvSpPr>
            <p:cNvPr id="241" name="Google Shape;241;p18"/>
            <p:cNvSpPr txBox="1"/>
            <p:nvPr/>
          </p:nvSpPr>
          <p:spPr>
            <a:xfrm>
              <a:off x="2206685" y="5542874"/>
              <a:ext cx="1087174" cy="33850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600">
                  <a:solidFill>
                    <a:srgbClr val="595959"/>
                  </a:solidFill>
                  <a:latin typeface="Calibri"/>
                  <a:ea typeface="Calibri"/>
                  <a:cs typeface="Calibri"/>
                  <a:sym typeface="Calibri"/>
                </a:rPr>
                <a:t>Enginering</a:t>
              </a:r>
              <a:endParaRPr b="1" sz="1600">
                <a:solidFill>
                  <a:srgbClr val="595959"/>
                </a:solidFill>
                <a:latin typeface="Calibri"/>
                <a:ea typeface="Calibri"/>
                <a:cs typeface="Calibri"/>
                <a:sym typeface="Calibri"/>
              </a:endParaRPr>
            </a:p>
          </p:txBody>
        </p:sp>
      </p:grpSp>
      <p:sp>
        <p:nvSpPr>
          <p:cNvPr id="242" name="Google Shape;242;p18"/>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243" name="Google Shape;243;p18"/>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244" name="Google Shape;244;p18"/>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Deadline</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98"/>
                                        </p:tgtEl>
                                        <p:attrNameLst>
                                          <p:attrName>style.visibility</p:attrName>
                                        </p:attrNameLst>
                                      </p:cBhvr>
                                      <p:to>
                                        <p:strVal val="visible"/>
                                      </p:to>
                                    </p:set>
                                    <p:animEffect filter="fade" transition="in">
                                      <p:cBhvr>
                                        <p:cTn dur="500"/>
                                        <p:tgtEl>
                                          <p:spTgt spid="198"/>
                                        </p:tgtEl>
                                      </p:cBhvr>
                                    </p:animEffect>
                                  </p:childTnLst>
                                </p:cTn>
                              </p:par>
                              <p:par>
                                <p:cTn fill="hold" nodeType="withEffect" presetClass="entr" presetID="2" presetSubtype="8">
                                  <p:stCondLst>
                                    <p:cond delay="0"/>
                                  </p:stCondLst>
                                  <p:childTnLst>
                                    <p:set>
                                      <p:cBhvr>
                                        <p:cTn dur="1" fill="hold">
                                          <p:stCondLst>
                                            <p:cond delay="0"/>
                                          </p:stCondLst>
                                        </p:cTn>
                                        <p:tgtEl>
                                          <p:spTgt spid="244"/>
                                        </p:tgtEl>
                                        <p:attrNameLst>
                                          <p:attrName>style.visibility</p:attrName>
                                        </p:attrNameLst>
                                      </p:cBhvr>
                                      <p:to>
                                        <p:strVal val="visible"/>
                                      </p:to>
                                    </p:set>
                                    <p:anim calcmode="lin" valueType="num">
                                      <p:cBhvr additive="base">
                                        <p:cTn dur="500"/>
                                        <p:tgtEl>
                                          <p:spTgt spid="244"/>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249" name="Shape 249"/>
        <p:cNvGrpSpPr/>
        <p:nvPr/>
      </p:nvGrpSpPr>
      <p:grpSpPr>
        <a:xfrm>
          <a:off x="0" y="0"/>
          <a:ext cx="0" cy="0"/>
          <a:chOff x="0" y="0"/>
          <a:chExt cx="0" cy="0"/>
        </a:xfrm>
      </p:grpSpPr>
      <p:grpSp>
        <p:nvGrpSpPr>
          <p:cNvPr id="250" name="Google Shape;250;p19"/>
          <p:cNvGrpSpPr/>
          <p:nvPr/>
        </p:nvGrpSpPr>
        <p:grpSpPr>
          <a:xfrm>
            <a:off x="4024313" y="2270125"/>
            <a:ext cx="4143375" cy="5384800"/>
            <a:chOff x="992188" y="3640138"/>
            <a:chExt cx="2116138" cy="2751138"/>
          </a:xfrm>
        </p:grpSpPr>
        <p:sp>
          <p:nvSpPr>
            <p:cNvPr id="251" name="Google Shape;251;p19"/>
            <p:cNvSpPr/>
            <p:nvPr/>
          </p:nvSpPr>
          <p:spPr>
            <a:xfrm>
              <a:off x="992188" y="3640138"/>
              <a:ext cx="2116138" cy="2751138"/>
            </a:xfrm>
            <a:custGeom>
              <a:rect b="b" l="l" r="r" t="t"/>
              <a:pathLst>
                <a:path extrusionOk="0" h="647" w="499">
                  <a:moveTo>
                    <a:pt x="499" y="26"/>
                  </a:moveTo>
                  <a:cubicBezTo>
                    <a:pt x="499" y="12"/>
                    <a:pt x="487" y="0"/>
                    <a:pt x="473" y="0"/>
                  </a:cubicBezTo>
                  <a:cubicBezTo>
                    <a:pt x="26" y="0"/>
                    <a:pt x="26" y="0"/>
                    <a:pt x="26" y="0"/>
                  </a:cubicBezTo>
                  <a:cubicBezTo>
                    <a:pt x="12" y="0"/>
                    <a:pt x="0" y="12"/>
                    <a:pt x="0" y="26"/>
                  </a:cubicBezTo>
                  <a:cubicBezTo>
                    <a:pt x="0" y="621"/>
                    <a:pt x="0" y="621"/>
                    <a:pt x="0" y="621"/>
                  </a:cubicBezTo>
                  <a:cubicBezTo>
                    <a:pt x="0" y="635"/>
                    <a:pt x="12" y="647"/>
                    <a:pt x="26" y="647"/>
                  </a:cubicBezTo>
                  <a:cubicBezTo>
                    <a:pt x="473" y="647"/>
                    <a:pt x="473" y="647"/>
                    <a:pt x="473" y="647"/>
                  </a:cubicBezTo>
                  <a:cubicBezTo>
                    <a:pt x="487" y="647"/>
                    <a:pt x="499" y="635"/>
                    <a:pt x="499" y="621"/>
                  </a:cubicBezTo>
                  <a:lnTo>
                    <a:pt x="499" y="26"/>
                  </a:lnTo>
                  <a:close/>
                  <a:moveTo>
                    <a:pt x="448" y="592"/>
                  </a:moveTo>
                  <a:cubicBezTo>
                    <a:pt x="50" y="592"/>
                    <a:pt x="50" y="592"/>
                    <a:pt x="50" y="592"/>
                  </a:cubicBezTo>
                  <a:cubicBezTo>
                    <a:pt x="50" y="57"/>
                    <a:pt x="50" y="57"/>
                    <a:pt x="50" y="57"/>
                  </a:cubicBezTo>
                  <a:cubicBezTo>
                    <a:pt x="448" y="57"/>
                    <a:pt x="448" y="57"/>
                    <a:pt x="448" y="57"/>
                  </a:cubicBezTo>
                  <a:lnTo>
                    <a:pt x="448" y="592"/>
                  </a:lnTo>
                  <a:close/>
                </a:path>
              </a:pathLst>
            </a:custGeom>
            <a:solidFill>
              <a:srgbClr val="231F2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52" name="Google Shape;252;p19"/>
            <p:cNvSpPr/>
            <p:nvPr/>
          </p:nvSpPr>
          <p:spPr>
            <a:xfrm>
              <a:off x="1203325" y="3883025"/>
              <a:ext cx="1689100" cy="2274888"/>
            </a:xfrm>
            <a:prstGeom prst="rect">
              <a:avLst/>
            </a:prstGeom>
            <a:blipFill rotWithShape="1">
              <a:blip r:embed="rId3">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53" name="Google Shape;253;p19"/>
          <p:cNvGrpSpPr/>
          <p:nvPr/>
        </p:nvGrpSpPr>
        <p:grpSpPr>
          <a:xfrm>
            <a:off x="841375" y="5226051"/>
            <a:ext cx="2706688" cy="1231305"/>
            <a:chOff x="841512" y="5226674"/>
            <a:chExt cx="2706656" cy="1231096"/>
          </a:xfrm>
        </p:grpSpPr>
        <p:sp>
          <p:nvSpPr>
            <p:cNvPr id="254" name="Google Shape;254;p19"/>
            <p:cNvSpPr/>
            <p:nvPr/>
          </p:nvSpPr>
          <p:spPr>
            <a:xfrm>
              <a:off x="2886188" y="5342542"/>
              <a:ext cx="661980" cy="661875"/>
            </a:xfrm>
            <a:prstGeom prst="ellipse">
              <a:avLst/>
            </a:prstGeom>
            <a:noFill/>
            <a:ln cap="flat" cmpd="sng" w="28575">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libri"/>
                <a:ea typeface="Calibri"/>
                <a:cs typeface="Calibri"/>
                <a:sym typeface="Calibri"/>
              </a:endParaRPr>
            </a:p>
          </p:txBody>
        </p:sp>
        <p:sp>
          <p:nvSpPr>
            <p:cNvPr id="255" name="Google Shape;255;p19"/>
            <p:cNvSpPr txBox="1"/>
            <p:nvPr/>
          </p:nvSpPr>
          <p:spPr>
            <a:xfrm>
              <a:off x="1038360" y="5226674"/>
              <a:ext cx="1601769" cy="369269"/>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US" sz="1800">
                  <a:solidFill>
                    <a:srgbClr val="595959"/>
                  </a:solidFill>
                  <a:latin typeface="Calibri"/>
                  <a:ea typeface="Calibri"/>
                  <a:cs typeface="Calibri"/>
                  <a:sym typeface="Calibri"/>
                </a:rPr>
                <a:t>Develop</a:t>
              </a:r>
              <a:endParaRPr/>
            </a:p>
          </p:txBody>
        </p:sp>
        <p:sp>
          <p:nvSpPr>
            <p:cNvPr id="256" name="Google Shape;256;p19"/>
            <p:cNvSpPr txBox="1"/>
            <p:nvPr/>
          </p:nvSpPr>
          <p:spPr>
            <a:xfrm>
              <a:off x="841512" y="5534597"/>
              <a:ext cx="1798617" cy="923173"/>
            </a:xfrm>
            <a:prstGeom prst="rect">
              <a:avLst/>
            </a:prstGeom>
            <a:noFill/>
            <a:ln>
              <a:noFill/>
            </a:ln>
          </p:spPr>
          <p:txBody>
            <a:bodyPr anchorCtr="0" anchor="t" bIns="45700" lIns="91425" spcFirstLastPara="1" rIns="91425" wrap="square" tIns="45700">
              <a:spAutoFit/>
            </a:bodyPr>
            <a:lstStyle/>
            <a:p>
              <a:pPr indent="0" lvl="0" marL="0" marR="0" rtl="0" algn="r">
                <a:lnSpc>
                  <a:spcPct val="150000"/>
                </a:lnSpc>
                <a:spcBef>
                  <a:spcPts val="0"/>
                </a:spcBef>
                <a:spcAft>
                  <a:spcPts val="0"/>
                </a:spcAft>
                <a:buNone/>
              </a:pPr>
              <a:r>
                <a:rPr lang="en-US" sz="1200">
                  <a:solidFill>
                    <a:srgbClr val="595959"/>
                  </a:solidFill>
                  <a:latin typeface="Calibri"/>
                  <a:ea typeface="Calibri"/>
                  <a:cs typeface="Calibri"/>
                  <a:sym typeface="Calibri"/>
                </a:rPr>
                <a:t>Add or delete slides. You have to be signed in to your  Google account. in</a:t>
              </a:r>
              <a:endParaRPr/>
            </a:p>
          </p:txBody>
        </p:sp>
        <p:sp>
          <p:nvSpPr>
            <p:cNvPr id="257" name="Google Shape;257;p19"/>
            <p:cNvSpPr/>
            <p:nvPr/>
          </p:nvSpPr>
          <p:spPr>
            <a:xfrm>
              <a:off x="3099027" y="5543027"/>
              <a:ext cx="248022" cy="248022"/>
            </a:xfrm>
            <a:custGeom>
              <a:rect b="b" l="l" r="r" t="t"/>
              <a:pathLst>
                <a:path extrusionOk="0" h="147" w="147">
                  <a:moveTo>
                    <a:pt x="7" y="146"/>
                  </a:moveTo>
                  <a:cubicBezTo>
                    <a:pt x="6" y="146"/>
                    <a:pt x="6" y="146"/>
                    <a:pt x="6" y="146"/>
                  </a:cubicBezTo>
                  <a:cubicBezTo>
                    <a:pt x="5" y="146"/>
                    <a:pt x="5" y="146"/>
                    <a:pt x="5" y="146"/>
                  </a:cubicBezTo>
                  <a:cubicBezTo>
                    <a:pt x="4" y="145"/>
                    <a:pt x="4" y="145"/>
                    <a:pt x="3" y="144"/>
                  </a:cubicBezTo>
                  <a:cubicBezTo>
                    <a:pt x="3" y="144"/>
                    <a:pt x="3" y="144"/>
                    <a:pt x="3" y="144"/>
                  </a:cubicBezTo>
                  <a:cubicBezTo>
                    <a:pt x="3" y="144"/>
                    <a:pt x="3" y="144"/>
                    <a:pt x="3" y="144"/>
                  </a:cubicBezTo>
                  <a:cubicBezTo>
                    <a:pt x="3" y="144"/>
                    <a:pt x="3" y="143"/>
                    <a:pt x="2" y="143"/>
                  </a:cubicBezTo>
                  <a:cubicBezTo>
                    <a:pt x="2" y="143"/>
                    <a:pt x="2" y="142"/>
                    <a:pt x="2" y="142"/>
                  </a:cubicBezTo>
                  <a:cubicBezTo>
                    <a:pt x="2" y="142"/>
                    <a:pt x="1" y="141"/>
                    <a:pt x="1" y="141"/>
                  </a:cubicBezTo>
                  <a:cubicBezTo>
                    <a:pt x="1" y="141"/>
                    <a:pt x="1" y="140"/>
                    <a:pt x="1" y="140"/>
                  </a:cubicBezTo>
                  <a:cubicBezTo>
                    <a:pt x="1" y="140"/>
                    <a:pt x="1" y="139"/>
                    <a:pt x="1" y="139"/>
                  </a:cubicBezTo>
                  <a:cubicBezTo>
                    <a:pt x="1" y="139"/>
                    <a:pt x="0" y="138"/>
                    <a:pt x="0" y="137"/>
                  </a:cubicBezTo>
                  <a:cubicBezTo>
                    <a:pt x="0" y="137"/>
                    <a:pt x="0" y="137"/>
                    <a:pt x="0" y="137"/>
                  </a:cubicBezTo>
                  <a:cubicBezTo>
                    <a:pt x="0" y="105"/>
                    <a:pt x="0" y="105"/>
                    <a:pt x="0" y="105"/>
                  </a:cubicBezTo>
                  <a:cubicBezTo>
                    <a:pt x="0" y="100"/>
                    <a:pt x="5" y="95"/>
                    <a:pt x="10" y="95"/>
                  </a:cubicBezTo>
                  <a:cubicBezTo>
                    <a:pt x="16" y="95"/>
                    <a:pt x="20" y="100"/>
                    <a:pt x="20" y="105"/>
                  </a:cubicBezTo>
                  <a:cubicBezTo>
                    <a:pt x="20" y="113"/>
                    <a:pt x="20" y="113"/>
                    <a:pt x="20" y="113"/>
                  </a:cubicBezTo>
                  <a:cubicBezTo>
                    <a:pt x="53" y="80"/>
                    <a:pt x="53" y="80"/>
                    <a:pt x="53" y="80"/>
                  </a:cubicBezTo>
                  <a:cubicBezTo>
                    <a:pt x="57" y="77"/>
                    <a:pt x="63" y="77"/>
                    <a:pt x="67" y="80"/>
                  </a:cubicBezTo>
                  <a:cubicBezTo>
                    <a:pt x="71" y="84"/>
                    <a:pt x="71" y="91"/>
                    <a:pt x="67" y="95"/>
                  </a:cubicBezTo>
                  <a:cubicBezTo>
                    <a:pt x="35" y="127"/>
                    <a:pt x="35" y="127"/>
                    <a:pt x="35" y="127"/>
                  </a:cubicBezTo>
                  <a:cubicBezTo>
                    <a:pt x="42" y="127"/>
                    <a:pt x="42" y="127"/>
                    <a:pt x="42" y="127"/>
                  </a:cubicBezTo>
                  <a:cubicBezTo>
                    <a:pt x="48" y="127"/>
                    <a:pt x="52" y="132"/>
                    <a:pt x="52" y="137"/>
                  </a:cubicBezTo>
                  <a:cubicBezTo>
                    <a:pt x="52" y="140"/>
                    <a:pt x="51" y="142"/>
                    <a:pt x="49" y="144"/>
                  </a:cubicBezTo>
                  <a:cubicBezTo>
                    <a:pt x="48" y="146"/>
                    <a:pt x="45" y="147"/>
                    <a:pt x="42" y="147"/>
                  </a:cubicBezTo>
                  <a:cubicBezTo>
                    <a:pt x="11" y="147"/>
                    <a:pt x="11" y="147"/>
                    <a:pt x="11" y="147"/>
                  </a:cubicBezTo>
                  <a:cubicBezTo>
                    <a:pt x="10" y="147"/>
                    <a:pt x="9" y="147"/>
                    <a:pt x="9" y="147"/>
                  </a:cubicBezTo>
                  <a:cubicBezTo>
                    <a:pt x="8" y="147"/>
                    <a:pt x="8" y="147"/>
                    <a:pt x="8" y="147"/>
                  </a:cubicBezTo>
                  <a:cubicBezTo>
                    <a:pt x="7" y="147"/>
                    <a:pt x="7" y="147"/>
                    <a:pt x="7" y="146"/>
                  </a:cubicBezTo>
                  <a:close/>
                  <a:moveTo>
                    <a:pt x="81" y="67"/>
                  </a:moveTo>
                  <a:cubicBezTo>
                    <a:pt x="85" y="71"/>
                    <a:pt x="91" y="71"/>
                    <a:pt x="95" y="67"/>
                  </a:cubicBezTo>
                  <a:cubicBezTo>
                    <a:pt x="127" y="34"/>
                    <a:pt x="127" y="34"/>
                    <a:pt x="127" y="34"/>
                  </a:cubicBezTo>
                  <a:cubicBezTo>
                    <a:pt x="127" y="42"/>
                    <a:pt x="127" y="42"/>
                    <a:pt x="127" y="42"/>
                  </a:cubicBezTo>
                  <a:cubicBezTo>
                    <a:pt x="127" y="48"/>
                    <a:pt x="132" y="52"/>
                    <a:pt x="137" y="52"/>
                  </a:cubicBezTo>
                  <a:cubicBezTo>
                    <a:pt x="140" y="52"/>
                    <a:pt x="143" y="51"/>
                    <a:pt x="144" y="49"/>
                  </a:cubicBezTo>
                  <a:cubicBezTo>
                    <a:pt x="146" y="47"/>
                    <a:pt x="147" y="45"/>
                    <a:pt x="147" y="42"/>
                  </a:cubicBezTo>
                  <a:cubicBezTo>
                    <a:pt x="147" y="10"/>
                    <a:pt x="147" y="10"/>
                    <a:pt x="147" y="10"/>
                  </a:cubicBezTo>
                  <a:cubicBezTo>
                    <a:pt x="147" y="10"/>
                    <a:pt x="147" y="10"/>
                    <a:pt x="147" y="10"/>
                  </a:cubicBezTo>
                  <a:cubicBezTo>
                    <a:pt x="147" y="9"/>
                    <a:pt x="147" y="9"/>
                    <a:pt x="147" y="8"/>
                  </a:cubicBezTo>
                  <a:cubicBezTo>
                    <a:pt x="147" y="8"/>
                    <a:pt x="147" y="8"/>
                    <a:pt x="147" y="7"/>
                  </a:cubicBezTo>
                  <a:cubicBezTo>
                    <a:pt x="147" y="7"/>
                    <a:pt x="147" y="7"/>
                    <a:pt x="147" y="6"/>
                  </a:cubicBezTo>
                  <a:cubicBezTo>
                    <a:pt x="147" y="6"/>
                    <a:pt x="146" y="6"/>
                    <a:pt x="146" y="5"/>
                  </a:cubicBezTo>
                  <a:cubicBezTo>
                    <a:pt x="146" y="5"/>
                    <a:pt x="146" y="5"/>
                    <a:pt x="146" y="5"/>
                  </a:cubicBezTo>
                  <a:cubicBezTo>
                    <a:pt x="145" y="4"/>
                    <a:pt x="144" y="3"/>
                    <a:pt x="143" y="2"/>
                  </a:cubicBezTo>
                  <a:cubicBezTo>
                    <a:pt x="143" y="2"/>
                    <a:pt x="142" y="2"/>
                    <a:pt x="142" y="2"/>
                  </a:cubicBezTo>
                  <a:cubicBezTo>
                    <a:pt x="142" y="1"/>
                    <a:pt x="142" y="1"/>
                    <a:pt x="141" y="1"/>
                  </a:cubicBezTo>
                  <a:cubicBezTo>
                    <a:pt x="141" y="1"/>
                    <a:pt x="141" y="1"/>
                    <a:pt x="140" y="1"/>
                  </a:cubicBezTo>
                  <a:cubicBezTo>
                    <a:pt x="140" y="1"/>
                    <a:pt x="140" y="1"/>
                    <a:pt x="139" y="0"/>
                  </a:cubicBezTo>
                  <a:cubicBezTo>
                    <a:pt x="139" y="0"/>
                    <a:pt x="138" y="0"/>
                    <a:pt x="137" y="0"/>
                  </a:cubicBezTo>
                  <a:cubicBezTo>
                    <a:pt x="137" y="0"/>
                    <a:pt x="137" y="0"/>
                    <a:pt x="137" y="0"/>
                  </a:cubicBezTo>
                  <a:cubicBezTo>
                    <a:pt x="137" y="0"/>
                    <a:pt x="137" y="0"/>
                    <a:pt x="137" y="0"/>
                  </a:cubicBezTo>
                  <a:cubicBezTo>
                    <a:pt x="137" y="0"/>
                    <a:pt x="137" y="0"/>
                    <a:pt x="137" y="0"/>
                  </a:cubicBezTo>
                  <a:cubicBezTo>
                    <a:pt x="105" y="0"/>
                    <a:pt x="105" y="0"/>
                    <a:pt x="105" y="0"/>
                  </a:cubicBezTo>
                  <a:cubicBezTo>
                    <a:pt x="100" y="0"/>
                    <a:pt x="95" y="5"/>
                    <a:pt x="95" y="10"/>
                  </a:cubicBezTo>
                  <a:cubicBezTo>
                    <a:pt x="95" y="16"/>
                    <a:pt x="100" y="20"/>
                    <a:pt x="105" y="20"/>
                  </a:cubicBezTo>
                  <a:cubicBezTo>
                    <a:pt x="113" y="20"/>
                    <a:pt x="113" y="20"/>
                    <a:pt x="113" y="20"/>
                  </a:cubicBezTo>
                  <a:cubicBezTo>
                    <a:pt x="81" y="53"/>
                    <a:pt x="81" y="53"/>
                    <a:pt x="81" y="53"/>
                  </a:cubicBezTo>
                  <a:cubicBezTo>
                    <a:pt x="77" y="57"/>
                    <a:pt x="77" y="63"/>
                    <a:pt x="81" y="67"/>
                  </a:cubicBezTo>
                  <a:close/>
                  <a:moveTo>
                    <a:pt x="147" y="140"/>
                  </a:moveTo>
                  <a:cubicBezTo>
                    <a:pt x="147" y="140"/>
                    <a:pt x="147" y="139"/>
                    <a:pt x="147" y="139"/>
                  </a:cubicBezTo>
                  <a:cubicBezTo>
                    <a:pt x="147" y="139"/>
                    <a:pt x="147" y="138"/>
                    <a:pt x="147" y="137"/>
                  </a:cubicBezTo>
                  <a:cubicBezTo>
                    <a:pt x="147" y="105"/>
                    <a:pt x="147" y="105"/>
                    <a:pt x="147" y="105"/>
                  </a:cubicBezTo>
                  <a:cubicBezTo>
                    <a:pt x="147" y="103"/>
                    <a:pt x="146" y="100"/>
                    <a:pt x="144" y="98"/>
                  </a:cubicBezTo>
                  <a:cubicBezTo>
                    <a:pt x="143" y="96"/>
                    <a:pt x="140" y="95"/>
                    <a:pt x="137" y="95"/>
                  </a:cubicBezTo>
                  <a:cubicBezTo>
                    <a:pt x="132" y="95"/>
                    <a:pt x="127" y="100"/>
                    <a:pt x="127" y="105"/>
                  </a:cubicBezTo>
                  <a:cubicBezTo>
                    <a:pt x="127" y="113"/>
                    <a:pt x="127" y="113"/>
                    <a:pt x="127" y="113"/>
                  </a:cubicBezTo>
                  <a:cubicBezTo>
                    <a:pt x="95" y="80"/>
                    <a:pt x="95" y="80"/>
                    <a:pt x="95" y="80"/>
                  </a:cubicBezTo>
                  <a:cubicBezTo>
                    <a:pt x="91" y="77"/>
                    <a:pt x="85" y="77"/>
                    <a:pt x="81" y="80"/>
                  </a:cubicBezTo>
                  <a:cubicBezTo>
                    <a:pt x="77" y="84"/>
                    <a:pt x="77" y="91"/>
                    <a:pt x="81" y="95"/>
                  </a:cubicBezTo>
                  <a:cubicBezTo>
                    <a:pt x="113" y="127"/>
                    <a:pt x="113" y="127"/>
                    <a:pt x="113" y="127"/>
                  </a:cubicBezTo>
                  <a:cubicBezTo>
                    <a:pt x="105" y="127"/>
                    <a:pt x="105" y="127"/>
                    <a:pt x="105" y="127"/>
                  </a:cubicBezTo>
                  <a:cubicBezTo>
                    <a:pt x="100" y="127"/>
                    <a:pt x="95" y="132"/>
                    <a:pt x="95" y="137"/>
                  </a:cubicBezTo>
                  <a:cubicBezTo>
                    <a:pt x="95" y="143"/>
                    <a:pt x="100" y="147"/>
                    <a:pt x="105" y="147"/>
                  </a:cubicBezTo>
                  <a:cubicBezTo>
                    <a:pt x="137" y="147"/>
                    <a:pt x="137" y="147"/>
                    <a:pt x="137" y="147"/>
                  </a:cubicBezTo>
                  <a:cubicBezTo>
                    <a:pt x="137" y="147"/>
                    <a:pt x="137" y="147"/>
                    <a:pt x="137" y="147"/>
                  </a:cubicBezTo>
                  <a:cubicBezTo>
                    <a:pt x="138" y="147"/>
                    <a:pt x="139" y="147"/>
                    <a:pt x="139" y="147"/>
                  </a:cubicBezTo>
                  <a:cubicBezTo>
                    <a:pt x="140" y="147"/>
                    <a:pt x="140" y="147"/>
                    <a:pt x="140" y="147"/>
                  </a:cubicBezTo>
                  <a:cubicBezTo>
                    <a:pt x="141" y="147"/>
                    <a:pt x="141" y="147"/>
                    <a:pt x="141" y="146"/>
                  </a:cubicBezTo>
                  <a:cubicBezTo>
                    <a:pt x="142" y="146"/>
                    <a:pt x="142" y="146"/>
                    <a:pt x="142" y="146"/>
                  </a:cubicBezTo>
                  <a:cubicBezTo>
                    <a:pt x="142" y="146"/>
                    <a:pt x="143" y="146"/>
                    <a:pt x="143" y="146"/>
                  </a:cubicBezTo>
                  <a:cubicBezTo>
                    <a:pt x="144" y="145"/>
                    <a:pt x="144" y="145"/>
                    <a:pt x="144" y="144"/>
                  </a:cubicBezTo>
                  <a:cubicBezTo>
                    <a:pt x="144" y="144"/>
                    <a:pt x="144" y="144"/>
                    <a:pt x="144" y="144"/>
                  </a:cubicBezTo>
                  <a:cubicBezTo>
                    <a:pt x="145" y="144"/>
                    <a:pt x="145" y="144"/>
                    <a:pt x="145" y="144"/>
                  </a:cubicBezTo>
                  <a:cubicBezTo>
                    <a:pt x="145" y="144"/>
                    <a:pt x="145" y="143"/>
                    <a:pt x="146" y="143"/>
                  </a:cubicBezTo>
                  <a:cubicBezTo>
                    <a:pt x="146" y="142"/>
                    <a:pt x="146" y="142"/>
                    <a:pt x="146" y="142"/>
                  </a:cubicBezTo>
                  <a:cubicBezTo>
                    <a:pt x="146" y="142"/>
                    <a:pt x="147" y="141"/>
                    <a:pt x="147" y="141"/>
                  </a:cubicBezTo>
                  <a:cubicBezTo>
                    <a:pt x="147" y="141"/>
                    <a:pt x="147" y="140"/>
                    <a:pt x="147" y="140"/>
                  </a:cubicBezTo>
                  <a:close/>
                  <a:moveTo>
                    <a:pt x="67" y="67"/>
                  </a:moveTo>
                  <a:cubicBezTo>
                    <a:pt x="71" y="63"/>
                    <a:pt x="71" y="57"/>
                    <a:pt x="67" y="53"/>
                  </a:cubicBezTo>
                  <a:cubicBezTo>
                    <a:pt x="35" y="20"/>
                    <a:pt x="35" y="20"/>
                    <a:pt x="35" y="20"/>
                  </a:cubicBezTo>
                  <a:cubicBezTo>
                    <a:pt x="42" y="20"/>
                    <a:pt x="42" y="20"/>
                    <a:pt x="42" y="20"/>
                  </a:cubicBezTo>
                  <a:cubicBezTo>
                    <a:pt x="48" y="20"/>
                    <a:pt x="52" y="16"/>
                    <a:pt x="52" y="10"/>
                  </a:cubicBezTo>
                  <a:cubicBezTo>
                    <a:pt x="52" y="7"/>
                    <a:pt x="51" y="5"/>
                    <a:pt x="49" y="3"/>
                  </a:cubicBezTo>
                  <a:cubicBezTo>
                    <a:pt x="48" y="1"/>
                    <a:pt x="45" y="0"/>
                    <a:pt x="42" y="0"/>
                  </a:cubicBezTo>
                  <a:cubicBezTo>
                    <a:pt x="10" y="0"/>
                    <a:pt x="10" y="0"/>
                    <a:pt x="10" y="0"/>
                  </a:cubicBezTo>
                  <a:cubicBezTo>
                    <a:pt x="10" y="0"/>
                    <a:pt x="10" y="0"/>
                    <a:pt x="10" y="0"/>
                  </a:cubicBezTo>
                  <a:cubicBezTo>
                    <a:pt x="10" y="0"/>
                    <a:pt x="9" y="0"/>
                    <a:pt x="9" y="0"/>
                  </a:cubicBezTo>
                  <a:cubicBezTo>
                    <a:pt x="8" y="1"/>
                    <a:pt x="8" y="1"/>
                    <a:pt x="8" y="1"/>
                  </a:cubicBezTo>
                  <a:cubicBezTo>
                    <a:pt x="7" y="1"/>
                    <a:pt x="7" y="1"/>
                    <a:pt x="7" y="1"/>
                  </a:cubicBezTo>
                  <a:cubicBezTo>
                    <a:pt x="6" y="1"/>
                    <a:pt x="6" y="1"/>
                    <a:pt x="6" y="2"/>
                  </a:cubicBezTo>
                  <a:cubicBezTo>
                    <a:pt x="5" y="2"/>
                    <a:pt x="5" y="2"/>
                    <a:pt x="5" y="2"/>
                  </a:cubicBezTo>
                  <a:cubicBezTo>
                    <a:pt x="4" y="3"/>
                    <a:pt x="3" y="4"/>
                    <a:pt x="2" y="5"/>
                  </a:cubicBezTo>
                  <a:cubicBezTo>
                    <a:pt x="2" y="5"/>
                    <a:pt x="2" y="5"/>
                    <a:pt x="2" y="5"/>
                  </a:cubicBezTo>
                  <a:cubicBezTo>
                    <a:pt x="2" y="6"/>
                    <a:pt x="1" y="6"/>
                    <a:pt x="1" y="6"/>
                  </a:cubicBezTo>
                  <a:cubicBezTo>
                    <a:pt x="1" y="7"/>
                    <a:pt x="1" y="7"/>
                    <a:pt x="1" y="7"/>
                  </a:cubicBezTo>
                  <a:cubicBezTo>
                    <a:pt x="1" y="8"/>
                    <a:pt x="1" y="8"/>
                    <a:pt x="1" y="8"/>
                  </a:cubicBezTo>
                  <a:cubicBezTo>
                    <a:pt x="1" y="9"/>
                    <a:pt x="0" y="10"/>
                    <a:pt x="0" y="10"/>
                  </a:cubicBezTo>
                  <a:cubicBezTo>
                    <a:pt x="0" y="10"/>
                    <a:pt x="0" y="10"/>
                    <a:pt x="0" y="10"/>
                  </a:cubicBezTo>
                  <a:cubicBezTo>
                    <a:pt x="0" y="10"/>
                    <a:pt x="0" y="10"/>
                    <a:pt x="0" y="10"/>
                  </a:cubicBezTo>
                  <a:cubicBezTo>
                    <a:pt x="0" y="10"/>
                    <a:pt x="0" y="10"/>
                    <a:pt x="0" y="10"/>
                  </a:cubicBezTo>
                  <a:cubicBezTo>
                    <a:pt x="0" y="42"/>
                    <a:pt x="0" y="42"/>
                    <a:pt x="0" y="42"/>
                  </a:cubicBezTo>
                  <a:cubicBezTo>
                    <a:pt x="0" y="48"/>
                    <a:pt x="5" y="52"/>
                    <a:pt x="10" y="52"/>
                  </a:cubicBezTo>
                  <a:cubicBezTo>
                    <a:pt x="16" y="52"/>
                    <a:pt x="20" y="48"/>
                    <a:pt x="20" y="42"/>
                  </a:cubicBezTo>
                  <a:cubicBezTo>
                    <a:pt x="20" y="34"/>
                    <a:pt x="20" y="34"/>
                    <a:pt x="20" y="34"/>
                  </a:cubicBezTo>
                  <a:cubicBezTo>
                    <a:pt x="53" y="67"/>
                    <a:pt x="53" y="67"/>
                    <a:pt x="53" y="67"/>
                  </a:cubicBezTo>
                  <a:cubicBezTo>
                    <a:pt x="57" y="71"/>
                    <a:pt x="63" y="71"/>
                    <a:pt x="67" y="67"/>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Calibri"/>
                <a:ea typeface="Calibri"/>
                <a:cs typeface="Calibri"/>
                <a:sym typeface="Calibri"/>
              </a:endParaRPr>
            </a:p>
          </p:txBody>
        </p:sp>
      </p:grpSp>
      <p:grpSp>
        <p:nvGrpSpPr>
          <p:cNvPr id="258" name="Google Shape;258;p19"/>
          <p:cNvGrpSpPr/>
          <p:nvPr/>
        </p:nvGrpSpPr>
        <p:grpSpPr>
          <a:xfrm>
            <a:off x="8643938" y="3916362"/>
            <a:ext cx="2706687" cy="952718"/>
            <a:chOff x="8643832" y="3915744"/>
            <a:chExt cx="2706655" cy="953944"/>
          </a:xfrm>
        </p:grpSpPr>
        <p:sp>
          <p:nvSpPr>
            <p:cNvPr id="259" name="Google Shape;259;p19"/>
            <p:cNvSpPr/>
            <p:nvPr/>
          </p:nvSpPr>
          <p:spPr>
            <a:xfrm>
              <a:off x="8643832" y="4057213"/>
              <a:ext cx="661979" cy="662840"/>
            </a:xfrm>
            <a:prstGeom prst="ellipse">
              <a:avLst/>
            </a:prstGeom>
            <a:noFill/>
            <a:ln cap="flat" cmpd="sng" w="28575">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libri"/>
                <a:ea typeface="Calibri"/>
                <a:cs typeface="Calibri"/>
                <a:sym typeface="Calibri"/>
              </a:endParaRPr>
            </a:p>
          </p:txBody>
        </p:sp>
        <p:sp>
          <p:nvSpPr>
            <p:cNvPr id="260" name="Google Shape;260;p19"/>
            <p:cNvSpPr txBox="1"/>
            <p:nvPr/>
          </p:nvSpPr>
          <p:spPr>
            <a:xfrm>
              <a:off x="9551871" y="3915744"/>
              <a:ext cx="1601768" cy="36980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Department</a:t>
              </a:r>
              <a:endParaRPr/>
            </a:p>
          </p:txBody>
        </p:sp>
        <p:sp>
          <p:nvSpPr>
            <p:cNvPr id="261" name="Google Shape;261;p19"/>
            <p:cNvSpPr txBox="1"/>
            <p:nvPr/>
          </p:nvSpPr>
          <p:spPr>
            <a:xfrm>
              <a:off x="9551871" y="4222525"/>
              <a:ext cx="1798616" cy="647163"/>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Is the color of gold, butter  and ripe lemons.</a:t>
              </a:r>
              <a:endParaRPr/>
            </a:p>
          </p:txBody>
        </p:sp>
        <p:sp>
          <p:nvSpPr>
            <p:cNvPr id="262" name="Google Shape;262;p19"/>
            <p:cNvSpPr/>
            <p:nvPr/>
          </p:nvSpPr>
          <p:spPr>
            <a:xfrm>
              <a:off x="8807342" y="4222525"/>
              <a:ext cx="336546" cy="336983"/>
            </a:xfrm>
            <a:custGeom>
              <a:rect b="b" l="l" r="r" t="t"/>
              <a:pathLst>
                <a:path extrusionOk="0" h="199" w="199">
                  <a:moveTo>
                    <a:pt x="199" y="102"/>
                  </a:moveTo>
                  <a:cubicBezTo>
                    <a:pt x="199" y="102"/>
                    <a:pt x="199" y="102"/>
                    <a:pt x="199" y="103"/>
                  </a:cubicBezTo>
                  <a:cubicBezTo>
                    <a:pt x="199" y="103"/>
                    <a:pt x="199" y="103"/>
                    <a:pt x="198" y="104"/>
                  </a:cubicBezTo>
                  <a:cubicBezTo>
                    <a:pt x="198" y="104"/>
                    <a:pt x="198" y="104"/>
                    <a:pt x="198" y="104"/>
                  </a:cubicBezTo>
                  <a:cubicBezTo>
                    <a:pt x="198" y="105"/>
                    <a:pt x="198" y="105"/>
                    <a:pt x="197" y="105"/>
                  </a:cubicBezTo>
                  <a:cubicBezTo>
                    <a:pt x="197" y="106"/>
                    <a:pt x="197" y="106"/>
                    <a:pt x="196" y="107"/>
                  </a:cubicBezTo>
                  <a:cubicBezTo>
                    <a:pt x="196" y="107"/>
                    <a:pt x="196" y="107"/>
                    <a:pt x="196" y="107"/>
                  </a:cubicBezTo>
                  <a:cubicBezTo>
                    <a:pt x="174" y="129"/>
                    <a:pt x="174" y="129"/>
                    <a:pt x="174" y="129"/>
                  </a:cubicBezTo>
                  <a:cubicBezTo>
                    <a:pt x="172" y="131"/>
                    <a:pt x="169" y="132"/>
                    <a:pt x="167" y="132"/>
                  </a:cubicBezTo>
                  <a:cubicBezTo>
                    <a:pt x="164" y="132"/>
                    <a:pt x="161" y="131"/>
                    <a:pt x="159" y="129"/>
                  </a:cubicBezTo>
                  <a:cubicBezTo>
                    <a:pt x="156" y="125"/>
                    <a:pt x="156" y="119"/>
                    <a:pt x="159" y="115"/>
                  </a:cubicBezTo>
                  <a:cubicBezTo>
                    <a:pt x="165" y="110"/>
                    <a:pt x="165" y="110"/>
                    <a:pt x="165" y="110"/>
                  </a:cubicBezTo>
                  <a:cubicBezTo>
                    <a:pt x="119" y="110"/>
                    <a:pt x="119" y="110"/>
                    <a:pt x="119" y="110"/>
                  </a:cubicBezTo>
                  <a:cubicBezTo>
                    <a:pt x="119" y="110"/>
                    <a:pt x="119" y="110"/>
                    <a:pt x="119" y="110"/>
                  </a:cubicBezTo>
                  <a:cubicBezTo>
                    <a:pt x="109" y="110"/>
                    <a:pt x="109" y="110"/>
                    <a:pt x="109" y="110"/>
                  </a:cubicBezTo>
                  <a:cubicBezTo>
                    <a:pt x="109" y="119"/>
                    <a:pt x="109" y="119"/>
                    <a:pt x="109" y="119"/>
                  </a:cubicBezTo>
                  <a:cubicBezTo>
                    <a:pt x="109" y="119"/>
                    <a:pt x="109" y="119"/>
                    <a:pt x="109" y="119"/>
                  </a:cubicBezTo>
                  <a:cubicBezTo>
                    <a:pt x="109" y="165"/>
                    <a:pt x="109" y="165"/>
                    <a:pt x="109" y="165"/>
                  </a:cubicBezTo>
                  <a:cubicBezTo>
                    <a:pt x="115" y="160"/>
                    <a:pt x="115" y="160"/>
                    <a:pt x="115" y="160"/>
                  </a:cubicBezTo>
                  <a:cubicBezTo>
                    <a:pt x="119" y="156"/>
                    <a:pt x="125" y="156"/>
                    <a:pt x="129" y="160"/>
                  </a:cubicBezTo>
                  <a:cubicBezTo>
                    <a:pt x="131" y="162"/>
                    <a:pt x="132" y="164"/>
                    <a:pt x="132" y="167"/>
                  </a:cubicBezTo>
                  <a:cubicBezTo>
                    <a:pt x="132" y="169"/>
                    <a:pt x="131" y="172"/>
                    <a:pt x="129" y="174"/>
                  </a:cubicBezTo>
                  <a:cubicBezTo>
                    <a:pt x="106" y="197"/>
                    <a:pt x="106" y="197"/>
                    <a:pt x="106" y="197"/>
                  </a:cubicBezTo>
                  <a:cubicBezTo>
                    <a:pt x="106" y="197"/>
                    <a:pt x="105" y="197"/>
                    <a:pt x="105" y="198"/>
                  </a:cubicBezTo>
                  <a:cubicBezTo>
                    <a:pt x="105" y="198"/>
                    <a:pt x="104" y="198"/>
                    <a:pt x="104" y="198"/>
                  </a:cubicBezTo>
                  <a:cubicBezTo>
                    <a:pt x="104" y="198"/>
                    <a:pt x="104" y="199"/>
                    <a:pt x="103" y="199"/>
                  </a:cubicBezTo>
                  <a:cubicBezTo>
                    <a:pt x="103" y="199"/>
                    <a:pt x="103" y="199"/>
                    <a:pt x="102" y="199"/>
                  </a:cubicBezTo>
                  <a:cubicBezTo>
                    <a:pt x="102" y="199"/>
                    <a:pt x="102" y="199"/>
                    <a:pt x="101" y="199"/>
                  </a:cubicBezTo>
                  <a:cubicBezTo>
                    <a:pt x="101" y="199"/>
                    <a:pt x="100" y="199"/>
                    <a:pt x="99" y="199"/>
                  </a:cubicBezTo>
                  <a:cubicBezTo>
                    <a:pt x="99" y="199"/>
                    <a:pt x="99" y="199"/>
                    <a:pt x="99" y="199"/>
                  </a:cubicBezTo>
                  <a:cubicBezTo>
                    <a:pt x="99" y="199"/>
                    <a:pt x="98" y="199"/>
                    <a:pt x="97" y="199"/>
                  </a:cubicBezTo>
                  <a:cubicBezTo>
                    <a:pt x="97" y="199"/>
                    <a:pt x="97" y="199"/>
                    <a:pt x="97" y="199"/>
                  </a:cubicBezTo>
                  <a:cubicBezTo>
                    <a:pt x="96" y="199"/>
                    <a:pt x="96" y="199"/>
                    <a:pt x="96" y="199"/>
                  </a:cubicBezTo>
                  <a:cubicBezTo>
                    <a:pt x="95" y="199"/>
                    <a:pt x="95" y="198"/>
                    <a:pt x="95" y="198"/>
                  </a:cubicBezTo>
                  <a:cubicBezTo>
                    <a:pt x="94" y="198"/>
                    <a:pt x="94" y="198"/>
                    <a:pt x="94" y="198"/>
                  </a:cubicBezTo>
                  <a:cubicBezTo>
                    <a:pt x="93" y="197"/>
                    <a:pt x="93" y="197"/>
                    <a:pt x="92" y="197"/>
                  </a:cubicBezTo>
                  <a:cubicBezTo>
                    <a:pt x="70" y="174"/>
                    <a:pt x="70" y="174"/>
                    <a:pt x="70" y="174"/>
                  </a:cubicBezTo>
                  <a:cubicBezTo>
                    <a:pt x="66" y="170"/>
                    <a:pt x="66" y="164"/>
                    <a:pt x="70" y="160"/>
                  </a:cubicBezTo>
                  <a:cubicBezTo>
                    <a:pt x="74" y="156"/>
                    <a:pt x="80" y="156"/>
                    <a:pt x="84" y="160"/>
                  </a:cubicBezTo>
                  <a:cubicBezTo>
                    <a:pt x="89" y="165"/>
                    <a:pt x="89" y="165"/>
                    <a:pt x="89" y="165"/>
                  </a:cubicBezTo>
                  <a:cubicBezTo>
                    <a:pt x="89" y="120"/>
                    <a:pt x="89" y="120"/>
                    <a:pt x="89" y="120"/>
                  </a:cubicBezTo>
                  <a:cubicBezTo>
                    <a:pt x="89" y="120"/>
                    <a:pt x="89" y="120"/>
                    <a:pt x="89" y="120"/>
                  </a:cubicBezTo>
                  <a:cubicBezTo>
                    <a:pt x="89" y="110"/>
                    <a:pt x="89" y="110"/>
                    <a:pt x="89" y="110"/>
                  </a:cubicBezTo>
                  <a:cubicBezTo>
                    <a:pt x="34" y="110"/>
                    <a:pt x="34" y="110"/>
                    <a:pt x="34" y="110"/>
                  </a:cubicBezTo>
                  <a:cubicBezTo>
                    <a:pt x="39" y="115"/>
                    <a:pt x="39" y="115"/>
                    <a:pt x="39" y="115"/>
                  </a:cubicBezTo>
                  <a:cubicBezTo>
                    <a:pt x="43" y="119"/>
                    <a:pt x="43" y="125"/>
                    <a:pt x="39" y="129"/>
                  </a:cubicBezTo>
                  <a:cubicBezTo>
                    <a:pt x="37" y="131"/>
                    <a:pt x="35" y="132"/>
                    <a:pt x="32" y="132"/>
                  </a:cubicBezTo>
                  <a:cubicBezTo>
                    <a:pt x="30" y="132"/>
                    <a:pt x="27" y="131"/>
                    <a:pt x="25" y="129"/>
                  </a:cubicBezTo>
                  <a:cubicBezTo>
                    <a:pt x="3" y="107"/>
                    <a:pt x="3" y="107"/>
                    <a:pt x="3" y="107"/>
                  </a:cubicBezTo>
                  <a:cubicBezTo>
                    <a:pt x="2" y="106"/>
                    <a:pt x="2" y="106"/>
                    <a:pt x="1" y="105"/>
                  </a:cubicBezTo>
                  <a:cubicBezTo>
                    <a:pt x="1" y="105"/>
                    <a:pt x="1" y="105"/>
                    <a:pt x="1" y="105"/>
                  </a:cubicBezTo>
                  <a:cubicBezTo>
                    <a:pt x="1" y="104"/>
                    <a:pt x="1" y="104"/>
                    <a:pt x="0" y="104"/>
                  </a:cubicBezTo>
                  <a:cubicBezTo>
                    <a:pt x="0" y="103"/>
                    <a:pt x="0" y="103"/>
                    <a:pt x="0" y="103"/>
                  </a:cubicBezTo>
                  <a:cubicBezTo>
                    <a:pt x="0" y="102"/>
                    <a:pt x="0" y="102"/>
                    <a:pt x="0" y="102"/>
                  </a:cubicBezTo>
                  <a:cubicBezTo>
                    <a:pt x="0" y="101"/>
                    <a:pt x="0" y="100"/>
                    <a:pt x="0" y="100"/>
                  </a:cubicBezTo>
                  <a:cubicBezTo>
                    <a:pt x="0" y="100"/>
                    <a:pt x="0" y="100"/>
                    <a:pt x="0" y="100"/>
                  </a:cubicBezTo>
                  <a:cubicBezTo>
                    <a:pt x="0" y="99"/>
                    <a:pt x="0" y="98"/>
                    <a:pt x="0" y="98"/>
                  </a:cubicBezTo>
                  <a:cubicBezTo>
                    <a:pt x="0" y="97"/>
                    <a:pt x="0" y="97"/>
                    <a:pt x="0" y="97"/>
                  </a:cubicBezTo>
                  <a:cubicBezTo>
                    <a:pt x="0" y="97"/>
                    <a:pt x="0" y="96"/>
                    <a:pt x="0" y="96"/>
                  </a:cubicBezTo>
                  <a:cubicBezTo>
                    <a:pt x="0" y="96"/>
                    <a:pt x="1" y="95"/>
                    <a:pt x="1" y="95"/>
                  </a:cubicBezTo>
                  <a:cubicBezTo>
                    <a:pt x="1" y="95"/>
                    <a:pt x="1" y="94"/>
                    <a:pt x="1" y="94"/>
                  </a:cubicBezTo>
                  <a:cubicBezTo>
                    <a:pt x="2" y="94"/>
                    <a:pt x="2" y="93"/>
                    <a:pt x="3" y="93"/>
                  </a:cubicBezTo>
                  <a:cubicBezTo>
                    <a:pt x="25" y="70"/>
                    <a:pt x="25" y="70"/>
                    <a:pt x="25" y="70"/>
                  </a:cubicBezTo>
                  <a:cubicBezTo>
                    <a:pt x="29" y="66"/>
                    <a:pt x="35" y="66"/>
                    <a:pt x="39" y="70"/>
                  </a:cubicBezTo>
                  <a:cubicBezTo>
                    <a:pt x="43" y="74"/>
                    <a:pt x="43" y="80"/>
                    <a:pt x="39" y="84"/>
                  </a:cubicBezTo>
                  <a:cubicBezTo>
                    <a:pt x="34" y="90"/>
                    <a:pt x="34" y="90"/>
                    <a:pt x="34" y="90"/>
                  </a:cubicBezTo>
                  <a:cubicBezTo>
                    <a:pt x="89" y="90"/>
                    <a:pt x="89" y="90"/>
                    <a:pt x="89" y="90"/>
                  </a:cubicBezTo>
                  <a:cubicBezTo>
                    <a:pt x="89" y="34"/>
                    <a:pt x="89" y="34"/>
                    <a:pt x="89" y="34"/>
                  </a:cubicBezTo>
                  <a:cubicBezTo>
                    <a:pt x="84" y="40"/>
                    <a:pt x="84" y="40"/>
                    <a:pt x="84" y="40"/>
                  </a:cubicBezTo>
                  <a:cubicBezTo>
                    <a:pt x="80" y="44"/>
                    <a:pt x="74" y="44"/>
                    <a:pt x="70" y="40"/>
                  </a:cubicBezTo>
                  <a:cubicBezTo>
                    <a:pt x="66" y="36"/>
                    <a:pt x="66" y="29"/>
                    <a:pt x="70" y="25"/>
                  </a:cubicBezTo>
                  <a:cubicBezTo>
                    <a:pt x="92" y="3"/>
                    <a:pt x="92" y="3"/>
                    <a:pt x="92" y="3"/>
                  </a:cubicBezTo>
                  <a:cubicBezTo>
                    <a:pt x="92" y="3"/>
                    <a:pt x="92" y="3"/>
                    <a:pt x="92" y="3"/>
                  </a:cubicBezTo>
                  <a:cubicBezTo>
                    <a:pt x="92" y="3"/>
                    <a:pt x="92" y="3"/>
                    <a:pt x="92" y="3"/>
                  </a:cubicBezTo>
                  <a:cubicBezTo>
                    <a:pt x="93" y="2"/>
                    <a:pt x="93" y="2"/>
                    <a:pt x="94" y="2"/>
                  </a:cubicBezTo>
                  <a:cubicBezTo>
                    <a:pt x="94" y="1"/>
                    <a:pt x="94" y="1"/>
                    <a:pt x="95" y="1"/>
                  </a:cubicBezTo>
                  <a:cubicBezTo>
                    <a:pt x="95" y="1"/>
                    <a:pt x="95" y="1"/>
                    <a:pt x="96" y="1"/>
                  </a:cubicBezTo>
                  <a:cubicBezTo>
                    <a:pt x="96" y="1"/>
                    <a:pt x="96" y="1"/>
                    <a:pt x="97" y="0"/>
                  </a:cubicBezTo>
                  <a:cubicBezTo>
                    <a:pt x="97" y="0"/>
                    <a:pt x="97" y="0"/>
                    <a:pt x="97" y="0"/>
                  </a:cubicBezTo>
                  <a:cubicBezTo>
                    <a:pt x="99" y="0"/>
                    <a:pt x="100" y="0"/>
                    <a:pt x="101" y="0"/>
                  </a:cubicBezTo>
                  <a:cubicBezTo>
                    <a:pt x="102" y="0"/>
                    <a:pt x="102" y="0"/>
                    <a:pt x="102" y="0"/>
                  </a:cubicBezTo>
                  <a:cubicBezTo>
                    <a:pt x="102" y="1"/>
                    <a:pt x="103" y="1"/>
                    <a:pt x="103" y="1"/>
                  </a:cubicBezTo>
                  <a:cubicBezTo>
                    <a:pt x="104" y="1"/>
                    <a:pt x="104" y="1"/>
                    <a:pt x="104" y="1"/>
                  </a:cubicBezTo>
                  <a:cubicBezTo>
                    <a:pt x="104" y="1"/>
                    <a:pt x="105" y="1"/>
                    <a:pt x="105" y="2"/>
                  </a:cubicBezTo>
                  <a:cubicBezTo>
                    <a:pt x="105" y="2"/>
                    <a:pt x="106" y="2"/>
                    <a:pt x="106" y="3"/>
                  </a:cubicBezTo>
                  <a:cubicBezTo>
                    <a:pt x="106" y="3"/>
                    <a:pt x="106" y="3"/>
                    <a:pt x="106" y="3"/>
                  </a:cubicBezTo>
                  <a:cubicBezTo>
                    <a:pt x="129" y="25"/>
                    <a:pt x="129" y="25"/>
                    <a:pt x="129" y="25"/>
                  </a:cubicBezTo>
                  <a:cubicBezTo>
                    <a:pt x="131" y="27"/>
                    <a:pt x="132" y="30"/>
                    <a:pt x="132" y="33"/>
                  </a:cubicBezTo>
                  <a:cubicBezTo>
                    <a:pt x="132" y="35"/>
                    <a:pt x="131" y="38"/>
                    <a:pt x="129" y="40"/>
                  </a:cubicBezTo>
                  <a:cubicBezTo>
                    <a:pt x="125" y="44"/>
                    <a:pt x="119" y="44"/>
                    <a:pt x="115" y="40"/>
                  </a:cubicBezTo>
                  <a:cubicBezTo>
                    <a:pt x="109" y="34"/>
                    <a:pt x="109" y="34"/>
                    <a:pt x="109" y="34"/>
                  </a:cubicBezTo>
                  <a:cubicBezTo>
                    <a:pt x="109" y="90"/>
                    <a:pt x="109" y="90"/>
                    <a:pt x="109" y="90"/>
                  </a:cubicBezTo>
                  <a:cubicBezTo>
                    <a:pt x="120" y="90"/>
                    <a:pt x="120" y="90"/>
                    <a:pt x="120" y="90"/>
                  </a:cubicBezTo>
                  <a:cubicBezTo>
                    <a:pt x="120" y="90"/>
                    <a:pt x="120" y="90"/>
                    <a:pt x="120" y="90"/>
                  </a:cubicBezTo>
                  <a:cubicBezTo>
                    <a:pt x="165" y="90"/>
                    <a:pt x="165" y="90"/>
                    <a:pt x="165" y="90"/>
                  </a:cubicBezTo>
                  <a:cubicBezTo>
                    <a:pt x="159" y="84"/>
                    <a:pt x="159" y="84"/>
                    <a:pt x="159" y="84"/>
                  </a:cubicBezTo>
                  <a:cubicBezTo>
                    <a:pt x="156" y="80"/>
                    <a:pt x="156" y="74"/>
                    <a:pt x="159" y="70"/>
                  </a:cubicBezTo>
                  <a:cubicBezTo>
                    <a:pt x="163" y="66"/>
                    <a:pt x="170" y="66"/>
                    <a:pt x="174" y="70"/>
                  </a:cubicBezTo>
                  <a:cubicBezTo>
                    <a:pt x="196" y="93"/>
                    <a:pt x="196" y="93"/>
                    <a:pt x="196" y="93"/>
                  </a:cubicBezTo>
                  <a:cubicBezTo>
                    <a:pt x="196" y="93"/>
                    <a:pt x="196" y="93"/>
                    <a:pt x="196" y="93"/>
                  </a:cubicBezTo>
                  <a:cubicBezTo>
                    <a:pt x="196" y="93"/>
                    <a:pt x="196" y="93"/>
                    <a:pt x="196" y="93"/>
                  </a:cubicBezTo>
                  <a:cubicBezTo>
                    <a:pt x="197" y="93"/>
                    <a:pt x="197" y="94"/>
                    <a:pt x="197" y="94"/>
                  </a:cubicBezTo>
                  <a:cubicBezTo>
                    <a:pt x="198" y="94"/>
                    <a:pt x="198" y="95"/>
                    <a:pt x="198" y="95"/>
                  </a:cubicBezTo>
                  <a:cubicBezTo>
                    <a:pt x="198" y="95"/>
                    <a:pt x="198" y="96"/>
                    <a:pt x="198" y="96"/>
                  </a:cubicBezTo>
                  <a:cubicBezTo>
                    <a:pt x="199" y="96"/>
                    <a:pt x="199" y="97"/>
                    <a:pt x="199" y="97"/>
                  </a:cubicBezTo>
                  <a:cubicBezTo>
                    <a:pt x="199" y="97"/>
                    <a:pt x="199" y="97"/>
                    <a:pt x="199" y="98"/>
                  </a:cubicBezTo>
                  <a:cubicBezTo>
                    <a:pt x="199" y="99"/>
                    <a:pt x="199" y="100"/>
                    <a:pt x="199" y="102"/>
                  </a:cubicBezTo>
                  <a:close/>
                </a:path>
              </a:pathLst>
            </a:custGeom>
            <a:solidFill>
              <a:schemeClr val="accent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Calibri"/>
                <a:ea typeface="Calibri"/>
                <a:cs typeface="Calibri"/>
                <a:sym typeface="Calibri"/>
              </a:endParaRPr>
            </a:p>
          </p:txBody>
        </p:sp>
      </p:grpSp>
      <p:grpSp>
        <p:nvGrpSpPr>
          <p:cNvPr id="263" name="Google Shape;263;p19"/>
          <p:cNvGrpSpPr/>
          <p:nvPr/>
        </p:nvGrpSpPr>
        <p:grpSpPr>
          <a:xfrm>
            <a:off x="841375" y="3916362"/>
            <a:ext cx="2706688" cy="952718"/>
            <a:chOff x="841512" y="3915744"/>
            <a:chExt cx="2706656" cy="953944"/>
          </a:xfrm>
        </p:grpSpPr>
        <p:sp>
          <p:nvSpPr>
            <p:cNvPr id="264" name="Google Shape;264;p19"/>
            <p:cNvSpPr/>
            <p:nvPr/>
          </p:nvSpPr>
          <p:spPr>
            <a:xfrm>
              <a:off x="2886188" y="4057213"/>
              <a:ext cx="661980" cy="662840"/>
            </a:xfrm>
            <a:prstGeom prst="ellipse">
              <a:avLst/>
            </a:prstGeom>
            <a:noFill/>
            <a:ln cap="flat" cmpd="sng" w="28575">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libri"/>
                <a:ea typeface="Calibri"/>
                <a:cs typeface="Calibri"/>
                <a:sym typeface="Calibri"/>
              </a:endParaRPr>
            </a:p>
          </p:txBody>
        </p:sp>
        <p:sp>
          <p:nvSpPr>
            <p:cNvPr id="265" name="Google Shape;265;p19"/>
            <p:cNvSpPr txBox="1"/>
            <p:nvPr/>
          </p:nvSpPr>
          <p:spPr>
            <a:xfrm>
              <a:off x="1038360" y="3915744"/>
              <a:ext cx="1601769" cy="369807"/>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US" sz="1800">
                  <a:solidFill>
                    <a:srgbClr val="595959"/>
                  </a:solidFill>
                  <a:latin typeface="Calibri"/>
                  <a:ea typeface="Calibri"/>
                  <a:cs typeface="Calibri"/>
                  <a:sym typeface="Calibri"/>
                </a:rPr>
                <a:t>Difference</a:t>
              </a:r>
              <a:endParaRPr/>
            </a:p>
          </p:txBody>
        </p:sp>
        <p:sp>
          <p:nvSpPr>
            <p:cNvPr id="266" name="Google Shape;266;p19"/>
            <p:cNvSpPr txBox="1"/>
            <p:nvPr/>
          </p:nvSpPr>
          <p:spPr>
            <a:xfrm>
              <a:off x="841512" y="4222525"/>
              <a:ext cx="1798617" cy="647163"/>
            </a:xfrm>
            <a:prstGeom prst="rect">
              <a:avLst/>
            </a:prstGeom>
            <a:noFill/>
            <a:ln>
              <a:noFill/>
            </a:ln>
          </p:spPr>
          <p:txBody>
            <a:bodyPr anchorCtr="0" anchor="t" bIns="45700" lIns="91425" spcFirstLastPara="1" rIns="91425" wrap="square" tIns="45700">
              <a:spAutoFit/>
            </a:bodyPr>
            <a:lstStyle/>
            <a:p>
              <a:pPr indent="0" lvl="0" marL="0" marR="0" rtl="0" algn="r">
                <a:lnSpc>
                  <a:spcPct val="150000"/>
                </a:lnSpc>
                <a:spcBef>
                  <a:spcPts val="0"/>
                </a:spcBef>
                <a:spcAft>
                  <a:spcPts val="0"/>
                </a:spcAft>
                <a:buNone/>
              </a:pPr>
              <a:r>
                <a:rPr lang="en-US" sz="1200">
                  <a:solidFill>
                    <a:srgbClr val="595959"/>
                  </a:solidFill>
                  <a:latin typeface="Calibri"/>
                  <a:ea typeface="Calibri"/>
                  <a:cs typeface="Calibri"/>
                  <a:sym typeface="Calibri"/>
                </a:rPr>
                <a:t>This allows us to achieve high quality outcomes</a:t>
              </a:r>
              <a:endParaRPr/>
            </a:p>
          </p:txBody>
        </p:sp>
        <p:sp>
          <p:nvSpPr>
            <p:cNvPr id="267" name="Google Shape;267;p19"/>
            <p:cNvSpPr/>
            <p:nvPr/>
          </p:nvSpPr>
          <p:spPr>
            <a:xfrm>
              <a:off x="3048960" y="4333065"/>
              <a:ext cx="337868" cy="111356"/>
            </a:xfrm>
            <a:custGeom>
              <a:rect b="b" l="l" r="r" t="t"/>
              <a:pathLst>
                <a:path extrusionOk="0" h="66" w="200">
                  <a:moveTo>
                    <a:pt x="200" y="34"/>
                  </a:moveTo>
                  <a:cubicBezTo>
                    <a:pt x="200" y="39"/>
                    <a:pt x="195" y="44"/>
                    <a:pt x="190" y="44"/>
                  </a:cubicBezTo>
                  <a:cubicBezTo>
                    <a:pt x="144" y="44"/>
                    <a:pt x="144" y="44"/>
                    <a:pt x="144" y="44"/>
                  </a:cubicBezTo>
                  <a:cubicBezTo>
                    <a:pt x="149" y="49"/>
                    <a:pt x="149" y="49"/>
                    <a:pt x="149" y="49"/>
                  </a:cubicBezTo>
                  <a:cubicBezTo>
                    <a:pt x="153" y="53"/>
                    <a:pt x="153" y="59"/>
                    <a:pt x="149" y="63"/>
                  </a:cubicBezTo>
                  <a:cubicBezTo>
                    <a:pt x="147" y="65"/>
                    <a:pt x="145" y="66"/>
                    <a:pt x="142" y="66"/>
                  </a:cubicBezTo>
                  <a:cubicBezTo>
                    <a:pt x="139" y="66"/>
                    <a:pt x="137" y="65"/>
                    <a:pt x="135" y="63"/>
                  </a:cubicBezTo>
                  <a:cubicBezTo>
                    <a:pt x="112" y="41"/>
                    <a:pt x="112" y="41"/>
                    <a:pt x="112" y="41"/>
                  </a:cubicBezTo>
                  <a:cubicBezTo>
                    <a:pt x="112" y="40"/>
                    <a:pt x="111" y="40"/>
                    <a:pt x="111" y="39"/>
                  </a:cubicBezTo>
                  <a:cubicBezTo>
                    <a:pt x="111" y="39"/>
                    <a:pt x="111" y="39"/>
                    <a:pt x="111" y="38"/>
                  </a:cubicBezTo>
                  <a:cubicBezTo>
                    <a:pt x="111" y="38"/>
                    <a:pt x="110" y="38"/>
                    <a:pt x="110" y="37"/>
                  </a:cubicBezTo>
                  <a:cubicBezTo>
                    <a:pt x="110" y="37"/>
                    <a:pt x="110" y="37"/>
                    <a:pt x="110" y="36"/>
                  </a:cubicBezTo>
                  <a:cubicBezTo>
                    <a:pt x="110" y="36"/>
                    <a:pt x="110" y="36"/>
                    <a:pt x="110" y="36"/>
                  </a:cubicBezTo>
                  <a:cubicBezTo>
                    <a:pt x="109" y="35"/>
                    <a:pt x="109" y="34"/>
                    <a:pt x="109" y="34"/>
                  </a:cubicBezTo>
                  <a:cubicBezTo>
                    <a:pt x="109" y="34"/>
                    <a:pt x="109" y="34"/>
                    <a:pt x="109" y="34"/>
                  </a:cubicBezTo>
                  <a:cubicBezTo>
                    <a:pt x="109" y="33"/>
                    <a:pt x="109" y="32"/>
                    <a:pt x="110" y="32"/>
                  </a:cubicBezTo>
                  <a:cubicBezTo>
                    <a:pt x="110" y="31"/>
                    <a:pt x="110" y="31"/>
                    <a:pt x="110" y="31"/>
                  </a:cubicBezTo>
                  <a:cubicBezTo>
                    <a:pt x="110" y="30"/>
                    <a:pt x="110" y="30"/>
                    <a:pt x="110" y="30"/>
                  </a:cubicBezTo>
                  <a:cubicBezTo>
                    <a:pt x="110" y="29"/>
                    <a:pt x="111" y="29"/>
                    <a:pt x="111" y="29"/>
                  </a:cubicBezTo>
                  <a:cubicBezTo>
                    <a:pt x="111" y="29"/>
                    <a:pt x="111" y="28"/>
                    <a:pt x="111" y="28"/>
                  </a:cubicBezTo>
                  <a:cubicBezTo>
                    <a:pt x="111" y="28"/>
                    <a:pt x="112" y="27"/>
                    <a:pt x="112" y="27"/>
                  </a:cubicBezTo>
                  <a:cubicBezTo>
                    <a:pt x="135" y="4"/>
                    <a:pt x="135" y="4"/>
                    <a:pt x="135" y="4"/>
                  </a:cubicBezTo>
                  <a:cubicBezTo>
                    <a:pt x="139" y="0"/>
                    <a:pt x="145" y="0"/>
                    <a:pt x="149" y="4"/>
                  </a:cubicBezTo>
                  <a:cubicBezTo>
                    <a:pt x="153" y="8"/>
                    <a:pt x="153" y="14"/>
                    <a:pt x="149" y="18"/>
                  </a:cubicBezTo>
                  <a:cubicBezTo>
                    <a:pt x="144" y="24"/>
                    <a:pt x="144" y="24"/>
                    <a:pt x="144" y="24"/>
                  </a:cubicBezTo>
                  <a:cubicBezTo>
                    <a:pt x="190" y="24"/>
                    <a:pt x="190" y="24"/>
                    <a:pt x="190" y="24"/>
                  </a:cubicBezTo>
                  <a:cubicBezTo>
                    <a:pt x="195" y="24"/>
                    <a:pt x="200" y="28"/>
                    <a:pt x="200" y="34"/>
                  </a:cubicBezTo>
                  <a:close/>
                  <a:moveTo>
                    <a:pt x="90" y="31"/>
                  </a:moveTo>
                  <a:cubicBezTo>
                    <a:pt x="90" y="30"/>
                    <a:pt x="90" y="30"/>
                    <a:pt x="90" y="30"/>
                  </a:cubicBezTo>
                  <a:cubicBezTo>
                    <a:pt x="90" y="29"/>
                    <a:pt x="89" y="29"/>
                    <a:pt x="89" y="29"/>
                  </a:cubicBezTo>
                  <a:cubicBezTo>
                    <a:pt x="89" y="29"/>
                    <a:pt x="89" y="28"/>
                    <a:pt x="89" y="28"/>
                  </a:cubicBezTo>
                  <a:cubicBezTo>
                    <a:pt x="88" y="28"/>
                    <a:pt x="88" y="27"/>
                    <a:pt x="88" y="27"/>
                  </a:cubicBezTo>
                  <a:cubicBezTo>
                    <a:pt x="88" y="27"/>
                    <a:pt x="88" y="27"/>
                    <a:pt x="88" y="27"/>
                  </a:cubicBezTo>
                  <a:cubicBezTo>
                    <a:pt x="88" y="27"/>
                    <a:pt x="88" y="27"/>
                    <a:pt x="88" y="27"/>
                  </a:cubicBezTo>
                  <a:cubicBezTo>
                    <a:pt x="65" y="4"/>
                    <a:pt x="65" y="4"/>
                    <a:pt x="65" y="4"/>
                  </a:cubicBezTo>
                  <a:cubicBezTo>
                    <a:pt x="61" y="0"/>
                    <a:pt x="55" y="0"/>
                    <a:pt x="51" y="4"/>
                  </a:cubicBezTo>
                  <a:cubicBezTo>
                    <a:pt x="47" y="8"/>
                    <a:pt x="47" y="14"/>
                    <a:pt x="51" y="18"/>
                  </a:cubicBezTo>
                  <a:cubicBezTo>
                    <a:pt x="56" y="24"/>
                    <a:pt x="56" y="24"/>
                    <a:pt x="56" y="24"/>
                  </a:cubicBezTo>
                  <a:cubicBezTo>
                    <a:pt x="10" y="24"/>
                    <a:pt x="10" y="24"/>
                    <a:pt x="10" y="24"/>
                  </a:cubicBezTo>
                  <a:cubicBezTo>
                    <a:pt x="5" y="24"/>
                    <a:pt x="0" y="28"/>
                    <a:pt x="0" y="34"/>
                  </a:cubicBezTo>
                  <a:cubicBezTo>
                    <a:pt x="0" y="39"/>
                    <a:pt x="5" y="44"/>
                    <a:pt x="10" y="44"/>
                  </a:cubicBezTo>
                  <a:cubicBezTo>
                    <a:pt x="56" y="44"/>
                    <a:pt x="56" y="44"/>
                    <a:pt x="56" y="44"/>
                  </a:cubicBezTo>
                  <a:cubicBezTo>
                    <a:pt x="51" y="49"/>
                    <a:pt x="51" y="49"/>
                    <a:pt x="51" y="49"/>
                  </a:cubicBezTo>
                  <a:cubicBezTo>
                    <a:pt x="47" y="53"/>
                    <a:pt x="47" y="59"/>
                    <a:pt x="51" y="63"/>
                  </a:cubicBezTo>
                  <a:cubicBezTo>
                    <a:pt x="53" y="65"/>
                    <a:pt x="55" y="66"/>
                    <a:pt x="58" y="66"/>
                  </a:cubicBezTo>
                  <a:cubicBezTo>
                    <a:pt x="60" y="66"/>
                    <a:pt x="63" y="65"/>
                    <a:pt x="65" y="63"/>
                  </a:cubicBezTo>
                  <a:cubicBezTo>
                    <a:pt x="88" y="41"/>
                    <a:pt x="88" y="41"/>
                    <a:pt x="88" y="41"/>
                  </a:cubicBezTo>
                  <a:cubicBezTo>
                    <a:pt x="88" y="41"/>
                    <a:pt x="88" y="41"/>
                    <a:pt x="88" y="41"/>
                  </a:cubicBezTo>
                  <a:cubicBezTo>
                    <a:pt x="88" y="40"/>
                    <a:pt x="88" y="40"/>
                    <a:pt x="89" y="39"/>
                  </a:cubicBezTo>
                  <a:cubicBezTo>
                    <a:pt x="89" y="39"/>
                    <a:pt x="89" y="39"/>
                    <a:pt x="89" y="38"/>
                  </a:cubicBezTo>
                  <a:cubicBezTo>
                    <a:pt x="89" y="38"/>
                    <a:pt x="90" y="38"/>
                    <a:pt x="90" y="37"/>
                  </a:cubicBezTo>
                  <a:cubicBezTo>
                    <a:pt x="90" y="37"/>
                    <a:pt x="90" y="37"/>
                    <a:pt x="90" y="36"/>
                  </a:cubicBezTo>
                  <a:cubicBezTo>
                    <a:pt x="90" y="36"/>
                    <a:pt x="90" y="36"/>
                    <a:pt x="90" y="36"/>
                  </a:cubicBezTo>
                  <a:cubicBezTo>
                    <a:pt x="91" y="34"/>
                    <a:pt x="91" y="33"/>
                    <a:pt x="90" y="32"/>
                  </a:cubicBezTo>
                  <a:cubicBezTo>
                    <a:pt x="90" y="31"/>
                    <a:pt x="90" y="31"/>
                    <a:pt x="90" y="31"/>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Calibri"/>
                <a:ea typeface="Calibri"/>
                <a:cs typeface="Calibri"/>
                <a:sym typeface="Calibri"/>
              </a:endParaRPr>
            </a:p>
          </p:txBody>
        </p:sp>
      </p:grpSp>
      <p:grpSp>
        <p:nvGrpSpPr>
          <p:cNvPr id="268" name="Google Shape;268;p19"/>
          <p:cNvGrpSpPr/>
          <p:nvPr/>
        </p:nvGrpSpPr>
        <p:grpSpPr>
          <a:xfrm>
            <a:off x="8643938" y="5226052"/>
            <a:ext cx="2706687" cy="954306"/>
            <a:chOff x="8643832" y="5226674"/>
            <a:chExt cx="2706655" cy="954144"/>
          </a:xfrm>
        </p:grpSpPr>
        <p:sp>
          <p:nvSpPr>
            <p:cNvPr id="269" name="Google Shape;269;p19"/>
            <p:cNvSpPr/>
            <p:nvPr/>
          </p:nvSpPr>
          <p:spPr>
            <a:xfrm>
              <a:off x="8643832" y="5342542"/>
              <a:ext cx="661979" cy="661875"/>
            </a:xfrm>
            <a:prstGeom prst="ellipse">
              <a:avLst/>
            </a:prstGeom>
            <a:noFill/>
            <a:ln cap="flat" cmpd="sng" w="28575">
              <a:solidFill>
                <a:schemeClr val="accent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libri"/>
                <a:ea typeface="Calibri"/>
                <a:cs typeface="Calibri"/>
                <a:sym typeface="Calibri"/>
              </a:endParaRPr>
            </a:p>
          </p:txBody>
        </p:sp>
        <p:sp>
          <p:nvSpPr>
            <p:cNvPr id="270" name="Google Shape;270;p19"/>
            <p:cNvSpPr txBox="1"/>
            <p:nvPr/>
          </p:nvSpPr>
          <p:spPr>
            <a:xfrm>
              <a:off x="9551871" y="5226674"/>
              <a:ext cx="1601768" cy="36926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Description</a:t>
              </a:r>
              <a:endParaRPr/>
            </a:p>
          </p:txBody>
        </p:sp>
        <p:sp>
          <p:nvSpPr>
            <p:cNvPr id="271" name="Google Shape;271;p19"/>
            <p:cNvSpPr txBox="1"/>
            <p:nvPr/>
          </p:nvSpPr>
          <p:spPr>
            <a:xfrm>
              <a:off x="9551871" y="5534597"/>
              <a:ext cx="1798616" cy="646221"/>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This allows us to achieve high quality outcomes</a:t>
              </a:r>
              <a:endParaRPr/>
            </a:p>
          </p:txBody>
        </p:sp>
        <p:sp>
          <p:nvSpPr>
            <p:cNvPr id="272" name="Google Shape;272;p19"/>
            <p:cNvSpPr/>
            <p:nvPr/>
          </p:nvSpPr>
          <p:spPr>
            <a:xfrm>
              <a:off x="8805755" y="5501265"/>
              <a:ext cx="338133" cy="331731"/>
            </a:xfrm>
            <a:custGeom>
              <a:rect b="b" l="l" r="r" t="t"/>
              <a:pathLst>
                <a:path extrusionOk="0" h="196" w="200">
                  <a:moveTo>
                    <a:pt x="200" y="88"/>
                  </a:moveTo>
                  <a:cubicBezTo>
                    <a:pt x="200" y="89"/>
                    <a:pt x="200" y="91"/>
                    <a:pt x="198" y="93"/>
                  </a:cubicBezTo>
                  <a:cubicBezTo>
                    <a:pt x="166" y="131"/>
                    <a:pt x="166" y="131"/>
                    <a:pt x="166" y="131"/>
                  </a:cubicBezTo>
                  <a:cubicBezTo>
                    <a:pt x="164" y="134"/>
                    <a:pt x="161" y="135"/>
                    <a:pt x="159" y="135"/>
                  </a:cubicBezTo>
                  <a:cubicBezTo>
                    <a:pt x="156" y="135"/>
                    <a:pt x="154" y="134"/>
                    <a:pt x="152" y="131"/>
                  </a:cubicBezTo>
                  <a:cubicBezTo>
                    <a:pt x="120" y="93"/>
                    <a:pt x="120" y="93"/>
                    <a:pt x="120" y="93"/>
                  </a:cubicBezTo>
                  <a:cubicBezTo>
                    <a:pt x="118" y="91"/>
                    <a:pt x="118" y="89"/>
                    <a:pt x="118" y="88"/>
                  </a:cubicBezTo>
                  <a:cubicBezTo>
                    <a:pt x="118" y="85"/>
                    <a:pt x="120" y="82"/>
                    <a:pt x="125" y="82"/>
                  </a:cubicBezTo>
                  <a:cubicBezTo>
                    <a:pt x="149" y="82"/>
                    <a:pt x="149" y="82"/>
                    <a:pt x="149" y="82"/>
                  </a:cubicBezTo>
                  <a:cubicBezTo>
                    <a:pt x="148" y="47"/>
                    <a:pt x="127" y="20"/>
                    <a:pt x="100" y="20"/>
                  </a:cubicBezTo>
                  <a:cubicBezTo>
                    <a:pt x="100" y="20"/>
                    <a:pt x="100" y="20"/>
                    <a:pt x="100" y="20"/>
                  </a:cubicBezTo>
                  <a:cubicBezTo>
                    <a:pt x="88" y="20"/>
                    <a:pt x="76" y="26"/>
                    <a:pt x="67" y="37"/>
                  </a:cubicBezTo>
                  <a:cubicBezTo>
                    <a:pt x="64" y="41"/>
                    <a:pt x="58" y="42"/>
                    <a:pt x="53" y="38"/>
                  </a:cubicBezTo>
                  <a:cubicBezTo>
                    <a:pt x="49" y="35"/>
                    <a:pt x="48" y="28"/>
                    <a:pt x="52" y="24"/>
                  </a:cubicBezTo>
                  <a:cubicBezTo>
                    <a:pt x="65" y="8"/>
                    <a:pt x="82" y="0"/>
                    <a:pt x="100" y="0"/>
                  </a:cubicBezTo>
                  <a:cubicBezTo>
                    <a:pt x="100" y="0"/>
                    <a:pt x="100" y="0"/>
                    <a:pt x="100" y="0"/>
                  </a:cubicBezTo>
                  <a:cubicBezTo>
                    <a:pt x="138" y="0"/>
                    <a:pt x="168" y="36"/>
                    <a:pt x="169" y="82"/>
                  </a:cubicBezTo>
                  <a:cubicBezTo>
                    <a:pt x="193" y="82"/>
                    <a:pt x="193" y="82"/>
                    <a:pt x="193" y="82"/>
                  </a:cubicBezTo>
                  <a:cubicBezTo>
                    <a:pt x="198" y="82"/>
                    <a:pt x="200" y="85"/>
                    <a:pt x="200" y="88"/>
                  </a:cubicBezTo>
                  <a:close/>
                  <a:moveTo>
                    <a:pt x="147" y="158"/>
                  </a:moveTo>
                  <a:cubicBezTo>
                    <a:pt x="143" y="154"/>
                    <a:pt x="136" y="155"/>
                    <a:pt x="133" y="159"/>
                  </a:cubicBezTo>
                  <a:cubicBezTo>
                    <a:pt x="124" y="170"/>
                    <a:pt x="112" y="176"/>
                    <a:pt x="100" y="176"/>
                  </a:cubicBezTo>
                  <a:cubicBezTo>
                    <a:pt x="74" y="176"/>
                    <a:pt x="52" y="149"/>
                    <a:pt x="52" y="114"/>
                  </a:cubicBezTo>
                  <a:cubicBezTo>
                    <a:pt x="75" y="114"/>
                    <a:pt x="75" y="114"/>
                    <a:pt x="75" y="114"/>
                  </a:cubicBezTo>
                  <a:cubicBezTo>
                    <a:pt x="80" y="114"/>
                    <a:pt x="83" y="111"/>
                    <a:pt x="83" y="108"/>
                  </a:cubicBezTo>
                  <a:cubicBezTo>
                    <a:pt x="83" y="107"/>
                    <a:pt x="82" y="105"/>
                    <a:pt x="81" y="103"/>
                  </a:cubicBezTo>
                  <a:cubicBezTo>
                    <a:pt x="48" y="64"/>
                    <a:pt x="48" y="64"/>
                    <a:pt x="48" y="64"/>
                  </a:cubicBezTo>
                  <a:cubicBezTo>
                    <a:pt x="46" y="62"/>
                    <a:pt x="44" y="61"/>
                    <a:pt x="41" y="61"/>
                  </a:cubicBezTo>
                  <a:cubicBezTo>
                    <a:pt x="39" y="61"/>
                    <a:pt x="36" y="62"/>
                    <a:pt x="35" y="64"/>
                  </a:cubicBezTo>
                  <a:cubicBezTo>
                    <a:pt x="2" y="103"/>
                    <a:pt x="2" y="103"/>
                    <a:pt x="2" y="103"/>
                  </a:cubicBezTo>
                  <a:cubicBezTo>
                    <a:pt x="1" y="105"/>
                    <a:pt x="0" y="107"/>
                    <a:pt x="0" y="108"/>
                  </a:cubicBezTo>
                  <a:cubicBezTo>
                    <a:pt x="0" y="111"/>
                    <a:pt x="3" y="114"/>
                    <a:pt x="7" y="114"/>
                  </a:cubicBezTo>
                  <a:cubicBezTo>
                    <a:pt x="32" y="114"/>
                    <a:pt x="32" y="114"/>
                    <a:pt x="32" y="114"/>
                  </a:cubicBezTo>
                  <a:cubicBezTo>
                    <a:pt x="32" y="160"/>
                    <a:pt x="63" y="196"/>
                    <a:pt x="100" y="196"/>
                  </a:cubicBezTo>
                  <a:cubicBezTo>
                    <a:pt x="118" y="196"/>
                    <a:pt x="136" y="188"/>
                    <a:pt x="148" y="172"/>
                  </a:cubicBezTo>
                  <a:cubicBezTo>
                    <a:pt x="152" y="168"/>
                    <a:pt x="151" y="161"/>
                    <a:pt x="147" y="158"/>
                  </a:cubicBezTo>
                  <a:close/>
                </a:path>
              </a:pathLst>
            </a:custGeom>
            <a:solidFill>
              <a:schemeClr val="accent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Calibri"/>
                <a:ea typeface="Calibri"/>
                <a:cs typeface="Calibri"/>
                <a:sym typeface="Calibri"/>
              </a:endParaRPr>
            </a:p>
          </p:txBody>
        </p:sp>
      </p:grpSp>
      <p:grpSp>
        <p:nvGrpSpPr>
          <p:cNvPr id="273" name="Google Shape;273;p19"/>
          <p:cNvGrpSpPr/>
          <p:nvPr/>
        </p:nvGrpSpPr>
        <p:grpSpPr>
          <a:xfrm>
            <a:off x="8643938" y="2603498"/>
            <a:ext cx="2706687" cy="1231305"/>
            <a:chOff x="8643832" y="2603155"/>
            <a:chExt cx="2706655" cy="1231097"/>
          </a:xfrm>
        </p:grpSpPr>
        <p:sp>
          <p:nvSpPr>
            <p:cNvPr id="274" name="Google Shape;274;p19"/>
            <p:cNvSpPr/>
            <p:nvPr/>
          </p:nvSpPr>
          <p:spPr>
            <a:xfrm>
              <a:off x="8643832" y="2746006"/>
              <a:ext cx="661979" cy="661876"/>
            </a:xfrm>
            <a:prstGeom prst="ellipse">
              <a:avLst/>
            </a:prstGeom>
            <a:noFill/>
            <a:ln cap="flat" cmpd="sng" w="28575">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libri"/>
                <a:ea typeface="Calibri"/>
                <a:cs typeface="Calibri"/>
                <a:sym typeface="Calibri"/>
              </a:endParaRPr>
            </a:p>
          </p:txBody>
        </p:sp>
        <p:sp>
          <p:nvSpPr>
            <p:cNvPr id="275" name="Google Shape;275;p19"/>
            <p:cNvSpPr txBox="1"/>
            <p:nvPr/>
          </p:nvSpPr>
          <p:spPr>
            <a:xfrm>
              <a:off x="9551871" y="2603155"/>
              <a:ext cx="1601768" cy="36926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Deliver</a:t>
              </a:r>
              <a:endParaRPr/>
            </a:p>
          </p:txBody>
        </p:sp>
        <p:sp>
          <p:nvSpPr>
            <p:cNvPr id="276" name="Google Shape;276;p19"/>
            <p:cNvSpPr txBox="1"/>
            <p:nvPr/>
          </p:nvSpPr>
          <p:spPr>
            <a:xfrm>
              <a:off x="9551871" y="2911078"/>
              <a:ext cx="1798616" cy="923174"/>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Add or delete slides. You have to be signed in to your  Google account. in</a:t>
              </a:r>
              <a:endParaRPr/>
            </a:p>
          </p:txBody>
        </p:sp>
        <p:sp>
          <p:nvSpPr>
            <p:cNvPr id="277" name="Google Shape;277;p19"/>
            <p:cNvSpPr/>
            <p:nvPr/>
          </p:nvSpPr>
          <p:spPr>
            <a:xfrm>
              <a:off x="8820042" y="2911078"/>
              <a:ext cx="309559" cy="322208"/>
            </a:xfrm>
            <a:custGeom>
              <a:rect b="b" l="l" r="r" t="t"/>
              <a:pathLst>
                <a:path extrusionOk="0" h="191" w="183">
                  <a:moveTo>
                    <a:pt x="0" y="103"/>
                  </a:moveTo>
                  <a:cubicBezTo>
                    <a:pt x="0" y="59"/>
                    <a:pt x="0" y="59"/>
                    <a:pt x="0" y="59"/>
                  </a:cubicBezTo>
                  <a:cubicBezTo>
                    <a:pt x="0" y="48"/>
                    <a:pt x="5" y="42"/>
                    <a:pt x="8" y="39"/>
                  </a:cubicBezTo>
                  <a:cubicBezTo>
                    <a:pt x="16" y="31"/>
                    <a:pt x="27" y="31"/>
                    <a:pt x="28" y="31"/>
                  </a:cubicBezTo>
                  <a:cubicBezTo>
                    <a:pt x="130" y="31"/>
                    <a:pt x="130" y="31"/>
                    <a:pt x="130" y="31"/>
                  </a:cubicBezTo>
                  <a:cubicBezTo>
                    <a:pt x="130" y="7"/>
                    <a:pt x="130" y="7"/>
                    <a:pt x="130" y="7"/>
                  </a:cubicBezTo>
                  <a:cubicBezTo>
                    <a:pt x="130" y="2"/>
                    <a:pt x="133" y="0"/>
                    <a:pt x="136" y="0"/>
                  </a:cubicBezTo>
                  <a:cubicBezTo>
                    <a:pt x="137" y="0"/>
                    <a:pt x="139" y="0"/>
                    <a:pt x="141" y="2"/>
                  </a:cubicBezTo>
                  <a:cubicBezTo>
                    <a:pt x="180" y="34"/>
                    <a:pt x="180" y="34"/>
                    <a:pt x="180" y="34"/>
                  </a:cubicBezTo>
                  <a:cubicBezTo>
                    <a:pt x="182" y="36"/>
                    <a:pt x="183" y="39"/>
                    <a:pt x="183" y="41"/>
                  </a:cubicBezTo>
                  <a:cubicBezTo>
                    <a:pt x="183" y="44"/>
                    <a:pt x="182" y="46"/>
                    <a:pt x="180" y="48"/>
                  </a:cubicBezTo>
                  <a:cubicBezTo>
                    <a:pt x="141" y="80"/>
                    <a:pt x="141" y="80"/>
                    <a:pt x="141" y="80"/>
                  </a:cubicBezTo>
                  <a:cubicBezTo>
                    <a:pt x="139" y="82"/>
                    <a:pt x="137" y="82"/>
                    <a:pt x="136" y="82"/>
                  </a:cubicBezTo>
                  <a:cubicBezTo>
                    <a:pt x="133" y="82"/>
                    <a:pt x="130" y="80"/>
                    <a:pt x="130" y="75"/>
                  </a:cubicBezTo>
                  <a:cubicBezTo>
                    <a:pt x="130" y="51"/>
                    <a:pt x="130" y="51"/>
                    <a:pt x="130" y="51"/>
                  </a:cubicBezTo>
                  <a:cubicBezTo>
                    <a:pt x="28" y="51"/>
                    <a:pt x="28" y="51"/>
                    <a:pt x="28" y="51"/>
                  </a:cubicBezTo>
                  <a:cubicBezTo>
                    <a:pt x="27" y="51"/>
                    <a:pt x="24" y="52"/>
                    <a:pt x="22" y="53"/>
                  </a:cubicBezTo>
                  <a:cubicBezTo>
                    <a:pt x="21" y="54"/>
                    <a:pt x="20" y="56"/>
                    <a:pt x="20" y="59"/>
                  </a:cubicBezTo>
                  <a:cubicBezTo>
                    <a:pt x="20" y="103"/>
                    <a:pt x="20" y="103"/>
                    <a:pt x="20" y="103"/>
                  </a:cubicBezTo>
                  <a:cubicBezTo>
                    <a:pt x="20" y="108"/>
                    <a:pt x="16" y="113"/>
                    <a:pt x="10" y="113"/>
                  </a:cubicBezTo>
                  <a:cubicBezTo>
                    <a:pt x="5" y="113"/>
                    <a:pt x="0" y="108"/>
                    <a:pt x="0" y="103"/>
                  </a:cubicBezTo>
                  <a:close/>
                  <a:moveTo>
                    <a:pt x="173" y="78"/>
                  </a:moveTo>
                  <a:cubicBezTo>
                    <a:pt x="168" y="78"/>
                    <a:pt x="163" y="83"/>
                    <a:pt x="163" y="88"/>
                  </a:cubicBezTo>
                  <a:cubicBezTo>
                    <a:pt x="163" y="132"/>
                    <a:pt x="163" y="132"/>
                    <a:pt x="163" y="132"/>
                  </a:cubicBezTo>
                  <a:cubicBezTo>
                    <a:pt x="163" y="135"/>
                    <a:pt x="163" y="137"/>
                    <a:pt x="162" y="138"/>
                  </a:cubicBezTo>
                  <a:cubicBezTo>
                    <a:pt x="160" y="139"/>
                    <a:pt x="157" y="140"/>
                    <a:pt x="156" y="140"/>
                  </a:cubicBezTo>
                  <a:cubicBezTo>
                    <a:pt x="53" y="140"/>
                    <a:pt x="53" y="140"/>
                    <a:pt x="53" y="140"/>
                  </a:cubicBezTo>
                  <a:cubicBezTo>
                    <a:pt x="53" y="116"/>
                    <a:pt x="53" y="116"/>
                    <a:pt x="53" y="116"/>
                  </a:cubicBezTo>
                  <a:cubicBezTo>
                    <a:pt x="53" y="111"/>
                    <a:pt x="50" y="109"/>
                    <a:pt x="47" y="109"/>
                  </a:cubicBezTo>
                  <a:cubicBezTo>
                    <a:pt x="46" y="109"/>
                    <a:pt x="44" y="109"/>
                    <a:pt x="42" y="111"/>
                  </a:cubicBezTo>
                  <a:cubicBezTo>
                    <a:pt x="4" y="143"/>
                    <a:pt x="4" y="143"/>
                    <a:pt x="4" y="143"/>
                  </a:cubicBezTo>
                  <a:cubicBezTo>
                    <a:pt x="2" y="145"/>
                    <a:pt x="0" y="147"/>
                    <a:pt x="0" y="150"/>
                  </a:cubicBezTo>
                  <a:cubicBezTo>
                    <a:pt x="0" y="152"/>
                    <a:pt x="2" y="155"/>
                    <a:pt x="4" y="156"/>
                  </a:cubicBezTo>
                  <a:cubicBezTo>
                    <a:pt x="42" y="189"/>
                    <a:pt x="42" y="189"/>
                    <a:pt x="42" y="189"/>
                  </a:cubicBezTo>
                  <a:cubicBezTo>
                    <a:pt x="44" y="190"/>
                    <a:pt x="46" y="191"/>
                    <a:pt x="47" y="191"/>
                  </a:cubicBezTo>
                  <a:cubicBezTo>
                    <a:pt x="50" y="191"/>
                    <a:pt x="53" y="189"/>
                    <a:pt x="53" y="184"/>
                  </a:cubicBezTo>
                  <a:cubicBezTo>
                    <a:pt x="53" y="160"/>
                    <a:pt x="53" y="160"/>
                    <a:pt x="53" y="160"/>
                  </a:cubicBezTo>
                  <a:cubicBezTo>
                    <a:pt x="155" y="160"/>
                    <a:pt x="155" y="160"/>
                    <a:pt x="155" y="160"/>
                  </a:cubicBezTo>
                  <a:cubicBezTo>
                    <a:pt x="156" y="160"/>
                    <a:pt x="156" y="160"/>
                    <a:pt x="156" y="160"/>
                  </a:cubicBezTo>
                  <a:cubicBezTo>
                    <a:pt x="159" y="160"/>
                    <a:pt x="168" y="159"/>
                    <a:pt x="175" y="152"/>
                  </a:cubicBezTo>
                  <a:cubicBezTo>
                    <a:pt x="179" y="149"/>
                    <a:pt x="183" y="143"/>
                    <a:pt x="183" y="132"/>
                  </a:cubicBezTo>
                  <a:cubicBezTo>
                    <a:pt x="183" y="88"/>
                    <a:pt x="183" y="88"/>
                    <a:pt x="183" y="88"/>
                  </a:cubicBezTo>
                  <a:cubicBezTo>
                    <a:pt x="183" y="83"/>
                    <a:pt x="179" y="78"/>
                    <a:pt x="173" y="78"/>
                  </a:cubicBezTo>
                  <a:close/>
                </a:path>
              </a:pathLst>
            </a:custGeom>
            <a:solidFill>
              <a:schemeClr val="accent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Calibri"/>
                <a:ea typeface="Calibri"/>
                <a:cs typeface="Calibri"/>
                <a:sym typeface="Calibri"/>
              </a:endParaRPr>
            </a:p>
          </p:txBody>
        </p:sp>
      </p:grpSp>
      <p:grpSp>
        <p:nvGrpSpPr>
          <p:cNvPr id="278" name="Google Shape;278;p19"/>
          <p:cNvGrpSpPr/>
          <p:nvPr/>
        </p:nvGrpSpPr>
        <p:grpSpPr>
          <a:xfrm>
            <a:off x="841375" y="2603500"/>
            <a:ext cx="2706688" cy="954306"/>
            <a:chOff x="841512" y="2603155"/>
            <a:chExt cx="2706656" cy="954144"/>
          </a:xfrm>
        </p:grpSpPr>
        <p:sp>
          <p:nvSpPr>
            <p:cNvPr id="279" name="Google Shape;279;p19"/>
            <p:cNvSpPr/>
            <p:nvPr/>
          </p:nvSpPr>
          <p:spPr>
            <a:xfrm>
              <a:off x="2886188" y="2746006"/>
              <a:ext cx="661980" cy="661876"/>
            </a:xfrm>
            <a:prstGeom prst="ellipse">
              <a:avLst/>
            </a:prstGeom>
            <a:noFill/>
            <a:ln cap="flat" cmpd="sng" w="28575">
              <a:solidFill>
                <a:schemeClr val="dk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libri"/>
                <a:ea typeface="Calibri"/>
                <a:cs typeface="Calibri"/>
                <a:sym typeface="Calibri"/>
              </a:endParaRPr>
            </a:p>
          </p:txBody>
        </p:sp>
        <p:sp>
          <p:nvSpPr>
            <p:cNvPr id="280" name="Google Shape;280;p19"/>
            <p:cNvSpPr txBox="1"/>
            <p:nvPr/>
          </p:nvSpPr>
          <p:spPr>
            <a:xfrm>
              <a:off x="1038360" y="2603155"/>
              <a:ext cx="1601769" cy="369269"/>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US" sz="1800">
                  <a:solidFill>
                    <a:srgbClr val="595959"/>
                  </a:solidFill>
                  <a:latin typeface="Calibri"/>
                  <a:ea typeface="Calibri"/>
                  <a:cs typeface="Calibri"/>
                  <a:sym typeface="Calibri"/>
                </a:rPr>
                <a:t>Dismiss</a:t>
              </a:r>
              <a:endParaRPr/>
            </a:p>
          </p:txBody>
        </p:sp>
        <p:sp>
          <p:nvSpPr>
            <p:cNvPr id="281" name="Google Shape;281;p19"/>
            <p:cNvSpPr txBox="1"/>
            <p:nvPr/>
          </p:nvSpPr>
          <p:spPr>
            <a:xfrm>
              <a:off x="841512" y="2911078"/>
              <a:ext cx="1798617" cy="646221"/>
            </a:xfrm>
            <a:prstGeom prst="rect">
              <a:avLst/>
            </a:prstGeom>
            <a:noFill/>
            <a:ln>
              <a:noFill/>
            </a:ln>
          </p:spPr>
          <p:txBody>
            <a:bodyPr anchorCtr="0" anchor="t" bIns="45700" lIns="91425" spcFirstLastPara="1" rIns="91425" wrap="square" tIns="45700">
              <a:spAutoFit/>
            </a:bodyPr>
            <a:lstStyle/>
            <a:p>
              <a:pPr indent="0" lvl="0" marL="0" marR="0" rtl="0" algn="r">
                <a:lnSpc>
                  <a:spcPct val="150000"/>
                </a:lnSpc>
                <a:spcBef>
                  <a:spcPts val="0"/>
                </a:spcBef>
                <a:spcAft>
                  <a:spcPts val="0"/>
                </a:spcAft>
                <a:buNone/>
              </a:pPr>
              <a:r>
                <a:rPr lang="en-US" sz="1200">
                  <a:solidFill>
                    <a:srgbClr val="595959"/>
                  </a:solidFill>
                  <a:latin typeface="Calibri"/>
                  <a:ea typeface="Calibri"/>
                  <a:cs typeface="Calibri"/>
                  <a:sym typeface="Calibri"/>
                </a:rPr>
                <a:t>Is the color of gold, butter  and ripe lemons.</a:t>
              </a:r>
              <a:endParaRPr/>
            </a:p>
          </p:txBody>
        </p:sp>
        <p:sp>
          <p:nvSpPr>
            <p:cNvPr id="282" name="Google Shape;282;p19"/>
            <p:cNvSpPr/>
            <p:nvPr/>
          </p:nvSpPr>
          <p:spPr>
            <a:xfrm>
              <a:off x="3048960" y="2915436"/>
              <a:ext cx="332806" cy="322684"/>
            </a:xfrm>
            <a:custGeom>
              <a:rect b="b" l="l" r="r" t="t"/>
              <a:pathLst>
                <a:path extrusionOk="0" h="191" w="197">
                  <a:moveTo>
                    <a:pt x="194" y="143"/>
                  </a:moveTo>
                  <a:cubicBezTo>
                    <a:pt x="196" y="145"/>
                    <a:pt x="197" y="147"/>
                    <a:pt x="197" y="150"/>
                  </a:cubicBezTo>
                  <a:cubicBezTo>
                    <a:pt x="197" y="152"/>
                    <a:pt x="196" y="155"/>
                    <a:pt x="194" y="156"/>
                  </a:cubicBezTo>
                  <a:cubicBezTo>
                    <a:pt x="155" y="189"/>
                    <a:pt x="155" y="189"/>
                    <a:pt x="155" y="189"/>
                  </a:cubicBezTo>
                  <a:cubicBezTo>
                    <a:pt x="153" y="190"/>
                    <a:pt x="152" y="191"/>
                    <a:pt x="150" y="191"/>
                  </a:cubicBezTo>
                  <a:cubicBezTo>
                    <a:pt x="148" y="191"/>
                    <a:pt x="144" y="189"/>
                    <a:pt x="144" y="184"/>
                  </a:cubicBezTo>
                  <a:cubicBezTo>
                    <a:pt x="144" y="160"/>
                    <a:pt x="144" y="160"/>
                    <a:pt x="144" y="160"/>
                  </a:cubicBezTo>
                  <a:cubicBezTo>
                    <a:pt x="95" y="160"/>
                    <a:pt x="95" y="160"/>
                    <a:pt x="95" y="160"/>
                  </a:cubicBezTo>
                  <a:cubicBezTo>
                    <a:pt x="79" y="122"/>
                    <a:pt x="79" y="122"/>
                    <a:pt x="79" y="122"/>
                  </a:cubicBezTo>
                  <a:cubicBezTo>
                    <a:pt x="64" y="160"/>
                    <a:pt x="64" y="160"/>
                    <a:pt x="64" y="160"/>
                  </a:cubicBezTo>
                  <a:cubicBezTo>
                    <a:pt x="10" y="160"/>
                    <a:pt x="10" y="160"/>
                    <a:pt x="10" y="160"/>
                  </a:cubicBezTo>
                  <a:cubicBezTo>
                    <a:pt x="10" y="160"/>
                    <a:pt x="10" y="160"/>
                    <a:pt x="10" y="160"/>
                  </a:cubicBezTo>
                  <a:cubicBezTo>
                    <a:pt x="5" y="160"/>
                    <a:pt x="0" y="155"/>
                    <a:pt x="0" y="150"/>
                  </a:cubicBezTo>
                  <a:cubicBezTo>
                    <a:pt x="0" y="144"/>
                    <a:pt x="5" y="140"/>
                    <a:pt x="10" y="140"/>
                  </a:cubicBezTo>
                  <a:cubicBezTo>
                    <a:pt x="50" y="140"/>
                    <a:pt x="50" y="140"/>
                    <a:pt x="50" y="140"/>
                  </a:cubicBezTo>
                  <a:cubicBezTo>
                    <a:pt x="69" y="95"/>
                    <a:pt x="69" y="95"/>
                    <a:pt x="69" y="95"/>
                  </a:cubicBezTo>
                  <a:cubicBezTo>
                    <a:pt x="50" y="51"/>
                    <a:pt x="50" y="51"/>
                    <a:pt x="50" y="51"/>
                  </a:cubicBezTo>
                  <a:cubicBezTo>
                    <a:pt x="10" y="51"/>
                    <a:pt x="10" y="51"/>
                    <a:pt x="10" y="51"/>
                  </a:cubicBezTo>
                  <a:cubicBezTo>
                    <a:pt x="5" y="51"/>
                    <a:pt x="0" y="47"/>
                    <a:pt x="0" y="41"/>
                  </a:cubicBezTo>
                  <a:cubicBezTo>
                    <a:pt x="0" y="36"/>
                    <a:pt x="5" y="31"/>
                    <a:pt x="10" y="31"/>
                  </a:cubicBezTo>
                  <a:cubicBezTo>
                    <a:pt x="10" y="31"/>
                    <a:pt x="10" y="31"/>
                    <a:pt x="10" y="31"/>
                  </a:cubicBezTo>
                  <a:cubicBezTo>
                    <a:pt x="64" y="31"/>
                    <a:pt x="64" y="31"/>
                    <a:pt x="64" y="31"/>
                  </a:cubicBezTo>
                  <a:cubicBezTo>
                    <a:pt x="79" y="69"/>
                    <a:pt x="79" y="69"/>
                    <a:pt x="79" y="69"/>
                  </a:cubicBezTo>
                  <a:cubicBezTo>
                    <a:pt x="95" y="31"/>
                    <a:pt x="95" y="31"/>
                    <a:pt x="95" y="31"/>
                  </a:cubicBezTo>
                  <a:cubicBezTo>
                    <a:pt x="144" y="31"/>
                    <a:pt x="144" y="31"/>
                    <a:pt x="144" y="31"/>
                  </a:cubicBezTo>
                  <a:cubicBezTo>
                    <a:pt x="144" y="7"/>
                    <a:pt x="144" y="7"/>
                    <a:pt x="144" y="7"/>
                  </a:cubicBezTo>
                  <a:cubicBezTo>
                    <a:pt x="144" y="2"/>
                    <a:pt x="148" y="0"/>
                    <a:pt x="150" y="0"/>
                  </a:cubicBezTo>
                  <a:cubicBezTo>
                    <a:pt x="152" y="0"/>
                    <a:pt x="153" y="0"/>
                    <a:pt x="155" y="2"/>
                  </a:cubicBezTo>
                  <a:cubicBezTo>
                    <a:pt x="194" y="34"/>
                    <a:pt x="194" y="34"/>
                    <a:pt x="194" y="34"/>
                  </a:cubicBezTo>
                  <a:cubicBezTo>
                    <a:pt x="196" y="36"/>
                    <a:pt x="197" y="39"/>
                    <a:pt x="197" y="41"/>
                  </a:cubicBezTo>
                  <a:cubicBezTo>
                    <a:pt x="197" y="44"/>
                    <a:pt x="196" y="46"/>
                    <a:pt x="194" y="48"/>
                  </a:cubicBezTo>
                  <a:cubicBezTo>
                    <a:pt x="155" y="80"/>
                    <a:pt x="155" y="80"/>
                    <a:pt x="155" y="80"/>
                  </a:cubicBezTo>
                  <a:cubicBezTo>
                    <a:pt x="153" y="82"/>
                    <a:pt x="152" y="82"/>
                    <a:pt x="150" y="82"/>
                  </a:cubicBezTo>
                  <a:cubicBezTo>
                    <a:pt x="148" y="82"/>
                    <a:pt x="144" y="80"/>
                    <a:pt x="144" y="75"/>
                  </a:cubicBezTo>
                  <a:cubicBezTo>
                    <a:pt x="144" y="51"/>
                    <a:pt x="144" y="51"/>
                    <a:pt x="144" y="51"/>
                  </a:cubicBezTo>
                  <a:cubicBezTo>
                    <a:pt x="109" y="51"/>
                    <a:pt x="109" y="51"/>
                    <a:pt x="109" y="51"/>
                  </a:cubicBezTo>
                  <a:cubicBezTo>
                    <a:pt x="90" y="95"/>
                    <a:pt x="90" y="95"/>
                    <a:pt x="90" y="95"/>
                  </a:cubicBezTo>
                  <a:cubicBezTo>
                    <a:pt x="109" y="140"/>
                    <a:pt x="109" y="140"/>
                    <a:pt x="109" y="140"/>
                  </a:cubicBezTo>
                  <a:cubicBezTo>
                    <a:pt x="144" y="140"/>
                    <a:pt x="144" y="140"/>
                    <a:pt x="144" y="140"/>
                  </a:cubicBezTo>
                  <a:cubicBezTo>
                    <a:pt x="144" y="116"/>
                    <a:pt x="144" y="116"/>
                    <a:pt x="144" y="116"/>
                  </a:cubicBezTo>
                  <a:cubicBezTo>
                    <a:pt x="144" y="111"/>
                    <a:pt x="148" y="109"/>
                    <a:pt x="150" y="109"/>
                  </a:cubicBezTo>
                  <a:cubicBezTo>
                    <a:pt x="152" y="109"/>
                    <a:pt x="153" y="109"/>
                    <a:pt x="155" y="111"/>
                  </a:cubicBezTo>
                  <a:lnTo>
                    <a:pt x="194" y="143"/>
                  </a:ln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Calibri"/>
                <a:ea typeface="Calibri"/>
                <a:cs typeface="Calibri"/>
                <a:sym typeface="Calibri"/>
              </a:endParaRPr>
            </a:p>
          </p:txBody>
        </p:sp>
      </p:grpSp>
      <p:sp>
        <p:nvSpPr>
          <p:cNvPr id="283" name="Google Shape;283;p19"/>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Deadline</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250"/>
                                        </p:tgtEl>
                                        <p:attrNameLst>
                                          <p:attrName>style.visibility</p:attrName>
                                        </p:attrNameLst>
                                      </p:cBhvr>
                                      <p:to>
                                        <p:strVal val="visible"/>
                                      </p:to>
                                    </p:set>
                                    <p:anim calcmode="lin" valueType="num">
                                      <p:cBhvr additive="base">
                                        <p:cTn dur="500"/>
                                        <p:tgtEl>
                                          <p:spTgt spid="250"/>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2" presetSubtype="8">
                                  <p:stCondLst>
                                    <p:cond delay="0"/>
                                  </p:stCondLst>
                                  <p:childTnLst>
                                    <p:set>
                                      <p:cBhvr>
                                        <p:cTn dur="1" fill="hold">
                                          <p:stCondLst>
                                            <p:cond delay="0"/>
                                          </p:stCondLst>
                                        </p:cTn>
                                        <p:tgtEl>
                                          <p:spTgt spid="278"/>
                                        </p:tgtEl>
                                        <p:attrNameLst>
                                          <p:attrName>style.visibility</p:attrName>
                                        </p:attrNameLst>
                                      </p:cBhvr>
                                      <p:to>
                                        <p:strVal val="visible"/>
                                      </p:to>
                                    </p:set>
                                    <p:anim calcmode="lin" valueType="num">
                                      <p:cBhvr additive="base">
                                        <p:cTn dur="500"/>
                                        <p:tgtEl>
                                          <p:spTgt spid="278"/>
                                        </p:tgtEl>
                                        <p:attrNameLst>
                                          <p:attrName>ppt_x</p:attrName>
                                        </p:attrNameLst>
                                      </p:cBhvr>
                                      <p:tavLst>
                                        <p:tav fmla="" tm="0">
                                          <p:val>
                                            <p:strVal val="#ppt_x-1"/>
                                          </p:val>
                                        </p:tav>
                                        <p:tav fmla="" tm="100000">
                                          <p:val>
                                            <p:strVal val="#ppt_x"/>
                                          </p:val>
                                        </p:tav>
                                      </p:tavLst>
                                    </p:anim>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263"/>
                                        </p:tgtEl>
                                        <p:attrNameLst>
                                          <p:attrName>style.visibility</p:attrName>
                                        </p:attrNameLst>
                                      </p:cBhvr>
                                      <p:to>
                                        <p:strVal val="visible"/>
                                      </p:to>
                                    </p:set>
                                    <p:anim calcmode="lin" valueType="num">
                                      <p:cBhvr additive="base">
                                        <p:cTn dur="500"/>
                                        <p:tgtEl>
                                          <p:spTgt spid="263"/>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8">
                                  <p:stCondLst>
                                    <p:cond delay="0"/>
                                  </p:stCondLst>
                                  <p:childTnLst>
                                    <p:set>
                                      <p:cBhvr>
                                        <p:cTn dur="1" fill="hold">
                                          <p:stCondLst>
                                            <p:cond delay="0"/>
                                          </p:stCondLst>
                                        </p:cTn>
                                        <p:tgtEl>
                                          <p:spTgt spid="253"/>
                                        </p:tgtEl>
                                        <p:attrNameLst>
                                          <p:attrName>style.visibility</p:attrName>
                                        </p:attrNameLst>
                                      </p:cBhvr>
                                      <p:to>
                                        <p:strVal val="visible"/>
                                      </p:to>
                                    </p:set>
                                    <p:anim calcmode="lin" valueType="num">
                                      <p:cBhvr additive="base">
                                        <p:cTn dur="500"/>
                                        <p:tgtEl>
                                          <p:spTgt spid="253"/>
                                        </p:tgtEl>
                                        <p:attrNameLst>
                                          <p:attrName>ppt_x</p:attrName>
                                        </p:attrNameLst>
                                      </p:cBhvr>
                                      <p:tavLst>
                                        <p:tav fmla="" tm="0">
                                          <p:val>
                                            <p:strVal val="#ppt_x-1"/>
                                          </p:val>
                                        </p:tav>
                                        <p:tav fmla="" tm="100000">
                                          <p:val>
                                            <p:strVal val="#ppt_x"/>
                                          </p:val>
                                        </p:tav>
                                      </p:tavLst>
                                    </p:anim>
                                  </p:childTnLst>
                                </p:cTn>
                              </p:par>
                            </p:childTnLst>
                          </p:cTn>
                        </p:par>
                        <p:par>
                          <p:cTn fill="hold">
                            <p:stCondLst>
                              <p:cond delay="2000"/>
                            </p:stCondLst>
                            <p:childTnLst>
                              <p:par>
                                <p:cTn fill="hold" nodeType="afterEffect" presetClass="entr" presetID="2" presetSubtype="2">
                                  <p:stCondLst>
                                    <p:cond delay="0"/>
                                  </p:stCondLst>
                                  <p:childTnLst>
                                    <p:set>
                                      <p:cBhvr>
                                        <p:cTn dur="1" fill="hold">
                                          <p:stCondLst>
                                            <p:cond delay="0"/>
                                          </p:stCondLst>
                                        </p:cTn>
                                        <p:tgtEl>
                                          <p:spTgt spid="273"/>
                                        </p:tgtEl>
                                        <p:attrNameLst>
                                          <p:attrName>style.visibility</p:attrName>
                                        </p:attrNameLst>
                                      </p:cBhvr>
                                      <p:to>
                                        <p:strVal val="visible"/>
                                      </p:to>
                                    </p:set>
                                    <p:anim calcmode="lin" valueType="num">
                                      <p:cBhvr additive="base">
                                        <p:cTn dur="500"/>
                                        <p:tgtEl>
                                          <p:spTgt spid="273"/>
                                        </p:tgtEl>
                                        <p:attrNameLst>
                                          <p:attrName>ppt_x</p:attrName>
                                        </p:attrNameLst>
                                      </p:cBhvr>
                                      <p:tavLst>
                                        <p:tav fmla="" tm="0">
                                          <p:val>
                                            <p:strVal val="#ppt_x+1"/>
                                          </p:val>
                                        </p:tav>
                                        <p:tav fmla="" tm="100000">
                                          <p:val>
                                            <p:strVal val="#ppt_x"/>
                                          </p:val>
                                        </p:tav>
                                      </p:tavLst>
                                    </p:anim>
                                  </p:childTnLst>
                                </p:cTn>
                              </p:par>
                            </p:childTnLst>
                          </p:cTn>
                        </p:par>
                        <p:par>
                          <p:cTn fill="hold">
                            <p:stCondLst>
                              <p:cond delay="2500"/>
                            </p:stCondLst>
                            <p:childTnLst>
                              <p:par>
                                <p:cTn fill="hold" nodeType="afterEffect" presetClass="entr" presetID="2" presetSubtype="2">
                                  <p:stCondLst>
                                    <p:cond delay="0"/>
                                  </p:stCondLst>
                                  <p:childTnLst>
                                    <p:set>
                                      <p:cBhvr>
                                        <p:cTn dur="1" fill="hold">
                                          <p:stCondLst>
                                            <p:cond delay="0"/>
                                          </p:stCondLst>
                                        </p:cTn>
                                        <p:tgtEl>
                                          <p:spTgt spid="258"/>
                                        </p:tgtEl>
                                        <p:attrNameLst>
                                          <p:attrName>style.visibility</p:attrName>
                                        </p:attrNameLst>
                                      </p:cBhvr>
                                      <p:to>
                                        <p:strVal val="visible"/>
                                      </p:to>
                                    </p:set>
                                    <p:anim calcmode="lin" valueType="num">
                                      <p:cBhvr additive="base">
                                        <p:cTn dur="500"/>
                                        <p:tgtEl>
                                          <p:spTgt spid="258"/>
                                        </p:tgtEl>
                                        <p:attrNameLst>
                                          <p:attrName>ppt_x</p:attrName>
                                        </p:attrNameLst>
                                      </p:cBhvr>
                                      <p:tavLst>
                                        <p:tav fmla="" tm="0">
                                          <p:val>
                                            <p:strVal val="#ppt_x+1"/>
                                          </p:val>
                                        </p:tav>
                                        <p:tav fmla="" tm="100000">
                                          <p:val>
                                            <p:strVal val="#ppt_x"/>
                                          </p:val>
                                        </p:tav>
                                      </p:tavLst>
                                    </p:anim>
                                  </p:childTnLst>
                                </p:cTn>
                              </p:par>
                            </p:childTnLst>
                          </p:cTn>
                        </p:par>
                        <p:par>
                          <p:cTn fill="hold">
                            <p:stCondLst>
                              <p:cond delay="3000"/>
                            </p:stCondLst>
                            <p:childTnLst>
                              <p:par>
                                <p:cTn fill="hold" nodeType="afterEffect" presetClass="entr" presetID="2" presetSubtype="2">
                                  <p:stCondLst>
                                    <p:cond delay="0"/>
                                  </p:stCondLst>
                                  <p:childTnLst>
                                    <p:set>
                                      <p:cBhvr>
                                        <p:cTn dur="1" fill="hold">
                                          <p:stCondLst>
                                            <p:cond delay="0"/>
                                          </p:stCondLst>
                                        </p:cTn>
                                        <p:tgtEl>
                                          <p:spTgt spid="268"/>
                                        </p:tgtEl>
                                        <p:attrNameLst>
                                          <p:attrName>style.visibility</p:attrName>
                                        </p:attrNameLst>
                                      </p:cBhvr>
                                      <p:to>
                                        <p:strVal val="visible"/>
                                      </p:to>
                                    </p:set>
                                    <p:anim calcmode="lin" valueType="num">
                                      <p:cBhvr additive="base">
                                        <p:cTn dur="500"/>
                                        <p:tgtEl>
                                          <p:spTgt spid="26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283"/>
                                        </p:tgtEl>
                                        <p:attrNameLst>
                                          <p:attrName>style.visibility</p:attrName>
                                        </p:attrNameLst>
                                      </p:cBhvr>
                                      <p:to>
                                        <p:strVal val="visible"/>
                                      </p:to>
                                    </p:set>
                                    <p:anim calcmode="lin" valueType="num">
                                      <p:cBhvr additive="base">
                                        <p:cTn dur="500"/>
                                        <p:tgtEl>
                                          <p:spTgt spid="283"/>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288" name="Shape 288"/>
        <p:cNvGrpSpPr/>
        <p:nvPr/>
      </p:nvGrpSpPr>
      <p:grpSpPr>
        <a:xfrm>
          <a:off x="0" y="0"/>
          <a:ext cx="0" cy="0"/>
          <a:chOff x="0" y="0"/>
          <a:chExt cx="0" cy="0"/>
        </a:xfrm>
      </p:grpSpPr>
      <p:grpSp>
        <p:nvGrpSpPr>
          <p:cNvPr id="289" name="Google Shape;289;p20"/>
          <p:cNvGrpSpPr/>
          <p:nvPr/>
        </p:nvGrpSpPr>
        <p:grpSpPr>
          <a:xfrm>
            <a:off x="0" y="2463800"/>
            <a:ext cx="2438400" cy="3214105"/>
            <a:chOff x="0" y="2464416"/>
            <a:chExt cx="2438400" cy="3213961"/>
          </a:xfrm>
        </p:grpSpPr>
        <p:sp>
          <p:nvSpPr>
            <p:cNvPr id="290" name="Google Shape;290;p20"/>
            <p:cNvSpPr/>
            <p:nvPr/>
          </p:nvSpPr>
          <p:spPr>
            <a:xfrm>
              <a:off x="0" y="4107406"/>
              <a:ext cx="2438400" cy="268275"/>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libri"/>
                <a:ea typeface="Calibri"/>
                <a:cs typeface="Calibri"/>
                <a:sym typeface="Calibri"/>
              </a:endParaRPr>
            </a:p>
          </p:txBody>
        </p:sp>
        <p:sp>
          <p:nvSpPr>
            <p:cNvPr id="291" name="Google Shape;291;p20"/>
            <p:cNvSpPr/>
            <p:nvPr/>
          </p:nvSpPr>
          <p:spPr>
            <a:xfrm>
              <a:off x="768350" y="2464416"/>
              <a:ext cx="901700" cy="900073"/>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libri"/>
                <a:ea typeface="Calibri"/>
                <a:cs typeface="Calibri"/>
                <a:sym typeface="Calibri"/>
              </a:endParaRPr>
            </a:p>
          </p:txBody>
        </p:sp>
        <p:sp>
          <p:nvSpPr>
            <p:cNvPr id="292" name="Google Shape;292;p20"/>
            <p:cNvSpPr txBox="1"/>
            <p:nvPr/>
          </p:nvSpPr>
          <p:spPr>
            <a:xfrm>
              <a:off x="484188" y="3566092"/>
              <a:ext cx="1470025" cy="46164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400">
                  <a:solidFill>
                    <a:srgbClr val="595959"/>
                  </a:solidFill>
                  <a:latin typeface="Calibri"/>
                  <a:ea typeface="Calibri"/>
                  <a:cs typeface="Calibri"/>
                  <a:sym typeface="Calibri"/>
                </a:rPr>
                <a:t>2013</a:t>
              </a:r>
              <a:endParaRPr/>
            </a:p>
          </p:txBody>
        </p:sp>
        <p:grpSp>
          <p:nvGrpSpPr>
            <p:cNvPr id="293" name="Google Shape;293;p20"/>
            <p:cNvGrpSpPr/>
            <p:nvPr/>
          </p:nvGrpSpPr>
          <p:grpSpPr>
            <a:xfrm>
              <a:off x="446087" y="4577285"/>
              <a:ext cx="1954212" cy="1101092"/>
              <a:chOff x="10009877" y="4111449"/>
              <a:chExt cx="1798214" cy="1101092"/>
            </a:xfrm>
          </p:grpSpPr>
          <p:sp>
            <p:nvSpPr>
              <p:cNvPr id="294" name="Google Shape;294;p20"/>
              <p:cNvSpPr txBox="1"/>
              <p:nvPr/>
            </p:nvSpPr>
            <p:spPr>
              <a:xfrm>
                <a:off x="10033249" y="4419410"/>
                <a:ext cx="1751469" cy="793131"/>
              </a:xfrm>
              <a:prstGeom prst="rect">
                <a:avLst/>
              </a:prstGeom>
              <a:noFill/>
              <a:ln>
                <a:noFill/>
              </a:ln>
            </p:spPr>
            <p:txBody>
              <a:bodyPr anchorCtr="0" anchor="t" bIns="45700" lIns="0" spcFirstLastPara="1" rIns="0" wrap="square" tIns="45700">
                <a:spAutoFit/>
              </a:bodyPr>
              <a:lstStyle/>
              <a:p>
                <a:pPr indent="0" lvl="0" marL="0" marR="0" rtl="0" algn="r">
                  <a:lnSpc>
                    <a:spcPct val="130000"/>
                  </a:lnSpc>
                  <a:spcBef>
                    <a:spcPts val="0"/>
                  </a:spcBef>
                  <a:spcAft>
                    <a:spcPts val="0"/>
                  </a:spcAft>
                  <a:buNone/>
                </a:pPr>
                <a:r>
                  <a:rPr lang="en-US" sz="1200">
                    <a:solidFill>
                      <a:srgbClr val="595959"/>
                    </a:solidFill>
                    <a:latin typeface="Calibri"/>
                    <a:ea typeface="Calibri"/>
                    <a:cs typeface="Calibri"/>
                    <a:sym typeface="Calibri"/>
                  </a:rPr>
                  <a:t>This allows us to achieve high quality outcomes and full transparency towards.</a:t>
                </a:r>
                <a:endParaRPr/>
              </a:p>
            </p:txBody>
          </p:sp>
          <p:sp>
            <p:nvSpPr>
              <p:cNvPr id="295" name="Google Shape;295;p20"/>
              <p:cNvSpPr txBox="1"/>
              <p:nvPr/>
            </p:nvSpPr>
            <p:spPr>
              <a:xfrm>
                <a:off x="10009877" y="4111449"/>
                <a:ext cx="1798214" cy="369316"/>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US" sz="1800">
                    <a:solidFill>
                      <a:srgbClr val="595959"/>
                    </a:solidFill>
                    <a:latin typeface="Calibri"/>
                    <a:ea typeface="Calibri"/>
                    <a:cs typeface="Calibri"/>
                    <a:sym typeface="Calibri"/>
                  </a:rPr>
                  <a:t>Encourage</a:t>
                </a:r>
                <a:endParaRPr/>
              </a:p>
            </p:txBody>
          </p:sp>
        </p:grpSp>
        <p:sp>
          <p:nvSpPr>
            <p:cNvPr id="296" name="Google Shape;296;p20"/>
            <p:cNvSpPr/>
            <p:nvPr/>
          </p:nvSpPr>
          <p:spPr>
            <a:xfrm>
              <a:off x="970291" y="2667311"/>
              <a:ext cx="497818" cy="494542"/>
            </a:xfrm>
            <a:custGeom>
              <a:rect b="b" l="l" r="r" t="t"/>
              <a:pathLst>
                <a:path extrusionOk="0" h="151" w="152">
                  <a:moveTo>
                    <a:pt x="152" y="87"/>
                  </a:moveTo>
                  <a:lnTo>
                    <a:pt x="134" y="87"/>
                  </a:lnTo>
                  <a:lnTo>
                    <a:pt x="134" y="151"/>
                  </a:lnTo>
                  <a:lnTo>
                    <a:pt x="89" y="151"/>
                  </a:lnTo>
                  <a:lnTo>
                    <a:pt x="89" y="111"/>
                  </a:lnTo>
                  <a:lnTo>
                    <a:pt x="63" y="111"/>
                  </a:lnTo>
                  <a:lnTo>
                    <a:pt x="63" y="151"/>
                  </a:lnTo>
                  <a:lnTo>
                    <a:pt x="18" y="151"/>
                  </a:lnTo>
                  <a:lnTo>
                    <a:pt x="18" y="87"/>
                  </a:lnTo>
                  <a:lnTo>
                    <a:pt x="0" y="87"/>
                  </a:lnTo>
                  <a:lnTo>
                    <a:pt x="28" y="54"/>
                  </a:lnTo>
                  <a:lnTo>
                    <a:pt x="28" y="12"/>
                  </a:lnTo>
                  <a:lnTo>
                    <a:pt x="50" y="12"/>
                  </a:lnTo>
                  <a:lnTo>
                    <a:pt x="50" y="30"/>
                  </a:lnTo>
                  <a:lnTo>
                    <a:pt x="76" y="0"/>
                  </a:lnTo>
                  <a:lnTo>
                    <a:pt x="114" y="43"/>
                  </a:lnTo>
                  <a:lnTo>
                    <a:pt x="152" y="87"/>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Calibri"/>
                <a:ea typeface="Calibri"/>
                <a:cs typeface="Calibri"/>
                <a:sym typeface="Calibri"/>
              </a:endParaRPr>
            </a:p>
          </p:txBody>
        </p:sp>
      </p:grpSp>
      <p:grpSp>
        <p:nvGrpSpPr>
          <p:cNvPr id="297" name="Google Shape;297;p20"/>
          <p:cNvGrpSpPr/>
          <p:nvPr/>
        </p:nvGrpSpPr>
        <p:grpSpPr>
          <a:xfrm>
            <a:off x="9753599" y="2463800"/>
            <a:ext cx="2438402" cy="3695822"/>
            <a:chOff x="9753598" y="2464416"/>
            <a:chExt cx="2438403" cy="3695614"/>
          </a:xfrm>
        </p:grpSpPr>
        <p:sp>
          <p:nvSpPr>
            <p:cNvPr id="298" name="Google Shape;298;p20"/>
            <p:cNvSpPr/>
            <p:nvPr/>
          </p:nvSpPr>
          <p:spPr>
            <a:xfrm>
              <a:off x="9753599" y="4107386"/>
              <a:ext cx="2438401" cy="268272"/>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libri"/>
                <a:ea typeface="Calibri"/>
                <a:cs typeface="Calibri"/>
                <a:sym typeface="Calibri"/>
              </a:endParaRPr>
            </a:p>
          </p:txBody>
        </p:sp>
        <p:sp>
          <p:nvSpPr>
            <p:cNvPr id="299" name="Google Shape;299;p20"/>
            <p:cNvSpPr/>
            <p:nvPr/>
          </p:nvSpPr>
          <p:spPr>
            <a:xfrm>
              <a:off x="10521949" y="2464416"/>
              <a:ext cx="901700" cy="900062"/>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libri"/>
                <a:ea typeface="Calibri"/>
                <a:cs typeface="Calibri"/>
                <a:sym typeface="Calibri"/>
              </a:endParaRPr>
            </a:p>
          </p:txBody>
        </p:sp>
        <p:sp>
          <p:nvSpPr>
            <p:cNvPr id="300" name="Google Shape;300;p20"/>
            <p:cNvSpPr txBox="1"/>
            <p:nvPr/>
          </p:nvSpPr>
          <p:spPr>
            <a:xfrm>
              <a:off x="10237787" y="3566079"/>
              <a:ext cx="1470026" cy="46163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400">
                  <a:solidFill>
                    <a:srgbClr val="595959"/>
                  </a:solidFill>
                  <a:latin typeface="Calibri"/>
                  <a:ea typeface="Calibri"/>
                  <a:cs typeface="Calibri"/>
                  <a:sym typeface="Calibri"/>
                </a:rPr>
                <a:t>2020</a:t>
              </a:r>
              <a:endParaRPr b="1" sz="2400">
                <a:solidFill>
                  <a:srgbClr val="595959"/>
                </a:solidFill>
                <a:latin typeface="Calibri"/>
                <a:ea typeface="Calibri"/>
                <a:cs typeface="Calibri"/>
                <a:sym typeface="Calibri"/>
              </a:endParaRPr>
            </a:p>
          </p:txBody>
        </p:sp>
        <p:grpSp>
          <p:nvGrpSpPr>
            <p:cNvPr id="301" name="Google Shape;301;p20"/>
            <p:cNvGrpSpPr/>
            <p:nvPr/>
          </p:nvGrpSpPr>
          <p:grpSpPr>
            <a:xfrm>
              <a:off x="9753598" y="4578847"/>
              <a:ext cx="1954214" cy="1581183"/>
              <a:chOff x="10009942" y="4113011"/>
              <a:chExt cx="1798216" cy="1581183"/>
            </a:xfrm>
          </p:grpSpPr>
          <p:sp>
            <p:nvSpPr>
              <p:cNvPr id="302" name="Google Shape;302;p20"/>
              <p:cNvSpPr txBox="1"/>
              <p:nvPr/>
            </p:nvSpPr>
            <p:spPr>
              <a:xfrm>
                <a:off x="10033314" y="4420969"/>
                <a:ext cx="1751471" cy="1273225"/>
              </a:xfrm>
              <a:prstGeom prst="rect">
                <a:avLst/>
              </a:prstGeom>
              <a:noFill/>
              <a:ln>
                <a:noFill/>
              </a:ln>
            </p:spPr>
            <p:txBody>
              <a:bodyPr anchorCtr="0" anchor="t" bIns="45700" lIns="0" spcFirstLastPara="1" rIns="0" wrap="square" tIns="45700">
                <a:spAutoFit/>
              </a:bodyPr>
              <a:lstStyle/>
              <a:p>
                <a:pPr indent="0" lvl="0" marL="0" marR="0" rtl="0" algn="l">
                  <a:lnSpc>
                    <a:spcPct val="130000"/>
                  </a:lnSpc>
                  <a:spcBef>
                    <a:spcPts val="0"/>
                  </a:spcBef>
                  <a:spcAft>
                    <a:spcPts val="0"/>
                  </a:spcAft>
                  <a:buNone/>
                </a:pPr>
                <a:r>
                  <a:rPr lang="en-US" sz="1200">
                    <a:solidFill>
                      <a:srgbClr val="595959"/>
                    </a:solidFill>
                    <a:latin typeface="Calibri"/>
                    <a:ea typeface="Calibri"/>
                    <a:cs typeface="Calibri"/>
                    <a:sym typeface="Calibri"/>
                  </a:rPr>
                  <a:t>We use well-known development methodologies to create a customized approach for each of the projects.</a:t>
                </a:r>
                <a:endParaRPr/>
              </a:p>
            </p:txBody>
          </p:sp>
          <p:sp>
            <p:nvSpPr>
              <p:cNvPr id="303" name="Google Shape;303;p20"/>
              <p:cNvSpPr txBox="1"/>
              <p:nvPr/>
            </p:nvSpPr>
            <p:spPr>
              <a:xfrm>
                <a:off x="10009942" y="4113011"/>
                <a:ext cx="1798216" cy="36931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Distribute</a:t>
                </a:r>
                <a:endParaRPr/>
              </a:p>
            </p:txBody>
          </p:sp>
        </p:grpSp>
        <p:sp>
          <p:nvSpPr>
            <p:cNvPr id="304" name="Google Shape;304;p20"/>
            <p:cNvSpPr/>
            <p:nvPr/>
          </p:nvSpPr>
          <p:spPr>
            <a:xfrm>
              <a:off x="10792669" y="2667311"/>
              <a:ext cx="360262" cy="487992"/>
            </a:xfrm>
            <a:custGeom>
              <a:rect b="b" l="l" r="r" t="t"/>
              <a:pathLst>
                <a:path extrusionOk="0" h="196" w="144">
                  <a:moveTo>
                    <a:pt x="144" y="78"/>
                  </a:moveTo>
                  <a:cubicBezTo>
                    <a:pt x="136" y="67"/>
                    <a:pt x="136" y="67"/>
                    <a:pt x="136" y="67"/>
                  </a:cubicBezTo>
                  <a:cubicBezTo>
                    <a:pt x="142" y="54"/>
                    <a:pt x="142" y="54"/>
                    <a:pt x="142" y="54"/>
                  </a:cubicBezTo>
                  <a:cubicBezTo>
                    <a:pt x="130" y="46"/>
                    <a:pt x="130" y="46"/>
                    <a:pt x="130" y="46"/>
                  </a:cubicBezTo>
                  <a:cubicBezTo>
                    <a:pt x="132" y="33"/>
                    <a:pt x="132" y="33"/>
                    <a:pt x="132" y="33"/>
                  </a:cubicBezTo>
                  <a:cubicBezTo>
                    <a:pt x="119" y="29"/>
                    <a:pt x="119" y="29"/>
                    <a:pt x="119" y="29"/>
                  </a:cubicBezTo>
                  <a:cubicBezTo>
                    <a:pt x="116" y="15"/>
                    <a:pt x="116" y="15"/>
                    <a:pt x="116" y="15"/>
                  </a:cubicBezTo>
                  <a:cubicBezTo>
                    <a:pt x="102" y="16"/>
                    <a:pt x="102" y="16"/>
                    <a:pt x="102" y="16"/>
                  </a:cubicBezTo>
                  <a:cubicBezTo>
                    <a:pt x="95" y="4"/>
                    <a:pt x="95" y="4"/>
                    <a:pt x="95" y="4"/>
                  </a:cubicBezTo>
                  <a:cubicBezTo>
                    <a:pt x="82" y="9"/>
                    <a:pt x="82" y="9"/>
                    <a:pt x="82" y="9"/>
                  </a:cubicBezTo>
                  <a:cubicBezTo>
                    <a:pt x="72" y="0"/>
                    <a:pt x="72" y="0"/>
                    <a:pt x="72" y="0"/>
                  </a:cubicBezTo>
                  <a:cubicBezTo>
                    <a:pt x="61" y="9"/>
                    <a:pt x="61" y="9"/>
                    <a:pt x="61" y="9"/>
                  </a:cubicBezTo>
                  <a:cubicBezTo>
                    <a:pt x="48" y="4"/>
                    <a:pt x="48" y="4"/>
                    <a:pt x="48" y="4"/>
                  </a:cubicBezTo>
                  <a:cubicBezTo>
                    <a:pt x="41" y="16"/>
                    <a:pt x="41" y="16"/>
                    <a:pt x="41" y="16"/>
                  </a:cubicBezTo>
                  <a:cubicBezTo>
                    <a:pt x="27" y="15"/>
                    <a:pt x="27" y="15"/>
                    <a:pt x="27" y="15"/>
                  </a:cubicBezTo>
                  <a:cubicBezTo>
                    <a:pt x="25" y="29"/>
                    <a:pt x="25" y="29"/>
                    <a:pt x="25" y="29"/>
                  </a:cubicBezTo>
                  <a:cubicBezTo>
                    <a:pt x="11" y="33"/>
                    <a:pt x="11" y="33"/>
                    <a:pt x="11" y="33"/>
                  </a:cubicBezTo>
                  <a:cubicBezTo>
                    <a:pt x="13" y="46"/>
                    <a:pt x="13" y="46"/>
                    <a:pt x="13" y="46"/>
                  </a:cubicBezTo>
                  <a:cubicBezTo>
                    <a:pt x="2" y="54"/>
                    <a:pt x="2" y="54"/>
                    <a:pt x="2" y="54"/>
                  </a:cubicBezTo>
                  <a:cubicBezTo>
                    <a:pt x="8" y="67"/>
                    <a:pt x="8" y="67"/>
                    <a:pt x="8" y="67"/>
                  </a:cubicBezTo>
                  <a:cubicBezTo>
                    <a:pt x="0" y="78"/>
                    <a:pt x="0" y="78"/>
                    <a:pt x="0" y="78"/>
                  </a:cubicBezTo>
                  <a:cubicBezTo>
                    <a:pt x="10" y="88"/>
                    <a:pt x="10" y="88"/>
                    <a:pt x="10" y="88"/>
                  </a:cubicBezTo>
                  <a:cubicBezTo>
                    <a:pt x="6" y="101"/>
                    <a:pt x="6" y="101"/>
                    <a:pt x="6" y="101"/>
                  </a:cubicBezTo>
                  <a:cubicBezTo>
                    <a:pt x="18" y="107"/>
                    <a:pt x="18" y="107"/>
                    <a:pt x="18" y="107"/>
                  </a:cubicBezTo>
                  <a:cubicBezTo>
                    <a:pt x="19" y="121"/>
                    <a:pt x="19" y="121"/>
                    <a:pt x="19" y="121"/>
                  </a:cubicBezTo>
                  <a:cubicBezTo>
                    <a:pt x="32" y="123"/>
                    <a:pt x="32" y="123"/>
                    <a:pt x="32" y="123"/>
                  </a:cubicBezTo>
                  <a:cubicBezTo>
                    <a:pt x="37" y="135"/>
                    <a:pt x="37" y="135"/>
                    <a:pt x="37" y="135"/>
                  </a:cubicBezTo>
                  <a:cubicBezTo>
                    <a:pt x="51" y="133"/>
                    <a:pt x="51" y="133"/>
                    <a:pt x="51" y="133"/>
                  </a:cubicBezTo>
                  <a:cubicBezTo>
                    <a:pt x="60" y="143"/>
                    <a:pt x="60" y="143"/>
                    <a:pt x="60" y="143"/>
                  </a:cubicBezTo>
                  <a:cubicBezTo>
                    <a:pt x="72" y="136"/>
                    <a:pt x="72" y="136"/>
                    <a:pt x="72" y="136"/>
                  </a:cubicBezTo>
                  <a:cubicBezTo>
                    <a:pt x="84" y="143"/>
                    <a:pt x="84" y="143"/>
                    <a:pt x="84" y="143"/>
                  </a:cubicBezTo>
                  <a:cubicBezTo>
                    <a:pt x="93" y="133"/>
                    <a:pt x="93" y="133"/>
                    <a:pt x="93" y="133"/>
                  </a:cubicBezTo>
                  <a:cubicBezTo>
                    <a:pt x="106" y="135"/>
                    <a:pt x="106" y="135"/>
                    <a:pt x="106" y="135"/>
                  </a:cubicBezTo>
                  <a:cubicBezTo>
                    <a:pt x="111" y="123"/>
                    <a:pt x="111" y="123"/>
                    <a:pt x="111" y="123"/>
                  </a:cubicBezTo>
                  <a:cubicBezTo>
                    <a:pt x="125" y="121"/>
                    <a:pt x="125" y="121"/>
                    <a:pt x="125" y="121"/>
                  </a:cubicBezTo>
                  <a:cubicBezTo>
                    <a:pt x="125" y="107"/>
                    <a:pt x="125" y="107"/>
                    <a:pt x="125" y="107"/>
                  </a:cubicBezTo>
                  <a:cubicBezTo>
                    <a:pt x="138" y="101"/>
                    <a:pt x="138" y="101"/>
                    <a:pt x="138" y="101"/>
                  </a:cubicBezTo>
                  <a:cubicBezTo>
                    <a:pt x="134" y="88"/>
                    <a:pt x="134" y="88"/>
                    <a:pt x="134" y="88"/>
                  </a:cubicBezTo>
                  <a:lnTo>
                    <a:pt x="144" y="78"/>
                  </a:lnTo>
                  <a:close/>
                  <a:moveTo>
                    <a:pt x="65" y="39"/>
                  </a:moveTo>
                  <a:cubicBezTo>
                    <a:pt x="50" y="42"/>
                    <a:pt x="39" y="56"/>
                    <a:pt x="39" y="71"/>
                  </a:cubicBezTo>
                  <a:cubicBezTo>
                    <a:pt x="39" y="76"/>
                    <a:pt x="36" y="79"/>
                    <a:pt x="31" y="79"/>
                  </a:cubicBezTo>
                  <a:cubicBezTo>
                    <a:pt x="27" y="79"/>
                    <a:pt x="23" y="76"/>
                    <a:pt x="23" y="71"/>
                  </a:cubicBezTo>
                  <a:cubicBezTo>
                    <a:pt x="23" y="48"/>
                    <a:pt x="39" y="29"/>
                    <a:pt x="62" y="23"/>
                  </a:cubicBezTo>
                  <a:cubicBezTo>
                    <a:pt x="66" y="23"/>
                    <a:pt x="70" y="25"/>
                    <a:pt x="71" y="30"/>
                  </a:cubicBezTo>
                  <a:cubicBezTo>
                    <a:pt x="72" y="34"/>
                    <a:pt x="69" y="38"/>
                    <a:pt x="65" y="39"/>
                  </a:cubicBezTo>
                  <a:close/>
                  <a:moveTo>
                    <a:pt x="104" y="143"/>
                  </a:moveTo>
                  <a:cubicBezTo>
                    <a:pt x="109" y="144"/>
                    <a:pt x="109" y="144"/>
                    <a:pt x="109" y="144"/>
                  </a:cubicBezTo>
                  <a:cubicBezTo>
                    <a:pt x="109" y="196"/>
                    <a:pt x="109" y="196"/>
                    <a:pt x="109" y="196"/>
                  </a:cubicBezTo>
                  <a:cubicBezTo>
                    <a:pt x="108" y="196"/>
                    <a:pt x="108" y="196"/>
                    <a:pt x="108" y="196"/>
                  </a:cubicBezTo>
                  <a:cubicBezTo>
                    <a:pt x="72" y="163"/>
                    <a:pt x="72" y="163"/>
                    <a:pt x="72" y="163"/>
                  </a:cubicBezTo>
                  <a:cubicBezTo>
                    <a:pt x="35" y="196"/>
                    <a:pt x="35" y="196"/>
                    <a:pt x="35" y="196"/>
                  </a:cubicBezTo>
                  <a:cubicBezTo>
                    <a:pt x="34" y="196"/>
                    <a:pt x="34" y="196"/>
                    <a:pt x="34" y="196"/>
                  </a:cubicBezTo>
                  <a:cubicBezTo>
                    <a:pt x="34" y="144"/>
                    <a:pt x="34" y="144"/>
                    <a:pt x="34" y="144"/>
                  </a:cubicBezTo>
                  <a:cubicBezTo>
                    <a:pt x="39" y="143"/>
                    <a:pt x="39" y="143"/>
                    <a:pt x="39" y="143"/>
                  </a:cubicBezTo>
                  <a:cubicBezTo>
                    <a:pt x="48" y="141"/>
                    <a:pt x="48" y="141"/>
                    <a:pt x="48" y="141"/>
                  </a:cubicBezTo>
                  <a:cubicBezTo>
                    <a:pt x="54" y="148"/>
                    <a:pt x="54" y="148"/>
                    <a:pt x="54" y="148"/>
                  </a:cubicBezTo>
                  <a:cubicBezTo>
                    <a:pt x="58" y="153"/>
                    <a:pt x="58" y="153"/>
                    <a:pt x="58" y="153"/>
                  </a:cubicBezTo>
                  <a:cubicBezTo>
                    <a:pt x="64" y="150"/>
                    <a:pt x="64" y="150"/>
                    <a:pt x="64" y="150"/>
                  </a:cubicBezTo>
                  <a:cubicBezTo>
                    <a:pt x="72" y="145"/>
                    <a:pt x="72" y="145"/>
                    <a:pt x="72" y="145"/>
                  </a:cubicBezTo>
                  <a:cubicBezTo>
                    <a:pt x="80" y="150"/>
                    <a:pt x="80" y="150"/>
                    <a:pt x="80" y="150"/>
                  </a:cubicBezTo>
                  <a:cubicBezTo>
                    <a:pt x="85" y="153"/>
                    <a:pt x="85" y="153"/>
                    <a:pt x="85" y="153"/>
                  </a:cubicBezTo>
                  <a:cubicBezTo>
                    <a:pt x="90" y="148"/>
                    <a:pt x="90" y="148"/>
                    <a:pt x="90" y="148"/>
                  </a:cubicBezTo>
                  <a:cubicBezTo>
                    <a:pt x="96" y="141"/>
                    <a:pt x="96" y="141"/>
                    <a:pt x="96" y="141"/>
                  </a:cubicBezTo>
                  <a:lnTo>
                    <a:pt x="104" y="143"/>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Calibri"/>
                <a:ea typeface="Calibri"/>
                <a:cs typeface="Calibri"/>
                <a:sym typeface="Calibri"/>
              </a:endParaRPr>
            </a:p>
          </p:txBody>
        </p:sp>
      </p:grpSp>
      <p:grpSp>
        <p:nvGrpSpPr>
          <p:cNvPr id="305" name="Google Shape;305;p20"/>
          <p:cNvGrpSpPr/>
          <p:nvPr/>
        </p:nvGrpSpPr>
        <p:grpSpPr>
          <a:xfrm>
            <a:off x="2438399" y="2433638"/>
            <a:ext cx="2438401" cy="3309937"/>
            <a:chOff x="2438395" y="2433062"/>
            <a:chExt cx="2438405" cy="3311019"/>
          </a:xfrm>
        </p:grpSpPr>
        <p:sp>
          <p:nvSpPr>
            <p:cNvPr id="306" name="Google Shape;306;p20"/>
            <p:cNvSpPr/>
            <p:nvPr/>
          </p:nvSpPr>
          <p:spPr>
            <a:xfrm>
              <a:off x="2438396" y="3833695"/>
              <a:ext cx="2438404" cy="266787"/>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libri"/>
                <a:ea typeface="Calibri"/>
                <a:cs typeface="Calibri"/>
                <a:sym typeface="Calibri"/>
              </a:endParaRPr>
            </a:p>
          </p:txBody>
        </p:sp>
        <p:grpSp>
          <p:nvGrpSpPr>
            <p:cNvPr id="307" name="Google Shape;307;p20"/>
            <p:cNvGrpSpPr/>
            <p:nvPr/>
          </p:nvGrpSpPr>
          <p:grpSpPr>
            <a:xfrm>
              <a:off x="2438395" y="2433062"/>
              <a:ext cx="2438403" cy="1101502"/>
              <a:chOff x="5197061" y="4112231"/>
              <a:chExt cx="1797878" cy="1101502"/>
            </a:xfrm>
          </p:grpSpPr>
          <p:sp>
            <p:nvSpPr>
              <p:cNvPr id="308" name="Google Shape;308;p20"/>
              <p:cNvSpPr txBox="1"/>
              <p:nvPr/>
            </p:nvSpPr>
            <p:spPr>
              <a:xfrm>
                <a:off x="5220471" y="4420307"/>
                <a:ext cx="1751059" cy="793426"/>
              </a:xfrm>
              <a:prstGeom prst="rect">
                <a:avLst/>
              </a:prstGeom>
              <a:noFill/>
              <a:ln>
                <a:noFill/>
              </a:ln>
            </p:spPr>
            <p:txBody>
              <a:bodyPr anchorCtr="0" anchor="t" bIns="45700" lIns="0" spcFirstLastPara="1" rIns="0" wrap="square" tIns="45700">
                <a:spAutoFit/>
              </a:bodyPr>
              <a:lstStyle/>
              <a:p>
                <a:pPr indent="0" lvl="0" marL="0" marR="0" rtl="0" algn="ctr">
                  <a:lnSpc>
                    <a:spcPct val="130000"/>
                  </a:lnSpc>
                  <a:spcBef>
                    <a:spcPts val="0"/>
                  </a:spcBef>
                  <a:spcAft>
                    <a:spcPts val="0"/>
                  </a:spcAft>
                  <a:buNone/>
                </a:pPr>
                <a:r>
                  <a:rPr lang="en-US" sz="1200">
                    <a:solidFill>
                      <a:srgbClr val="595959"/>
                    </a:solidFill>
                    <a:latin typeface="Calibri"/>
                    <a:ea typeface="Calibri"/>
                    <a:cs typeface="Calibri"/>
                    <a:sym typeface="Calibri"/>
                  </a:rPr>
                  <a:t>We use well-known development methodologies to create a customized approach for each of the projects.</a:t>
                </a:r>
                <a:endParaRPr/>
              </a:p>
            </p:txBody>
          </p:sp>
          <p:sp>
            <p:nvSpPr>
              <p:cNvPr id="309" name="Google Shape;309;p20"/>
              <p:cNvSpPr txBox="1"/>
              <p:nvPr/>
            </p:nvSpPr>
            <p:spPr>
              <a:xfrm>
                <a:off x="5197061" y="4112231"/>
                <a:ext cx="1797878" cy="36945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Employ</a:t>
                </a:r>
                <a:endParaRPr/>
              </a:p>
            </p:txBody>
          </p:sp>
        </p:grpSp>
        <p:sp>
          <p:nvSpPr>
            <p:cNvPr id="310" name="Google Shape;310;p20"/>
            <p:cNvSpPr/>
            <p:nvPr/>
          </p:nvSpPr>
          <p:spPr>
            <a:xfrm>
              <a:off x="3203572" y="4843675"/>
              <a:ext cx="901701" cy="900406"/>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libri"/>
                <a:ea typeface="Calibri"/>
                <a:cs typeface="Calibri"/>
                <a:sym typeface="Calibri"/>
              </a:endParaRPr>
            </a:p>
          </p:txBody>
        </p:sp>
        <p:sp>
          <p:nvSpPr>
            <p:cNvPr id="311" name="Google Shape;311;p20"/>
            <p:cNvSpPr txBox="1"/>
            <p:nvPr/>
          </p:nvSpPr>
          <p:spPr>
            <a:xfrm>
              <a:off x="2919410" y="4241815"/>
              <a:ext cx="1470027" cy="46181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400">
                  <a:solidFill>
                    <a:srgbClr val="595959"/>
                  </a:solidFill>
                  <a:latin typeface="Calibri"/>
                  <a:ea typeface="Calibri"/>
                  <a:cs typeface="Calibri"/>
                  <a:sym typeface="Calibri"/>
                </a:rPr>
                <a:t>2016</a:t>
              </a:r>
              <a:endParaRPr/>
            </a:p>
          </p:txBody>
        </p:sp>
        <p:sp>
          <p:nvSpPr>
            <p:cNvPr id="312" name="Google Shape;312;p20"/>
            <p:cNvSpPr/>
            <p:nvPr/>
          </p:nvSpPr>
          <p:spPr>
            <a:xfrm>
              <a:off x="3413512" y="5099047"/>
              <a:ext cx="494544" cy="389736"/>
            </a:xfrm>
            <a:custGeom>
              <a:rect b="b" l="l" r="r" t="t"/>
              <a:pathLst>
                <a:path extrusionOk="0" h="156" w="199">
                  <a:moveTo>
                    <a:pt x="140" y="85"/>
                  </a:moveTo>
                  <a:cubicBezTo>
                    <a:pt x="140" y="108"/>
                    <a:pt x="122" y="126"/>
                    <a:pt x="100" y="126"/>
                  </a:cubicBezTo>
                  <a:cubicBezTo>
                    <a:pt x="77" y="126"/>
                    <a:pt x="59" y="108"/>
                    <a:pt x="59" y="85"/>
                  </a:cubicBezTo>
                  <a:cubicBezTo>
                    <a:pt x="59" y="63"/>
                    <a:pt x="77" y="45"/>
                    <a:pt x="100" y="45"/>
                  </a:cubicBezTo>
                  <a:cubicBezTo>
                    <a:pt x="122" y="45"/>
                    <a:pt x="140" y="63"/>
                    <a:pt x="140" y="85"/>
                  </a:cubicBezTo>
                  <a:close/>
                  <a:moveTo>
                    <a:pt x="199" y="39"/>
                  </a:moveTo>
                  <a:cubicBezTo>
                    <a:pt x="199" y="136"/>
                    <a:pt x="199" y="136"/>
                    <a:pt x="199" y="136"/>
                  </a:cubicBezTo>
                  <a:cubicBezTo>
                    <a:pt x="199" y="147"/>
                    <a:pt x="190" y="156"/>
                    <a:pt x="179" y="156"/>
                  </a:cubicBezTo>
                  <a:cubicBezTo>
                    <a:pt x="20" y="156"/>
                    <a:pt x="20" y="156"/>
                    <a:pt x="20" y="156"/>
                  </a:cubicBezTo>
                  <a:cubicBezTo>
                    <a:pt x="9" y="156"/>
                    <a:pt x="0" y="147"/>
                    <a:pt x="0" y="136"/>
                  </a:cubicBezTo>
                  <a:cubicBezTo>
                    <a:pt x="0" y="39"/>
                    <a:pt x="0" y="39"/>
                    <a:pt x="0" y="39"/>
                  </a:cubicBezTo>
                  <a:cubicBezTo>
                    <a:pt x="0" y="28"/>
                    <a:pt x="9" y="19"/>
                    <a:pt x="20" y="19"/>
                  </a:cubicBezTo>
                  <a:cubicBezTo>
                    <a:pt x="55" y="19"/>
                    <a:pt x="55" y="19"/>
                    <a:pt x="55" y="19"/>
                  </a:cubicBezTo>
                  <a:cubicBezTo>
                    <a:pt x="59" y="7"/>
                    <a:pt x="59" y="7"/>
                    <a:pt x="59" y="7"/>
                  </a:cubicBezTo>
                  <a:cubicBezTo>
                    <a:pt x="60" y="3"/>
                    <a:pt x="63" y="0"/>
                    <a:pt x="67" y="0"/>
                  </a:cubicBezTo>
                  <a:cubicBezTo>
                    <a:pt x="132" y="0"/>
                    <a:pt x="132" y="0"/>
                    <a:pt x="132" y="0"/>
                  </a:cubicBezTo>
                  <a:cubicBezTo>
                    <a:pt x="136" y="0"/>
                    <a:pt x="139" y="3"/>
                    <a:pt x="140" y="7"/>
                  </a:cubicBezTo>
                  <a:cubicBezTo>
                    <a:pt x="140" y="7"/>
                    <a:pt x="140" y="7"/>
                    <a:pt x="140" y="7"/>
                  </a:cubicBezTo>
                  <a:cubicBezTo>
                    <a:pt x="140" y="7"/>
                    <a:pt x="140" y="7"/>
                    <a:pt x="140" y="7"/>
                  </a:cubicBezTo>
                  <a:cubicBezTo>
                    <a:pt x="144" y="19"/>
                    <a:pt x="144" y="19"/>
                    <a:pt x="144" y="19"/>
                  </a:cubicBezTo>
                  <a:cubicBezTo>
                    <a:pt x="179" y="19"/>
                    <a:pt x="179" y="19"/>
                    <a:pt x="179" y="19"/>
                  </a:cubicBezTo>
                  <a:cubicBezTo>
                    <a:pt x="190" y="19"/>
                    <a:pt x="199" y="28"/>
                    <a:pt x="199" y="39"/>
                  </a:cubicBezTo>
                  <a:close/>
                  <a:moveTo>
                    <a:pt x="156" y="85"/>
                  </a:moveTo>
                  <a:cubicBezTo>
                    <a:pt x="156" y="54"/>
                    <a:pt x="131" y="29"/>
                    <a:pt x="100" y="29"/>
                  </a:cubicBezTo>
                  <a:cubicBezTo>
                    <a:pt x="68" y="29"/>
                    <a:pt x="43" y="54"/>
                    <a:pt x="43" y="85"/>
                  </a:cubicBezTo>
                  <a:cubicBezTo>
                    <a:pt x="43" y="117"/>
                    <a:pt x="68" y="142"/>
                    <a:pt x="100" y="142"/>
                  </a:cubicBezTo>
                  <a:cubicBezTo>
                    <a:pt x="131" y="142"/>
                    <a:pt x="156" y="117"/>
                    <a:pt x="156" y="85"/>
                  </a:cubicBezTo>
                  <a:close/>
                  <a:moveTo>
                    <a:pt x="183" y="45"/>
                  </a:moveTo>
                  <a:cubicBezTo>
                    <a:pt x="183" y="40"/>
                    <a:pt x="179" y="37"/>
                    <a:pt x="174" y="37"/>
                  </a:cubicBezTo>
                  <a:cubicBezTo>
                    <a:pt x="169" y="37"/>
                    <a:pt x="165" y="40"/>
                    <a:pt x="165" y="45"/>
                  </a:cubicBezTo>
                  <a:cubicBezTo>
                    <a:pt x="165" y="50"/>
                    <a:pt x="169" y="54"/>
                    <a:pt x="174" y="54"/>
                  </a:cubicBezTo>
                  <a:cubicBezTo>
                    <a:pt x="179" y="54"/>
                    <a:pt x="183" y="50"/>
                    <a:pt x="183" y="45"/>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Calibri"/>
                <a:ea typeface="Calibri"/>
                <a:cs typeface="Calibri"/>
                <a:sym typeface="Calibri"/>
              </a:endParaRPr>
            </a:p>
          </p:txBody>
        </p:sp>
      </p:grpSp>
      <p:grpSp>
        <p:nvGrpSpPr>
          <p:cNvPr id="313" name="Google Shape;313;p20"/>
          <p:cNvGrpSpPr/>
          <p:nvPr/>
        </p:nvGrpSpPr>
        <p:grpSpPr>
          <a:xfrm>
            <a:off x="4876800" y="2463800"/>
            <a:ext cx="2438400" cy="2975624"/>
            <a:chOff x="4876799" y="2464416"/>
            <a:chExt cx="2438402" cy="2975040"/>
          </a:xfrm>
        </p:grpSpPr>
        <p:sp>
          <p:nvSpPr>
            <p:cNvPr id="314" name="Google Shape;314;p20"/>
            <p:cNvSpPr/>
            <p:nvPr/>
          </p:nvSpPr>
          <p:spPr>
            <a:xfrm>
              <a:off x="4876799" y="4107156"/>
              <a:ext cx="2438402" cy="268234"/>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libri"/>
                <a:ea typeface="Calibri"/>
                <a:cs typeface="Calibri"/>
                <a:sym typeface="Calibri"/>
              </a:endParaRPr>
            </a:p>
          </p:txBody>
        </p:sp>
        <p:sp>
          <p:nvSpPr>
            <p:cNvPr id="315" name="Google Shape;315;p20"/>
            <p:cNvSpPr/>
            <p:nvPr/>
          </p:nvSpPr>
          <p:spPr>
            <a:xfrm>
              <a:off x="5645150" y="2464416"/>
              <a:ext cx="901701" cy="899936"/>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libri"/>
                <a:ea typeface="Calibri"/>
                <a:cs typeface="Calibri"/>
                <a:sym typeface="Calibri"/>
              </a:endParaRPr>
            </a:p>
          </p:txBody>
        </p:sp>
        <p:sp>
          <p:nvSpPr>
            <p:cNvPr id="316" name="Google Shape;316;p20"/>
            <p:cNvSpPr txBox="1"/>
            <p:nvPr/>
          </p:nvSpPr>
          <p:spPr>
            <a:xfrm>
              <a:off x="5360987" y="3565925"/>
              <a:ext cx="1470026" cy="46157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400">
                  <a:solidFill>
                    <a:srgbClr val="595959"/>
                  </a:solidFill>
                  <a:latin typeface="Calibri"/>
                  <a:ea typeface="Calibri"/>
                  <a:cs typeface="Calibri"/>
                  <a:sym typeface="Calibri"/>
                </a:rPr>
                <a:t>2018</a:t>
              </a:r>
              <a:endParaRPr/>
            </a:p>
          </p:txBody>
        </p:sp>
        <p:grpSp>
          <p:nvGrpSpPr>
            <p:cNvPr id="317" name="Google Shape;317;p20"/>
            <p:cNvGrpSpPr/>
            <p:nvPr/>
          </p:nvGrpSpPr>
          <p:grpSpPr>
            <a:xfrm>
              <a:off x="4876799" y="4578551"/>
              <a:ext cx="2438402" cy="860905"/>
              <a:chOff x="5197061" y="4112715"/>
              <a:chExt cx="1797877" cy="860905"/>
            </a:xfrm>
          </p:grpSpPr>
          <p:sp>
            <p:nvSpPr>
              <p:cNvPr id="318" name="Google Shape;318;p20"/>
              <p:cNvSpPr txBox="1"/>
              <p:nvPr/>
            </p:nvSpPr>
            <p:spPr>
              <a:xfrm>
                <a:off x="5220471" y="4420629"/>
                <a:ext cx="1751057" cy="552991"/>
              </a:xfrm>
              <a:prstGeom prst="rect">
                <a:avLst/>
              </a:prstGeom>
              <a:noFill/>
              <a:ln>
                <a:noFill/>
              </a:ln>
            </p:spPr>
            <p:txBody>
              <a:bodyPr anchorCtr="0" anchor="t" bIns="45700" lIns="0" spcFirstLastPara="1" rIns="0" wrap="square" tIns="45700">
                <a:spAutoFit/>
              </a:bodyPr>
              <a:lstStyle/>
              <a:p>
                <a:pPr indent="0" lvl="0" marL="0" marR="0" rtl="0" algn="ctr">
                  <a:lnSpc>
                    <a:spcPct val="130000"/>
                  </a:lnSpc>
                  <a:spcBef>
                    <a:spcPts val="0"/>
                  </a:spcBef>
                  <a:spcAft>
                    <a:spcPts val="0"/>
                  </a:spcAft>
                  <a:buNone/>
                </a:pPr>
                <a:r>
                  <a:rPr lang="en-US" sz="1200">
                    <a:solidFill>
                      <a:srgbClr val="595959"/>
                    </a:solidFill>
                    <a:latin typeface="Calibri"/>
                    <a:ea typeface="Calibri"/>
                    <a:cs typeface="Calibri"/>
                    <a:sym typeface="Calibri"/>
                  </a:rPr>
                  <a:t>We press play on your digital story. Using conceptual, digital design</a:t>
                </a:r>
                <a:endParaRPr/>
              </a:p>
            </p:txBody>
          </p:sp>
          <p:sp>
            <p:nvSpPr>
              <p:cNvPr id="319" name="Google Shape;319;p20"/>
              <p:cNvSpPr txBox="1"/>
              <p:nvPr/>
            </p:nvSpPr>
            <p:spPr>
              <a:xfrm>
                <a:off x="5197061" y="4112715"/>
                <a:ext cx="1797877" cy="36925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Education</a:t>
                </a:r>
                <a:endParaRPr/>
              </a:p>
            </p:txBody>
          </p:sp>
        </p:grpSp>
        <p:sp>
          <p:nvSpPr>
            <p:cNvPr id="320" name="Google Shape;320;p20"/>
            <p:cNvSpPr/>
            <p:nvPr/>
          </p:nvSpPr>
          <p:spPr>
            <a:xfrm>
              <a:off x="5847088" y="2704976"/>
              <a:ext cx="497818" cy="412662"/>
            </a:xfrm>
            <a:custGeom>
              <a:rect b="b" l="l" r="r" t="t"/>
              <a:pathLst>
                <a:path extrusionOk="0" h="166" w="200">
                  <a:moveTo>
                    <a:pt x="143" y="109"/>
                  </a:moveTo>
                  <a:cubicBezTo>
                    <a:pt x="120" y="109"/>
                    <a:pt x="120" y="109"/>
                    <a:pt x="120" y="109"/>
                  </a:cubicBezTo>
                  <a:cubicBezTo>
                    <a:pt x="120" y="160"/>
                    <a:pt x="120" y="160"/>
                    <a:pt x="120" y="160"/>
                  </a:cubicBezTo>
                  <a:cubicBezTo>
                    <a:pt x="120" y="164"/>
                    <a:pt x="118" y="166"/>
                    <a:pt x="114" y="166"/>
                  </a:cubicBezTo>
                  <a:cubicBezTo>
                    <a:pt x="94" y="166"/>
                    <a:pt x="94" y="166"/>
                    <a:pt x="94" y="166"/>
                  </a:cubicBezTo>
                  <a:cubicBezTo>
                    <a:pt x="91" y="166"/>
                    <a:pt x="88" y="164"/>
                    <a:pt x="88" y="160"/>
                  </a:cubicBezTo>
                  <a:cubicBezTo>
                    <a:pt x="88" y="109"/>
                    <a:pt x="88" y="109"/>
                    <a:pt x="88" y="109"/>
                  </a:cubicBezTo>
                  <a:cubicBezTo>
                    <a:pt x="65" y="109"/>
                    <a:pt x="65" y="109"/>
                    <a:pt x="65" y="109"/>
                  </a:cubicBezTo>
                  <a:cubicBezTo>
                    <a:pt x="60" y="109"/>
                    <a:pt x="59" y="106"/>
                    <a:pt x="62" y="102"/>
                  </a:cubicBezTo>
                  <a:cubicBezTo>
                    <a:pt x="76" y="84"/>
                    <a:pt x="76" y="84"/>
                    <a:pt x="76" y="84"/>
                  </a:cubicBezTo>
                  <a:cubicBezTo>
                    <a:pt x="78" y="81"/>
                    <a:pt x="83" y="75"/>
                    <a:pt x="85" y="72"/>
                  </a:cubicBezTo>
                  <a:cubicBezTo>
                    <a:pt x="99" y="54"/>
                    <a:pt x="99" y="54"/>
                    <a:pt x="99" y="54"/>
                  </a:cubicBezTo>
                  <a:cubicBezTo>
                    <a:pt x="102" y="50"/>
                    <a:pt x="106" y="50"/>
                    <a:pt x="109" y="54"/>
                  </a:cubicBezTo>
                  <a:cubicBezTo>
                    <a:pt x="123" y="72"/>
                    <a:pt x="123" y="72"/>
                    <a:pt x="123" y="72"/>
                  </a:cubicBezTo>
                  <a:cubicBezTo>
                    <a:pt x="126" y="75"/>
                    <a:pt x="130" y="81"/>
                    <a:pt x="133" y="84"/>
                  </a:cubicBezTo>
                  <a:cubicBezTo>
                    <a:pt x="146" y="102"/>
                    <a:pt x="146" y="102"/>
                    <a:pt x="146" y="102"/>
                  </a:cubicBezTo>
                  <a:cubicBezTo>
                    <a:pt x="149" y="106"/>
                    <a:pt x="148" y="109"/>
                    <a:pt x="143" y="109"/>
                  </a:cubicBezTo>
                  <a:close/>
                  <a:moveTo>
                    <a:pt x="184" y="61"/>
                  </a:moveTo>
                  <a:cubicBezTo>
                    <a:pt x="185" y="59"/>
                    <a:pt x="185" y="56"/>
                    <a:pt x="185" y="53"/>
                  </a:cubicBezTo>
                  <a:cubicBezTo>
                    <a:pt x="185" y="24"/>
                    <a:pt x="162" y="0"/>
                    <a:pt x="132" y="0"/>
                  </a:cubicBezTo>
                  <a:cubicBezTo>
                    <a:pt x="113" y="0"/>
                    <a:pt x="96" y="11"/>
                    <a:pt x="87" y="26"/>
                  </a:cubicBezTo>
                  <a:cubicBezTo>
                    <a:pt x="82" y="23"/>
                    <a:pt x="75" y="21"/>
                    <a:pt x="68" y="21"/>
                  </a:cubicBezTo>
                  <a:cubicBezTo>
                    <a:pt x="50" y="21"/>
                    <a:pt x="35" y="36"/>
                    <a:pt x="35" y="54"/>
                  </a:cubicBezTo>
                  <a:cubicBezTo>
                    <a:pt x="35" y="54"/>
                    <a:pt x="35" y="54"/>
                    <a:pt x="35" y="54"/>
                  </a:cubicBezTo>
                  <a:cubicBezTo>
                    <a:pt x="16" y="56"/>
                    <a:pt x="0" y="72"/>
                    <a:pt x="0" y="92"/>
                  </a:cubicBezTo>
                  <a:cubicBezTo>
                    <a:pt x="0" y="113"/>
                    <a:pt x="17" y="130"/>
                    <a:pt x="38" y="130"/>
                  </a:cubicBezTo>
                  <a:cubicBezTo>
                    <a:pt x="76" y="130"/>
                    <a:pt x="76" y="130"/>
                    <a:pt x="76" y="130"/>
                  </a:cubicBezTo>
                  <a:cubicBezTo>
                    <a:pt x="76" y="121"/>
                    <a:pt x="76" y="121"/>
                    <a:pt x="76" y="121"/>
                  </a:cubicBezTo>
                  <a:cubicBezTo>
                    <a:pt x="65" y="121"/>
                    <a:pt x="65" y="121"/>
                    <a:pt x="65" y="121"/>
                  </a:cubicBezTo>
                  <a:cubicBezTo>
                    <a:pt x="58" y="121"/>
                    <a:pt x="52" y="117"/>
                    <a:pt x="50" y="112"/>
                  </a:cubicBezTo>
                  <a:cubicBezTo>
                    <a:pt x="47" y="107"/>
                    <a:pt x="48" y="100"/>
                    <a:pt x="52" y="95"/>
                  </a:cubicBezTo>
                  <a:cubicBezTo>
                    <a:pt x="66" y="77"/>
                    <a:pt x="66" y="77"/>
                    <a:pt x="66" y="77"/>
                  </a:cubicBezTo>
                  <a:cubicBezTo>
                    <a:pt x="76" y="64"/>
                    <a:pt x="76" y="64"/>
                    <a:pt x="76" y="64"/>
                  </a:cubicBezTo>
                  <a:cubicBezTo>
                    <a:pt x="90" y="46"/>
                    <a:pt x="90" y="46"/>
                    <a:pt x="90" y="46"/>
                  </a:cubicBezTo>
                  <a:cubicBezTo>
                    <a:pt x="93" y="42"/>
                    <a:pt x="99" y="39"/>
                    <a:pt x="104" y="39"/>
                  </a:cubicBezTo>
                  <a:cubicBezTo>
                    <a:pt x="110" y="39"/>
                    <a:pt x="115" y="42"/>
                    <a:pt x="118" y="46"/>
                  </a:cubicBezTo>
                  <a:cubicBezTo>
                    <a:pt x="132" y="64"/>
                    <a:pt x="132" y="64"/>
                    <a:pt x="132" y="64"/>
                  </a:cubicBezTo>
                  <a:cubicBezTo>
                    <a:pt x="137" y="71"/>
                    <a:pt x="137" y="71"/>
                    <a:pt x="137" y="71"/>
                  </a:cubicBezTo>
                  <a:cubicBezTo>
                    <a:pt x="142" y="77"/>
                    <a:pt x="142" y="77"/>
                    <a:pt x="142" y="77"/>
                  </a:cubicBezTo>
                  <a:cubicBezTo>
                    <a:pt x="156" y="95"/>
                    <a:pt x="156" y="95"/>
                    <a:pt x="156" y="95"/>
                  </a:cubicBezTo>
                  <a:cubicBezTo>
                    <a:pt x="160" y="100"/>
                    <a:pt x="161" y="107"/>
                    <a:pt x="158" y="112"/>
                  </a:cubicBezTo>
                  <a:cubicBezTo>
                    <a:pt x="156" y="117"/>
                    <a:pt x="150" y="121"/>
                    <a:pt x="143" y="121"/>
                  </a:cubicBezTo>
                  <a:cubicBezTo>
                    <a:pt x="132" y="121"/>
                    <a:pt x="132" y="121"/>
                    <a:pt x="132" y="121"/>
                  </a:cubicBezTo>
                  <a:cubicBezTo>
                    <a:pt x="132" y="130"/>
                    <a:pt x="132" y="130"/>
                    <a:pt x="132" y="130"/>
                  </a:cubicBezTo>
                  <a:cubicBezTo>
                    <a:pt x="162" y="130"/>
                    <a:pt x="162" y="130"/>
                    <a:pt x="162" y="130"/>
                  </a:cubicBezTo>
                  <a:cubicBezTo>
                    <a:pt x="183" y="130"/>
                    <a:pt x="200" y="113"/>
                    <a:pt x="200" y="92"/>
                  </a:cubicBezTo>
                  <a:cubicBezTo>
                    <a:pt x="200" y="79"/>
                    <a:pt x="194" y="68"/>
                    <a:pt x="184" y="61"/>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Calibri"/>
                <a:ea typeface="Calibri"/>
                <a:cs typeface="Calibri"/>
                <a:sym typeface="Calibri"/>
              </a:endParaRPr>
            </a:p>
          </p:txBody>
        </p:sp>
      </p:grpSp>
      <p:grpSp>
        <p:nvGrpSpPr>
          <p:cNvPr id="321" name="Google Shape;321;p20"/>
          <p:cNvGrpSpPr/>
          <p:nvPr/>
        </p:nvGrpSpPr>
        <p:grpSpPr>
          <a:xfrm>
            <a:off x="7315199" y="2433638"/>
            <a:ext cx="2438401" cy="3309937"/>
            <a:chOff x="7315196" y="2433062"/>
            <a:chExt cx="2438404" cy="3311019"/>
          </a:xfrm>
        </p:grpSpPr>
        <p:sp>
          <p:nvSpPr>
            <p:cNvPr id="322" name="Google Shape;322;p20"/>
            <p:cNvSpPr/>
            <p:nvPr/>
          </p:nvSpPr>
          <p:spPr>
            <a:xfrm>
              <a:off x="7315197" y="3833695"/>
              <a:ext cx="2438403" cy="266787"/>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libri"/>
                <a:ea typeface="Calibri"/>
                <a:cs typeface="Calibri"/>
                <a:sym typeface="Calibri"/>
              </a:endParaRPr>
            </a:p>
          </p:txBody>
        </p:sp>
        <p:grpSp>
          <p:nvGrpSpPr>
            <p:cNvPr id="323" name="Google Shape;323;p20"/>
            <p:cNvGrpSpPr/>
            <p:nvPr/>
          </p:nvGrpSpPr>
          <p:grpSpPr>
            <a:xfrm>
              <a:off x="7315196" y="2433062"/>
              <a:ext cx="2438403" cy="1101502"/>
              <a:chOff x="5197061" y="4112231"/>
              <a:chExt cx="1797878" cy="1101502"/>
            </a:xfrm>
          </p:grpSpPr>
          <p:sp>
            <p:nvSpPr>
              <p:cNvPr id="324" name="Google Shape;324;p20"/>
              <p:cNvSpPr txBox="1"/>
              <p:nvPr/>
            </p:nvSpPr>
            <p:spPr>
              <a:xfrm>
                <a:off x="5220471" y="4420307"/>
                <a:ext cx="1751058" cy="793426"/>
              </a:xfrm>
              <a:prstGeom prst="rect">
                <a:avLst/>
              </a:prstGeom>
              <a:noFill/>
              <a:ln>
                <a:noFill/>
              </a:ln>
            </p:spPr>
            <p:txBody>
              <a:bodyPr anchorCtr="0" anchor="t" bIns="45700" lIns="0" spcFirstLastPara="1" rIns="0" wrap="square" tIns="45700">
                <a:spAutoFit/>
              </a:bodyPr>
              <a:lstStyle/>
              <a:p>
                <a:pPr indent="0" lvl="0" marL="0" marR="0" rtl="0" algn="ctr">
                  <a:lnSpc>
                    <a:spcPct val="130000"/>
                  </a:lnSpc>
                  <a:spcBef>
                    <a:spcPts val="0"/>
                  </a:spcBef>
                  <a:spcAft>
                    <a:spcPts val="0"/>
                  </a:spcAft>
                  <a:buNone/>
                </a:pPr>
                <a:r>
                  <a:rPr lang="en-US" sz="1200">
                    <a:solidFill>
                      <a:srgbClr val="595959"/>
                    </a:solidFill>
                    <a:latin typeface="Calibri"/>
                    <a:ea typeface="Calibri"/>
                    <a:cs typeface="Calibri"/>
                    <a:sym typeface="Calibri"/>
                  </a:rPr>
                  <a:t>This allows us to achieve high quality outcomes and full transparency towards.</a:t>
                </a:r>
                <a:endParaRPr/>
              </a:p>
            </p:txBody>
          </p:sp>
          <p:sp>
            <p:nvSpPr>
              <p:cNvPr id="325" name="Google Shape;325;p20"/>
              <p:cNvSpPr txBox="1"/>
              <p:nvPr/>
            </p:nvSpPr>
            <p:spPr>
              <a:xfrm>
                <a:off x="5197061" y="4112231"/>
                <a:ext cx="1797878" cy="36945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Dispatch</a:t>
                </a:r>
                <a:endParaRPr/>
              </a:p>
            </p:txBody>
          </p:sp>
        </p:grpSp>
        <p:sp>
          <p:nvSpPr>
            <p:cNvPr id="326" name="Google Shape;326;p20"/>
            <p:cNvSpPr/>
            <p:nvPr/>
          </p:nvSpPr>
          <p:spPr>
            <a:xfrm>
              <a:off x="8080373" y="4843675"/>
              <a:ext cx="901701" cy="900406"/>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libri"/>
                <a:ea typeface="Calibri"/>
                <a:cs typeface="Calibri"/>
                <a:sym typeface="Calibri"/>
              </a:endParaRPr>
            </a:p>
          </p:txBody>
        </p:sp>
        <p:sp>
          <p:nvSpPr>
            <p:cNvPr id="327" name="Google Shape;327;p20"/>
            <p:cNvSpPr txBox="1"/>
            <p:nvPr/>
          </p:nvSpPr>
          <p:spPr>
            <a:xfrm>
              <a:off x="7796211" y="4241815"/>
              <a:ext cx="1470027" cy="46181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400">
                  <a:solidFill>
                    <a:srgbClr val="595959"/>
                  </a:solidFill>
                  <a:latin typeface="Calibri"/>
                  <a:ea typeface="Calibri"/>
                  <a:cs typeface="Calibri"/>
                  <a:sym typeface="Calibri"/>
                </a:rPr>
                <a:t>2019</a:t>
              </a:r>
              <a:endParaRPr/>
            </a:p>
          </p:txBody>
        </p:sp>
        <p:sp>
          <p:nvSpPr>
            <p:cNvPr id="328" name="Google Shape;328;p20"/>
            <p:cNvSpPr/>
            <p:nvPr/>
          </p:nvSpPr>
          <p:spPr>
            <a:xfrm>
              <a:off x="8283946" y="5090859"/>
              <a:ext cx="494544" cy="406112"/>
            </a:xfrm>
            <a:custGeom>
              <a:rect b="b" l="l" r="r" t="t"/>
              <a:pathLst>
                <a:path extrusionOk="0" h="163" w="199">
                  <a:moveTo>
                    <a:pt x="146" y="111"/>
                  </a:moveTo>
                  <a:cubicBezTo>
                    <a:pt x="132" y="129"/>
                    <a:pt x="132" y="129"/>
                    <a:pt x="132" y="129"/>
                  </a:cubicBezTo>
                  <a:cubicBezTo>
                    <a:pt x="129" y="133"/>
                    <a:pt x="125" y="138"/>
                    <a:pt x="122" y="142"/>
                  </a:cubicBezTo>
                  <a:cubicBezTo>
                    <a:pt x="108" y="160"/>
                    <a:pt x="108" y="160"/>
                    <a:pt x="108" y="160"/>
                  </a:cubicBezTo>
                  <a:cubicBezTo>
                    <a:pt x="106" y="163"/>
                    <a:pt x="101" y="163"/>
                    <a:pt x="99" y="160"/>
                  </a:cubicBezTo>
                  <a:cubicBezTo>
                    <a:pt x="85" y="142"/>
                    <a:pt x="85" y="142"/>
                    <a:pt x="85" y="142"/>
                  </a:cubicBezTo>
                  <a:cubicBezTo>
                    <a:pt x="82" y="138"/>
                    <a:pt x="78" y="133"/>
                    <a:pt x="75" y="129"/>
                  </a:cubicBezTo>
                  <a:cubicBezTo>
                    <a:pt x="61" y="111"/>
                    <a:pt x="61" y="111"/>
                    <a:pt x="61" y="111"/>
                  </a:cubicBezTo>
                  <a:cubicBezTo>
                    <a:pt x="58" y="108"/>
                    <a:pt x="60" y="105"/>
                    <a:pt x="64" y="105"/>
                  </a:cubicBezTo>
                  <a:cubicBezTo>
                    <a:pt x="87" y="105"/>
                    <a:pt x="87" y="105"/>
                    <a:pt x="87" y="105"/>
                  </a:cubicBezTo>
                  <a:cubicBezTo>
                    <a:pt x="87" y="53"/>
                    <a:pt x="87" y="53"/>
                    <a:pt x="87" y="53"/>
                  </a:cubicBezTo>
                  <a:cubicBezTo>
                    <a:pt x="87" y="50"/>
                    <a:pt x="90" y="47"/>
                    <a:pt x="93" y="47"/>
                  </a:cubicBezTo>
                  <a:cubicBezTo>
                    <a:pt x="114" y="47"/>
                    <a:pt x="114" y="47"/>
                    <a:pt x="114" y="47"/>
                  </a:cubicBezTo>
                  <a:cubicBezTo>
                    <a:pt x="117" y="47"/>
                    <a:pt x="120" y="50"/>
                    <a:pt x="120" y="53"/>
                  </a:cubicBezTo>
                  <a:cubicBezTo>
                    <a:pt x="120" y="105"/>
                    <a:pt x="120" y="105"/>
                    <a:pt x="120" y="105"/>
                  </a:cubicBezTo>
                  <a:cubicBezTo>
                    <a:pt x="143" y="105"/>
                    <a:pt x="143" y="105"/>
                    <a:pt x="143" y="105"/>
                  </a:cubicBezTo>
                  <a:cubicBezTo>
                    <a:pt x="147" y="105"/>
                    <a:pt x="149" y="108"/>
                    <a:pt x="146" y="111"/>
                  </a:cubicBezTo>
                  <a:close/>
                  <a:moveTo>
                    <a:pt x="184" y="61"/>
                  </a:moveTo>
                  <a:cubicBezTo>
                    <a:pt x="184" y="58"/>
                    <a:pt x="185" y="55"/>
                    <a:pt x="185" y="52"/>
                  </a:cubicBezTo>
                  <a:cubicBezTo>
                    <a:pt x="185" y="23"/>
                    <a:pt x="161" y="0"/>
                    <a:pt x="132" y="0"/>
                  </a:cubicBezTo>
                  <a:cubicBezTo>
                    <a:pt x="112" y="0"/>
                    <a:pt x="95" y="10"/>
                    <a:pt x="86" y="26"/>
                  </a:cubicBezTo>
                  <a:cubicBezTo>
                    <a:pt x="81" y="22"/>
                    <a:pt x="75" y="20"/>
                    <a:pt x="68" y="20"/>
                  </a:cubicBezTo>
                  <a:cubicBezTo>
                    <a:pt x="49" y="20"/>
                    <a:pt x="35" y="35"/>
                    <a:pt x="35" y="54"/>
                  </a:cubicBezTo>
                  <a:cubicBezTo>
                    <a:pt x="35" y="54"/>
                    <a:pt x="35" y="54"/>
                    <a:pt x="35" y="54"/>
                  </a:cubicBezTo>
                  <a:cubicBezTo>
                    <a:pt x="15" y="56"/>
                    <a:pt x="0" y="72"/>
                    <a:pt x="0" y="92"/>
                  </a:cubicBezTo>
                  <a:cubicBezTo>
                    <a:pt x="0" y="113"/>
                    <a:pt x="17" y="130"/>
                    <a:pt x="38" y="130"/>
                  </a:cubicBezTo>
                  <a:cubicBezTo>
                    <a:pt x="60" y="130"/>
                    <a:pt x="60" y="130"/>
                    <a:pt x="60" y="130"/>
                  </a:cubicBezTo>
                  <a:cubicBezTo>
                    <a:pt x="52" y="118"/>
                    <a:pt x="52" y="118"/>
                    <a:pt x="52" y="118"/>
                  </a:cubicBezTo>
                  <a:cubicBezTo>
                    <a:pt x="48" y="113"/>
                    <a:pt x="47" y="107"/>
                    <a:pt x="49" y="101"/>
                  </a:cubicBezTo>
                  <a:cubicBezTo>
                    <a:pt x="52" y="96"/>
                    <a:pt x="58" y="93"/>
                    <a:pt x="64" y="93"/>
                  </a:cubicBezTo>
                  <a:cubicBezTo>
                    <a:pt x="75" y="93"/>
                    <a:pt x="75" y="93"/>
                    <a:pt x="75" y="93"/>
                  </a:cubicBezTo>
                  <a:cubicBezTo>
                    <a:pt x="75" y="53"/>
                    <a:pt x="75" y="53"/>
                    <a:pt x="75" y="53"/>
                  </a:cubicBezTo>
                  <a:cubicBezTo>
                    <a:pt x="75" y="43"/>
                    <a:pt x="83" y="35"/>
                    <a:pt x="93" y="35"/>
                  </a:cubicBezTo>
                  <a:cubicBezTo>
                    <a:pt x="114" y="35"/>
                    <a:pt x="114" y="35"/>
                    <a:pt x="114" y="35"/>
                  </a:cubicBezTo>
                  <a:cubicBezTo>
                    <a:pt x="124" y="35"/>
                    <a:pt x="132" y="43"/>
                    <a:pt x="132" y="53"/>
                  </a:cubicBezTo>
                  <a:cubicBezTo>
                    <a:pt x="132" y="93"/>
                    <a:pt x="132" y="93"/>
                    <a:pt x="132" y="93"/>
                  </a:cubicBezTo>
                  <a:cubicBezTo>
                    <a:pt x="143" y="93"/>
                    <a:pt x="143" y="93"/>
                    <a:pt x="143" y="93"/>
                  </a:cubicBezTo>
                  <a:cubicBezTo>
                    <a:pt x="150" y="93"/>
                    <a:pt x="155" y="96"/>
                    <a:pt x="158" y="101"/>
                  </a:cubicBezTo>
                  <a:cubicBezTo>
                    <a:pt x="160" y="107"/>
                    <a:pt x="160" y="113"/>
                    <a:pt x="155" y="118"/>
                  </a:cubicBezTo>
                  <a:cubicBezTo>
                    <a:pt x="147" y="130"/>
                    <a:pt x="147" y="130"/>
                    <a:pt x="147" y="130"/>
                  </a:cubicBezTo>
                  <a:cubicBezTo>
                    <a:pt x="161" y="130"/>
                    <a:pt x="161" y="130"/>
                    <a:pt x="161" y="130"/>
                  </a:cubicBezTo>
                  <a:cubicBezTo>
                    <a:pt x="182" y="130"/>
                    <a:pt x="199" y="113"/>
                    <a:pt x="199" y="92"/>
                  </a:cubicBezTo>
                  <a:cubicBezTo>
                    <a:pt x="199" y="79"/>
                    <a:pt x="193" y="68"/>
                    <a:pt x="184" y="61"/>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Calibri"/>
                <a:ea typeface="Calibri"/>
                <a:cs typeface="Calibri"/>
                <a:sym typeface="Calibri"/>
              </a:endParaRPr>
            </a:p>
          </p:txBody>
        </p:sp>
      </p:grpSp>
      <p:sp>
        <p:nvSpPr>
          <p:cNvPr id="329" name="Google Shape;329;p20"/>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330" name="Google Shape;330;p20"/>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331" name="Google Shape;331;p20"/>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Deadline</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289"/>
                                        </p:tgtEl>
                                        <p:attrNameLst>
                                          <p:attrName>style.visibility</p:attrName>
                                        </p:attrNameLst>
                                      </p:cBhvr>
                                      <p:to>
                                        <p:strVal val="visible"/>
                                      </p:to>
                                    </p:set>
                                    <p:anim calcmode="lin" valueType="num">
                                      <p:cBhvr additive="base">
                                        <p:cTn dur="500"/>
                                        <p:tgtEl>
                                          <p:spTgt spid="289"/>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 presetSubtype="8">
                                  <p:stCondLst>
                                    <p:cond delay="0"/>
                                  </p:stCondLst>
                                  <p:childTnLst>
                                    <p:set>
                                      <p:cBhvr>
                                        <p:cTn dur="1" fill="hold">
                                          <p:stCondLst>
                                            <p:cond delay="0"/>
                                          </p:stCondLst>
                                        </p:cTn>
                                        <p:tgtEl>
                                          <p:spTgt spid="305"/>
                                        </p:tgtEl>
                                        <p:attrNameLst>
                                          <p:attrName>style.visibility</p:attrName>
                                        </p:attrNameLst>
                                      </p:cBhvr>
                                      <p:to>
                                        <p:strVal val="visible"/>
                                      </p:to>
                                    </p:set>
                                    <p:anim calcmode="lin" valueType="num">
                                      <p:cBhvr additive="base">
                                        <p:cTn dur="500"/>
                                        <p:tgtEl>
                                          <p:spTgt spid="305"/>
                                        </p:tgtEl>
                                        <p:attrNameLst>
                                          <p:attrName>ppt_x</p:attrName>
                                        </p:attrNameLst>
                                      </p:cBhvr>
                                      <p:tavLst>
                                        <p:tav fmla="" tm="0">
                                          <p:val>
                                            <p:strVal val="#ppt_x-1"/>
                                          </p:val>
                                        </p:tav>
                                        <p:tav fmla="" tm="100000">
                                          <p:val>
                                            <p:strVal val="#ppt_x"/>
                                          </p:val>
                                        </p:tav>
                                      </p:tavLst>
                                    </p:anim>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313"/>
                                        </p:tgtEl>
                                        <p:attrNameLst>
                                          <p:attrName>style.visibility</p:attrName>
                                        </p:attrNameLst>
                                      </p:cBhvr>
                                      <p:to>
                                        <p:strVal val="visible"/>
                                      </p:to>
                                    </p:set>
                                    <p:anim calcmode="lin" valueType="num">
                                      <p:cBhvr additive="base">
                                        <p:cTn dur="500"/>
                                        <p:tgtEl>
                                          <p:spTgt spid="313"/>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8">
                                  <p:stCondLst>
                                    <p:cond delay="0"/>
                                  </p:stCondLst>
                                  <p:childTnLst>
                                    <p:set>
                                      <p:cBhvr>
                                        <p:cTn dur="1" fill="hold">
                                          <p:stCondLst>
                                            <p:cond delay="0"/>
                                          </p:stCondLst>
                                        </p:cTn>
                                        <p:tgtEl>
                                          <p:spTgt spid="321"/>
                                        </p:tgtEl>
                                        <p:attrNameLst>
                                          <p:attrName>style.visibility</p:attrName>
                                        </p:attrNameLst>
                                      </p:cBhvr>
                                      <p:to>
                                        <p:strVal val="visible"/>
                                      </p:to>
                                    </p:set>
                                    <p:anim calcmode="lin" valueType="num">
                                      <p:cBhvr additive="base">
                                        <p:cTn dur="500"/>
                                        <p:tgtEl>
                                          <p:spTgt spid="321"/>
                                        </p:tgtEl>
                                        <p:attrNameLst>
                                          <p:attrName>ppt_x</p:attrName>
                                        </p:attrNameLst>
                                      </p:cBhvr>
                                      <p:tavLst>
                                        <p:tav fmla="" tm="0">
                                          <p:val>
                                            <p:strVal val="#ppt_x-1"/>
                                          </p:val>
                                        </p:tav>
                                        <p:tav fmla="" tm="100000">
                                          <p:val>
                                            <p:strVal val="#ppt_x"/>
                                          </p:val>
                                        </p:tav>
                                      </p:tavLst>
                                    </p:anim>
                                  </p:childTnLst>
                                </p:cTn>
                              </p:par>
                            </p:childTnLst>
                          </p:cTn>
                        </p:par>
                        <p:par>
                          <p:cTn fill="hold">
                            <p:stCondLst>
                              <p:cond delay="2000"/>
                            </p:stCondLst>
                            <p:childTnLst>
                              <p:par>
                                <p:cTn fill="hold" nodeType="afterEffect" presetClass="entr" presetID="2" presetSubtype="8">
                                  <p:stCondLst>
                                    <p:cond delay="0"/>
                                  </p:stCondLst>
                                  <p:childTnLst>
                                    <p:set>
                                      <p:cBhvr>
                                        <p:cTn dur="1" fill="hold">
                                          <p:stCondLst>
                                            <p:cond delay="0"/>
                                          </p:stCondLst>
                                        </p:cTn>
                                        <p:tgtEl>
                                          <p:spTgt spid="297"/>
                                        </p:tgtEl>
                                        <p:attrNameLst>
                                          <p:attrName>style.visibility</p:attrName>
                                        </p:attrNameLst>
                                      </p:cBhvr>
                                      <p:to>
                                        <p:strVal val="visible"/>
                                      </p:to>
                                    </p:set>
                                    <p:anim calcmode="lin" valueType="num">
                                      <p:cBhvr additive="base">
                                        <p:cTn dur="500"/>
                                        <p:tgtEl>
                                          <p:spTgt spid="29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331"/>
                                        </p:tgtEl>
                                        <p:attrNameLst>
                                          <p:attrName>style.visibility</p:attrName>
                                        </p:attrNameLst>
                                      </p:cBhvr>
                                      <p:to>
                                        <p:strVal val="visible"/>
                                      </p:to>
                                    </p:set>
                                    <p:anim calcmode="lin" valueType="num">
                                      <p:cBhvr additive="base">
                                        <p:cTn dur="500"/>
                                        <p:tgtEl>
                                          <p:spTgt spid="331"/>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336" name="Shape 336"/>
        <p:cNvGrpSpPr/>
        <p:nvPr/>
      </p:nvGrpSpPr>
      <p:grpSpPr>
        <a:xfrm>
          <a:off x="0" y="0"/>
          <a:ext cx="0" cy="0"/>
          <a:chOff x="0" y="0"/>
          <a:chExt cx="0" cy="0"/>
        </a:xfrm>
      </p:grpSpPr>
      <p:grpSp>
        <p:nvGrpSpPr>
          <p:cNvPr id="337" name="Google Shape;337;p21"/>
          <p:cNvGrpSpPr/>
          <p:nvPr/>
        </p:nvGrpSpPr>
        <p:grpSpPr>
          <a:xfrm>
            <a:off x="4283075" y="2193925"/>
            <a:ext cx="3625851" cy="2335212"/>
            <a:chOff x="4368418" y="2523549"/>
            <a:chExt cx="3626942" cy="2335417"/>
          </a:xfrm>
        </p:grpSpPr>
        <p:sp>
          <p:nvSpPr>
            <p:cNvPr id="338" name="Google Shape;338;p21"/>
            <p:cNvSpPr/>
            <p:nvPr/>
          </p:nvSpPr>
          <p:spPr>
            <a:xfrm rot="5400000">
              <a:off x="4569410" y="3489585"/>
              <a:ext cx="1060543" cy="404934"/>
            </a:xfrm>
            <a:custGeom>
              <a:rect b="b" l="l" r="r" t="t"/>
              <a:pathLst>
                <a:path extrusionOk="0" h="356" w="933">
                  <a:moveTo>
                    <a:pt x="465" y="356"/>
                  </a:moveTo>
                  <a:lnTo>
                    <a:pt x="0" y="178"/>
                  </a:lnTo>
                  <a:lnTo>
                    <a:pt x="465" y="0"/>
                  </a:lnTo>
                  <a:lnTo>
                    <a:pt x="933" y="178"/>
                  </a:lnTo>
                  <a:lnTo>
                    <a:pt x="465" y="356"/>
                  </a:lnTo>
                  <a:close/>
                </a:path>
              </a:pathLst>
            </a:custGeom>
            <a:solidFill>
              <a:srgbClr val="31A8EB"/>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39" name="Google Shape;339;p21"/>
            <p:cNvSpPr/>
            <p:nvPr/>
          </p:nvSpPr>
          <p:spPr>
            <a:xfrm rot="5400000">
              <a:off x="4470105" y="3060093"/>
              <a:ext cx="528684" cy="732058"/>
            </a:xfrm>
            <a:custGeom>
              <a:rect b="b" l="l" r="r" t="t"/>
              <a:pathLst>
                <a:path extrusionOk="0" h="644" w="465">
                  <a:moveTo>
                    <a:pt x="465" y="178"/>
                  </a:moveTo>
                  <a:lnTo>
                    <a:pt x="0" y="0"/>
                  </a:lnTo>
                  <a:lnTo>
                    <a:pt x="0" y="364"/>
                  </a:lnTo>
                  <a:lnTo>
                    <a:pt x="465" y="644"/>
                  </a:lnTo>
                  <a:lnTo>
                    <a:pt x="465" y="178"/>
                  </a:lnTo>
                  <a:close/>
                </a:path>
              </a:pathLst>
            </a:custGeom>
            <a:solidFill>
              <a:srgbClr val="B6E0F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0" name="Google Shape;340;p21"/>
            <p:cNvSpPr/>
            <p:nvPr/>
          </p:nvSpPr>
          <p:spPr>
            <a:xfrm rot="5400000">
              <a:off x="4468378" y="3590164"/>
              <a:ext cx="531603" cy="731522"/>
            </a:xfrm>
            <a:custGeom>
              <a:rect b="b" l="l" r="r" t="t"/>
              <a:pathLst>
                <a:path extrusionOk="0" h="644" w="468">
                  <a:moveTo>
                    <a:pt x="0" y="178"/>
                  </a:moveTo>
                  <a:lnTo>
                    <a:pt x="468" y="0"/>
                  </a:lnTo>
                  <a:lnTo>
                    <a:pt x="468" y="364"/>
                  </a:lnTo>
                  <a:lnTo>
                    <a:pt x="0" y="644"/>
                  </a:lnTo>
                  <a:lnTo>
                    <a:pt x="0" y="178"/>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1" name="Google Shape;341;p21"/>
            <p:cNvSpPr/>
            <p:nvPr/>
          </p:nvSpPr>
          <p:spPr>
            <a:xfrm rot="5400000">
              <a:off x="4931537" y="3564220"/>
              <a:ext cx="1697186" cy="254076"/>
            </a:xfrm>
            <a:custGeom>
              <a:rect b="b" l="l" r="r" t="t"/>
              <a:pathLst>
                <a:path extrusionOk="0" h="224" w="1494">
                  <a:moveTo>
                    <a:pt x="746" y="224"/>
                  </a:moveTo>
                  <a:lnTo>
                    <a:pt x="0" y="112"/>
                  </a:lnTo>
                  <a:lnTo>
                    <a:pt x="746" y="0"/>
                  </a:lnTo>
                  <a:lnTo>
                    <a:pt x="1494" y="112"/>
                  </a:lnTo>
                  <a:lnTo>
                    <a:pt x="746" y="224"/>
                  </a:lnTo>
                  <a:close/>
                </a:path>
              </a:pathLst>
            </a:custGeom>
            <a:solidFill>
              <a:srgbClr val="FB1F16"/>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2" name="Google Shape;342;p21"/>
            <p:cNvSpPr/>
            <p:nvPr/>
          </p:nvSpPr>
          <p:spPr>
            <a:xfrm rot="5400000">
              <a:off x="5005288" y="2915622"/>
              <a:ext cx="847799" cy="701886"/>
            </a:xfrm>
            <a:custGeom>
              <a:rect b="b" l="l" r="r" t="t"/>
              <a:pathLst>
                <a:path extrusionOk="0" h="618" w="746">
                  <a:moveTo>
                    <a:pt x="746" y="112"/>
                  </a:moveTo>
                  <a:lnTo>
                    <a:pt x="0" y="0"/>
                  </a:lnTo>
                  <a:lnTo>
                    <a:pt x="0" y="394"/>
                  </a:lnTo>
                  <a:lnTo>
                    <a:pt x="746" y="618"/>
                  </a:lnTo>
                  <a:lnTo>
                    <a:pt x="746" y="112"/>
                  </a:lnTo>
                  <a:close/>
                </a:path>
              </a:pathLst>
            </a:custGeom>
            <a:solidFill>
              <a:srgbClr val="FEC7C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3" name="Google Shape;343;p21"/>
            <p:cNvSpPr/>
            <p:nvPr/>
          </p:nvSpPr>
          <p:spPr>
            <a:xfrm rot="5400000">
              <a:off x="5004524" y="3763957"/>
              <a:ext cx="849656" cy="701988"/>
            </a:xfrm>
            <a:custGeom>
              <a:rect b="b" l="l" r="r" t="t"/>
              <a:pathLst>
                <a:path extrusionOk="0" h="618" w="748">
                  <a:moveTo>
                    <a:pt x="0" y="112"/>
                  </a:moveTo>
                  <a:lnTo>
                    <a:pt x="748" y="0"/>
                  </a:lnTo>
                  <a:lnTo>
                    <a:pt x="748" y="394"/>
                  </a:lnTo>
                  <a:lnTo>
                    <a:pt x="0" y="618"/>
                  </a:lnTo>
                  <a:lnTo>
                    <a:pt x="0" y="112"/>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4" name="Google Shape;344;p21"/>
            <p:cNvSpPr/>
            <p:nvPr/>
          </p:nvSpPr>
          <p:spPr>
            <a:xfrm rot="5400000">
              <a:off x="6733030" y="3490378"/>
              <a:ext cx="1060543" cy="403346"/>
            </a:xfrm>
            <a:custGeom>
              <a:rect b="b" l="l" r="r" t="t"/>
              <a:pathLst>
                <a:path extrusionOk="0" h="355" w="933">
                  <a:moveTo>
                    <a:pt x="465" y="0"/>
                  </a:moveTo>
                  <a:lnTo>
                    <a:pt x="0" y="177"/>
                  </a:lnTo>
                  <a:lnTo>
                    <a:pt x="465" y="355"/>
                  </a:lnTo>
                  <a:lnTo>
                    <a:pt x="933" y="177"/>
                  </a:lnTo>
                  <a:lnTo>
                    <a:pt x="465" y="0"/>
                  </a:lnTo>
                  <a:close/>
                </a:path>
              </a:pathLst>
            </a:custGeom>
            <a:solidFill>
              <a:srgbClr val="F0619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5" name="Google Shape;345;p21"/>
            <p:cNvSpPr/>
            <p:nvPr/>
          </p:nvSpPr>
          <p:spPr>
            <a:xfrm rot="5400000">
              <a:off x="7364989" y="3060093"/>
              <a:ext cx="528684" cy="732057"/>
            </a:xfrm>
            <a:custGeom>
              <a:rect b="b" l="l" r="r" t="t"/>
              <a:pathLst>
                <a:path extrusionOk="0" h="644" w="465">
                  <a:moveTo>
                    <a:pt x="465" y="467"/>
                  </a:moveTo>
                  <a:lnTo>
                    <a:pt x="0" y="644"/>
                  </a:lnTo>
                  <a:lnTo>
                    <a:pt x="0" y="280"/>
                  </a:lnTo>
                  <a:lnTo>
                    <a:pt x="465" y="0"/>
                  </a:lnTo>
                  <a:lnTo>
                    <a:pt x="465" y="467"/>
                  </a:lnTo>
                  <a:close/>
                </a:path>
              </a:pathLst>
            </a:custGeom>
            <a:solidFill>
              <a:srgbClr val="FBDDE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6" name="Google Shape;346;p21"/>
            <p:cNvSpPr/>
            <p:nvPr/>
          </p:nvSpPr>
          <p:spPr>
            <a:xfrm rot="5400000">
              <a:off x="7363402" y="3590365"/>
              <a:ext cx="531859" cy="732057"/>
            </a:xfrm>
            <a:custGeom>
              <a:rect b="b" l="l" r="r" t="t"/>
              <a:pathLst>
                <a:path extrusionOk="0" h="644" w="468">
                  <a:moveTo>
                    <a:pt x="0" y="467"/>
                  </a:moveTo>
                  <a:lnTo>
                    <a:pt x="468" y="644"/>
                  </a:lnTo>
                  <a:lnTo>
                    <a:pt x="468" y="280"/>
                  </a:lnTo>
                  <a:lnTo>
                    <a:pt x="0" y="0"/>
                  </a:lnTo>
                  <a:lnTo>
                    <a:pt x="0" y="467"/>
                  </a:lnTo>
                  <a:close/>
                </a:path>
              </a:pathLst>
            </a:custGeom>
            <a:solidFill>
              <a:schemeClr val="accent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7" name="Google Shape;347;p21"/>
            <p:cNvSpPr/>
            <p:nvPr/>
          </p:nvSpPr>
          <p:spPr>
            <a:xfrm rot="5400000">
              <a:off x="5733465" y="3564220"/>
              <a:ext cx="1697186" cy="254076"/>
            </a:xfrm>
            <a:custGeom>
              <a:rect b="b" l="l" r="r" t="t"/>
              <a:pathLst>
                <a:path extrusionOk="0" h="224" w="1494">
                  <a:moveTo>
                    <a:pt x="746" y="0"/>
                  </a:moveTo>
                  <a:lnTo>
                    <a:pt x="0" y="111"/>
                  </a:lnTo>
                  <a:lnTo>
                    <a:pt x="746" y="224"/>
                  </a:lnTo>
                  <a:lnTo>
                    <a:pt x="1494" y="111"/>
                  </a:lnTo>
                  <a:lnTo>
                    <a:pt x="746" y="0"/>
                  </a:lnTo>
                  <a:close/>
                </a:path>
              </a:pathLst>
            </a:custGeom>
            <a:solidFill>
              <a:srgbClr val="21916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8" name="Google Shape;348;p21"/>
            <p:cNvSpPr/>
            <p:nvPr/>
          </p:nvSpPr>
          <p:spPr>
            <a:xfrm rot="5400000">
              <a:off x="6509896" y="2916416"/>
              <a:ext cx="847799" cy="700298"/>
            </a:xfrm>
            <a:custGeom>
              <a:rect b="b" l="l" r="r" t="t"/>
              <a:pathLst>
                <a:path extrusionOk="0" h="617" w="746">
                  <a:moveTo>
                    <a:pt x="746" y="506"/>
                  </a:moveTo>
                  <a:lnTo>
                    <a:pt x="0" y="617"/>
                  </a:lnTo>
                  <a:lnTo>
                    <a:pt x="0" y="224"/>
                  </a:lnTo>
                  <a:lnTo>
                    <a:pt x="746" y="0"/>
                  </a:lnTo>
                  <a:lnTo>
                    <a:pt x="746" y="506"/>
                  </a:lnTo>
                  <a:close/>
                </a:path>
              </a:pathLst>
            </a:custGeom>
            <a:solidFill>
              <a:srgbClr val="79E0B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9" name="Google Shape;349;p21"/>
            <p:cNvSpPr/>
            <p:nvPr/>
          </p:nvSpPr>
          <p:spPr>
            <a:xfrm rot="5400000">
              <a:off x="6509103" y="3765008"/>
              <a:ext cx="849387" cy="700298"/>
            </a:xfrm>
            <a:custGeom>
              <a:rect b="b" l="l" r="r" t="t"/>
              <a:pathLst>
                <a:path extrusionOk="0" h="617" w="748">
                  <a:moveTo>
                    <a:pt x="0" y="506"/>
                  </a:moveTo>
                  <a:lnTo>
                    <a:pt x="748" y="617"/>
                  </a:lnTo>
                  <a:lnTo>
                    <a:pt x="748" y="224"/>
                  </a:lnTo>
                  <a:lnTo>
                    <a:pt x="0" y="0"/>
                  </a:lnTo>
                  <a:lnTo>
                    <a:pt x="0" y="506"/>
                  </a:lnTo>
                  <a:close/>
                </a:path>
              </a:pathLst>
            </a:custGeom>
            <a:solidFill>
              <a:schemeClr val="accent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0" name="Google Shape;350;p21"/>
            <p:cNvSpPr/>
            <p:nvPr/>
          </p:nvSpPr>
          <p:spPr>
            <a:xfrm rot="5400000">
              <a:off x="5593667" y="2743360"/>
              <a:ext cx="1166915" cy="727294"/>
            </a:xfrm>
            <a:custGeom>
              <a:rect b="b" l="l" r="r" t="t"/>
              <a:pathLst>
                <a:path extrusionOk="0" h="641" w="1027">
                  <a:moveTo>
                    <a:pt x="1027" y="641"/>
                  </a:moveTo>
                  <a:lnTo>
                    <a:pt x="0" y="532"/>
                  </a:lnTo>
                  <a:lnTo>
                    <a:pt x="0" y="111"/>
                  </a:lnTo>
                  <a:lnTo>
                    <a:pt x="1027" y="0"/>
                  </a:lnTo>
                  <a:lnTo>
                    <a:pt x="1027" y="641"/>
                  </a:lnTo>
                  <a:close/>
                </a:path>
              </a:pathLst>
            </a:custGeom>
            <a:solidFill>
              <a:srgbClr val="FCF0AB"/>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1" name="Google Shape;351;p21"/>
            <p:cNvSpPr/>
            <p:nvPr/>
          </p:nvSpPr>
          <p:spPr>
            <a:xfrm rot="5400000">
              <a:off x="5592874" y="3911068"/>
              <a:ext cx="1168503" cy="727294"/>
            </a:xfrm>
            <a:custGeom>
              <a:rect b="b" l="l" r="r" t="t"/>
              <a:pathLst>
                <a:path extrusionOk="0" h="641" w="1029">
                  <a:moveTo>
                    <a:pt x="0" y="641"/>
                  </a:moveTo>
                  <a:lnTo>
                    <a:pt x="1029" y="532"/>
                  </a:lnTo>
                  <a:lnTo>
                    <a:pt x="1029" y="111"/>
                  </a:lnTo>
                  <a:lnTo>
                    <a:pt x="0" y="0"/>
                  </a:lnTo>
                  <a:lnTo>
                    <a:pt x="0" y="641"/>
                  </a:lnTo>
                  <a:close/>
                </a:path>
              </a:pathLst>
            </a:custGeom>
            <a:solidFill>
              <a:schemeClr val="accent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2" name="Google Shape;352;p21"/>
            <p:cNvSpPr/>
            <p:nvPr/>
          </p:nvSpPr>
          <p:spPr>
            <a:xfrm rot="5400000">
              <a:off x="7725013" y="3425457"/>
              <a:ext cx="9087" cy="531603"/>
            </a:xfrm>
            <a:custGeom>
              <a:rect b="b" l="l" r="r" t="t"/>
              <a:pathLst>
                <a:path extrusionOk="0" h="468" w="8">
                  <a:moveTo>
                    <a:pt x="8" y="468"/>
                  </a:moveTo>
                  <a:lnTo>
                    <a:pt x="0" y="468"/>
                  </a:lnTo>
                  <a:lnTo>
                    <a:pt x="0" y="2"/>
                  </a:lnTo>
                  <a:lnTo>
                    <a:pt x="3" y="0"/>
                  </a:lnTo>
                  <a:lnTo>
                    <a:pt x="8" y="2"/>
                  </a:lnTo>
                  <a:lnTo>
                    <a:pt x="8" y="468"/>
                  </a:lnTo>
                  <a:close/>
                </a:path>
              </a:pathLst>
            </a:custGeom>
            <a:solidFill>
              <a:schemeClr val="lt1">
                <a:alpha val="24705"/>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3" name="Google Shape;353;p21"/>
            <p:cNvSpPr/>
            <p:nvPr/>
          </p:nvSpPr>
          <p:spPr>
            <a:xfrm rot="5400000">
              <a:off x="6992355" y="3403875"/>
              <a:ext cx="9087" cy="574767"/>
            </a:xfrm>
            <a:custGeom>
              <a:rect b="b" l="l" r="r" t="t"/>
              <a:pathLst>
                <a:path extrusionOk="0" h="506" w="8">
                  <a:moveTo>
                    <a:pt x="8" y="506"/>
                  </a:moveTo>
                  <a:lnTo>
                    <a:pt x="0" y="506"/>
                  </a:lnTo>
                  <a:lnTo>
                    <a:pt x="0" y="1"/>
                  </a:lnTo>
                  <a:lnTo>
                    <a:pt x="3" y="0"/>
                  </a:lnTo>
                  <a:lnTo>
                    <a:pt x="8" y="1"/>
                  </a:lnTo>
                  <a:lnTo>
                    <a:pt x="8" y="506"/>
                  </a:lnTo>
                  <a:close/>
                </a:path>
              </a:pathLst>
            </a:custGeom>
            <a:solidFill>
              <a:schemeClr val="lt1">
                <a:alpha val="24705"/>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4" name="Google Shape;354;p21"/>
            <p:cNvSpPr/>
            <p:nvPr/>
          </p:nvSpPr>
          <p:spPr>
            <a:xfrm rot="5400000">
              <a:off x="4629676" y="3425457"/>
              <a:ext cx="9087" cy="531603"/>
            </a:xfrm>
            <a:custGeom>
              <a:rect b="b" l="l" r="r" t="t"/>
              <a:pathLst>
                <a:path extrusionOk="0" h="468" w="8">
                  <a:moveTo>
                    <a:pt x="8" y="0"/>
                  </a:moveTo>
                  <a:lnTo>
                    <a:pt x="0" y="0"/>
                  </a:lnTo>
                  <a:lnTo>
                    <a:pt x="0" y="467"/>
                  </a:lnTo>
                  <a:lnTo>
                    <a:pt x="3" y="468"/>
                  </a:lnTo>
                  <a:lnTo>
                    <a:pt x="8" y="467"/>
                  </a:lnTo>
                  <a:lnTo>
                    <a:pt x="8" y="0"/>
                  </a:lnTo>
                  <a:close/>
                </a:path>
              </a:pathLst>
            </a:custGeom>
            <a:solidFill>
              <a:schemeClr val="lt1">
                <a:alpha val="24705"/>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5" name="Google Shape;355;p21"/>
            <p:cNvSpPr/>
            <p:nvPr/>
          </p:nvSpPr>
          <p:spPr>
            <a:xfrm rot="5400000">
              <a:off x="5361198" y="3403875"/>
              <a:ext cx="9087" cy="574767"/>
            </a:xfrm>
            <a:custGeom>
              <a:rect b="b" l="l" r="r" t="t"/>
              <a:pathLst>
                <a:path extrusionOk="0" h="506" w="8">
                  <a:moveTo>
                    <a:pt x="8" y="0"/>
                  </a:moveTo>
                  <a:lnTo>
                    <a:pt x="0" y="0"/>
                  </a:lnTo>
                  <a:lnTo>
                    <a:pt x="0" y="504"/>
                  </a:lnTo>
                  <a:lnTo>
                    <a:pt x="3" y="506"/>
                  </a:lnTo>
                  <a:lnTo>
                    <a:pt x="8" y="504"/>
                  </a:lnTo>
                  <a:lnTo>
                    <a:pt x="8" y="0"/>
                  </a:lnTo>
                  <a:close/>
                </a:path>
              </a:pathLst>
            </a:custGeom>
            <a:solidFill>
              <a:schemeClr val="lt1">
                <a:alpha val="24705"/>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6" name="Google Shape;356;p21"/>
            <p:cNvSpPr/>
            <p:nvPr/>
          </p:nvSpPr>
          <p:spPr>
            <a:xfrm rot="5400000">
              <a:off x="6172801" y="3327202"/>
              <a:ext cx="9087" cy="728114"/>
            </a:xfrm>
            <a:custGeom>
              <a:rect b="b" l="l" r="r" t="t"/>
              <a:pathLst>
                <a:path extrusionOk="0" h="641" w="8">
                  <a:moveTo>
                    <a:pt x="8" y="640"/>
                  </a:moveTo>
                  <a:lnTo>
                    <a:pt x="3" y="641"/>
                  </a:lnTo>
                  <a:lnTo>
                    <a:pt x="0" y="640"/>
                  </a:lnTo>
                  <a:lnTo>
                    <a:pt x="0" y="0"/>
                  </a:lnTo>
                  <a:lnTo>
                    <a:pt x="3" y="0"/>
                  </a:lnTo>
                  <a:lnTo>
                    <a:pt x="8" y="0"/>
                  </a:lnTo>
                  <a:lnTo>
                    <a:pt x="8" y="640"/>
                  </a:lnTo>
                  <a:close/>
                </a:path>
              </a:pathLst>
            </a:custGeom>
            <a:solidFill>
              <a:schemeClr val="lt1">
                <a:alpha val="24705"/>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7" name="Google Shape;357;p21"/>
            <p:cNvSpPr/>
            <p:nvPr/>
          </p:nvSpPr>
          <p:spPr>
            <a:xfrm rot="5400000">
              <a:off x="7303593" y="3529960"/>
              <a:ext cx="1059798" cy="323733"/>
            </a:xfrm>
            <a:custGeom>
              <a:rect b="b" l="l" r="r" t="t"/>
              <a:pathLst>
                <a:path extrusionOk="0" h="285" w="933">
                  <a:moveTo>
                    <a:pt x="465" y="0"/>
                  </a:moveTo>
                  <a:lnTo>
                    <a:pt x="0" y="280"/>
                  </a:lnTo>
                  <a:lnTo>
                    <a:pt x="0" y="285"/>
                  </a:lnTo>
                  <a:lnTo>
                    <a:pt x="465" y="10"/>
                  </a:lnTo>
                  <a:lnTo>
                    <a:pt x="933" y="285"/>
                  </a:lnTo>
                  <a:lnTo>
                    <a:pt x="933" y="280"/>
                  </a:lnTo>
                  <a:lnTo>
                    <a:pt x="465" y="0"/>
                  </a:lnTo>
                  <a:close/>
                </a:path>
              </a:pathLst>
            </a:custGeom>
            <a:solidFill>
              <a:schemeClr val="lt1">
                <a:alpha val="24705"/>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8" name="Google Shape;358;p21"/>
            <p:cNvSpPr/>
            <p:nvPr/>
          </p:nvSpPr>
          <p:spPr>
            <a:xfrm rot="5400000">
              <a:off x="6837871" y="3587891"/>
              <a:ext cx="1059798" cy="207871"/>
            </a:xfrm>
            <a:custGeom>
              <a:rect b="b" l="l" r="r" t="t"/>
              <a:pathLst>
                <a:path extrusionOk="0" h="183" w="933">
                  <a:moveTo>
                    <a:pt x="0" y="183"/>
                  </a:moveTo>
                  <a:lnTo>
                    <a:pt x="462" y="7"/>
                  </a:lnTo>
                  <a:lnTo>
                    <a:pt x="470" y="7"/>
                  </a:lnTo>
                  <a:lnTo>
                    <a:pt x="933" y="183"/>
                  </a:lnTo>
                  <a:lnTo>
                    <a:pt x="933" y="178"/>
                  </a:lnTo>
                  <a:lnTo>
                    <a:pt x="470" y="0"/>
                  </a:lnTo>
                  <a:lnTo>
                    <a:pt x="462" y="0"/>
                  </a:lnTo>
                  <a:lnTo>
                    <a:pt x="0" y="178"/>
                  </a:lnTo>
                  <a:lnTo>
                    <a:pt x="0" y="183"/>
                  </a:lnTo>
                  <a:close/>
                </a:path>
              </a:pathLst>
            </a:custGeom>
            <a:solidFill>
              <a:schemeClr val="lt1">
                <a:alpha val="24705"/>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9" name="Google Shape;359;p21"/>
            <p:cNvSpPr/>
            <p:nvPr/>
          </p:nvSpPr>
          <p:spPr>
            <a:xfrm rot="5400000">
              <a:off x="6303998" y="3559494"/>
              <a:ext cx="1697039" cy="263530"/>
            </a:xfrm>
            <a:custGeom>
              <a:rect b="b" l="l" r="r" t="t"/>
              <a:pathLst>
                <a:path extrusionOk="0" h="232" w="1494">
                  <a:moveTo>
                    <a:pt x="746" y="0"/>
                  </a:moveTo>
                  <a:lnTo>
                    <a:pt x="0" y="224"/>
                  </a:lnTo>
                  <a:lnTo>
                    <a:pt x="0" y="232"/>
                  </a:lnTo>
                  <a:lnTo>
                    <a:pt x="746" y="10"/>
                  </a:lnTo>
                  <a:lnTo>
                    <a:pt x="1494" y="232"/>
                  </a:lnTo>
                  <a:lnTo>
                    <a:pt x="1494" y="224"/>
                  </a:lnTo>
                  <a:lnTo>
                    <a:pt x="746" y="0"/>
                  </a:lnTo>
                  <a:close/>
                </a:path>
              </a:pathLst>
            </a:custGeom>
            <a:solidFill>
              <a:schemeClr val="lt1">
                <a:alpha val="24705"/>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0" name="Google Shape;360;p21"/>
            <p:cNvSpPr/>
            <p:nvPr/>
          </p:nvSpPr>
          <p:spPr>
            <a:xfrm rot="5400000">
              <a:off x="5804200" y="3621969"/>
              <a:ext cx="1697039" cy="138580"/>
            </a:xfrm>
            <a:custGeom>
              <a:rect b="b" l="l" r="r" t="t"/>
              <a:pathLst>
                <a:path extrusionOk="0" h="122" w="1494">
                  <a:moveTo>
                    <a:pt x="743" y="0"/>
                  </a:moveTo>
                  <a:lnTo>
                    <a:pt x="0" y="113"/>
                  </a:lnTo>
                  <a:lnTo>
                    <a:pt x="0" y="122"/>
                  </a:lnTo>
                  <a:lnTo>
                    <a:pt x="743" y="11"/>
                  </a:lnTo>
                  <a:lnTo>
                    <a:pt x="751" y="11"/>
                  </a:lnTo>
                  <a:lnTo>
                    <a:pt x="1494" y="122"/>
                  </a:lnTo>
                  <a:lnTo>
                    <a:pt x="1494" y="113"/>
                  </a:lnTo>
                  <a:lnTo>
                    <a:pt x="751" y="0"/>
                  </a:lnTo>
                  <a:lnTo>
                    <a:pt x="743" y="0"/>
                  </a:lnTo>
                  <a:close/>
                </a:path>
              </a:pathLst>
            </a:custGeom>
            <a:solidFill>
              <a:schemeClr val="lt1">
                <a:alpha val="24705"/>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1" name="Google Shape;361;p21"/>
            <p:cNvSpPr/>
            <p:nvPr/>
          </p:nvSpPr>
          <p:spPr>
            <a:xfrm rot="5400000">
              <a:off x="4000386" y="3529960"/>
              <a:ext cx="1059798" cy="323733"/>
            </a:xfrm>
            <a:custGeom>
              <a:rect b="b" l="l" r="r" t="t"/>
              <a:pathLst>
                <a:path extrusionOk="0" h="285" w="933">
                  <a:moveTo>
                    <a:pt x="465" y="285"/>
                  </a:moveTo>
                  <a:lnTo>
                    <a:pt x="0" y="5"/>
                  </a:lnTo>
                  <a:lnTo>
                    <a:pt x="0" y="0"/>
                  </a:lnTo>
                  <a:lnTo>
                    <a:pt x="465" y="275"/>
                  </a:lnTo>
                  <a:lnTo>
                    <a:pt x="933" y="0"/>
                  </a:lnTo>
                  <a:lnTo>
                    <a:pt x="933" y="5"/>
                  </a:lnTo>
                  <a:lnTo>
                    <a:pt x="465" y="285"/>
                  </a:lnTo>
                  <a:close/>
                </a:path>
              </a:pathLst>
            </a:custGeom>
            <a:solidFill>
              <a:schemeClr val="lt1">
                <a:alpha val="24705"/>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2" name="Google Shape;362;p21"/>
            <p:cNvSpPr/>
            <p:nvPr/>
          </p:nvSpPr>
          <p:spPr>
            <a:xfrm rot="5400000">
              <a:off x="4466105" y="3587891"/>
              <a:ext cx="1059798" cy="207871"/>
            </a:xfrm>
            <a:custGeom>
              <a:rect b="b" l="l" r="r" t="t"/>
              <a:pathLst>
                <a:path extrusionOk="0" h="183" w="933">
                  <a:moveTo>
                    <a:pt x="0" y="0"/>
                  </a:moveTo>
                  <a:lnTo>
                    <a:pt x="462" y="176"/>
                  </a:lnTo>
                  <a:lnTo>
                    <a:pt x="470" y="176"/>
                  </a:lnTo>
                  <a:lnTo>
                    <a:pt x="933" y="0"/>
                  </a:lnTo>
                  <a:lnTo>
                    <a:pt x="933" y="5"/>
                  </a:lnTo>
                  <a:lnTo>
                    <a:pt x="470" y="183"/>
                  </a:lnTo>
                  <a:lnTo>
                    <a:pt x="462" y="183"/>
                  </a:lnTo>
                  <a:lnTo>
                    <a:pt x="0" y="5"/>
                  </a:lnTo>
                  <a:lnTo>
                    <a:pt x="0" y="0"/>
                  </a:lnTo>
                  <a:close/>
                </a:path>
              </a:pathLst>
            </a:custGeom>
            <a:solidFill>
              <a:schemeClr val="lt1">
                <a:alpha val="24705"/>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3" name="Google Shape;363;p21"/>
            <p:cNvSpPr/>
            <p:nvPr/>
          </p:nvSpPr>
          <p:spPr>
            <a:xfrm rot="5400000">
              <a:off x="4362170" y="3558926"/>
              <a:ext cx="1697039" cy="264666"/>
            </a:xfrm>
            <a:custGeom>
              <a:rect b="b" l="l" r="r" t="t"/>
              <a:pathLst>
                <a:path extrusionOk="0" h="233" w="1494">
                  <a:moveTo>
                    <a:pt x="746" y="233"/>
                  </a:moveTo>
                  <a:lnTo>
                    <a:pt x="0" y="9"/>
                  </a:lnTo>
                  <a:lnTo>
                    <a:pt x="0" y="0"/>
                  </a:lnTo>
                  <a:lnTo>
                    <a:pt x="746" y="222"/>
                  </a:lnTo>
                  <a:lnTo>
                    <a:pt x="1494" y="0"/>
                  </a:lnTo>
                  <a:lnTo>
                    <a:pt x="1494" y="9"/>
                  </a:lnTo>
                  <a:lnTo>
                    <a:pt x="746" y="233"/>
                  </a:lnTo>
                  <a:close/>
                </a:path>
              </a:pathLst>
            </a:custGeom>
            <a:solidFill>
              <a:schemeClr val="lt1">
                <a:alpha val="24705"/>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4" name="Google Shape;364;p21"/>
            <p:cNvSpPr/>
            <p:nvPr/>
          </p:nvSpPr>
          <p:spPr>
            <a:xfrm rot="5400000">
              <a:off x="4862537" y="3621969"/>
              <a:ext cx="1697039" cy="138580"/>
            </a:xfrm>
            <a:custGeom>
              <a:rect b="b" l="l" r="r" t="t"/>
              <a:pathLst>
                <a:path extrusionOk="0" h="122" w="1494">
                  <a:moveTo>
                    <a:pt x="743" y="122"/>
                  </a:moveTo>
                  <a:lnTo>
                    <a:pt x="0" y="9"/>
                  </a:lnTo>
                  <a:lnTo>
                    <a:pt x="0" y="0"/>
                  </a:lnTo>
                  <a:lnTo>
                    <a:pt x="743" y="112"/>
                  </a:lnTo>
                  <a:lnTo>
                    <a:pt x="751" y="112"/>
                  </a:lnTo>
                  <a:lnTo>
                    <a:pt x="1494" y="0"/>
                  </a:lnTo>
                  <a:lnTo>
                    <a:pt x="1494" y="9"/>
                  </a:lnTo>
                  <a:lnTo>
                    <a:pt x="751" y="122"/>
                  </a:lnTo>
                  <a:lnTo>
                    <a:pt x="743" y="122"/>
                  </a:lnTo>
                  <a:close/>
                </a:path>
              </a:pathLst>
            </a:custGeom>
            <a:solidFill>
              <a:schemeClr val="lt1">
                <a:alpha val="24705"/>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5" name="Google Shape;365;p21"/>
            <p:cNvSpPr/>
            <p:nvPr/>
          </p:nvSpPr>
          <p:spPr>
            <a:xfrm rot="5400000">
              <a:off x="5303835" y="3621400"/>
              <a:ext cx="2335417" cy="139716"/>
            </a:xfrm>
            <a:custGeom>
              <a:rect b="b" l="l" r="r" t="t"/>
              <a:pathLst>
                <a:path extrusionOk="0" h="123" w="2056">
                  <a:moveTo>
                    <a:pt x="1027" y="0"/>
                  </a:moveTo>
                  <a:lnTo>
                    <a:pt x="0" y="111"/>
                  </a:lnTo>
                  <a:lnTo>
                    <a:pt x="0" y="123"/>
                  </a:lnTo>
                  <a:lnTo>
                    <a:pt x="1027" y="14"/>
                  </a:lnTo>
                  <a:lnTo>
                    <a:pt x="2056" y="123"/>
                  </a:lnTo>
                  <a:lnTo>
                    <a:pt x="2056" y="111"/>
                  </a:lnTo>
                  <a:lnTo>
                    <a:pt x="1027" y="0"/>
                  </a:lnTo>
                  <a:close/>
                </a:path>
              </a:pathLst>
            </a:custGeom>
            <a:solidFill>
              <a:schemeClr val="lt1">
                <a:alpha val="24705"/>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6" name="Google Shape;366;p21"/>
            <p:cNvSpPr/>
            <p:nvPr/>
          </p:nvSpPr>
          <p:spPr>
            <a:xfrm rot="5400000">
              <a:off x="4713165" y="3623672"/>
              <a:ext cx="2335417" cy="135173"/>
            </a:xfrm>
            <a:custGeom>
              <a:rect b="b" l="l" r="r" t="t"/>
              <a:pathLst>
                <a:path extrusionOk="0" h="119" w="2056">
                  <a:moveTo>
                    <a:pt x="1027" y="119"/>
                  </a:moveTo>
                  <a:lnTo>
                    <a:pt x="0" y="10"/>
                  </a:lnTo>
                  <a:lnTo>
                    <a:pt x="0" y="0"/>
                  </a:lnTo>
                  <a:lnTo>
                    <a:pt x="1027" y="104"/>
                  </a:lnTo>
                  <a:lnTo>
                    <a:pt x="2056" y="0"/>
                  </a:lnTo>
                  <a:lnTo>
                    <a:pt x="2056" y="10"/>
                  </a:lnTo>
                  <a:lnTo>
                    <a:pt x="1027" y="119"/>
                  </a:lnTo>
                  <a:close/>
                </a:path>
              </a:pathLst>
            </a:custGeom>
            <a:solidFill>
              <a:schemeClr val="lt1">
                <a:alpha val="24705"/>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cxnSp>
        <p:nvCxnSpPr>
          <p:cNvPr id="367" name="Google Shape;367;p21"/>
          <p:cNvCxnSpPr/>
          <p:nvPr/>
        </p:nvCxnSpPr>
        <p:spPr>
          <a:xfrm>
            <a:off x="3749675" y="2422525"/>
            <a:ext cx="1065213" cy="0"/>
          </a:xfrm>
          <a:prstGeom prst="straightConnector1">
            <a:avLst/>
          </a:prstGeom>
          <a:noFill/>
          <a:ln cap="flat" cmpd="sng" w="9525">
            <a:solidFill>
              <a:schemeClr val="accent1"/>
            </a:solidFill>
            <a:prstDash val="solid"/>
            <a:miter lim="800000"/>
            <a:headEnd len="med" w="med" type="oval"/>
            <a:tailEnd len="med" w="med" type="oval"/>
          </a:ln>
        </p:spPr>
      </p:cxnSp>
      <p:grpSp>
        <p:nvGrpSpPr>
          <p:cNvPr id="368" name="Google Shape;368;p21"/>
          <p:cNvGrpSpPr/>
          <p:nvPr/>
        </p:nvGrpSpPr>
        <p:grpSpPr>
          <a:xfrm>
            <a:off x="973138" y="2249489"/>
            <a:ext cx="2312987" cy="1486056"/>
            <a:chOff x="973299" y="2250259"/>
            <a:chExt cx="2312533" cy="1484666"/>
          </a:xfrm>
        </p:grpSpPr>
        <p:sp>
          <p:nvSpPr>
            <p:cNvPr id="369" name="Google Shape;369;p21"/>
            <p:cNvSpPr txBox="1"/>
            <p:nvPr/>
          </p:nvSpPr>
          <p:spPr>
            <a:xfrm>
              <a:off x="973299" y="2564290"/>
              <a:ext cx="2312533" cy="1170635"/>
            </a:xfrm>
            <a:prstGeom prst="rect">
              <a:avLst/>
            </a:prstGeom>
            <a:noFill/>
            <a:ln>
              <a:noFill/>
            </a:ln>
          </p:spPr>
          <p:txBody>
            <a:bodyPr anchorCtr="0" anchor="t" bIns="45700" lIns="91425" spcFirstLastPara="1" rIns="91425" wrap="square" tIns="45700">
              <a:spAutoFit/>
            </a:bodyPr>
            <a:lstStyle/>
            <a:p>
              <a:pPr indent="0" lvl="0" marL="0" marR="0" rtl="0" algn="r">
                <a:lnSpc>
                  <a:spcPct val="150000"/>
                </a:lnSpc>
                <a:spcBef>
                  <a:spcPts val="0"/>
                </a:spcBef>
                <a:spcAft>
                  <a:spcPts val="0"/>
                </a:spcAft>
                <a:buNone/>
              </a:pPr>
              <a:r>
                <a:rPr lang="en-US" sz="1200">
                  <a:solidFill>
                    <a:srgbClr val="595959"/>
                  </a:solidFill>
                  <a:latin typeface="Calibri"/>
                  <a:ea typeface="Calibri"/>
                  <a:cs typeface="Calibri"/>
                  <a:sym typeface="Calibri"/>
                </a:rPr>
                <a:t>Moving from creative ideas to solid strategy and execution, we help your target market resonate fully with your brand.</a:t>
              </a:r>
              <a:endParaRPr/>
            </a:p>
          </p:txBody>
        </p:sp>
        <p:sp>
          <p:nvSpPr>
            <p:cNvPr id="370" name="Google Shape;370;p21"/>
            <p:cNvSpPr txBox="1"/>
            <p:nvPr/>
          </p:nvSpPr>
          <p:spPr>
            <a:xfrm>
              <a:off x="973299" y="2250259"/>
              <a:ext cx="2312533" cy="368987"/>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US" sz="1800">
                  <a:solidFill>
                    <a:srgbClr val="595959"/>
                  </a:solidFill>
                  <a:latin typeface="Calibri"/>
                  <a:ea typeface="Calibri"/>
                  <a:cs typeface="Calibri"/>
                  <a:sym typeface="Calibri"/>
                </a:rPr>
                <a:t>Blue Color</a:t>
              </a:r>
              <a:endParaRPr/>
            </a:p>
          </p:txBody>
        </p:sp>
      </p:grpSp>
      <p:grpSp>
        <p:nvGrpSpPr>
          <p:cNvPr id="371" name="Google Shape;371;p21"/>
          <p:cNvGrpSpPr/>
          <p:nvPr/>
        </p:nvGrpSpPr>
        <p:grpSpPr>
          <a:xfrm>
            <a:off x="973138" y="4175126"/>
            <a:ext cx="2312987" cy="1484470"/>
            <a:chOff x="973299" y="4175172"/>
            <a:chExt cx="2312533" cy="1484853"/>
          </a:xfrm>
        </p:grpSpPr>
        <p:sp>
          <p:nvSpPr>
            <p:cNvPr id="372" name="Google Shape;372;p21"/>
            <p:cNvSpPr txBox="1"/>
            <p:nvPr/>
          </p:nvSpPr>
          <p:spPr>
            <a:xfrm>
              <a:off x="973299" y="4487991"/>
              <a:ext cx="2312533" cy="1172034"/>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We press play on your digital story. Using conceptual, digital design, we work with you to build experiences that feel 'right'</a:t>
              </a:r>
              <a:endParaRPr/>
            </a:p>
          </p:txBody>
        </p:sp>
        <p:sp>
          <p:nvSpPr>
            <p:cNvPr id="373" name="Google Shape;373;p21"/>
            <p:cNvSpPr txBox="1"/>
            <p:nvPr/>
          </p:nvSpPr>
          <p:spPr>
            <a:xfrm>
              <a:off x="973299" y="4175172"/>
              <a:ext cx="2312533" cy="369427"/>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US" sz="1800">
                  <a:solidFill>
                    <a:srgbClr val="595959"/>
                  </a:solidFill>
                  <a:latin typeface="Calibri"/>
                  <a:ea typeface="Calibri"/>
                  <a:cs typeface="Calibri"/>
                  <a:sym typeface="Calibri"/>
                </a:rPr>
                <a:t>Red Color</a:t>
              </a:r>
              <a:endParaRPr/>
            </a:p>
          </p:txBody>
        </p:sp>
      </p:grpSp>
      <p:grpSp>
        <p:nvGrpSpPr>
          <p:cNvPr id="374" name="Google Shape;374;p21"/>
          <p:cNvGrpSpPr/>
          <p:nvPr/>
        </p:nvGrpSpPr>
        <p:grpSpPr>
          <a:xfrm>
            <a:off x="8896350" y="2249488"/>
            <a:ext cx="2325688" cy="1486056"/>
            <a:chOff x="8897077" y="2249501"/>
            <a:chExt cx="2325028" cy="1485513"/>
          </a:xfrm>
        </p:grpSpPr>
        <p:sp>
          <p:nvSpPr>
            <p:cNvPr id="375" name="Google Shape;375;p21"/>
            <p:cNvSpPr txBox="1"/>
            <p:nvPr/>
          </p:nvSpPr>
          <p:spPr>
            <a:xfrm>
              <a:off x="8909773" y="2563711"/>
              <a:ext cx="2312332" cy="1171303"/>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We press play on your digital story. Using conceptual, digital design, we work with you to build experiences that feel 'right'</a:t>
              </a:r>
              <a:endParaRPr/>
            </a:p>
          </p:txBody>
        </p:sp>
        <p:sp>
          <p:nvSpPr>
            <p:cNvPr id="376" name="Google Shape;376;p21"/>
            <p:cNvSpPr txBox="1"/>
            <p:nvPr/>
          </p:nvSpPr>
          <p:spPr>
            <a:xfrm>
              <a:off x="8897077" y="2249501"/>
              <a:ext cx="2325028" cy="3691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Pink Color</a:t>
              </a:r>
              <a:endParaRPr/>
            </a:p>
          </p:txBody>
        </p:sp>
      </p:grpSp>
      <p:grpSp>
        <p:nvGrpSpPr>
          <p:cNvPr id="377" name="Google Shape;377;p21"/>
          <p:cNvGrpSpPr/>
          <p:nvPr/>
        </p:nvGrpSpPr>
        <p:grpSpPr>
          <a:xfrm>
            <a:off x="8896350" y="4183063"/>
            <a:ext cx="2325688" cy="1486056"/>
            <a:chOff x="8897077" y="4183501"/>
            <a:chExt cx="2325028" cy="1485513"/>
          </a:xfrm>
        </p:grpSpPr>
        <p:sp>
          <p:nvSpPr>
            <p:cNvPr id="378" name="Google Shape;378;p21"/>
            <p:cNvSpPr txBox="1"/>
            <p:nvPr/>
          </p:nvSpPr>
          <p:spPr>
            <a:xfrm>
              <a:off x="8909773" y="4497711"/>
              <a:ext cx="2312332" cy="1171303"/>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US" sz="1200">
                  <a:solidFill>
                    <a:srgbClr val="595959"/>
                  </a:solidFill>
                  <a:latin typeface="Calibri"/>
                  <a:ea typeface="Calibri"/>
                  <a:cs typeface="Calibri"/>
                  <a:sym typeface="Calibri"/>
                </a:rPr>
                <a:t>Moving from creative ideas to solid strategy and execution, we help your target market resonate fully with your brand.</a:t>
              </a:r>
              <a:endParaRPr/>
            </a:p>
          </p:txBody>
        </p:sp>
        <p:sp>
          <p:nvSpPr>
            <p:cNvPr id="379" name="Google Shape;379;p21"/>
            <p:cNvSpPr txBox="1"/>
            <p:nvPr/>
          </p:nvSpPr>
          <p:spPr>
            <a:xfrm>
              <a:off x="8897077" y="4183501"/>
              <a:ext cx="2325028" cy="3691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595959"/>
                  </a:solidFill>
                  <a:latin typeface="Calibri"/>
                  <a:ea typeface="Calibri"/>
                  <a:cs typeface="Calibri"/>
                  <a:sym typeface="Calibri"/>
                </a:rPr>
                <a:t>Green Color</a:t>
              </a:r>
              <a:endParaRPr/>
            </a:p>
          </p:txBody>
        </p:sp>
      </p:grpSp>
      <p:grpSp>
        <p:nvGrpSpPr>
          <p:cNvPr id="380" name="Google Shape;380;p21"/>
          <p:cNvGrpSpPr/>
          <p:nvPr/>
        </p:nvGrpSpPr>
        <p:grpSpPr>
          <a:xfrm>
            <a:off x="4433888" y="5105400"/>
            <a:ext cx="3314700" cy="1204295"/>
            <a:chOff x="4205543" y="5517187"/>
            <a:chExt cx="3314055" cy="1203950"/>
          </a:xfrm>
        </p:grpSpPr>
        <p:sp>
          <p:nvSpPr>
            <p:cNvPr id="381" name="Google Shape;381;p21"/>
            <p:cNvSpPr txBox="1"/>
            <p:nvPr/>
          </p:nvSpPr>
          <p:spPr>
            <a:xfrm>
              <a:off x="4205543" y="5826661"/>
              <a:ext cx="3314055" cy="894476"/>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lang="en-US" sz="1200">
                  <a:solidFill>
                    <a:srgbClr val="595959"/>
                  </a:solidFill>
                  <a:latin typeface="Calibri"/>
                  <a:ea typeface="Calibri"/>
                  <a:cs typeface="Calibri"/>
                  <a:sym typeface="Calibri"/>
                </a:rPr>
                <a:t>Contrary to popular belief, Lorem Ipsum is not simply random text. It has roots in a piece of classical Latin literature from 45 BC</a:t>
              </a:r>
              <a:endParaRPr/>
            </a:p>
          </p:txBody>
        </p:sp>
        <p:sp>
          <p:nvSpPr>
            <p:cNvPr id="382" name="Google Shape;382;p21"/>
            <p:cNvSpPr txBox="1"/>
            <p:nvPr/>
          </p:nvSpPr>
          <p:spPr>
            <a:xfrm>
              <a:off x="4205543" y="5517187"/>
              <a:ext cx="3314055" cy="36922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Calibri"/>
                  <a:ea typeface="Calibri"/>
                  <a:cs typeface="Calibri"/>
                  <a:sym typeface="Calibri"/>
                </a:rPr>
                <a:t>Yellow Color</a:t>
              </a:r>
              <a:endParaRPr/>
            </a:p>
          </p:txBody>
        </p:sp>
      </p:grpSp>
      <p:cxnSp>
        <p:nvCxnSpPr>
          <p:cNvPr id="383" name="Google Shape;383;p21"/>
          <p:cNvCxnSpPr/>
          <p:nvPr/>
        </p:nvCxnSpPr>
        <p:spPr>
          <a:xfrm>
            <a:off x="7431088" y="2422525"/>
            <a:ext cx="1169987" cy="0"/>
          </a:xfrm>
          <a:prstGeom prst="straightConnector1">
            <a:avLst/>
          </a:prstGeom>
          <a:noFill/>
          <a:ln cap="flat" cmpd="sng" w="9525">
            <a:solidFill>
              <a:schemeClr val="accent5"/>
            </a:solidFill>
            <a:prstDash val="solid"/>
            <a:miter lim="800000"/>
            <a:headEnd len="med" w="med" type="oval"/>
            <a:tailEnd len="med" w="med" type="oval"/>
          </a:ln>
        </p:spPr>
      </p:cxnSp>
      <p:cxnSp>
        <p:nvCxnSpPr>
          <p:cNvPr id="384" name="Google Shape;384;p21"/>
          <p:cNvCxnSpPr/>
          <p:nvPr/>
        </p:nvCxnSpPr>
        <p:spPr>
          <a:xfrm>
            <a:off x="3749675" y="4365625"/>
            <a:ext cx="1806575" cy="0"/>
          </a:xfrm>
          <a:prstGeom prst="straightConnector1">
            <a:avLst/>
          </a:prstGeom>
          <a:noFill/>
          <a:ln cap="flat" cmpd="sng" w="9525">
            <a:solidFill>
              <a:schemeClr val="accent2"/>
            </a:solidFill>
            <a:prstDash val="solid"/>
            <a:miter lim="800000"/>
            <a:headEnd len="med" w="med" type="oval"/>
            <a:tailEnd len="med" w="med" type="oval"/>
          </a:ln>
        </p:spPr>
      </p:cxnSp>
      <p:cxnSp>
        <p:nvCxnSpPr>
          <p:cNvPr id="385" name="Google Shape;385;p21"/>
          <p:cNvCxnSpPr/>
          <p:nvPr/>
        </p:nvCxnSpPr>
        <p:spPr>
          <a:xfrm>
            <a:off x="6635750" y="4365625"/>
            <a:ext cx="1871663" cy="0"/>
          </a:xfrm>
          <a:prstGeom prst="straightConnector1">
            <a:avLst/>
          </a:prstGeom>
          <a:noFill/>
          <a:ln cap="flat" cmpd="sng" w="9525">
            <a:solidFill>
              <a:schemeClr val="accent4"/>
            </a:solidFill>
            <a:prstDash val="solid"/>
            <a:miter lim="800000"/>
            <a:headEnd len="med" w="med" type="oval"/>
            <a:tailEnd len="med" w="med" type="oval"/>
          </a:ln>
        </p:spPr>
      </p:cxnSp>
      <p:cxnSp>
        <p:nvCxnSpPr>
          <p:cNvPr id="386" name="Google Shape;386;p21"/>
          <p:cNvCxnSpPr/>
          <p:nvPr/>
        </p:nvCxnSpPr>
        <p:spPr>
          <a:xfrm>
            <a:off x="6091238" y="4737100"/>
            <a:ext cx="0" cy="246063"/>
          </a:xfrm>
          <a:prstGeom prst="straightConnector1">
            <a:avLst/>
          </a:prstGeom>
          <a:noFill/>
          <a:ln cap="flat" cmpd="sng" w="9525">
            <a:solidFill>
              <a:schemeClr val="accent3"/>
            </a:solidFill>
            <a:prstDash val="solid"/>
            <a:miter lim="800000"/>
            <a:headEnd len="med" w="med" type="oval"/>
            <a:tailEnd len="med" w="med" type="oval"/>
          </a:ln>
        </p:spPr>
      </p:cxnSp>
      <p:sp>
        <p:nvSpPr>
          <p:cNvPr id="387" name="Google Shape;387;p21"/>
          <p:cNvSpPr txBox="1"/>
          <p:nvPr/>
        </p:nvSpPr>
        <p:spPr>
          <a:xfrm>
            <a:off x="10931525" y="6356350"/>
            <a:ext cx="422275"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595959"/>
              </a:buClr>
              <a:buSzPts val="1000"/>
              <a:buFont typeface="Arial"/>
              <a:buNone/>
            </a:pPr>
            <a:fld id="{00000000-1234-1234-1234-123412341234}" type="slidenum">
              <a:rPr lang="en-US" sz="1000">
                <a:solidFill>
                  <a:srgbClr val="595959"/>
                </a:solidFill>
                <a:latin typeface="Calibri"/>
                <a:ea typeface="Calibri"/>
                <a:cs typeface="Calibri"/>
                <a:sym typeface="Calibri"/>
              </a:rPr>
              <a:t>‹#›</a:t>
            </a:fld>
            <a:endParaRPr sz="1000">
              <a:solidFill>
                <a:srgbClr val="595959"/>
              </a:solidFill>
              <a:latin typeface="Calibri"/>
              <a:ea typeface="Calibri"/>
              <a:cs typeface="Calibri"/>
              <a:sym typeface="Calibri"/>
            </a:endParaRPr>
          </a:p>
        </p:txBody>
      </p:sp>
      <p:cxnSp>
        <p:nvCxnSpPr>
          <p:cNvPr id="388" name="Google Shape;388;p21"/>
          <p:cNvCxnSpPr/>
          <p:nvPr/>
        </p:nvCxnSpPr>
        <p:spPr>
          <a:xfrm>
            <a:off x="10931525" y="6356350"/>
            <a:ext cx="0" cy="365125"/>
          </a:xfrm>
          <a:prstGeom prst="straightConnector1">
            <a:avLst/>
          </a:prstGeom>
          <a:noFill/>
          <a:ln cap="flat" cmpd="sng" w="28575">
            <a:solidFill>
              <a:srgbClr val="595959"/>
            </a:solidFill>
            <a:prstDash val="solid"/>
            <a:miter lim="800000"/>
            <a:headEnd len="sm" w="sm" type="none"/>
            <a:tailEnd len="sm" w="sm" type="none"/>
          </a:ln>
        </p:spPr>
      </p:cxnSp>
      <p:sp>
        <p:nvSpPr>
          <p:cNvPr id="389" name="Google Shape;389;p21"/>
          <p:cNvSpPr txBox="1"/>
          <p:nvPr>
            <p:ph type="title"/>
          </p:nvPr>
        </p:nvSpPr>
        <p:spPr>
          <a:xfrm>
            <a:off x="838200" y="455613"/>
            <a:ext cx="10515600" cy="73501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a:solidFill>
                  <a:srgbClr val="595959"/>
                </a:solidFill>
              </a:rPr>
              <a:t>Deadline</a:t>
            </a:r>
            <a:endParaRPr b="1">
              <a:solidFill>
                <a:srgbClr val="595959"/>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337"/>
                                        </p:tgtEl>
                                        <p:attrNameLst>
                                          <p:attrName>style.visibility</p:attrName>
                                        </p:attrNameLst>
                                      </p:cBhvr>
                                      <p:to>
                                        <p:strVal val="visible"/>
                                      </p:to>
                                    </p:set>
                                    <p:anim calcmode="lin" valueType="num">
                                      <p:cBhvr additive="base">
                                        <p:cTn dur="500"/>
                                        <p:tgtEl>
                                          <p:spTgt spid="337"/>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2" presetSubtype="8">
                                  <p:stCondLst>
                                    <p:cond delay="0"/>
                                  </p:stCondLst>
                                  <p:childTnLst>
                                    <p:set>
                                      <p:cBhvr>
                                        <p:cTn dur="1" fill="hold">
                                          <p:stCondLst>
                                            <p:cond delay="0"/>
                                          </p:stCondLst>
                                        </p:cTn>
                                        <p:tgtEl>
                                          <p:spTgt spid="367"/>
                                        </p:tgtEl>
                                        <p:attrNameLst>
                                          <p:attrName>style.visibility</p:attrName>
                                        </p:attrNameLst>
                                      </p:cBhvr>
                                      <p:to>
                                        <p:strVal val="visible"/>
                                      </p:to>
                                    </p:set>
                                    <p:anim calcmode="lin" valueType="num">
                                      <p:cBhvr additive="base">
                                        <p:cTn dur="500"/>
                                        <p:tgtEl>
                                          <p:spTgt spid="367"/>
                                        </p:tgtEl>
                                        <p:attrNameLst>
                                          <p:attrName>ppt_x</p:attrName>
                                        </p:attrNameLst>
                                      </p:cBhvr>
                                      <p:tavLst>
                                        <p:tav fmla="" tm="0">
                                          <p:val>
                                            <p:strVal val="#ppt_x-1"/>
                                          </p:val>
                                        </p:tav>
                                        <p:tav fmla="" tm="100000">
                                          <p:val>
                                            <p:strVal val="#ppt_x"/>
                                          </p:val>
                                        </p:tav>
                                      </p:tavLst>
                                    </p:anim>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368"/>
                                        </p:tgtEl>
                                        <p:attrNameLst>
                                          <p:attrName>style.visibility</p:attrName>
                                        </p:attrNameLst>
                                      </p:cBhvr>
                                      <p:to>
                                        <p:strVal val="visible"/>
                                      </p:to>
                                    </p:set>
                                    <p:anim calcmode="lin" valueType="num">
                                      <p:cBhvr additive="base">
                                        <p:cTn dur="500"/>
                                        <p:tgtEl>
                                          <p:spTgt spid="368"/>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8">
                                  <p:stCondLst>
                                    <p:cond delay="0"/>
                                  </p:stCondLst>
                                  <p:childTnLst>
                                    <p:set>
                                      <p:cBhvr>
                                        <p:cTn dur="1" fill="hold">
                                          <p:stCondLst>
                                            <p:cond delay="0"/>
                                          </p:stCondLst>
                                        </p:cTn>
                                        <p:tgtEl>
                                          <p:spTgt spid="384"/>
                                        </p:tgtEl>
                                        <p:attrNameLst>
                                          <p:attrName>style.visibility</p:attrName>
                                        </p:attrNameLst>
                                      </p:cBhvr>
                                      <p:to>
                                        <p:strVal val="visible"/>
                                      </p:to>
                                    </p:set>
                                    <p:anim calcmode="lin" valueType="num">
                                      <p:cBhvr additive="base">
                                        <p:cTn dur="500"/>
                                        <p:tgtEl>
                                          <p:spTgt spid="384"/>
                                        </p:tgtEl>
                                        <p:attrNameLst>
                                          <p:attrName>ppt_x</p:attrName>
                                        </p:attrNameLst>
                                      </p:cBhvr>
                                      <p:tavLst>
                                        <p:tav fmla="" tm="0">
                                          <p:val>
                                            <p:strVal val="#ppt_x-1"/>
                                          </p:val>
                                        </p:tav>
                                        <p:tav fmla="" tm="100000">
                                          <p:val>
                                            <p:strVal val="#ppt_x"/>
                                          </p:val>
                                        </p:tav>
                                      </p:tavLst>
                                    </p:anim>
                                  </p:childTnLst>
                                </p:cTn>
                              </p:par>
                            </p:childTnLst>
                          </p:cTn>
                        </p:par>
                        <p:par>
                          <p:cTn fill="hold">
                            <p:stCondLst>
                              <p:cond delay="2000"/>
                            </p:stCondLst>
                            <p:childTnLst>
                              <p:par>
                                <p:cTn fill="hold" nodeType="afterEffect" presetClass="entr" presetID="2" presetSubtype="8">
                                  <p:stCondLst>
                                    <p:cond delay="0"/>
                                  </p:stCondLst>
                                  <p:childTnLst>
                                    <p:set>
                                      <p:cBhvr>
                                        <p:cTn dur="1" fill="hold">
                                          <p:stCondLst>
                                            <p:cond delay="0"/>
                                          </p:stCondLst>
                                        </p:cTn>
                                        <p:tgtEl>
                                          <p:spTgt spid="371"/>
                                        </p:tgtEl>
                                        <p:attrNameLst>
                                          <p:attrName>style.visibility</p:attrName>
                                        </p:attrNameLst>
                                      </p:cBhvr>
                                      <p:to>
                                        <p:strVal val="visible"/>
                                      </p:to>
                                    </p:set>
                                    <p:anim calcmode="lin" valueType="num">
                                      <p:cBhvr additive="base">
                                        <p:cTn dur="500"/>
                                        <p:tgtEl>
                                          <p:spTgt spid="371"/>
                                        </p:tgtEl>
                                        <p:attrNameLst>
                                          <p:attrName>ppt_x</p:attrName>
                                        </p:attrNameLst>
                                      </p:cBhvr>
                                      <p:tavLst>
                                        <p:tav fmla="" tm="0">
                                          <p:val>
                                            <p:strVal val="#ppt_x-1"/>
                                          </p:val>
                                        </p:tav>
                                        <p:tav fmla="" tm="100000">
                                          <p:val>
                                            <p:strVal val="#ppt_x"/>
                                          </p:val>
                                        </p:tav>
                                      </p:tavLst>
                                    </p:anim>
                                  </p:childTnLst>
                                </p:cTn>
                              </p:par>
                            </p:childTnLst>
                          </p:cTn>
                        </p:par>
                        <p:par>
                          <p:cTn fill="hold">
                            <p:stCondLst>
                              <p:cond delay="2500"/>
                            </p:stCondLst>
                            <p:childTnLst>
                              <p:par>
                                <p:cTn fill="hold" nodeType="afterEffect" presetClass="entr" presetID="2" presetSubtype="4">
                                  <p:stCondLst>
                                    <p:cond delay="0"/>
                                  </p:stCondLst>
                                  <p:childTnLst>
                                    <p:set>
                                      <p:cBhvr>
                                        <p:cTn dur="1" fill="hold">
                                          <p:stCondLst>
                                            <p:cond delay="0"/>
                                          </p:stCondLst>
                                        </p:cTn>
                                        <p:tgtEl>
                                          <p:spTgt spid="386"/>
                                        </p:tgtEl>
                                        <p:attrNameLst>
                                          <p:attrName>style.visibility</p:attrName>
                                        </p:attrNameLst>
                                      </p:cBhvr>
                                      <p:to>
                                        <p:strVal val="visible"/>
                                      </p:to>
                                    </p:set>
                                    <p:anim calcmode="lin" valueType="num">
                                      <p:cBhvr additive="base">
                                        <p:cTn dur="500"/>
                                        <p:tgtEl>
                                          <p:spTgt spid="386"/>
                                        </p:tgtEl>
                                        <p:attrNameLst>
                                          <p:attrName>ppt_y</p:attrName>
                                        </p:attrNameLst>
                                      </p:cBhvr>
                                      <p:tavLst>
                                        <p:tav fmla="" tm="0">
                                          <p:val>
                                            <p:strVal val="#ppt_y+1"/>
                                          </p:val>
                                        </p:tav>
                                        <p:tav fmla="" tm="100000">
                                          <p:val>
                                            <p:strVal val="#ppt_y"/>
                                          </p:val>
                                        </p:tav>
                                      </p:tavLst>
                                    </p:anim>
                                  </p:childTnLst>
                                </p:cTn>
                              </p:par>
                            </p:childTnLst>
                          </p:cTn>
                        </p:par>
                        <p:par>
                          <p:cTn fill="hold">
                            <p:stCondLst>
                              <p:cond delay="3000"/>
                            </p:stCondLst>
                            <p:childTnLst>
                              <p:par>
                                <p:cTn fill="hold" nodeType="afterEffect" presetClass="entr" presetID="2" presetSubtype="4">
                                  <p:stCondLst>
                                    <p:cond delay="0"/>
                                  </p:stCondLst>
                                  <p:childTnLst>
                                    <p:set>
                                      <p:cBhvr>
                                        <p:cTn dur="1" fill="hold">
                                          <p:stCondLst>
                                            <p:cond delay="0"/>
                                          </p:stCondLst>
                                        </p:cTn>
                                        <p:tgtEl>
                                          <p:spTgt spid="380"/>
                                        </p:tgtEl>
                                        <p:attrNameLst>
                                          <p:attrName>style.visibility</p:attrName>
                                        </p:attrNameLst>
                                      </p:cBhvr>
                                      <p:to>
                                        <p:strVal val="visible"/>
                                      </p:to>
                                    </p:set>
                                    <p:anim calcmode="lin" valueType="num">
                                      <p:cBhvr additive="base">
                                        <p:cTn dur="500"/>
                                        <p:tgtEl>
                                          <p:spTgt spid="380"/>
                                        </p:tgtEl>
                                        <p:attrNameLst>
                                          <p:attrName>ppt_y</p:attrName>
                                        </p:attrNameLst>
                                      </p:cBhvr>
                                      <p:tavLst>
                                        <p:tav fmla="" tm="0">
                                          <p:val>
                                            <p:strVal val="#ppt_y+1"/>
                                          </p:val>
                                        </p:tav>
                                        <p:tav fmla="" tm="100000">
                                          <p:val>
                                            <p:strVal val="#ppt_y"/>
                                          </p:val>
                                        </p:tav>
                                      </p:tavLst>
                                    </p:anim>
                                  </p:childTnLst>
                                </p:cTn>
                              </p:par>
                            </p:childTnLst>
                          </p:cTn>
                        </p:par>
                        <p:par>
                          <p:cTn fill="hold">
                            <p:stCondLst>
                              <p:cond delay="3500"/>
                            </p:stCondLst>
                            <p:childTnLst>
                              <p:par>
                                <p:cTn fill="hold" nodeType="afterEffect" presetClass="entr" presetID="2" presetSubtype="2">
                                  <p:stCondLst>
                                    <p:cond delay="0"/>
                                  </p:stCondLst>
                                  <p:childTnLst>
                                    <p:set>
                                      <p:cBhvr>
                                        <p:cTn dur="1" fill="hold">
                                          <p:stCondLst>
                                            <p:cond delay="0"/>
                                          </p:stCondLst>
                                        </p:cTn>
                                        <p:tgtEl>
                                          <p:spTgt spid="383"/>
                                        </p:tgtEl>
                                        <p:attrNameLst>
                                          <p:attrName>style.visibility</p:attrName>
                                        </p:attrNameLst>
                                      </p:cBhvr>
                                      <p:to>
                                        <p:strVal val="visible"/>
                                      </p:to>
                                    </p:set>
                                    <p:anim calcmode="lin" valueType="num">
                                      <p:cBhvr additive="base">
                                        <p:cTn dur="500"/>
                                        <p:tgtEl>
                                          <p:spTgt spid="383"/>
                                        </p:tgtEl>
                                        <p:attrNameLst>
                                          <p:attrName>ppt_x</p:attrName>
                                        </p:attrNameLst>
                                      </p:cBhvr>
                                      <p:tavLst>
                                        <p:tav fmla="" tm="0">
                                          <p:val>
                                            <p:strVal val="#ppt_x+1"/>
                                          </p:val>
                                        </p:tav>
                                        <p:tav fmla="" tm="100000">
                                          <p:val>
                                            <p:strVal val="#ppt_x"/>
                                          </p:val>
                                        </p:tav>
                                      </p:tavLst>
                                    </p:anim>
                                  </p:childTnLst>
                                </p:cTn>
                              </p:par>
                            </p:childTnLst>
                          </p:cTn>
                        </p:par>
                        <p:par>
                          <p:cTn fill="hold">
                            <p:stCondLst>
                              <p:cond delay="4000"/>
                            </p:stCondLst>
                            <p:childTnLst>
                              <p:par>
                                <p:cTn fill="hold" nodeType="afterEffect" presetClass="entr" presetID="2" presetSubtype="2">
                                  <p:stCondLst>
                                    <p:cond delay="0"/>
                                  </p:stCondLst>
                                  <p:childTnLst>
                                    <p:set>
                                      <p:cBhvr>
                                        <p:cTn dur="1" fill="hold">
                                          <p:stCondLst>
                                            <p:cond delay="0"/>
                                          </p:stCondLst>
                                        </p:cTn>
                                        <p:tgtEl>
                                          <p:spTgt spid="374"/>
                                        </p:tgtEl>
                                        <p:attrNameLst>
                                          <p:attrName>style.visibility</p:attrName>
                                        </p:attrNameLst>
                                      </p:cBhvr>
                                      <p:to>
                                        <p:strVal val="visible"/>
                                      </p:to>
                                    </p:set>
                                    <p:anim calcmode="lin" valueType="num">
                                      <p:cBhvr additive="base">
                                        <p:cTn dur="500"/>
                                        <p:tgtEl>
                                          <p:spTgt spid="374"/>
                                        </p:tgtEl>
                                        <p:attrNameLst>
                                          <p:attrName>ppt_x</p:attrName>
                                        </p:attrNameLst>
                                      </p:cBhvr>
                                      <p:tavLst>
                                        <p:tav fmla="" tm="0">
                                          <p:val>
                                            <p:strVal val="#ppt_x+1"/>
                                          </p:val>
                                        </p:tav>
                                        <p:tav fmla="" tm="100000">
                                          <p:val>
                                            <p:strVal val="#ppt_x"/>
                                          </p:val>
                                        </p:tav>
                                      </p:tavLst>
                                    </p:anim>
                                  </p:childTnLst>
                                </p:cTn>
                              </p:par>
                            </p:childTnLst>
                          </p:cTn>
                        </p:par>
                        <p:par>
                          <p:cTn fill="hold">
                            <p:stCondLst>
                              <p:cond delay="4500"/>
                            </p:stCondLst>
                            <p:childTnLst>
                              <p:par>
                                <p:cTn fill="hold" nodeType="afterEffect" presetClass="entr" presetID="2" presetSubtype="2">
                                  <p:stCondLst>
                                    <p:cond delay="0"/>
                                  </p:stCondLst>
                                  <p:childTnLst>
                                    <p:set>
                                      <p:cBhvr>
                                        <p:cTn dur="1" fill="hold">
                                          <p:stCondLst>
                                            <p:cond delay="0"/>
                                          </p:stCondLst>
                                        </p:cTn>
                                        <p:tgtEl>
                                          <p:spTgt spid="385"/>
                                        </p:tgtEl>
                                        <p:attrNameLst>
                                          <p:attrName>style.visibility</p:attrName>
                                        </p:attrNameLst>
                                      </p:cBhvr>
                                      <p:to>
                                        <p:strVal val="visible"/>
                                      </p:to>
                                    </p:set>
                                    <p:anim calcmode="lin" valueType="num">
                                      <p:cBhvr additive="base">
                                        <p:cTn dur="500"/>
                                        <p:tgtEl>
                                          <p:spTgt spid="385"/>
                                        </p:tgtEl>
                                        <p:attrNameLst>
                                          <p:attrName>ppt_x</p:attrName>
                                        </p:attrNameLst>
                                      </p:cBhvr>
                                      <p:tavLst>
                                        <p:tav fmla="" tm="0">
                                          <p:val>
                                            <p:strVal val="#ppt_x+1"/>
                                          </p:val>
                                        </p:tav>
                                        <p:tav fmla="" tm="100000">
                                          <p:val>
                                            <p:strVal val="#ppt_x"/>
                                          </p:val>
                                        </p:tav>
                                      </p:tavLst>
                                    </p:anim>
                                  </p:childTnLst>
                                </p:cTn>
                              </p:par>
                            </p:childTnLst>
                          </p:cTn>
                        </p:par>
                        <p:par>
                          <p:cTn fill="hold">
                            <p:stCondLst>
                              <p:cond delay="5000"/>
                            </p:stCondLst>
                            <p:childTnLst>
                              <p:par>
                                <p:cTn fill="hold" nodeType="afterEffect" presetClass="entr" presetID="2" presetSubtype="2">
                                  <p:stCondLst>
                                    <p:cond delay="0"/>
                                  </p:stCondLst>
                                  <p:childTnLst>
                                    <p:set>
                                      <p:cBhvr>
                                        <p:cTn dur="1" fill="hold">
                                          <p:stCondLst>
                                            <p:cond delay="0"/>
                                          </p:stCondLst>
                                        </p:cTn>
                                        <p:tgtEl>
                                          <p:spTgt spid="377"/>
                                        </p:tgtEl>
                                        <p:attrNameLst>
                                          <p:attrName>style.visibility</p:attrName>
                                        </p:attrNameLst>
                                      </p:cBhvr>
                                      <p:to>
                                        <p:strVal val="visible"/>
                                      </p:to>
                                    </p:set>
                                    <p:anim calcmode="lin" valueType="num">
                                      <p:cBhvr additive="base">
                                        <p:cTn dur="500"/>
                                        <p:tgtEl>
                                          <p:spTgt spid="37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389"/>
                                        </p:tgtEl>
                                        <p:attrNameLst>
                                          <p:attrName>style.visibility</p:attrName>
                                        </p:attrNameLst>
                                      </p:cBhvr>
                                      <p:to>
                                        <p:strVal val="visible"/>
                                      </p:to>
                                    </p:set>
                                    <p:anim calcmode="lin" valueType="num">
                                      <p:cBhvr additive="base">
                                        <p:cTn dur="500"/>
                                        <p:tgtEl>
                                          <p:spTgt spid="389"/>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Colorful Business Plan Template，Freepptbackgrounds.net">
  <a:themeElements>
    <a:clrScheme name="Colored 2">
      <a:dk1>
        <a:srgbClr val="000000"/>
      </a:dk1>
      <a:lt1>
        <a:srgbClr val="FFFFFF"/>
      </a:lt1>
      <a:dk2>
        <a:srgbClr val="0452A7"/>
      </a:dk2>
      <a:lt2>
        <a:srgbClr val="95A5A6"/>
      </a:lt2>
      <a:accent1>
        <a:srgbClr val="88CDF4"/>
      </a:accent1>
      <a:accent2>
        <a:srgbClr val="FD7670"/>
      </a:accent2>
      <a:accent3>
        <a:srgbClr val="FBE774"/>
      </a:accent3>
      <a:accent4>
        <a:srgbClr val="2DC28A"/>
      </a:accent4>
      <a:accent5>
        <a:srgbClr val="FAC9DE"/>
      </a:accent5>
      <a:accent6>
        <a:srgbClr val="74483B"/>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