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0693400" cy="7562850"/>
  <p:notesSz cx="10693400" cy="75628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1500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3794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6057900" y="0"/>
            <a:ext cx="4632325" cy="3794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69E553-0F43-4758-9FAC-EAA551F1888D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543300" y="946150"/>
            <a:ext cx="3606800" cy="2551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1069975" y="3640138"/>
            <a:ext cx="8553450" cy="29781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7183438"/>
            <a:ext cx="4633913" cy="379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6057900" y="7183438"/>
            <a:ext cx="4632325" cy="379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AFB2E1-151B-4D95-AFA3-EB07F9F9241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2642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PE" dirty="0" smtClean="0"/>
              <a:t>plantillaspowerpoint.org</a:t>
            </a:r>
            <a:endParaRPr lang="en-US" dirty="0" smtClean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AFB2E1-151B-4D95-AFA3-EB07F9F9241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6764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PE" dirty="0" smtClean="0"/>
              <a:t>plantillaspowerpoint.org</a:t>
            </a:r>
            <a:endParaRPr lang="en-US" dirty="0" smtClean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AFB2E1-151B-4D95-AFA3-EB07F9F9241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2927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PE" dirty="0" smtClean="0"/>
              <a:t>plantillaspowerpoint.org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AFB2E1-151B-4D95-AFA3-EB07F9F9241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3238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PE" dirty="0" smtClean="0"/>
              <a:t>plantillaspowerpoint.org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AFB2E1-151B-4D95-AFA3-EB07F9F9241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0230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PE" dirty="0" smtClean="0"/>
              <a:t>plantillaspowerpoint.org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AFB2E1-151B-4D95-AFA3-EB07F9F9241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2642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PE" dirty="0" smtClean="0"/>
              <a:t>plantillaspowerpoint.org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AFB2E1-151B-4D95-AFA3-EB07F9F9241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7556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PE" dirty="0" smtClean="0"/>
              <a:t>plantillaspowerpoint.org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AFB2E1-151B-4D95-AFA3-EB07F9F9241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4007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PE" dirty="0" smtClean="0"/>
              <a:t>plantillaspowerpoint.org</a:t>
            </a:r>
            <a:endParaRPr lang="en-US" smtClean="0"/>
          </a:p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AFB2E1-151B-4D95-AFA3-EB07F9F9241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1738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plantillaspowerpoint.org/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plantillaspowerpoint.org/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0680700" cy="7334250"/>
          </a:xfrm>
          <a:custGeom>
            <a:avLst/>
            <a:gdLst/>
            <a:ahLst/>
            <a:cxnLst/>
            <a:rect l="l" t="t" r="r" b="b"/>
            <a:pathLst>
              <a:path w="10680700" h="7334250">
                <a:moveTo>
                  <a:pt x="0" y="7334250"/>
                </a:moveTo>
                <a:lnTo>
                  <a:pt x="10680700" y="7334250"/>
                </a:lnTo>
                <a:lnTo>
                  <a:pt x="10680700" y="0"/>
                </a:lnTo>
                <a:lnTo>
                  <a:pt x="0" y="0"/>
                </a:lnTo>
                <a:lnTo>
                  <a:pt x="0" y="7334250"/>
                </a:lnTo>
                <a:close/>
              </a:path>
            </a:pathLst>
          </a:custGeom>
          <a:solidFill>
            <a:srgbClr val="FFFDF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7543800"/>
            <a:ext cx="10680700" cy="12700"/>
          </a:xfrm>
          <a:custGeom>
            <a:avLst/>
            <a:gdLst/>
            <a:ahLst/>
            <a:cxnLst/>
            <a:rect l="l" t="t" r="r" b="b"/>
            <a:pathLst>
              <a:path w="10680700" h="12700">
                <a:moveTo>
                  <a:pt x="0" y="12696"/>
                </a:moveTo>
                <a:lnTo>
                  <a:pt x="10680700" y="12696"/>
                </a:lnTo>
                <a:lnTo>
                  <a:pt x="10680700" y="0"/>
                </a:lnTo>
                <a:lnTo>
                  <a:pt x="0" y="0"/>
                </a:lnTo>
                <a:lnTo>
                  <a:pt x="0" y="12696"/>
                </a:lnTo>
                <a:close/>
              </a:path>
            </a:pathLst>
          </a:custGeom>
          <a:solidFill>
            <a:srgbClr val="FFFDF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2476" y="7334250"/>
            <a:ext cx="10678795" cy="209550"/>
          </a:xfrm>
          <a:custGeom>
            <a:avLst/>
            <a:gdLst/>
            <a:ahLst/>
            <a:cxnLst/>
            <a:rect l="l" t="t" r="r" b="b"/>
            <a:pathLst>
              <a:path w="10678795" h="209550">
                <a:moveTo>
                  <a:pt x="0" y="0"/>
                </a:moveTo>
                <a:lnTo>
                  <a:pt x="10678223" y="0"/>
                </a:lnTo>
                <a:lnTo>
                  <a:pt x="10678223" y="209550"/>
                </a:lnTo>
                <a:lnTo>
                  <a:pt x="0" y="209550"/>
                </a:lnTo>
                <a:lnTo>
                  <a:pt x="0" y="0"/>
                </a:lnTo>
                <a:close/>
              </a:path>
            </a:pathLst>
          </a:custGeom>
          <a:solidFill>
            <a:srgbClr val="723D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229034" y="1912739"/>
            <a:ext cx="4235330" cy="22085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200" b="1" i="0">
                <a:solidFill>
                  <a:srgbClr val="723D4D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8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  <p:sp>
        <p:nvSpPr>
          <p:cNvPr id="10" name="TextBox 11"/>
          <p:cNvSpPr txBox="1"/>
          <p:nvPr userDrawn="1"/>
        </p:nvSpPr>
        <p:spPr>
          <a:xfrm rot="16200000">
            <a:off x="-2375975" y="3019179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Imagen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831209"/>
            <a:ext cx="1245186" cy="34414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0680700" cy="7556500"/>
          </a:xfrm>
          <a:custGeom>
            <a:avLst/>
            <a:gdLst/>
            <a:ahLst/>
            <a:cxnLst/>
            <a:rect l="l" t="t" r="r" b="b"/>
            <a:pathLst>
              <a:path w="10680700" h="7556500">
                <a:moveTo>
                  <a:pt x="10680700" y="0"/>
                </a:moveTo>
                <a:lnTo>
                  <a:pt x="0" y="0"/>
                </a:lnTo>
                <a:lnTo>
                  <a:pt x="0" y="7556496"/>
                </a:lnTo>
                <a:lnTo>
                  <a:pt x="10680700" y="7556496"/>
                </a:lnTo>
                <a:lnTo>
                  <a:pt x="10680700" y="0"/>
                </a:lnTo>
                <a:close/>
              </a:path>
            </a:pathLst>
          </a:custGeom>
          <a:solidFill>
            <a:srgbClr val="FFFDF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3467303" y="3901084"/>
            <a:ext cx="1590675" cy="2371725"/>
          </a:xfrm>
          <a:custGeom>
            <a:avLst/>
            <a:gdLst/>
            <a:ahLst/>
            <a:cxnLst/>
            <a:rect l="l" t="t" r="r" b="b"/>
            <a:pathLst>
              <a:path w="1590675" h="2371725">
                <a:moveTo>
                  <a:pt x="0" y="2371725"/>
                </a:moveTo>
                <a:lnTo>
                  <a:pt x="0" y="2009775"/>
                </a:lnTo>
                <a:lnTo>
                  <a:pt x="1590675" y="2009775"/>
                </a:lnTo>
                <a:lnTo>
                  <a:pt x="1590675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246339" y="2097582"/>
            <a:ext cx="2343150" cy="752475"/>
          </a:xfrm>
          <a:custGeom>
            <a:avLst/>
            <a:gdLst/>
            <a:ahLst/>
            <a:cxnLst/>
            <a:rect l="l" t="t" r="r" b="b"/>
            <a:pathLst>
              <a:path w="2343150" h="752475">
                <a:moveTo>
                  <a:pt x="2343150" y="752475"/>
                </a:moveTo>
                <a:lnTo>
                  <a:pt x="0" y="752475"/>
                </a:lnTo>
                <a:lnTo>
                  <a:pt x="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405256" y="3630167"/>
            <a:ext cx="3390900" cy="428625"/>
          </a:xfrm>
          <a:custGeom>
            <a:avLst/>
            <a:gdLst/>
            <a:ahLst/>
            <a:cxnLst/>
            <a:rect l="l" t="t" r="r" b="b"/>
            <a:pathLst>
              <a:path w="3390900" h="428625">
                <a:moveTo>
                  <a:pt x="3390900" y="428625"/>
                </a:moveTo>
                <a:lnTo>
                  <a:pt x="0" y="428625"/>
                </a:lnTo>
                <a:lnTo>
                  <a:pt x="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1022057" y="4770234"/>
            <a:ext cx="3695700" cy="219075"/>
          </a:xfrm>
          <a:custGeom>
            <a:avLst/>
            <a:gdLst/>
            <a:ahLst/>
            <a:cxnLst/>
            <a:rect l="l" t="t" r="r" b="b"/>
            <a:pathLst>
              <a:path w="3695700" h="219075">
                <a:moveTo>
                  <a:pt x="3695700" y="0"/>
                </a:moveTo>
                <a:lnTo>
                  <a:pt x="0" y="0"/>
                </a:lnTo>
                <a:lnTo>
                  <a:pt x="0" y="219075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5713158" y="4527258"/>
            <a:ext cx="247650" cy="504825"/>
          </a:xfrm>
          <a:custGeom>
            <a:avLst/>
            <a:gdLst/>
            <a:ahLst/>
            <a:cxnLst/>
            <a:rect l="l" t="t" r="r" b="b"/>
            <a:pathLst>
              <a:path w="247650" h="504825">
                <a:moveTo>
                  <a:pt x="0" y="0"/>
                </a:moveTo>
                <a:lnTo>
                  <a:pt x="0" y="504825"/>
                </a:lnTo>
                <a:lnTo>
                  <a:pt x="247650" y="504825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6203797" y="3130207"/>
            <a:ext cx="561975" cy="342900"/>
          </a:xfrm>
          <a:custGeom>
            <a:avLst/>
            <a:gdLst/>
            <a:ahLst/>
            <a:cxnLst/>
            <a:rect l="l" t="t" r="r" b="b"/>
            <a:pathLst>
              <a:path w="561975" h="342900">
                <a:moveTo>
                  <a:pt x="0" y="0"/>
                </a:moveTo>
                <a:lnTo>
                  <a:pt x="561975" y="0"/>
                </a:lnTo>
                <a:lnTo>
                  <a:pt x="561975" y="34290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5124450" y="2050846"/>
            <a:ext cx="720090" cy="0"/>
          </a:xfrm>
          <a:custGeom>
            <a:avLst/>
            <a:gdLst/>
            <a:ahLst/>
            <a:cxnLst/>
            <a:rect l="l" t="t" r="r" b="b"/>
            <a:pathLst>
              <a:path w="720089">
                <a:moveTo>
                  <a:pt x="0" y="0"/>
                </a:moveTo>
                <a:lnTo>
                  <a:pt x="720026" y="0"/>
                </a:lnTo>
              </a:path>
            </a:pathLst>
          </a:custGeom>
          <a:ln w="9525">
            <a:solidFill>
              <a:srgbClr val="59565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  <p:sp>
        <p:nvSpPr>
          <p:cNvPr id="24" name="TextBox 11"/>
          <p:cNvSpPr txBox="1"/>
          <p:nvPr userDrawn="1"/>
        </p:nvSpPr>
        <p:spPr>
          <a:xfrm rot="16200000">
            <a:off x="-2375975" y="3019179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Imagen 2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831209"/>
            <a:ext cx="1245186" cy="34414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hyperlink" Target="https://plantillaspowerpoint.org/" TargetMode="Externa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0680700" cy="7556500"/>
          </a:xfrm>
          <a:custGeom>
            <a:avLst/>
            <a:gdLst/>
            <a:ahLst/>
            <a:cxnLst/>
            <a:rect l="l" t="t" r="r" b="b"/>
            <a:pathLst>
              <a:path w="10680700" h="7556500">
                <a:moveTo>
                  <a:pt x="10680700" y="0"/>
                </a:moveTo>
                <a:lnTo>
                  <a:pt x="0" y="0"/>
                </a:lnTo>
                <a:lnTo>
                  <a:pt x="0" y="7556496"/>
                </a:lnTo>
                <a:lnTo>
                  <a:pt x="10680700" y="7556496"/>
                </a:lnTo>
                <a:lnTo>
                  <a:pt x="10680700" y="0"/>
                </a:lnTo>
                <a:close/>
              </a:path>
            </a:pathLst>
          </a:custGeom>
          <a:solidFill>
            <a:srgbClr val="FFFDF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31701" y="373657"/>
            <a:ext cx="9029997" cy="3911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361603" y="2140235"/>
            <a:ext cx="7472045" cy="44856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33450"/>
            <a:ext cx="3421888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  <p:sp>
        <p:nvSpPr>
          <p:cNvPr id="9" name="TextBox 11"/>
          <p:cNvSpPr txBox="1"/>
          <p:nvPr userDrawn="1"/>
        </p:nvSpPr>
        <p:spPr>
          <a:xfrm rot="16200000">
            <a:off x="-2375975" y="3019179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Imagen 9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831209"/>
            <a:ext cx="1245186" cy="34414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18742" y="4212590"/>
            <a:ext cx="4469130" cy="520700"/>
          </a:xfrm>
          <a:prstGeom prst="rect">
            <a:avLst/>
          </a:prstGeom>
        </p:spPr>
        <p:txBody>
          <a:bodyPr vert="horz" wrap="square" lIns="0" tIns="9271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730"/>
              </a:spcBef>
            </a:pPr>
            <a:r>
              <a:rPr sz="1100" spc="-5" dirty="0">
                <a:solidFill>
                  <a:srgbClr val="723D4D"/>
                </a:solidFill>
                <a:latin typeface="Arial MT"/>
                <a:cs typeface="Arial MT"/>
              </a:rPr>
              <a:t>Replace</a:t>
            </a:r>
            <a:r>
              <a:rPr sz="1100" spc="-10" dirty="0">
                <a:solidFill>
                  <a:srgbClr val="723D4D"/>
                </a:solidFill>
                <a:latin typeface="Arial MT"/>
                <a:cs typeface="Arial MT"/>
              </a:rPr>
              <a:t> </a:t>
            </a:r>
            <a:r>
              <a:rPr sz="1100" dirty="0">
                <a:solidFill>
                  <a:srgbClr val="723D4D"/>
                </a:solidFill>
                <a:latin typeface="Arial MT"/>
                <a:cs typeface="Arial MT"/>
              </a:rPr>
              <a:t>your</a:t>
            </a:r>
            <a:r>
              <a:rPr sz="1100" spc="-10" dirty="0">
                <a:solidFill>
                  <a:srgbClr val="723D4D"/>
                </a:solidFill>
                <a:latin typeface="Arial MT"/>
                <a:cs typeface="Arial MT"/>
              </a:rPr>
              <a:t> </a:t>
            </a:r>
            <a:r>
              <a:rPr sz="1100" spc="-5" dirty="0">
                <a:solidFill>
                  <a:srgbClr val="723D4D"/>
                </a:solidFill>
                <a:latin typeface="Arial MT"/>
                <a:cs typeface="Arial MT"/>
              </a:rPr>
              <a:t>text</a:t>
            </a:r>
            <a:r>
              <a:rPr sz="1100" spc="-10" dirty="0">
                <a:solidFill>
                  <a:srgbClr val="723D4D"/>
                </a:solidFill>
                <a:latin typeface="Arial MT"/>
                <a:cs typeface="Arial MT"/>
              </a:rPr>
              <a:t> </a:t>
            </a:r>
            <a:r>
              <a:rPr sz="1100" spc="-5" dirty="0">
                <a:solidFill>
                  <a:srgbClr val="723D4D"/>
                </a:solidFill>
                <a:latin typeface="Arial MT"/>
                <a:cs typeface="Arial MT"/>
              </a:rPr>
              <a:t>here!</a:t>
            </a:r>
            <a:r>
              <a:rPr sz="1100" spc="590" dirty="0">
                <a:solidFill>
                  <a:srgbClr val="723D4D"/>
                </a:solidFill>
                <a:latin typeface="Arial MT"/>
                <a:cs typeface="Arial MT"/>
              </a:rPr>
              <a:t> </a:t>
            </a:r>
            <a:r>
              <a:rPr sz="1100" spc="-5" dirty="0">
                <a:solidFill>
                  <a:srgbClr val="723D4D"/>
                </a:solidFill>
                <a:latin typeface="Arial MT"/>
                <a:cs typeface="Arial MT"/>
              </a:rPr>
              <a:t>Replace</a:t>
            </a:r>
            <a:r>
              <a:rPr sz="1100" spc="-10" dirty="0">
                <a:solidFill>
                  <a:srgbClr val="723D4D"/>
                </a:solidFill>
                <a:latin typeface="Arial MT"/>
                <a:cs typeface="Arial MT"/>
              </a:rPr>
              <a:t> </a:t>
            </a:r>
            <a:r>
              <a:rPr sz="1100" dirty="0">
                <a:solidFill>
                  <a:srgbClr val="723D4D"/>
                </a:solidFill>
                <a:latin typeface="Arial MT"/>
                <a:cs typeface="Arial MT"/>
              </a:rPr>
              <a:t>your</a:t>
            </a:r>
            <a:r>
              <a:rPr sz="1100" spc="-10" dirty="0">
                <a:solidFill>
                  <a:srgbClr val="723D4D"/>
                </a:solidFill>
                <a:latin typeface="Arial MT"/>
                <a:cs typeface="Arial MT"/>
              </a:rPr>
              <a:t> </a:t>
            </a:r>
            <a:r>
              <a:rPr sz="1100" spc="-5" dirty="0">
                <a:solidFill>
                  <a:srgbClr val="723D4D"/>
                </a:solidFill>
                <a:latin typeface="Arial MT"/>
                <a:cs typeface="Arial MT"/>
              </a:rPr>
              <a:t>text</a:t>
            </a:r>
            <a:r>
              <a:rPr sz="1100" spc="-10" dirty="0">
                <a:solidFill>
                  <a:srgbClr val="723D4D"/>
                </a:solidFill>
                <a:latin typeface="Arial MT"/>
                <a:cs typeface="Arial MT"/>
              </a:rPr>
              <a:t> </a:t>
            </a:r>
            <a:r>
              <a:rPr sz="1100" spc="-5" dirty="0">
                <a:solidFill>
                  <a:srgbClr val="723D4D"/>
                </a:solidFill>
                <a:latin typeface="Arial MT"/>
                <a:cs typeface="Arial MT"/>
              </a:rPr>
              <a:t>here!Replace</a:t>
            </a:r>
            <a:r>
              <a:rPr sz="1100" spc="-10" dirty="0">
                <a:solidFill>
                  <a:srgbClr val="723D4D"/>
                </a:solidFill>
                <a:latin typeface="Arial MT"/>
                <a:cs typeface="Arial MT"/>
              </a:rPr>
              <a:t> </a:t>
            </a:r>
            <a:r>
              <a:rPr sz="1100" dirty="0">
                <a:solidFill>
                  <a:srgbClr val="723D4D"/>
                </a:solidFill>
                <a:latin typeface="Arial MT"/>
                <a:cs typeface="Arial MT"/>
              </a:rPr>
              <a:t>your</a:t>
            </a:r>
            <a:r>
              <a:rPr sz="1100" spc="-10" dirty="0">
                <a:solidFill>
                  <a:srgbClr val="723D4D"/>
                </a:solidFill>
                <a:latin typeface="Arial MT"/>
                <a:cs typeface="Arial MT"/>
              </a:rPr>
              <a:t> </a:t>
            </a:r>
            <a:r>
              <a:rPr sz="1100" spc="-5" dirty="0">
                <a:solidFill>
                  <a:srgbClr val="723D4D"/>
                </a:solidFill>
                <a:latin typeface="Arial MT"/>
                <a:cs typeface="Arial MT"/>
              </a:rPr>
              <a:t>text</a:t>
            </a:r>
            <a:r>
              <a:rPr sz="1100" spc="-10" dirty="0">
                <a:solidFill>
                  <a:srgbClr val="723D4D"/>
                </a:solidFill>
                <a:latin typeface="Arial MT"/>
                <a:cs typeface="Arial MT"/>
              </a:rPr>
              <a:t> </a:t>
            </a:r>
            <a:r>
              <a:rPr sz="1100" spc="-5" dirty="0">
                <a:solidFill>
                  <a:srgbClr val="723D4D"/>
                </a:solidFill>
                <a:latin typeface="Arial MT"/>
                <a:cs typeface="Arial MT"/>
              </a:rPr>
              <a:t>here!</a:t>
            </a:r>
            <a:endParaRPr sz="1100">
              <a:latin typeface="Arial MT"/>
              <a:cs typeface="Arial MT"/>
            </a:endParaRPr>
          </a:p>
          <a:p>
            <a:pPr marL="3175" algn="ctr">
              <a:lnSpc>
                <a:spcPct val="100000"/>
              </a:lnSpc>
              <a:spcBef>
                <a:spcPts val="630"/>
              </a:spcBef>
            </a:pPr>
            <a:r>
              <a:rPr sz="1100" spc="-5" dirty="0">
                <a:solidFill>
                  <a:srgbClr val="723D4D"/>
                </a:solidFill>
                <a:latin typeface="Arial MT"/>
                <a:cs typeface="Arial MT"/>
              </a:rPr>
              <a:t>Replace</a:t>
            </a:r>
            <a:r>
              <a:rPr sz="1100" spc="-20" dirty="0">
                <a:solidFill>
                  <a:srgbClr val="723D4D"/>
                </a:solidFill>
                <a:latin typeface="Arial MT"/>
                <a:cs typeface="Arial MT"/>
              </a:rPr>
              <a:t> </a:t>
            </a:r>
            <a:r>
              <a:rPr sz="1100" dirty="0">
                <a:solidFill>
                  <a:srgbClr val="723D4D"/>
                </a:solidFill>
                <a:latin typeface="Arial MT"/>
                <a:cs typeface="Arial MT"/>
              </a:rPr>
              <a:t>your</a:t>
            </a:r>
            <a:r>
              <a:rPr sz="1100" spc="-15" dirty="0">
                <a:solidFill>
                  <a:srgbClr val="723D4D"/>
                </a:solidFill>
                <a:latin typeface="Arial MT"/>
                <a:cs typeface="Arial MT"/>
              </a:rPr>
              <a:t> </a:t>
            </a:r>
            <a:r>
              <a:rPr sz="1100" spc="-5" dirty="0">
                <a:solidFill>
                  <a:srgbClr val="723D4D"/>
                </a:solidFill>
                <a:latin typeface="Arial MT"/>
                <a:cs typeface="Arial MT"/>
              </a:rPr>
              <a:t>text</a:t>
            </a:r>
            <a:r>
              <a:rPr sz="1100" spc="-15" dirty="0">
                <a:solidFill>
                  <a:srgbClr val="723D4D"/>
                </a:solidFill>
                <a:latin typeface="Arial MT"/>
                <a:cs typeface="Arial MT"/>
              </a:rPr>
              <a:t> </a:t>
            </a:r>
            <a:r>
              <a:rPr sz="1100" spc="-5" dirty="0">
                <a:solidFill>
                  <a:srgbClr val="723D4D"/>
                </a:solidFill>
                <a:latin typeface="Arial MT"/>
                <a:cs typeface="Arial MT"/>
              </a:rPr>
              <a:t>here!Replace</a:t>
            </a:r>
            <a:r>
              <a:rPr sz="1100" spc="-15" dirty="0">
                <a:solidFill>
                  <a:srgbClr val="723D4D"/>
                </a:solidFill>
                <a:latin typeface="Arial MT"/>
                <a:cs typeface="Arial MT"/>
              </a:rPr>
              <a:t> </a:t>
            </a:r>
            <a:r>
              <a:rPr sz="1100" dirty="0">
                <a:solidFill>
                  <a:srgbClr val="723D4D"/>
                </a:solidFill>
                <a:latin typeface="Arial MT"/>
                <a:cs typeface="Arial MT"/>
              </a:rPr>
              <a:t>your</a:t>
            </a:r>
            <a:r>
              <a:rPr sz="1100" spc="-20" dirty="0">
                <a:solidFill>
                  <a:srgbClr val="723D4D"/>
                </a:solidFill>
                <a:latin typeface="Arial MT"/>
                <a:cs typeface="Arial MT"/>
              </a:rPr>
              <a:t> </a:t>
            </a:r>
            <a:r>
              <a:rPr sz="1100" spc="-5" dirty="0">
                <a:solidFill>
                  <a:srgbClr val="723D4D"/>
                </a:solidFill>
                <a:latin typeface="Arial MT"/>
                <a:cs typeface="Arial MT"/>
              </a:rPr>
              <a:t>text</a:t>
            </a:r>
            <a:r>
              <a:rPr sz="1100" spc="-15" dirty="0">
                <a:solidFill>
                  <a:srgbClr val="723D4D"/>
                </a:solidFill>
                <a:latin typeface="Arial MT"/>
                <a:cs typeface="Arial MT"/>
              </a:rPr>
              <a:t> </a:t>
            </a:r>
            <a:r>
              <a:rPr sz="1100" spc="-5" dirty="0">
                <a:solidFill>
                  <a:srgbClr val="723D4D"/>
                </a:solidFill>
                <a:latin typeface="Arial MT"/>
                <a:cs typeface="Arial MT"/>
              </a:rPr>
              <a:t>here!</a:t>
            </a:r>
            <a:endParaRPr sz="1100">
              <a:latin typeface="Arial MT"/>
              <a:cs typeface="Arial M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59055" marR="5080" indent="57150">
              <a:lnSpc>
                <a:spcPts val="8550"/>
              </a:lnSpc>
              <a:spcBef>
                <a:spcPts val="290"/>
              </a:spcBef>
            </a:pPr>
            <a:r>
              <a:rPr spc="-5" dirty="0"/>
              <a:t>Add</a:t>
            </a:r>
            <a:r>
              <a:rPr spc="-105" dirty="0"/>
              <a:t> </a:t>
            </a:r>
            <a:r>
              <a:rPr spc="-15" dirty="0"/>
              <a:t>Your </a:t>
            </a:r>
            <a:r>
              <a:rPr spc="-1985" dirty="0"/>
              <a:t> </a:t>
            </a:r>
            <a:r>
              <a:rPr spc="-15" dirty="0"/>
              <a:t>Title</a:t>
            </a:r>
            <a:r>
              <a:rPr spc="-105" dirty="0"/>
              <a:t> </a:t>
            </a:r>
            <a:r>
              <a:rPr spc="-5" dirty="0"/>
              <a:t>Here</a:t>
            </a:r>
          </a:p>
        </p:txBody>
      </p:sp>
      <p:sp>
        <p:nvSpPr>
          <p:cNvPr id="4" name="object 4"/>
          <p:cNvSpPr/>
          <p:nvPr/>
        </p:nvSpPr>
        <p:spPr>
          <a:xfrm>
            <a:off x="7238" y="9525"/>
            <a:ext cx="2581275" cy="304800"/>
          </a:xfrm>
          <a:custGeom>
            <a:avLst/>
            <a:gdLst/>
            <a:ahLst/>
            <a:cxnLst/>
            <a:rect l="l" t="t" r="r" b="b"/>
            <a:pathLst>
              <a:path w="2581275" h="304800">
                <a:moveTo>
                  <a:pt x="2581275" y="304800"/>
                </a:moveTo>
                <a:lnTo>
                  <a:pt x="0" y="304800"/>
                </a:lnTo>
                <a:lnTo>
                  <a:pt x="0" y="0"/>
                </a:lnTo>
                <a:lnTo>
                  <a:pt x="2581275" y="0"/>
                </a:lnTo>
                <a:lnTo>
                  <a:pt x="2581275" y="304800"/>
                </a:lnTo>
                <a:close/>
              </a:path>
            </a:pathLst>
          </a:custGeom>
          <a:solidFill>
            <a:srgbClr val="ED5B5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714523" y="9525"/>
            <a:ext cx="2581275" cy="304800"/>
          </a:xfrm>
          <a:custGeom>
            <a:avLst/>
            <a:gdLst/>
            <a:ahLst/>
            <a:cxnLst/>
            <a:rect l="l" t="t" r="r" b="b"/>
            <a:pathLst>
              <a:path w="2581275" h="304800">
                <a:moveTo>
                  <a:pt x="2581274" y="304800"/>
                </a:moveTo>
                <a:lnTo>
                  <a:pt x="0" y="304800"/>
                </a:lnTo>
                <a:lnTo>
                  <a:pt x="0" y="0"/>
                </a:lnTo>
                <a:lnTo>
                  <a:pt x="2581274" y="0"/>
                </a:lnTo>
                <a:lnTo>
                  <a:pt x="2581274" y="304800"/>
                </a:lnTo>
                <a:close/>
              </a:path>
            </a:pathLst>
          </a:custGeom>
          <a:solidFill>
            <a:srgbClr val="FBD8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402757" y="9525"/>
            <a:ext cx="2581275" cy="304800"/>
          </a:xfrm>
          <a:custGeom>
            <a:avLst/>
            <a:gdLst/>
            <a:ahLst/>
            <a:cxnLst/>
            <a:rect l="l" t="t" r="r" b="b"/>
            <a:pathLst>
              <a:path w="2581275" h="304800">
                <a:moveTo>
                  <a:pt x="2581275" y="304800"/>
                </a:moveTo>
                <a:lnTo>
                  <a:pt x="0" y="304800"/>
                </a:lnTo>
                <a:lnTo>
                  <a:pt x="0" y="0"/>
                </a:lnTo>
                <a:lnTo>
                  <a:pt x="2581275" y="0"/>
                </a:lnTo>
                <a:lnTo>
                  <a:pt x="2581275" y="304800"/>
                </a:lnTo>
                <a:close/>
              </a:path>
            </a:pathLst>
          </a:custGeom>
          <a:solidFill>
            <a:srgbClr val="723D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100517" y="9525"/>
            <a:ext cx="2581275" cy="304800"/>
          </a:xfrm>
          <a:custGeom>
            <a:avLst/>
            <a:gdLst/>
            <a:ahLst/>
            <a:cxnLst/>
            <a:rect l="l" t="t" r="r" b="b"/>
            <a:pathLst>
              <a:path w="2581275" h="304800">
                <a:moveTo>
                  <a:pt x="2581275" y="304800"/>
                </a:moveTo>
                <a:lnTo>
                  <a:pt x="0" y="304800"/>
                </a:lnTo>
                <a:lnTo>
                  <a:pt x="0" y="0"/>
                </a:lnTo>
                <a:lnTo>
                  <a:pt x="2581275" y="0"/>
                </a:lnTo>
                <a:lnTo>
                  <a:pt x="2581275" y="304800"/>
                </a:lnTo>
                <a:close/>
              </a:path>
            </a:pathLst>
          </a:custGeom>
          <a:solidFill>
            <a:srgbClr val="F99A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688526" y="1543050"/>
            <a:ext cx="1285875" cy="123825"/>
          </a:xfrm>
          <a:custGeom>
            <a:avLst/>
            <a:gdLst/>
            <a:ahLst/>
            <a:cxnLst/>
            <a:rect l="l" t="t" r="r" b="b"/>
            <a:pathLst>
              <a:path w="1285875" h="123825">
                <a:moveTo>
                  <a:pt x="1285875" y="123825"/>
                </a:moveTo>
                <a:lnTo>
                  <a:pt x="0" y="123825"/>
                </a:lnTo>
                <a:lnTo>
                  <a:pt x="0" y="0"/>
                </a:lnTo>
                <a:lnTo>
                  <a:pt x="1285875" y="0"/>
                </a:lnTo>
                <a:lnTo>
                  <a:pt x="1285875" y="123825"/>
                </a:lnTo>
                <a:close/>
              </a:path>
            </a:pathLst>
          </a:custGeom>
          <a:solidFill>
            <a:srgbClr val="ED5B5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036123" y="1543050"/>
            <a:ext cx="1285875" cy="123825"/>
          </a:xfrm>
          <a:custGeom>
            <a:avLst/>
            <a:gdLst/>
            <a:ahLst/>
            <a:cxnLst/>
            <a:rect l="l" t="t" r="r" b="b"/>
            <a:pathLst>
              <a:path w="1285875" h="123825">
                <a:moveTo>
                  <a:pt x="1285875" y="123825"/>
                </a:moveTo>
                <a:lnTo>
                  <a:pt x="0" y="123825"/>
                </a:lnTo>
                <a:lnTo>
                  <a:pt x="0" y="0"/>
                </a:lnTo>
                <a:lnTo>
                  <a:pt x="1285875" y="0"/>
                </a:lnTo>
                <a:lnTo>
                  <a:pt x="1285875" y="123825"/>
                </a:lnTo>
                <a:close/>
              </a:path>
            </a:pathLst>
          </a:custGeom>
          <a:solidFill>
            <a:srgbClr val="FBD8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374233" y="1543050"/>
            <a:ext cx="1285875" cy="123825"/>
          </a:xfrm>
          <a:custGeom>
            <a:avLst/>
            <a:gdLst/>
            <a:ahLst/>
            <a:cxnLst/>
            <a:rect l="l" t="t" r="r" b="b"/>
            <a:pathLst>
              <a:path w="1285875" h="123825">
                <a:moveTo>
                  <a:pt x="1285875" y="123825"/>
                </a:moveTo>
                <a:lnTo>
                  <a:pt x="0" y="123825"/>
                </a:lnTo>
                <a:lnTo>
                  <a:pt x="0" y="0"/>
                </a:lnTo>
                <a:lnTo>
                  <a:pt x="1285875" y="0"/>
                </a:lnTo>
                <a:lnTo>
                  <a:pt x="1285875" y="123825"/>
                </a:lnTo>
                <a:close/>
              </a:path>
            </a:pathLst>
          </a:custGeom>
          <a:solidFill>
            <a:srgbClr val="723D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717106" y="1543050"/>
            <a:ext cx="1285875" cy="123825"/>
          </a:xfrm>
          <a:custGeom>
            <a:avLst/>
            <a:gdLst/>
            <a:ahLst/>
            <a:cxnLst/>
            <a:rect l="l" t="t" r="r" b="b"/>
            <a:pathLst>
              <a:path w="1285875" h="123825">
                <a:moveTo>
                  <a:pt x="1285875" y="123825"/>
                </a:moveTo>
                <a:lnTo>
                  <a:pt x="0" y="123825"/>
                </a:lnTo>
                <a:lnTo>
                  <a:pt x="0" y="0"/>
                </a:lnTo>
                <a:lnTo>
                  <a:pt x="1285875" y="0"/>
                </a:lnTo>
                <a:lnTo>
                  <a:pt x="1285875" y="123825"/>
                </a:lnTo>
                <a:close/>
              </a:path>
            </a:pathLst>
          </a:custGeom>
          <a:solidFill>
            <a:srgbClr val="F99A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879651" y="1726857"/>
            <a:ext cx="123825" cy="1285875"/>
          </a:xfrm>
          <a:custGeom>
            <a:avLst/>
            <a:gdLst/>
            <a:ahLst/>
            <a:cxnLst/>
            <a:rect l="l" t="t" r="r" b="b"/>
            <a:pathLst>
              <a:path w="123825" h="1285875">
                <a:moveTo>
                  <a:pt x="0" y="1285875"/>
                </a:moveTo>
                <a:lnTo>
                  <a:pt x="0" y="0"/>
                </a:lnTo>
                <a:lnTo>
                  <a:pt x="123825" y="0"/>
                </a:lnTo>
                <a:lnTo>
                  <a:pt x="123825" y="1285875"/>
                </a:lnTo>
                <a:lnTo>
                  <a:pt x="0" y="1285875"/>
                </a:lnTo>
                <a:close/>
              </a:path>
            </a:pathLst>
          </a:custGeom>
          <a:solidFill>
            <a:srgbClr val="723D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879651" y="3069729"/>
            <a:ext cx="123825" cy="1285875"/>
          </a:xfrm>
          <a:custGeom>
            <a:avLst/>
            <a:gdLst/>
            <a:ahLst/>
            <a:cxnLst/>
            <a:rect l="l" t="t" r="r" b="b"/>
            <a:pathLst>
              <a:path w="123825" h="1285875">
                <a:moveTo>
                  <a:pt x="0" y="1285875"/>
                </a:moveTo>
                <a:lnTo>
                  <a:pt x="0" y="0"/>
                </a:lnTo>
                <a:lnTo>
                  <a:pt x="123825" y="0"/>
                </a:lnTo>
                <a:lnTo>
                  <a:pt x="123825" y="1285875"/>
                </a:lnTo>
                <a:lnTo>
                  <a:pt x="0" y="1285875"/>
                </a:lnTo>
                <a:close/>
              </a:path>
            </a:pathLst>
          </a:custGeom>
          <a:solidFill>
            <a:srgbClr val="F99A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688526" y="3072612"/>
            <a:ext cx="123825" cy="1285875"/>
          </a:xfrm>
          <a:custGeom>
            <a:avLst/>
            <a:gdLst/>
            <a:ahLst/>
            <a:cxnLst/>
            <a:rect l="l" t="t" r="r" b="b"/>
            <a:pathLst>
              <a:path w="123825" h="1285875">
                <a:moveTo>
                  <a:pt x="123825" y="0"/>
                </a:moveTo>
                <a:lnTo>
                  <a:pt x="123825" y="1285875"/>
                </a:lnTo>
                <a:lnTo>
                  <a:pt x="0" y="1285875"/>
                </a:lnTo>
                <a:lnTo>
                  <a:pt x="0" y="0"/>
                </a:lnTo>
                <a:lnTo>
                  <a:pt x="123825" y="0"/>
                </a:lnTo>
                <a:close/>
              </a:path>
            </a:pathLst>
          </a:custGeom>
          <a:solidFill>
            <a:srgbClr val="ED5B5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688526" y="1724964"/>
            <a:ext cx="123825" cy="1285875"/>
          </a:xfrm>
          <a:custGeom>
            <a:avLst/>
            <a:gdLst/>
            <a:ahLst/>
            <a:cxnLst/>
            <a:rect l="l" t="t" r="r" b="b"/>
            <a:pathLst>
              <a:path w="123825" h="1285875">
                <a:moveTo>
                  <a:pt x="123825" y="0"/>
                </a:moveTo>
                <a:lnTo>
                  <a:pt x="123825" y="1285875"/>
                </a:lnTo>
                <a:lnTo>
                  <a:pt x="0" y="1285875"/>
                </a:lnTo>
                <a:lnTo>
                  <a:pt x="0" y="0"/>
                </a:lnTo>
                <a:lnTo>
                  <a:pt x="123825" y="0"/>
                </a:lnTo>
                <a:close/>
              </a:path>
            </a:pathLst>
          </a:custGeom>
          <a:solidFill>
            <a:srgbClr val="FBD8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717601" y="4929187"/>
            <a:ext cx="1285875" cy="123825"/>
          </a:xfrm>
          <a:custGeom>
            <a:avLst/>
            <a:gdLst/>
            <a:ahLst/>
            <a:cxnLst/>
            <a:rect l="l" t="t" r="r" b="b"/>
            <a:pathLst>
              <a:path w="1285875" h="123825">
                <a:moveTo>
                  <a:pt x="0" y="123825"/>
                </a:moveTo>
                <a:lnTo>
                  <a:pt x="1285875" y="123825"/>
                </a:lnTo>
                <a:lnTo>
                  <a:pt x="1285875" y="0"/>
                </a:lnTo>
                <a:lnTo>
                  <a:pt x="0" y="0"/>
                </a:lnTo>
                <a:lnTo>
                  <a:pt x="0" y="123825"/>
                </a:lnTo>
                <a:close/>
              </a:path>
            </a:pathLst>
          </a:custGeom>
          <a:solidFill>
            <a:srgbClr val="ED5B5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370017" y="4929187"/>
            <a:ext cx="1285875" cy="123825"/>
          </a:xfrm>
          <a:custGeom>
            <a:avLst/>
            <a:gdLst/>
            <a:ahLst/>
            <a:cxnLst/>
            <a:rect l="l" t="t" r="r" b="b"/>
            <a:pathLst>
              <a:path w="1285875" h="123825">
                <a:moveTo>
                  <a:pt x="0" y="123825"/>
                </a:moveTo>
                <a:lnTo>
                  <a:pt x="1285875" y="123825"/>
                </a:lnTo>
                <a:lnTo>
                  <a:pt x="1285875" y="0"/>
                </a:lnTo>
                <a:lnTo>
                  <a:pt x="0" y="0"/>
                </a:lnTo>
                <a:lnTo>
                  <a:pt x="0" y="123825"/>
                </a:lnTo>
                <a:close/>
              </a:path>
            </a:pathLst>
          </a:custGeom>
          <a:solidFill>
            <a:srgbClr val="FBD8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031856" y="4929187"/>
            <a:ext cx="1285875" cy="123825"/>
          </a:xfrm>
          <a:custGeom>
            <a:avLst/>
            <a:gdLst/>
            <a:ahLst/>
            <a:cxnLst/>
            <a:rect l="l" t="t" r="r" b="b"/>
            <a:pathLst>
              <a:path w="1285875" h="123825">
                <a:moveTo>
                  <a:pt x="0" y="123825"/>
                </a:moveTo>
                <a:lnTo>
                  <a:pt x="1285875" y="123825"/>
                </a:lnTo>
                <a:lnTo>
                  <a:pt x="1285875" y="0"/>
                </a:lnTo>
                <a:lnTo>
                  <a:pt x="0" y="0"/>
                </a:lnTo>
                <a:lnTo>
                  <a:pt x="0" y="123825"/>
                </a:lnTo>
                <a:close/>
              </a:path>
            </a:pathLst>
          </a:custGeom>
          <a:solidFill>
            <a:srgbClr val="723D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689021" y="4929187"/>
            <a:ext cx="1285875" cy="123825"/>
          </a:xfrm>
          <a:custGeom>
            <a:avLst/>
            <a:gdLst/>
            <a:ahLst/>
            <a:cxnLst/>
            <a:rect l="l" t="t" r="r" b="b"/>
            <a:pathLst>
              <a:path w="1285875" h="123825">
                <a:moveTo>
                  <a:pt x="0" y="123825"/>
                </a:moveTo>
                <a:lnTo>
                  <a:pt x="1285875" y="123825"/>
                </a:lnTo>
                <a:lnTo>
                  <a:pt x="1285875" y="0"/>
                </a:lnTo>
                <a:lnTo>
                  <a:pt x="0" y="0"/>
                </a:lnTo>
                <a:lnTo>
                  <a:pt x="0" y="123825"/>
                </a:lnTo>
                <a:close/>
              </a:path>
            </a:pathLst>
          </a:custGeom>
          <a:solidFill>
            <a:srgbClr val="F99A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717601" y="5729287"/>
            <a:ext cx="1285875" cy="123825"/>
          </a:xfrm>
          <a:custGeom>
            <a:avLst/>
            <a:gdLst/>
            <a:ahLst/>
            <a:cxnLst/>
            <a:rect l="l" t="t" r="r" b="b"/>
            <a:pathLst>
              <a:path w="1285875" h="123825">
                <a:moveTo>
                  <a:pt x="0" y="123825"/>
                </a:moveTo>
                <a:lnTo>
                  <a:pt x="1285875" y="123825"/>
                </a:lnTo>
                <a:lnTo>
                  <a:pt x="1285875" y="0"/>
                </a:lnTo>
                <a:lnTo>
                  <a:pt x="0" y="0"/>
                </a:lnTo>
                <a:lnTo>
                  <a:pt x="0" y="123825"/>
                </a:lnTo>
                <a:close/>
              </a:path>
            </a:pathLst>
          </a:custGeom>
          <a:solidFill>
            <a:srgbClr val="ED5B5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717601" y="5195887"/>
            <a:ext cx="1285875" cy="123825"/>
          </a:xfrm>
          <a:custGeom>
            <a:avLst/>
            <a:gdLst/>
            <a:ahLst/>
            <a:cxnLst/>
            <a:rect l="l" t="t" r="r" b="b"/>
            <a:pathLst>
              <a:path w="1285875" h="123825">
                <a:moveTo>
                  <a:pt x="0" y="123825"/>
                </a:moveTo>
                <a:lnTo>
                  <a:pt x="1285875" y="123825"/>
                </a:lnTo>
                <a:lnTo>
                  <a:pt x="1285875" y="0"/>
                </a:lnTo>
                <a:lnTo>
                  <a:pt x="0" y="0"/>
                </a:lnTo>
                <a:lnTo>
                  <a:pt x="0" y="123825"/>
                </a:lnTo>
                <a:close/>
              </a:path>
            </a:pathLst>
          </a:custGeom>
          <a:solidFill>
            <a:srgbClr val="ED5B5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369966" y="5195887"/>
            <a:ext cx="1285875" cy="123825"/>
          </a:xfrm>
          <a:custGeom>
            <a:avLst/>
            <a:gdLst/>
            <a:ahLst/>
            <a:cxnLst/>
            <a:rect l="l" t="t" r="r" b="b"/>
            <a:pathLst>
              <a:path w="1285875" h="123825">
                <a:moveTo>
                  <a:pt x="0" y="123825"/>
                </a:moveTo>
                <a:lnTo>
                  <a:pt x="1285875" y="123825"/>
                </a:lnTo>
                <a:lnTo>
                  <a:pt x="1285875" y="0"/>
                </a:lnTo>
                <a:lnTo>
                  <a:pt x="0" y="0"/>
                </a:lnTo>
                <a:lnTo>
                  <a:pt x="0" y="123825"/>
                </a:lnTo>
                <a:close/>
              </a:path>
            </a:pathLst>
          </a:custGeom>
          <a:solidFill>
            <a:srgbClr val="FBD8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031856" y="5195887"/>
            <a:ext cx="1285875" cy="123825"/>
          </a:xfrm>
          <a:custGeom>
            <a:avLst/>
            <a:gdLst/>
            <a:ahLst/>
            <a:cxnLst/>
            <a:rect l="l" t="t" r="r" b="b"/>
            <a:pathLst>
              <a:path w="1285875" h="123825">
                <a:moveTo>
                  <a:pt x="0" y="123825"/>
                </a:moveTo>
                <a:lnTo>
                  <a:pt x="1285875" y="123825"/>
                </a:lnTo>
                <a:lnTo>
                  <a:pt x="1285875" y="0"/>
                </a:lnTo>
                <a:lnTo>
                  <a:pt x="0" y="0"/>
                </a:lnTo>
                <a:lnTo>
                  <a:pt x="0" y="123825"/>
                </a:lnTo>
                <a:close/>
              </a:path>
            </a:pathLst>
          </a:custGeom>
          <a:solidFill>
            <a:srgbClr val="723D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717601" y="5462587"/>
            <a:ext cx="1285875" cy="123825"/>
          </a:xfrm>
          <a:custGeom>
            <a:avLst/>
            <a:gdLst/>
            <a:ahLst/>
            <a:cxnLst/>
            <a:rect l="l" t="t" r="r" b="b"/>
            <a:pathLst>
              <a:path w="1285875" h="123825">
                <a:moveTo>
                  <a:pt x="0" y="123825"/>
                </a:moveTo>
                <a:lnTo>
                  <a:pt x="1285875" y="123825"/>
                </a:lnTo>
                <a:lnTo>
                  <a:pt x="1285875" y="0"/>
                </a:lnTo>
                <a:lnTo>
                  <a:pt x="0" y="0"/>
                </a:lnTo>
                <a:lnTo>
                  <a:pt x="0" y="123825"/>
                </a:lnTo>
                <a:close/>
              </a:path>
            </a:pathLst>
          </a:custGeom>
          <a:solidFill>
            <a:srgbClr val="ED5B5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370017" y="5462587"/>
            <a:ext cx="1285875" cy="123825"/>
          </a:xfrm>
          <a:custGeom>
            <a:avLst/>
            <a:gdLst/>
            <a:ahLst/>
            <a:cxnLst/>
            <a:rect l="l" t="t" r="r" b="b"/>
            <a:pathLst>
              <a:path w="1285875" h="123825">
                <a:moveTo>
                  <a:pt x="0" y="123825"/>
                </a:moveTo>
                <a:lnTo>
                  <a:pt x="1285875" y="123825"/>
                </a:lnTo>
                <a:lnTo>
                  <a:pt x="1285875" y="0"/>
                </a:lnTo>
                <a:lnTo>
                  <a:pt x="0" y="0"/>
                </a:lnTo>
                <a:lnTo>
                  <a:pt x="0" y="123825"/>
                </a:lnTo>
                <a:close/>
              </a:path>
            </a:pathLst>
          </a:custGeom>
          <a:solidFill>
            <a:srgbClr val="FBD8B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31701" y="373657"/>
            <a:ext cx="26949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Add</a:t>
            </a:r>
            <a:r>
              <a:rPr spc="-40" dirty="0"/>
              <a:t> </a:t>
            </a:r>
            <a:r>
              <a:rPr spc="-5" dirty="0"/>
              <a:t>Your</a:t>
            </a:r>
            <a:r>
              <a:rPr spc="-35" dirty="0"/>
              <a:t> </a:t>
            </a:r>
            <a:r>
              <a:rPr spc="-5" dirty="0"/>
              <a:t>Title</a:t>
            </a:r>
            <a:r>
              <a:rPr spc="-35" dirty="0"/>
              <a:t> </a:t>
            </a:r>
            <a:r>
              <a:rPr spc="-5" dirty="0"/>
              <a:t>Here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76911" y="403771"/>
            <a:ext cx="354330" cy="390525"/>
            <a:chOff x="176911" y="403771"/>
            <a:chExt cx="354330" cy="390525"/>
          </a:xfrm>
        </p:grpSpPr>
        <p:sp>
          <p:nvSpPr>
            <p:cNvPr id="4" name="object 4"/>
            <p:cNvSpPr/>
            <p:nvPr/>
          </p:nvSpPr>
          <p:spPr>
            <a:xfrm>
              <a:off x="176911" y="403771"/>
              <a:ext cx="85725" cy="390525"/>
            </a:xfrm>
            <a:custGeom>
              <a:avLst/>
              <a:gdLst/>
              <a:ahLst/>
              <a:cxnLst/>
              <a:rect l="l" t="t" r="r" b="b"/>
              <a:pathLst>
                <a:path w="85725" h="390525">
                  <a:moveTo>
                    <a:pt x="85725" y="390524"/>
                  </a:moveTo>
                  <a:lnTo>
                    <a:pt x="0" y="390524"/>
                  </a:lnTo>
                  <a:lnTo>
                    <a:pt x="0" y="0"/>
                  </a:lnTo>
                  <a:lnTo>
                    <a:pt x="85725" y="0"/>
                  </a:lnTo>
                  <a:lnTo>
                    <a:pt x="85725" y="390524"/>
                  </a:lnTo>
                  <a:close/>
                </a:path>
              </a:pathLst>
            </a:custGeom>
            <a:solidFill>
              <a:srgbClr val="ED5B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68439" y="403771"/>
              <a:ext cx="85725" cy="390525"/>
            </a:xfrm>
            <a:custGeom>
              <a:avLst/>
              <a:gdLst/>
              <a:ahLst/>
              <a:cxnLst/>
              <a:rect l="l" t="t" r="r" b="b"/>
              <a:pathLst>
                <a:path w="85725" h="390525">
                  <a:moveTo>
                    <a:pt x="85725" y="390524"/>
                  </a:moveTo>
                  <a:lnTo>
                    <a:pt x="0" y="390524"/>
                  </a:lnTo>
                  <a:lnTo>
                    <a:pt x="0" y="0"/>
                  </a:lnTo>
                  <a:lnTo>
                    <a:pt x="85725" y="0"/>
                  </a:lnTo>
                  <a:lnTo>
                    <a:pt x="85725" y="390524"/>
                  </a:lnTo>
                  <a:close/>
                </a:path>
              </a:pathLst>
            </a:custGeom>
            <a:solidFill>
              <a:srgbClr val="FBD8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55942" y="403771"/>
              <a:ext cx="85725" cy="390525"/>
            </a:xfrm>
            <a:custGeom>
              <a:avLst/>
              <a:gdLst/>
              <a:ahLst/>
              <a:cxnLst/>
              <a:rect l="l" t="t" r="r" b="b"/>
              <a:pathLst>
                <a:path w="85725" h="390525">
                  <a:moveTo>
                    <a:pt x="85725" y="390524"/>
                  </a:moveTo>
                  <a:lnTo>
                    <a:pt x="0" y="390524"/>
                  </a:lnTo>
                  <a:lnTo>
                    <a:pt x="0" y="0"/>
                  </a:lnTo>
                  <a:lnTo>
                    <a:pt x="85725" y="0"/>
                  </a:lnTo>
                  <a:lnTo>
                    <a:pt x="85725" y="390524"/>
                  </a:lnTo>
                  <a:close/>
                </a:path>
              </a:pathLst>
            </a:custGeom>
            <a:solidFill>
              <a:srgbClr val="723D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45439" y="403771"/>
              <a:ext cx="85725" cy="390525"/>
            </a:xfrm>
            <a:custGeom>
              <a:avLst/>
              <a:gdLst/>
              <a:ahLst/>
              <a:cxnLst/>
              <a:rect l="l" t="t" r="r" b="b"/>
              <a:pathLst>
                <a:path w="85725" h="390525">
                  <a:moveTo>
                    <a:pt x="85725" y="390524"/>
                  </a:moveTo>
                  <a:lnTo>
                    <a:pt x="0" y="390524"/>
                  </a:lnTo>
                  <a:lnTo>
                    <a:pt x="0" y="0"/>
                  </a:lnTo>
                  <a:lnTo>
                    <a:pt x="85725" y="0"/>
                  </a:lnTo>
                  <a:lnTo>
                    <a:pt x="85725" y="390524"/>
                  </a:lnTo>
                  <a:close/>
                </a:path>
              </a:pathLst>
            </a:custGeom>
            <a:solidFill>
              <a:srgbClr val="F99A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764235" y="1179461"/>
            <a:ext cx="1400175" cy="4415790"/>
            <a:chOff x="764235" y="1179461"/>
            <a:chExt cx="1400175" cy="4415790"/>
          </a:xfrm>
        </p:grpSpPr>
        <p:sp>
          <p:nvSpPr>
            <p:cNvPr id="9" name="object 9"/>
            <p:cNvSpPr/>
            <p:nvPr/>
          </p:nvSpPr>
          <p:spPr>
            <a:xfrm>
              <a:off x="1346403" y="2479675"/>
              <a:ext cx="238125" cy="3110865"/>
            </a:xfrm>
            <a:custGeom>
              <a:avLst/>
              <a:gdLst/>
              <a:ahLst/>
              <a:cxnLst/>
              <a:rect l="l" t="t" r="r" b="b"/>
              <a:pathLst>
                <a:path w="238125" h="3110865">
                  <a:moveTo>
                    <a:pt x="0" y="2986582"/>
                  </a:moveTo>
                  <a:lnTo>
                    <a:pt x="114300" y="2872282"/>
                  </a:lnTo>
                  <a:lnTo>
                    <a:pt x="238125" y="2986582"/>
                  </a:lnTo>
                  <a:lnTo>
                    <a:pt x="114300" y="3110407"/>
                  </a:lnTo>
                  <a:lnTo>
                    <a:pt x="0" y="2986582"/>
                  </a:lnTo>
                  <a:close/>
                </a:path>
                <a:path w="238125" h="3110865">
                  <a:moveTo>
                    <a:pt x="0" y="1550390"/>
                  </a:moveTo>
                  <a:lnTo>
                    <a:pt x="114300" y="1436090"/>
                  </a:lnTo>
                  <a:lnTo>
                    <a:pt x="238125" y="1550390"/>
                  </a:lnTo>
                  <a:lnTo>
                    <a:pt x="114300" y="1674215"/>
                  </a:lnTo>
                  <a:lnTo>
                    <a:pt x="0" y="1550390"/>
                  </a:lnTo>
                  <a:close/>
                </a:path>
                <a:path w="238125" h="3110865">
                  <a:moveTo>
                    <a:pt x="0" y="114300"/>
                  </a:moveTo>
                  <a:lnTo>
                    <a:pt x="114300" y="0"/>
                  </a:lnTo>
                  <a:lnTo>
                    <a:pt x="238125" y="114300"/>
                  </a:lnTo>
                  <a:lnTo>
                    <a:pt x="114300" y="238125"/>
                  </a:lnTo>
                  <a:lnTo>
                    <a:pt x="0" y="114300"/>
                  </a:lnTo>
                  <a:close/>
                </a:path>
              </a:pathLst>
            </a:custGeom>
            <a:ln w="9525">
              <a:solidFill>
                <a:srgbClr val="5956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68997" y="1184224"/>
              <a:ext cx="1390650" cy="1390650"/>
            </a:xfrm>
            <a:custGeom>
              <a:avLst/>
              <a:gdLst/>
              <a:ahLst/>
              <a:cxnLst/>
              <a:rect l="l" t="t" r="r" b="b"/>
              <a:pathLst>
                <a:path w="1390650" h="1390650">
                  <a:moveTo>
                    <a:pt x="0" y="695325"/>
                  </a:moveTo>
                  <a:lnTo>
                    <a:pt x="695325" y="0"/>
                  </a:lnTo>
                  <a:lnTo>
                    <a:pt x="1390649" y="695325"/>
                  </a:lnTo>
                  <a:lnTo>
                    <a:pt x="695325" y="1390650"/>
                  </a:lnTo>
                  <a:lnTo>
                    <a:pt x="0" y="695325"/>
                  </a:lnTo>
                  <a:close/>
                </a:path>
              </a:pathLst>
            </a:custGeom>
            <a:ln w="9525">
              <a:solidFill>
                <a:srgbClr val="F99A6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17460" y="1232700"/>
              <a:ext cx="1295400" cy="1295400"/>
            </a:xfrm>
            <a:custGeom>
              <a:avLst/>
              <a:gdLst/>
              <a:ahLst/>
              <a:cxnLst/>
              <a:rect l="l" t="t" r="r" b="b"/>
              <a:pathLst>
                <a:path w="1295400" h="1295400">
                  <a:moveTo>
                    <a:pt x="647700" y="1295400"/>
                  </a:moveTo>
                  <a:lnTo>
                    <a:pt x="0" y="647700"/>
                  </a:lnTo>
                  <a:lnTo>
                    <a:pt x="647700" y="0"/>
                  </a:lnTo>
                  <a:lnTo>
                    <a:pt x="1295399" y="647700"/>
                  </a:lnTo>
                  <a:lnTo>
                    <a:pt x="647700" y="1295400"/>
                  </a:lnTo>
                  <a:close/>
                </a:path>
              </a:pathLst>
            </a:custGeom>
            <a:solidFill>
              <a:srgbClr val="F99A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817460" y="1232700"/>
              <a:ext cx="1295400" cy="1295400"/>
            </a:xfrm>
            <a:custGeom>
              <a:avLst/>
              <a:gdLst/>
              <a:ahLst/>
              <a:cxnLst/>
              <a:rect l="l" t="t" r="r" b="b"/>
              <a:pathLst>
                <a:path w="1295400" h="1295400">
                  <a:moveTo>
                    <a:pt x="0" y="647700"/>
                  </a:moveTo>
                  <a:lnTo>
                    <a:pt x="647700" y="0"/>
                  </a:lnTo>
                  <a:lnTo>
                    <a:pt x="1295399" y="647700"/>
                  </a:lnTo>
                  <a:lnTo>
                    <a:pt x="647700" y="1295400"/>
                  </a:lnTo>
                  <a:lnTo>
                    <a:pt x="0" y="647700"/>
                  </a:lnTo>
                  <a:close/>
                </a:path>
              </a:pathLst>
            </a:custGeom>
            <a:ln w="9525">
              <a:solidFill>
                <a:srgbClr val="F99A6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1275457" y="1658937"/>
            <a:ext cx="375920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spc="-5" dirty="0">
                <a:solidFill>
                  <a:srgbClr val="FFFFFF"/>
                </a:solidFill>
                <a:latin typeface="Comic Sans MS"/>
                <a:cs typeface="Comic Sans MS"/>
              </a:rPr>
              <a:t>01</a:t>
            </a:r>
            <a:endParaRPr sz="2600">
              <a:latin typeface="Comic Sans MS"/>
              <a:cs typeface="Comic Sans MS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764235" y="1289799"/>
            <a:ext cx="1400175" cy="5598160"/>
            <a:chOff x="764235" y="1289799"/>
            <a:chExt cx="1400175" cy="5598160"/>
          </a:xfrm>
        </p:grpSpPr>
        <p:sp>
          <p:nvSpPr>
            <p:cNvPr id="15" name="object 15"/>
            <p:cNvSpPr/>
            <p:nvPr/>
          </p:nvSpPr>
          <p:spPr>
            <a:xfrm>
              <a:off x="768997" y="5492546"/>
              <a:ext cx="1390650" cy="1390650"/>
            </a:xfrm>
            <a:custGeom>
              <a:avLst/>
              <a:gdLst/>
              <a:ahLst/>
              <a:cxnLst/>
              <a:rect l="l" t="t" r="r" b="b"/>
              <a:pathLst>
                <a:path w="1390650" h="1390650">
                  <a:moveTo>
                    <a:pt x="0" y="695325"/>
                  </a:moveTo>
                  <a:lnTo>
                    <a:pt x="695325" y="0"/>
                  </a:lnTo>
                  <a:lnTo>
                    <a:pt x="1390649" y="695325"/>
                  </a:lnTo>
                  <a:lnTo>
                    <a:pt x="695325" y="1390650"/>
                  </a:lnTo>
                  <a:lnTo>
                    <a:pt x="0" y="695325"/>
                  </a:lnTo>
                  <a:close/>
                </a:path>
              </a:pathLst>
            </a:custGeom>
            <a:ln w="9525">
              <a:solidFill>
                <a:srgbClr val="723D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817460" y="5541022"/>
              <a:ext cx="1295400" cy="1295400"/>
            </a:xfrm>
            <a:custGeom>
              <a:avLst/>
              <a:gdLst/>
              <a:ahLst/>
              <a:cxnLst/>
              <a:rect l="l" t="t" r="r" b="b"/>
              <a:pathLst>
                <a:path w="1295400" h="1295400">
                  <a:moveTo>
                    <a:pt x="647700" y="1295400"/>
                  </a:moveTo>
                  <a:lnTo>
                    <a:pt x="0" y="647700"/>
                  </a:lnTo>
                  <a:lnTo>
                    <a:pt x="647700" y="0"/>
                  </a:lnTo>
                  <a:lnTo>
                    <a:pt x="1295399" y="647700"/>
                  </a:lnTo>
                  <a:lnTo>
                    <a:pt x="647700" y="1295400"/>
                  </a:lnTo>
                  <a:close/>
                </a:path>
              </a:pathLst>
            </a:custGeom>
            <a:solidFill>
              <a:srgbClr val="723D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817460" y="5541022"/>
              <a:ext cx="1295400" cy="1295400"/>
            </a:xfrm>
            <a:custGeom>
              <a:avLst/>
              <a:gdLst/>
              <a:ahLst/>
              <a:cxnLst/>
              <a:rect l="l" t="t" r="r" b="b"/>
              <a:pathLst>
                <a:path w="1295400" h="1295400">
                  <a:moveTo>
                    <a:pt x="0" y="647700"/>
                  </a:moveTo>
                  <a:lnTo>
                    <a:pt x="647700" y="0"/>
                  </a:lnTo>
                  <a:lnTo>
                    <a:pt x="1295399" y="647700"/>
                  </a:lnTo>
                  <a:lnTo>
                    <a:pt x="647700" y="1295400"/>
                  </a:lnTo>
                  <a:lnTo>
                    <a:pt x="0" y="647700"/>
                  </a:lnTo>
                  <a:close/>
                </a:path>
              </a:pathLst>
            </a:custGeom>
            <a:ln w="9525">
              <a:solidFill>
                <a:srgbClr val="723D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879373" y="1294561"/>
              <a:ext cx="1171575" cy="1171575"/>
            </a:xfrm>
            <a:custGeom>
              <a:avLst/>
              <a:gdLst/>
              <a:ahLst/>
              <a:cxnLst/>
              <a:rect l="l" t="t" r="r" b="b"/>
              <a:pathLst>
                <a:path w="1171575" h="1171575">
                  <a:moveTo>
                    <a:pt x="0" y="581025"/>
                  </a:moveTo>
                  <a:lnTo>
                    <a:pt x="581025" y="0"/>
                  </a:lnTo>
                  <a:lnTo>
                    <a:pt x="1171574" y="581025"/>
                  </a:lnTo>
                  <a:lnTo>
                    <a:pt x="581025" y="1171575"/>
                  </a:lnTo>
                  <a:lnTo>
                    <a:pt x="0" y="581025"/>
                  </a:lnTo>
                  <a:close/>
                </a:path>
              </a:pathLst>
            </a:custGeom>
            <a:ln w="952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1256407" y="5967263"/>
            <a:ext cx="428625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spc="-5" dirty="0">
                <a:solidFill>
                  <a:srgbClr val="FFFFFF"/>
                </a:solidFill>
                <a:latin typeface="Comic Sans MS"/>
                <a:cs typeface="Comic Sans MS"/>
              </a:rPr>
              <a:t>04</a:t>
            </a:r>
            <a:endParaRPr sz="2600">
              <a:latin typeface="Comic Sans MS"/>
              <a:cs typeface="Comic Sans MS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764235" y="4051693"/>
            <a:ext cx="1400175" cy="2727960"/>
            <a:chOff x="764235" y="4051693"/>
            <a:chExt cx="1400175" cy="2727960"/>
          </a:xfrm>
        </p:grpSpPr>
        <p:sp>
          <p:nvSpPr>
            <p:cNvPr id="21" name="object 21"/>
            <p:cNvSpPr/>
            <p:nvPr/>
          </p:nvSpPr>
          <p:spPr>
            <a:xfrm>
              <a:off x="879373" y="5602935"/>
              <a:ext cx="1171575" cy="1171575"/>
            </a:xfrm>
            <a:custGeom>
              <a:avLst/>
              <a:gdLst/>
              <a:ahLst/>
              <a:cxnLst/>
              <a:rect l="l" t="t" r="r" b="b"/>
              <a:pathLst>
                <a:path w="1171575" h="1171575">
                  <a:moveTo>
                    <a:pt x="0" y="581025"/>
                  </a:moveTo>
                  <a:lnTo>
                    <a:pt x="581025" y="0"/>
                  </a:lnTo>
                  <a:lnTo>
                    <a:pt x="1171574" y="581025"/>
                  </a:lnTo>
                  <a:lnTo>
                    <a:pt x="581025" y="1171575"/>
                  </a:lnTo>
                  <a:lnTo>
                    <a:pt x="0" y="581025"/>
                  </a:lnTo>
                  <a:close/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768997" y="4056456"/>
              <a:ext cx="1390650" cy="1390650"/>
            </a:xfrm>
            <a:custGeom>
              <a:avLst/>
              <a:gdLst/>
              <a:ahLst/>
              <a:cxnLst/>
              <a:rect l="l" t="t" r="r" b="b"/>
              <a:pathLst>
                <a:path w="1390650" h="1390650">
                  <a:moveTo>
                    <a:pt x="0" y="695325"/>
                  </a:moveTo>
                  <a:lnTo>
                    <a:pt x="695325" y="0"/>
                  </a:lnTo>
                  <a:lnTo>
                    <a:pt x="1390649" y="695325"/>
                  </a:lnTo>
                  <a:lnTo>
                    <a:pt x="695325" y="1390650"/>
                  </a:lnTo>
                  <a:lnTo>
                    <a:pt x="0" y="695325"/>
                  </a:lnTo>
                  <a:close/>
                </a:path>
              </a:pathLst>
            </a:custGeom>
            <a:ln w="9525">
              <a:solidFill>
                <a:srgbClr val="FBD8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817460" y="4104932"/>
              <a:ext cx="1295400" cy="1295400"/>
            </a:xfrm>
            <a:custGeom>
              <a:avLst/>
              <a:gdLst/>
              <a:ahLst/>
              <a:cxnLst/>
              <a:rect l="l" t="t" r="r" b="b"/>
              <a:pathLst>
                <a:path w="1295400" h="1295400">
                  <a:moveTo>
                    <a:pt x="647700" y="1295400"/>
                  </a:moveTo>
                  <a:lnTo>
                    <a:pt x="0" y="647700"/>
                  </a:lnTo>
                  <a:lnTo>
                    <a:pt x="647700" y="0"/>
                  </a:lnTo>
                  <a:lnTo>
                    <a:pt x="1295399" y="647700"/>
                  </a:lnTo>
                  <a:lnTo>
                    <a:pt x="647700" y="1295400"/>
                  </a:lnTo>
                  <a:close/>
                </a:path>
              </a:pathLst>
            </a:custGeom>
            <a:solidFill>
              <a:srgbClr val="FBD8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817460" y="4104932"/>
              <a:ext cx="1295400" cy="1295400"/>
            </a:xfrm>
            <a:custGeom>
              <a:avLst/>
              <a:gdLst/>
              <a:ahLst/>
              <a:cxnLst/>
              <a:rect l="l" t="t" r="r" b="b"/>
              <a:pathLst>
                <a:path w="1295400" h="1295400">
                  <a:moveTo>
                    <a:pt x="0" y="647700"/>
                  </a:moveTo>
                  <a:lnTo>
                    <a:pt x="647700" y="0"/>
                  </a:lnTo>
                  <a:lnTo>
                    <a:pt x="1295399" y="647700"/>
                  </a:lnTo>
                  <a:lnTo>
                    <a:pt x="647700" y="1295400"/>
                  </a:lnTo>
                  <a:lnTo>
                    <a:pt x="0" y="647700"/>
                  </a:lnTo>
                  <a:close/>
                </a:path>
              </a:pathLst>
            </a:custGeom>
            <a:ln w="9525">
              <a:solidFill>
                <a:srgbClr val="FBD8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1256407" y="4531171"/>
            <a:ext cx="428625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spc="-5" dirty="0">
                <a:solidFill>
                  <a:srgbClr val="FFFFFF"/>
                </a:solidFill>
                <a:latin typeface="Comic Sans MS"/>
                <a:cs typeface="Comic Sans MS"/>
              </a:rPr>
              <a:t>03</a:t>
            </a:r>
            <a:endParaRPr sz="2600">
              <a:latin typeface="Comic Sans MS"/>
              <a:cs typeface="Comic Sans MS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764235" y="2615653"/>
            <a:ext cx="1400175" cy="2727960"/>
            <a:chOff x="764235" y="2615653"/>
            <a:chExt cx="1400175" cy="2727960"/>
          </a:xfrm>
        </p:grpSpPr>
        <p:sp>
          <p:nvSpPr>
            <p:cNvPr id="27" name="object 27"/>
            <p:cNvSpPr/>
            <p:nvPr/>
          </p:nvSpPr>
          <p:spPr>
            <a:xfrm>
              <a:off x="879373" y="4166844"/>
              <a:ext cx="1171575" cy="1171575"/>
            </a:xfrm>
            <a:custGeom>
              <a:avLst/>
              <a:gdLst/>
              <a:ahLst/>
              <a:cxnLst/>
              <a:rect l="l" t="t" r="r" b="b"/>
              <a:pathLst>
                <a:path w="1171575" h="1171575">
                  <a:moveTo>
                    <a:pt x="0" y="581025"/>
                  </a:moveTo>
                  <a:lnTo>
                    <a:pt x="581025" y="0"/>
                  </a:lnTo>
                  <a:lnTo>
                    <a:pt x="1171574" y="581025"/>
                  </a:lnTo>
                  <a:lnTo>
                    <a:pt x="581025" y="1171575"/>
                  </a:lnTo>
                  <a:lnTo>
                    <a:pt x="0" y="581025"/>
                  </a:lnTo>
                  <a:close/>
                </a:path>
              </a:pathLst>
            </a:custGeom>
            <a:ln w="952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768997" y="2620416"/>
              <a:ext cx="1390650" cy="1390650"/>
            </a:xfrm>
            <a:custGeom>
              <a:avLst/>
              <a:gdLst/>
              <a:ahLst/>
              <a:cxnLst/>
              <a:rect l="l" t="t" r="r" b="b"/>
              <a:pathLst>
                <a:path w="1390650" h="1390650">
                  <a:moveTo>
                    <a:pt x="0" y="695325"/>
                  </a:moveTo>
                  <a:lnTo>
                    <a:pt x="695325" y="0"/>
                  </a:lnTo>
                  <a:lnTo>
                    <a:pt x="1390649" y="695325"/>
                  </a:lnTo>
                  <a:lnTo>
                    <a:pt x="695325" y="1390650"/>
                  </a:lnTo>
                  <a:lnTo>
                    <a:pt x="0" y="695325"/>
                  </a:lnTo>
                  <a:close/>
                </a:path>
              </a:pathLst>
            </a:custGeom>
            <a:ln w="9525">
              <a:solidFill>
                <a:srgbClr val="ED5B5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817460" y="2668841"/>
              <a:ext cx="1295400" cy="1295400"/>
            </a:xfrm>
            <a:custGeom>
              <a:avLst/>
              <a:gdLst/>
              <a:ahLst/>
              <a:cxnLst/>
              <a:rect l="l" t="t" r="r" b="b"/>
              <a:pathLst>
                <a:path w="1295400" h="1295400">
                  <a:moveTo>
                    <a:pt x="647700" y="1295400"/>
                  </a:moveTo>
                  <a:lnTo>
                    <a:pt x="0" y="647700"/>
                  </a:lnTo>
                  <a:lnTo>
                    <a:pt x="647700" y="0"/>
                  </a:lnTo>
                  <a:lnTo>
                    <a:pt x="1295399" y="647700"/>
                  </a:lnTo>
                  <a:lnTo>
                    <a:pt x="647700" y="1295400"/>
                  </a:lnTo>
                  <a:close/>
                </a:path>
              </a:pathLst>
            </a:custGeom>
            <a:solidFill>
              <a:srgbClr val="ED5B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817460" y="2668841"/>
              <a:ext cx="1295400" cy="1295400"/>
            </a:xfrm>
            <a:custGeom>
              <a:avLst/>
              <a:gdLst/>
              <a:ahLst/>
              <a:cxnLst/>
              <a:rect l="l" t="t" r="r" b="b"/>
              <a:pathLst>
                <a:path w="1295400" h="1295400">
                  <a:moveTo>
                    <a:pt x="0" y="647700"/>
                  </a:moveTo>
                  <a:lnTo>
                    <a:pt x="647700" y="0"/>
                  </a:lnTo>
                  <a:lnTo>
                    <a:pt x="1295399" y="647700"/>
                  </a:lnTo>
                  <a:lnTo>
                    <a:pt x="647700" y="1295400"/>
                  </a:lnTo>
                  <a:lnTo>
                    <a:pt x="0" y="647700"/>
                  </a:lnTo>
                  <a:close/>
                </a:path>
              </a:pathLst>
            </a:custGeom>
            <a:ln w="9524">
              <a:solidFill>
                <a:srgbClr val="ED5B5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1256407" y="3095079"/>
            <a:ext cx="428625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spc="-5" dirty="0">
                <a:solidFill>
                  <a:srgbClr val="FFFFFF"/>
                </a:solidFill>
                <a:latin typeface="Comic Sans MS"/>
                <a:cs typeface="Comic Sans MS"/>
              </a:rPr>
              <a:t>02</a:t>
            </a:r>
            <a:endParaRPr sz="2600">
              <a:latin typeface="Comic Sans MS"/>
              <a:cs typeface="Comic Sans MS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879373" y="2730754"/>
            <a:ext cx="1171575" cy="1171575"/>
          </a:xfrm>
          <a:custGeom>
            <a:avLst/>
            <a:gdLst/>
            <a:ahLst/>
            <a:cxnLst/>
            <a:rect l="l" t="t" r="r" b="b"/>
            <a:pathLst>
              <a:path w="1171575" h="1171575">
                <a:moveTo>
                  <a:pt x="0" y="581025"/>
                </a:moveTo>
                <a:lnTo>
                  <a:pt x="581025" y="0"/>
                </a:lnTo>
                <a:lnTo>
                  <a:pt x="1171574" y="581025"/>
                </a:lnTo>
                <a:lnTo>
                  <a:pt x="581025" y="1171575"/>
                </a:lnTo>
                <a:lnTo>
                  <a:pt x="0" y="581025"/>
                </a:lnTo>
                <a:close/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2378670" y="1797595"/>
            <a:ext cx="141668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3883281" y="1797595"/>
            <a:ext cx="141668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5387893" y="1797595"/>
            <a:ext cx="141668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6892505" y="1797595"/>
            <a:ext cx="141668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8397116" y="1797595"/>
            <a:ext cx="14173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2376388" y="1446063"/>
            <a:ext cx="68834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latin typeface="Comic Sans MS"/>
                <a:cs typeface="Comic Sans MS"/>
              </a:rPr>
              <a:t>Your</a:t>
            </a:r>
            <a:r>
              <a:rPr sz="1100" spc="-75" dirty="0">
                <a:latin typeface="Comic Sans MS"/>
                <a:cs typeface="Comic Sans MS"/>
              </a:rPr>
              <a:t> </a:t>
            </a:r>
            <a:r>
              <a:rPr sz="1100" spc="-5" dirty="0">
                <a:latin typeface="Comic Sans MS"/>
                <a:cs typeface="Comic Sans MS"/>
              </a:rPr>
              <a:t>Text</a:t>
            </a:r>
            <a:endParaRPr sz="1100">
              <a:latin typeface="Comic Sans MS"/>
              <a:cs typeface="Comic Sans MS"/>
            </a:endParaRPr>
          </a:p>
        </p:txBody>
      </p:sp>
      <p:graphicFrame>
        <p:nvGraphicFramePr>
          <p:cNvPr id="39" name="object 39"/>
          <p:cNvGraphicFramePr>
            <a:graphicFrameLocks noGrp="1"/>
          </p:cNvGraphicFramePr>
          <p:nvPr/>
        </p:nvGraphicFramePr>
        <p:xfrm>
          <a:off x="2361603" y="2140235"/>
          <a:ext cx="7472045" cy="44856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776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4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049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049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8018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58463">
                <a:tc>
                  <a:txBody>
                    <a:bodyPr/>
                    <a:lstStyle/>
                    <a:p>
                      <a:pPr marL="29209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1000" spc="-5" dirty="0">
                          <a:latin typeface="Comic Sans MS"/>
                          <a:cs typeface="Comic Sans MS"/>
                        </a:rPr>
                        <a:t>Replace</a:t>
                      </a:r>
                      <a:r>
                        <a:rPr sz="1000" spc="-30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your</a:t>
                      </a:r>
                      <a:r>
                        <a:rPr sz="1000" spc="-2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text</a:t>
                      </a:r>
                      <a:r>
                        <a:rPr sz="1000" spc="-2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here!</a:t>
                      </a:r>
                      <a:endParaRPr sz="1000">
                        <a:latin typeface="Comic Sans MS"/>
                        <a:cs typeface="Comic Sans MS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7305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omic Sans MS"/>
                          <a:cs typeface="Comic Sans MS"/>
                        </a:rPr>
                        <a:t>Your</a:t>
                      </a:r>
                      <a:r>
                        <a:rPr sz="1100" spc="-50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100" spc="-5" dirty="0">
                          <a:latin typeface="Comic Sans MS"/>
                          <a:cs typeface="Comic Sans MS"/>
                        </a:rPr>
                        <a:t>Text</a:t>
                      </a:r>
                      <a:endParaRPr sz="1100">
                        <a:latin typeface="Comic Sans MS"/>
                        <a:cs typeface="Comic Sans MS"/>
                      </a:endParaRPr>
                    </a:p>
                  </a:txBody>
                  <a:tcPr marL="0" marR="0" marT="12700" marB="0"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D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1000" spc="-5" dirty="0">
                          <a:latin typeface="Comic Sans MS"/>
                          <a:cs typeface="Comic Sans MS"/>
                        </a:rPr>
                        <a:t>Replace</a:t>
                      </a:r>
                      <a:r>
                        <a:rPr sz="1000" spc="-30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your</a:t>
                      </a:r>
                      <a:r>
                        <a:rPr sz="1000" spc="-2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text</a:t>
                      </a:r>
                      <a:r>
                        <a:rPr sz="1000" spc="-2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here!</a:t>
                      </a:r>
                      <a:endParaRPr sz="1000">
                        <a:latin typeface="Comic Sans MS"/>
                        <a:cs typeface="Comic Sans MS"/>
                      </a:endParaRPr>
                    </a:p>
                  </a:txBody>
                  <a:tcPr marL="0" marR="0" marT="12700" marB="0">
                    <a:solidFill>
                      <a:srgbClr val="FFFD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1000" spc="-5" dirty="0">
                          <a:latin typeface="Comic Sans MS"/>
                          <a:cs typeface="Comic Sans MS"/>
                        </a:rPr>
                        <a:t>Replace</a:t>
                      </a:r>
                      <a:r>
                        <a:rPr sz="1000" spc="-30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your</a:t>
                      </a:r>
                      <a:r>
                        <a:rPr sz="1000" spc="-2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text</a:t>
                      </a:r>
                      <a:r>
                        <a:rPr sz="1000" spc="-2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here!</a:t>
                      </a:r>
                      <a:endParaRPr sz="1000">
                        <a:latin typeface="Comic Sans MS"/>
                        <a:cs typeface="Comic Sans MS"/>
                      </a:endParaRPr>
                    </a:p>
                  </a:txBody>
                  <a:tcPr marL="0" marR="0" marT="12700" marB="0">
                    <a:solidFill>
                      <a:srgbClr val="FFFD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1000" spc="-5" dirty="0">
                          <a:latin typeface="Comic Sans MS"/>
                          <a:cs typeface="Comic Sans MS"/>
                        </a:rPr>
                        <a:t>Replace</a:t>
                      </a:r>
                      <a:r>
                        <a:rPr sz="1000" spc="-30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your</a:t>
                      </a:r>
                      <a:r>
                        <a:rPr sz="1000" spc="-2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text</a:t>
                      </a:r>
                      <a:r>
                        <a:rPr sz="1000" spc="-2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here!</a:t>
                      </a:r>
                      <a:endParaRPr sz="1000">
                        <a:latin typeface="Comic Sans MS"/>
                        <a:cs typeface="Comic Sans MS"/>
                      </a:endParaRPr>
                    </a:p>
                  </a:txBody>
                  <a:tcPr marL="0" marR="0" marT="12700" marB="0">
                    <a:solidFill>
                      <a:srgbClr val="FFFDF9"/>
                    </a:solidFill>
                  </a:tcPr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1000" spc="-5" dirty="0">
                          <a:latin typeface="Comic Sans MS"/>
                          <a:cs typeface="Comic Sans MS"/>
                        </a:rPr>
                        <a:t>Replace</a:t>
                      </a:r>
                      <a:r>
                        <a:rPr sz="1000" spc="-30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your</a:t>
                      </a:r>
                      <a:r>
                        <a:rPr sz="1000" spc="-2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text</a:t>
                      </a:r>
                      <a:r>
                        <a:rPr sz="1000" spc="-2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here!</a:t>
                      </a:r>
                      <a:endParaRPr sz="1000">
                        <a:latin typeface="Comic Sans MS"/>
                        <a:cs typeface="Comic Sans MS"/>
                      </a:endParaRPr>
                    </a:p>
                  </a:txBody>
                  <a:tcPr marL="0" marR="0" marT="12700" marB="0">
                    <a:solidFill>
                      <a:srgbClr val="FFFD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4719">
                <a:tc>
                  <a:txBody>
                    <a:bodyPr/>
                    <a:lstStyle/>
                    <a:p>
                      <a:pPr marL="29209">
                        <a:lnSpc>
                          <a:spcPct val="100000"/>
                        </a:lnSpc>
                        <a:spcBef>
                          <a:spcPts val="1160"/>
                        </a:spcBef>
                      </a:pPr>
                      <a:r>
                        <a:rPr sz="1000" spc="-5" dirty="0">
                          <a:latin typeface="Comic Sans MS"/>
                          <a:cs typeface="Comic Sans MS"/>
                        </a:rPr>
                        <a:t>Replace</a:t>
                      </a:r>
                      <a:r>
                        <a:rPr sz="1000" spc="-30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your</a:t>
                      </a:r>
                      <a:r>
                        <a:rPr sz="1000" spc="-2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text</a:t>
                      </a:r>
                      <a:r>
                        <a:rPr sz="1000" spc="-2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here!</a:t>
                      </a:r>
                      <a:endParaRPr sz="1000">
                        <a:latin typeface="Comic Sans MS"/>
                        <a:cs typeface="Comic Sans MS"/>
                      </a:endParaRPr>
                    </a:p>
                  </a:txBody>
                  <a:tcPr marL="0" marR="0" marT="147320" marB="0">
                    <a:lnT w="9525">
                      <a:solidFill>
                        <a:srgbClr val="000000"/>
                      </a:solidFill>
                      <a:prstDash val="solid"/>
                    </a:lnT>
                    <a:solidFill>
                      <a:srgbClr val="FFFD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60"/>
                        </a:spcBef>
                      </a:pPr>
                      <a:r>
                        <a:rPr sz="1000" spc="-5" dirty="0">
                          <a:latin typeface="Comic Sans MS"/>
                          <a:cs typeface="Comic Sans MS"/>
                        </a:rPr>
                        <a:t>Replace</a:t>
                      </a:r>
                      <a:r>
                        <a:rPr sz="1000" spc="-30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your</a:t>
                      </a:r>
                      <a:r>
                        <a:rPr sz="1000" spc="-2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text</a:t>
                      </a:r>
                      <a:r>
                        <a:rPr sz="1000" spc="-2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here!</a:t>
                      </a:r>
                      <a:endParaRPr sz="1000">
                        <a:latin typeface="Comic Sans MS"/>
                        <a:cs typeface="Comic Sans MS"/>
                      </a:endParaRPr>
                    </a:p>
                  </a:txBody>
                  <a:tcPr marL="0" marR="0" marT="147320" marB="0">
                    <a:solidFill>
                      <a:srgbClr val="FFFD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60"/>
                        </a:spcBef>
                      </a:pPr>
                      <a:r>
                        <a:rPr sz="1000" spc="-5" dirty="0">
                          <a:latin typeface="Comic Sans MS"/>
                          <a:cs typeface="Comic Sans MS"/>
                        </a:rPr>
                        <a:t>Replace</a:t>
                      </a:r>
                      <a:r>
                        <a:rPr sz="1000" spc="-30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your</a:t>
                      </a:r>
                      <a:r>
                        <a:rPr sz="1000" spc="-2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text</a:t>
                      </a:r>
                      <a:r>
                        <a:rPr sz="1000" spc="-2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here!</a:t>
                      </a:r>
                      <a:endParaRPr sz="1000">
                        <a:latin typeface="Comic Sans MS"/>
                        <a:cs typeface="Comic Sans MS"/>
                      </a:endParaRPr>
                    </a:p>
                  </a:txBody>
                  <a:tcPr marL="0" marR="0" marT="147320" marB="0">
                    <a:solidFill>
                      <a:srgbClr val="FFFD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60"/>
                        </a:spcBef>
                      </a:pPr>
                      <a:r>
                        <a:rPr sz="1000" spc="-5" dirty="0">
                          <a:latin typeface="Comic Sans MS"/>
                          <a:cs typeface="Comic Sans MS"/>
                        </a:rPr>
                        <a:t>Replace</a:t>
                      </a:r>
                      <a:r>
                        <a:rPr sz="1000" spc="-30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your</a:t>
                      </a:r>
                      <a:r>
                        <a:rPr sz="1000" spc="-2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text</a:t>
                      </a:r>
                      <a:r>
                        <a:rPr sz="1000" spc="-2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here!</a:t>
                      </a:r>
                      <a:endParaRPr sz="1000">
                        <a:latin typeface="Comic Sans MS"/>
                        <a:cs typeface="Comic Sans MS"/>
                      </a:endParaRPr>
                    </a:p>
                  </a:txBody>
                  <a:tcPr marL="0" marR="0" marT="147320" marB="0">
                    <a:solidFill>
                      <a:srgbClr val="FFFDF9"/>
                    </a:solidFill>
                  </a:tcPr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1160"/>
                        </a:spcBef>
                      </a:pPr>
                      <a:r>
                        <a:rPr sz="1000" spc="-5" dirty="0">
                          <a:latin typeface="Comic Sans MS"/>
                          <a:cs typeface="Comic Sans MS"/>
                        </a:rPr>
                        <a:t>Replace</a:t>
                      </a:r>
                      <a:r>
                        <a:rPr sz="1000" spc="-30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your</a:t>
                      </a:r>
                      <a:r>
                        <a:rPr sz="1000" spc="-2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text</a:t>
                      </a:r>
                      <a:r>
                        <a:rPr sz="1000" spc="-2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here!</a:t>
                      </a:r>
                      <a:endParaRPr sz="1000">
                        <a:latin typeface="Comic Sans MS"/>
                        <a:cs typeface="Comic Sans MS"/>
                      </a:endParaRPr>
                    </a:p>
                  </a:txBody>
                  <a:tcPr marL="0" marR="0" marT="147320" marB="0">
                    <a:solidFill>
                      <a:srgbClr val="FFFD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1632">
                <a:tc>
                  <a:txBody>
                    <a:bodyPr/>
                    <a:lstStyle/>
                    <a:p>
                      <a:pPr marL="29209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000" spc="-5" dirty="0">
                          <a:latin typeface="Comic Sans MS"/>
                          <a:cs typeface="Comic Sans MS"/>
                        </a:rPr>
                        <a:t>Replace</a:t>
                      </a:r>
                      <a:r>
                        <a:rPr sz="1000" spc="-30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your</a:t>
                      </a:r>
                      <a:r>
                        <a:rPr sz="1000" spc="-2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text</a:t>
                      </a:r>
                      <a:r>
                        <a:rPr sz="1000" spc="-2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here!</a:t>
                      </a:r>
                      <a:endParaRPr sz="1000">
                        <a:latin typeface="Comic Sans MS"/>
                        <a:cs typeface="Comic Sans MS"/>
                      </a:endParaRPr>
                    </a:p>
                  </a:txBody>
                  <a:tcPr marL="0" marR="0" marT="95885" marB="0">
                    <a:solidFill>
                      <a:srgbClr val="FFFD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000" spc="-5" dirty="0">
                          <a:latin typeface="Comic Sans MS"/>
                          <a:cs typeface="Comic Sans MS"/>
                        </a:rPr>
                        <a:t>Replace</a:t>
                      </a:r>
                      <a:r>
                        <a:rPr sz="1000" spc="-30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your</a:t>
                      </a:r>
                      <a:r>
                        <a:rPr sz="1000" spc="-2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text</a:t>
                      </a:r>
                      <a:r>
                        <a:rPr sz="1000" spc="-2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here!</a:t>
                      </a:r>
                      <a:endParaRPr sz="1000">
                        <a:latin typeface="Comic Sans MS"/>
                        <a:cs typeface="Comic Sans MS"/>
                      </a:endParaRPr>
                    </a:p>
                  </a:txBody>
                  <a:tcPr marL="0" marR="0" marT="95885" marB="0">
                    <a:solidFill>
                      <a:srgbClr val="FFFD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000" spc="-5" dirty="0">
                          <a:latin typeface="Comic Sans MS"/>
                          <a:cs typeface="Comic Sans MS"/>
                        </a:rPr>
                        <a:t>Replace</a:t>
                      </a:r>
                      <a:r>
                        <a:rPr sz="1000" spc="-30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your</a:t>
                      </a:r>
                      <a:r>
                        <a:rPr sz="1000" spc="-2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text</a:t>
                      </a:r>
                      <a:r>
                        <a:rPr sz="1000" spc="-2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here!</a:t>
                      </a:r>
                      <a:endParaRPr sz="1000">
                        <a:latin typeface="Comic Sans MS"/>
                        <a:cs typeface="Comic Sans MS"/>
                      </a:endParaRPr>
                    </a:p>
                  </a:txBody>
                  <a:tcPr marL="0" marR="0" marT="95885" marB="0">
                    <a:solidFill>
                      <a:srgbClr val="FFFD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000" spc="-5" dirty="0">
                          <a:latin typeface="Comic Sans MS"/>
                          <a:cs typeface="Comic Sans MS"/>
                        </a:rPr>
                        <a:t>Replace</a:t>
                      </a:r>
                      <a:r>
                        <a:rPr sz="1000" spc="-30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your</a:t>
                      </a:r>
                      <a:r>
                        <a:rPr sz="1000" spc="-2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text</a:t>
                      </a:r>
                      <a:r>
                        <a:rPr sz="1000" spc="-2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here!</a:t>
                      </a:r>
                      <a:endParaRPr sz="1000">
                        <a:latin typeface="Comic Sans MS"/>
                        <a:cs typeface="Comic Sans MS"/>
                      </a:endParaRPr>
                    </a:p>
                  </a:txBody>
                  <a:tcPr marL="0" marR="0" marT="95885" marB="0">
                    <a:solidFill>
                      <a:srgbClr val="FFFDF9"/>
                    </a:solidFill>
                  </a:tcPr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000" spc="-5" dirty="0">
                          <a:latin typeface="Comic Sans MS"/>
                          <a:cs typeface="Comic Sans MS"/>
                        </a:rPr>
                        <a:t>Replace</a:t>
                      </a:r>
                      <a:r>
                        <a:rPr sz="1000" spc="-30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your</a:t>
                      </a:r>
                      <a:r>
                        <a:rPr sz="1000" spc="-2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text</a:t>
                      </a:r>
                      <a:r>
                        <a:rPr sz="1000" spc="-2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here!</a:t>
                      </a:r>
                      <a:endParaRPr sz="1000">
                        <a:latin typeface="Comic Sans MS"/>
                        <a:cs typeface="Comic Sans MS"/>
                      </a:endParaRPr>
                    </a:p>
                  </a:txBody>
                  <a:tcPr marL="0" marR="0" marT="95885" marB="0">
                    <a:solidFill>
                      <a:srgbClr val="FFFD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968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27305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omic Sans MS"/>
                          <a:cs typeface="Comic Sans MS"/>
                        </a:rPr>
                        <a:t>Your</a:t>
                      </a:r>
                      <a:r>
                        <a:rPr sz="1100" spc="-50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100" spc="-5" dirty="0">
                          <a:latin typeface="Comic Sans MS"/>
                          <a:cs typeface="Comic Sans MS"/>
                        </a:rPr>
                        <a:t>Text</a:t>
                      </a:r>
                      <a:endParaRPr sz="1100">
                        <a:latin typeface="Comic Sans MS"/>
                        <a:cs typeface="Comic Sans MS"/>
                      </a:endParaRPr>
                    </a:p>
                  </a:txBody>
                  <a:tcPr marL="0" marR="0" marT="3810" marB="0"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DF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DF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DF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DF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D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1812">
                <a:tc>
                  <a:txBody>
                    <a:bodyPr/>
                    <a:lstStyle/>
                    <a:p>
                      <a:pPr marL="29209">
                        <a:lnSpc>
                          <a:spcPts val="1190"/>
                        </a:lnSpc>
                        <a:spcBef>
                          <a:spcPts val="1160"/>
                        </a:spcBef>
                      </a:pPr>
                      <a:r>
                        <a:rPr sz="1000" spc="-5" dirty="0">
                          <a:latin typeface="Comic Sans MS"/>
                          <a:cs typeface="Comic Sans MS"/>
                        </a:rPr>
                        <a:t>Replace</a:t>
                      </a:r>
                      <a:r>
                        <a:rPr sz="1000" spc="-30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your</a:t>
                      </a:r>
                      <a:r>
                        <a:rPr sz="1000" spc="-2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text</a:t>
                      </a:r>
                      <a:r>
                        <a:rPr sz="1000" spc="-2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here!</a:t>
                      </a:r>
                      <a:endParaRPr sz="1000">
                        <a:latin typeface="Comic Sans MS"/>
                        <a:cs typeface="Comic Sans MS"/>
                      </a:endParaRPr>
                    </a:p>
                  </a:txBody>
                  <a:tcPr marL="0" marR="0" marT="147320" marB="0">
                    <a:lnT w="9525">
                      <a:solidFill>
                        <a:srgbClr val="000000"/>
                      </a:solidFill>
                      <a:prstDash val="solid"/>
                    </a:lnT>
                    <a:solidFill>
                      <a:srgbClr val="FFFD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90"/>
                        </a:lnSpc>
                        <a:spcBef>
                          <a:spcPts val="1160"/>
                        </a:spcBef>
                      </a:pPr>
                      <a:r>
                        <a:rPr sz="1000" spc="-5" dirty="0">
                          <a:latin typeface="Comic Sans MS"/>
                          <a:cs typeface="Comic Sans MS"/>
                        </a:rPr>
                        <a:t>Replace</a:t>
                      </a:r>
                      <a:r>
                        <a:rPr sz="1000" spc="-30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your</a:t>
                      </a:r>
                      <a:r>
                        <a:rPr sz="1000" spc="-2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text</a:t>
                      </a:r>
                      <a:r>
                        <a:rPr sz="1000" spc="-2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here!</a:t>
                      </a:r>
                      <a:endParaRPr sz="1000">
                        <a:latin typeface="Comic Sans MS"/>
                        <a:cs typeface="Comic Sans MS"/>
                      </a:endParaRPr>
                    </a:p>
                  </a:txBody>
                  <a:tcPr marL="0" marR="0" marT="147320" marB="0">
                    <a:solidFill>
                      <a:srgbClr val="FFFD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90"/>
                        </a:lnSpc>
                        <a:spcBef>
                          <a:spcPts val="1160"/>
                        </a:spcBef>
                      </a:pPr>
                      <a:r>
                        <a:rPr sz="1000" spc="-5" dirty="0">
                          <a:latin typeface="Comic Sans MS"/>
                          <a:cs typeface="Comic Sans MS"/>
                        </a:rPr>
                        <a:t>Replace</a:t>
                      </a:r>
                      <a:r>
                        <a:rPr sz="1000" spc="-30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your</a:t>
                      </a:r>
                      <a:r>
                        <a:rPr sz="1000" spc="-2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text</a:t>
                      </a:r>
                      <a:r>
                        <a:rPr sz="1000" spc="-2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here!</a:t>
                      </a:r>
                      <a:endParaRPr sz="1000">
                        <a:latin typeface="Comic Sans MS"/>
                        <a:cs typeface="Comic Sans MS"/>
                      </a:endParaRPr>
                    </a:p>
                  </a:txBody>
                  <a:tcPr marL="0" marR="0" marT="147320" marB="0">
                    <a:solidFill>
                      <a:srgbClr val="FFFD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90"/>
                        </a:lnSpc>
                        <a:spcBef>
                          <a:spcPts val="1160"/>
                        </a:spcBef>
                      </a:pPr>
                      <a:r>
                        <a:rPr sz="1000" spc="-5" dirty="0">
                          <a:latin typeface="Comic Sans MS"/>
                          <a:cs typeface="Comic Sans MS"/>
                        </a:rPr>
                        <a:t>Replace</a:t>
                      </a:r>
                      <a:r>
                        <a:rPr sz="1000" spc="-30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your</a:t>
                      </a:r>
                      <a:r>
                        <a:rPr sz="1000" spc="-2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text</a:t>
                      </a:r>
                      <a:r>
                        <a:rPr sz="1000" spc="-2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here!</a:t>
                      </a:r>
                      <a:endParaRPr sz="1000">
                        <a:latin typeface="Comic Sans MS"/>
                        <a:cs typeface="Comic Sans MS"/>
                      </a:endParaRPr>
                    </a:p>
                  </a:txBody>
                  <a:tcPr marL="0" marR="0" marT="147320" marB="0">
                    <a:solidFill>
                      <a:srgbClr val="FFFDF9"/>
                    </a:solidFill>
                  </a:tcPr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ts val="1190"/>
                        </a:lnSpc>
                        <a:spcBef>
                          <a:spcPts val="1160"/>
                        </a:spcBef>
                      </a:pPr>
                      <a:r>
                        <a:rPr sz="1000" spc="-5" dirty="0">
                          <a:latin typeface="Comic Sans MS"/>
                          <a:cs typeface="Comic Sans MS"/>
                        </a:rPr>
                        <a:t>Replace</a:t>
                      </a:r>
                      <a:r>
                        <a:rPr sz="1000" spc="-30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your</a:t>
                      </a:r>
                      <a:r>
                        <a:rPr sz="1000" spc="-2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text</a:t>
                      </a:r>
                      <a:r>
                        <a:rPr sz="1000" spc="-2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here!</a:t>
                      </a:r>
                      <a:endParaRPr sz="1000">
                        <a:latin typeface="Comic Sans MS"/>
                        <a:cs typeface="Comic Sans MS"/>
                      </a:endParaRPr>
                    </a:p>
                  </a:txBody>
                  <a:tcPr marL="0" marR="0" marT="147320" marB="0">
                    <a:solidFill>
                      <a:srgbClr val="FFFD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459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9209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omic Sans MS"/>
                          <a:cs typeface="Comic Sans MS"/>
                        </a:rPr>
                        <a:t>Replace</a:t>
                      </a:r>
                      <a:r>
                        <a:rPr sz="1000" spc="-30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your</a:t>
                      </a:r>
                      <a:r>
                        <a:rPr sz="1000" spc="-2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text</a:t>
                      </a:r>
                      <a:r>
                        <a:rPr sz="1000" spc="-2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here!</a:t>
                      </a:r>
                      <a:endParaRPr sz="1000">
                        <a:latin typeface="Comic Sans MS"/>
                        <a:cs typeface="Comic Sans MS"/>
                      </a:endParaRPr>
                    </a:p>
                  </a:txBody>
                  <a:tcPr marL="0" marR="0" marT="3175" marB="0">
                    <a:solidFill>
                      <a:srgbClr val="FFFDF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omic Sans MS"/>
                          <a:cs typeface="Comic Sans MS"/>
                        </a:rPr>
                        <a:t>Replace</a:t>
                      </a:r>
                      <a:r>
                        <a:rPr sz="1000" spc="-30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your</a:t>
                      </a:r>
                      <a:r>
                        <a:rPr sz="1000" spc="-2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text</a:t>
                      </a:r>
                      <a:r>
                        <a:rPr sz="1000" spc="-2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here!</a:t>
                      </a:r>
                      <a:endParaRPr sz="1000">
                        <a:latin typeface="Comic Sans MS"/>
                        <a:cs typeface="Comic Sans MS"/>
                      </a:endParaRPr>
                    </a:p>
                  </a:txBody>
                  <a:tcPr marL="0" marR="0" marT="3175" marB="0">
                    <a:solidFill>
                      <a:srgbClr val="FFFDF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omic Sans MS"/>
                          <a:cs typeface="Comic Sans MS"/>
                        </a:rPr>
                        <a:t>Replace</a:t>
                      </a:r>
                      <a:r>
                        <a:rPr sz="1000" spc="-30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your</a:t>
                      </a:r>
                      <a:r>
                        <a:rPr sz="1000" spc="-2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text</a:t>
                      </a:r>
                      <a:r>
                        <a:rPr sz="1000" spc="-2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here!</a:t>
                      </a:r>
                      <a:endParaRPr sz="1000">
                        <a:latin typeface="Comic Sans MS"/>
                        <a:cs typeface="Comic Sans MS"/>
                      </a:endParaRPr>
                    </a:p>
                  </a:txBody>
                  <a:tcPr marL="0" marR="0" marT="3175" marB="0">
                    <a:solidFill>
                      <a:srgbClr val="FFFDF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omic Sans MS"/>
                          <a:cs typeface="Comic Sans MS"/>
                        </a:rPr>
                        <a:t>Replace</a:t>
                      </a:r>
                      <a:r>
                        <a:rPr sz="1000" spc="-30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your</a:t>
                      </a:r>
                      <a:r>
                        <a:rPr sz="1000" spc="-2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text</a:t>
                      </a:r>
                      <a:r>
                        <a:rPr sz="1000" spc="-2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here!</a:t>
                      </a:r>
                      <a:endParaRPr sz="1000">
                        <a:latin typeface="Comic Sans MS"/>
                        <a:cs typeface="Comic Sans MS"/>
                      </a:endParaRPr>
                    </a:p>
                  </a:txBody>
                  <a:tcPr marL="0" marR="0" marT="3175" marB="0">
                    <a:solidFill>
                      <a:srgbClr val="FFFDF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R="24130" algn="r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omic Sans MS"/>
                          <a:cs typeface="Comic Sans MS"/>
                        </a:rPr>
                        <a:t>Replace</a:t>
                      </a:r>
                      <a:r>
                        <a:rPr sz="1000" spc="-30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your</a:t>
                      </a:r>
                      <a:r>
                        <a:rPr sz="1000" spc="-2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text</a:t>
                      </a:r>
                      <a:r>
                        <a:rPr sz="1000" spc="-2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here!</a:t>
                      </a:r>
                      <a:endParaRPr sz="1000">
                        <a:latin typeface="Comic Sans MS"/>
                        <a:cs typeface="Comic Sans MS"/>
                      </a:endParaRPr>
                    </a:p>
                  </a:txBody>
                  <a:tcPr marL="0" marR="0" marT="3175" marB="0">
                    <a:solidFill>
                      <a:srgbClr val="FFFD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969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27305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omic Sans MS"/>
                          <a:cs typeface="Comic Sans MS"/>
                        </a:rPr>
                        <a:t>Your</a:t>
                      </a:r>
                      <a:r>
                        <a:rPr sz="1100" spc="-50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100" spc="-5" dirty="0">
                          <a:latin typeface="Comic Sans MS"/>
                          <a:cs typeface="Comic Sans MS"/>
                        </a:rPr>
                        <a:t>Text</a:t>
                      </a:r>
                      <a:endParaRPr sz="1100">
                        <a:latin typeface="Comic Sans MS"/>
                        <a:cs typeface="Comic Sans MS"/>
                      </a:endParaRPr>
                    </a:p>
                  </a:txBody>
                  <a:tcPr marL="0" marR="0" marT="3810" marB="0"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DF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DF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DF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DF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D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4760">
                <a:tc>
                  <a:txBody>
                    <a:bodyPr/>
                    <a:lstStyle/>
                    <a:p>
                      <a:pPr marL="29209">
                        <a:lnSpc>
                          <a:spcPct val="100000"/>
                        </a:lnSpc>
                        <a:spcBef>
                          <a:spcPts val="1160"/>
                        </a:spcBef>
                      </a:pPr>
                      <a:r>
                        <a:rPr sz="1000" spc="-5" dirty="0">
                          <a:latin typeface="Comic Sans MS"/>
                          <a:cs typeface="Comic Sans MS"/>
                        </a:rPr>
                        <a:t>Replace</a:t>
                      </a:r>
                      <a:r>
                        <a:rPr sz="1000" spc="-30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your</a:t>
                      </a:r>
                      <a:r>
                        <a:rPr sz="1000" spc="-2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text</a:t>
                      </a:r>
                      <a:r>
                        <a:rPr sz="1000" spc="-2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here!</a:t>
                      </a:r>
                      <a:endParaRPr sz="1000">
                        <a:latin typeface="Comic Sans MS"/>
                        <a:cs typeface="Comic Sans MS"/>
                      </a:endParaRPr>
                    </a:p>
                  </a:txBody>
                  <a:tcPr marL="0" marR="0" marT="147320" marB="0">
                    <a:lnT w="9525">
                      <a:solidFill>
                        <a:srgbClr val="000000"/>
                      </a:solidFill>
                      <a:prstDash val="solid"/>
                    </a:lnT>
                    <a:solidFill>
                      <a:srgbClr val="FFFD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60"/>
                        </a:spcBef>
                      </a:pPr>
                      <a:r>
                        <a:rPr sz="1000" spc="-5" dirty="0">
                          <a:latin typeface="Comic Sans MS"/>
                          <a:cs typeface="Comic Sans MS"/>
                        </a:rPr>
                        <a:t>Replace</a:t>
                      </a:r>
                      <a:r>
                        <a:rPr sz="1000" spc="-30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your</a:t>
                      </a:r>
                      <a:r>
                        <a:rPr sz="1000" spc="-2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text</a:t>
                      </a:r>
                      <a:r>
                        <a:rPr sz="1000" spc="-2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here!</a:t>
                      </a:r>
                      <a:endParaRPr sz="1000">
                        <a:latin typeface="Comic Sans MS"/>
                        <a:cs typeface="Comic Sans MS"/>
                      </a:endParaRPr>
                    </a:p>
                  </a:txBody>
                  <a:tcPr marL="0" marR="0" marT="147320" marB="0">
                    <a:solidFill>
                      <a:srgbClr val="FFFD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60"/>
                        </a:spcBef>
                      </a:pPr>
                      <a:r>
                        <a:rPr sz="1000" spc="-5" dirty="0">
                          <a:latin typeface="Comic Sans MS"/>
                          <a:cs typeface="Comic Sans MS"/>
                        </a:rPr>
                        <a:t>Replace</a:t>
                      </a:r>
                      <a:r>
                        <a:rPr sz="1000" spc="-30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your</a:t>
                      </a:r>
                      <a:r>
                        <a:rPr sz="1000" spc="-2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text</a:t>
                      </a:r>
                      <a:r>
                        <a:rPr sz="1000" spc="-2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here!</a:t>
                      </a:r>
                      <a:endParaRPr sz="1000">
                        <a:latin typeface="Comic Sans MS"/>
                        <a:cs typeface="Comic Sans MS"/>
                      </a:endParaRPr>
                    </a:p>
                  </a:txBody>
                  <a:tcPr marL="0" marR="0" marT="147320" marB="0">
                    <a:solidFill>
                      <a:srgbClr val="FFFD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60"/>
                        </a:spcBef>
                      </a:pPr>
                      <a:r>
                        <a:rPr sz="1000" spc="-5" dirty="0">
                          <a:latin typeface="Comic Sans MS"/>
                          <a:cs typeface="Comic Sans MS"/>
                        </a:rPr>
                        <a:t>Replace</a:t>
                      </a:r>
                      <a:r>
                        <a:rPr sz="1000" spc="-30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your</a:t>
                      </a:r>
                      <a:r>
                        <a:rPr sz="1000" spc="-2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text</a:t>
                      </a:r>
                      <a:r>
                        <a:rPr sz="1000" spc="-2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here!</a:t>
                      </a:r>
                      <a:endParaRPr sz="1000">
                        <a:latin typeface="Comic Sans MS"/>
                        <a:cs typeface="Comic Sans MS"/>
                      </a:endParaRPr>
                    </a:p>
                  </a:txBody>
                  <a:tcPr marL="0" marR="0" marT="147320" marB="0">
                    <a:solidFill>
                      <a:srgbClr val="FFFDF9"/>
                    </a:solidFill>
                  </a:tcPr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1160"/>
                        </a:spcBef>
                      </a:pPr>
                      <a:r>
                        <a:rPr sz="1000" spc="-5" dirty="0">
                          <a:latin typeface="Comic Sans MS"/>
                          <a:cs typeface="Comic Sans MS"/>
                        </a:rPr>
                        <a:t>Replace</a:t>
                      </a:r>
                      <a:r>
                        <a:rPr sz="1000" spc="-30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your</a:t>
                      </a:r>
                      <a:r>
                        <a:rPr sz="1000" spc="-2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text</a:t>
                      </a:r>
                      <a:r>
                        <a:rPr sz="1000" spc="-2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here!</a:t>
                      </a:r>
                      <a:endParaRPr sz="1000">
                        <a:latin typeface="Comic Sans MS"/>
                        <a:cs typeface="Comic Sans MS"/>
                      </a:endParaRPr>
                    </a:p>
                  </a:txBody>
                  <a:tcPr marL="0" marR="0" marT="147320" marB="0">
                    <a:solidFill>
                      <a:srgbClr val="FFFD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9940">
                <a:tc>
                  <a:txBody>
                    <a:bodyPr/>
                    <a:lstStyle/>
                    <a:p>
                      <a:pPr marL="29209">
                        <a:lnSpc>
                          <a:spcPts val="1190"/>
                        </a:lnSpc>
                        <a:spcBef>
                          <a:spcPts val="755"/>
                        </a:spcBef>
                      </a:pPr>
                      <a:r>
                        <a:rPr sz="1000" spc="-5" dirty="0">
                          <a:latin typeface="Comic Sans MS"/>
                          <a:cs typeface="Comic Sans MS"/>
                        </a:rPr>
                        <a:t>Replace</a:t>
                      </a:r>
                      <a:r>
                        <a:rPr sz="1000" spc="-30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your</a:t>
                      </a:r>
                      <a:r>
                        <a:rPr sz="1000" spc="-2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text</a:t>
                      </a:r>
                      <a:r>
                        <a:rPr sz="1000" spc="-2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here!</a:t>
                      </a:r>
                      <a:endParaRPr sz="1000">
                        <a:latin typeface="Comic Sans MS"/>
                        <a:cs typeface="Comic Sans MS"/>
                      </a:endParaRPr>
                    </a:p>
                  </a:txBody>
                  <a:tcPr marL="0" marR="0" marT="95885" marB="0">
                    <a:solidFill>
                      <a:srgbClr val="FFFD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90"/>
                        </a:lnSpc>
                        <a:spcBef>
                          <a:spcPts val="755"/>
                        </a:spcBef>
                      </a:pPr>
                      <a:r>
                        <a:rPr sz="1000" spc="-5" dirty="0">
                          <a:latin typeface="Comic Sans MS"/>
                          <a:cs typeface="Comic Sans MS"/>
                        </a:rPr>
                        <a:t>Replace</a:t>
                      </a:r>
                      <a:r>
                        <a:rPr sz="1000" spc="-30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your</a:t>
                      </a:r>
                      <a:r>
                        <a:rPr sz="1000" spc="-2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text</a:t>
                      </a:r>
                      <a:r>
                        <a:rPr sz="1000" spc="-2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here!</a:t>
                      </a:r>
                      <a:endParaRPr sz="1000">
                        <a:latin typeface="Comic Sans MS"/>
                        <a:cs typeface="Comic Sans MS"/>
                      </a:endParaRPr>
                    </a:p>
                  </a:txBody>
                  <a:tcPr marL="0" marR="0" marT="95885" marB="0">
                    <a:solidFill>
                      <a:srgbClr val="FFFD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90"/>
                        </a:lnSpc>
                        <a:spcBef>
                          <a:spcPts val="755"/>
                        </a:spcBef>
                      </a:pPr>
                      <a:r>
                        <a:rPr sz="1000" spc="-5" dirty="0">
                          <a:latin typeface="Comic Sans MS"/>
                          <a:cs typeface="Comic Sans MS"/>
                        </a:rPr>
                        <a:t>Replace</a:t>
                      </a:r>
                      <a:r>
                        <a:rPr sz="1000" spc="-30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your</a:t>
                      </a:r>
                      <a:r>
                        <a:rPr sz="1000" spc="-2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text</a:t>
                      </a:r>
                      <a:r>
                        <a:rPr sz="1000" spc="-2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here!</a:t>
                      </a:r>
                      <a:endParaRPr sz="1000">
                        <a:latin typeface="Comic Sans MS"/>
                        <a:cs typeface="Comic Sans MS"/>
                      </a:endParaRPr>
                    </a:p>
                  </a:txBody>
                  <a:tcPr marL="0" marR="0" marT="95885" marB="0">
                    <a:solidFill>
                      <a:srgbClr val="FFFD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90"/>
                        </a:lnSpc>
                        <a:spcBef>
                          <a:spcPts val="755"/>
                        </a:spcBef>
                      </a:pPr>
                      <a:r>
                        <a:rPr sz="1000" spc="-5" dirty="0">
                          <a:latin typeface="Comic Sans MS"/>
                          <a:cs typeface="Comic Sans MS"/>
                        </a:rPr>
                        <a:t>Replace</a:t>
                      </a:r>
                      <a:r>
                        <a:rPr sz="1000" spc="-30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your</a:t>
                      </a:r>
                      <a:r>
                        <a:rPr sz="1000" spc="-2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text</a:t>
                      </a:r>
                      <a:r>
                        <a:rPr sz="1000" spc="-2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here!</a:t>
                      </a:r>
                      <a:endParaRPr sz="1000">
                        <a:latin typeface="Comic Sans MS"/>
                        <a:cs typeface="Comic Sans MS"/>
                      </a:endParaRPr>
                    </a:p>
                  </a:txBody>
                  <a:tcPr marL="0" marR="0" marT="95885" marB="0">
                    <a:solidFill>
                      <a:srgbClr val="FFFDF9"/>
                    </a:solidFill>
                  </a:tcPr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ts val="1190"/>
                        </a:lnSpc>
                        <a:spcBef>
                          <a:spcPts val="755"/>
                        </a:spcBef>
                      </a:pPr>
                      <a:r>
                        <a:rPr sz="1000" spc="-5" dirty="0">
                          <a:latin typeface="Comic Sans MS"/>
                          <a:cs typeface="Comic Sans MS"/>
                        </a:rPr>
                        <a:t>Replace</a:t>
                      </a:r>
                      <a:r>
                        <a:rPr sz="1000" spc="-30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your</a:t>
                      </a:r>
                      <a:r>
                        <a:rPr sz="1000" spc="-2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text</a:t>
                      </a:r>
                      <a:r>
                        <a:rPr sz="1000" spc="-2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000" spc="-5" dirty="0">
                          <a:latin typeface="Comic Sans MS"/>
                          <a:cs typeface="Comic Sans MS"/>
                        </a:rPr>
                        <a:t>here!</a:t>
                      </a:r>
                      <a:endParaRPr sz="1000">
                        <a:latin typeface="Comic Sans MS"/>
                        <a:cs typeface="Comic Sans MS"/>
                      </a:endParaRPr>
                    </a:p>
                  </a:txBody>
                  <a:tcPr marL="0" marR="0" marT="95885" marB="0">
                    <a:solidFill>
                      <a:srgbClr val="FFFD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40" name="object 40"/>
          <p:cNvSpPr/>
          <p:nvPr/>
        </p:nvSpPr>
        <p:spPr>
          <a:xfrm>
            <a:off x="2361603" y="1662506"/>
            <a:ext cx="685800" cy="0"/>
          </a:xfrm>
          <a:custGeom>
            <a:avLst/>
            <a:gdLst/>
            <a:ahLst/>
            <a:cxnLst/>
            <a:rect l="l" t="t" r="r" b="b"/>
            <a:pathLst>
              <a:path w="685800">
                <a:moveTo>
                  <a:pt x="0" y="0"/>
                </a:moveTo>
                <a:lnTo>
                  <a:pt x="68580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57770" y="438993"/>
            <a:ext cx="26949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Add</a:t>
            </a:r>
            <a:r>
              <a:rPr spc="-40" dirty="0"/>
              <a:t> </a:t>
            </a:r>
            <a:r>
              <a:rPr spc="-5" dirty="0"/>
              <a:t>Your</a:t>
            </a:r>
            <a:r>
              <a:rPr spc="-35" dirty="0"/>
              <a:t> </a:t>
            </a:r>
            <a:r>
              <a:rPr spc="-5" dirty="0"/>
              <a:t>Title</a:t>
            </a:r>
            <a:r>
              <a:rPr spc="-35" dirty="0"/>
              <a:t> </a:t>
            </a:r>
            <a:r>
              <a:rPr spc="-5" dirty="0"/>
              <a:t>Here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2971" y="469112"/>
            <a:ext cx="354330" cy="390525"/>
            <a:chOff x="2971" y="469112"/>
            <a:chExt cx="354330" cy="390525"/>
          </a:xfrm>
        </p:grpSpPr>
        <p:sp>
          <p:nvSpPr>
            <p:cNvPr id="4" name="object 4"/>
            <p:cNvSpPr/>
            <p:nvPr/>
          </p:nvSpPr>
          <p:spPr>
            <a:xfrm>
              <a:off x="2971" y="469112"/>
              <a:ext cx="85725" cy="390525"/>
            </a:xfrm>
            <a:custGeom>
              <a:avLst/>
              <a:gdLst/>
              <a:ahLst/>
              <a:cxnLst/>
              <a:rect l="l" t="t" r="r" b="b"/>
              <a:pathLst>
                <a:path w="85725" h="390525">
                  <a:moveTo>
                    <a:pt x="85725" y="390525"/>
                  </a:moveTo>
                  <a:lnTo>
                    <a:pt x="0" y="390525"/>
                  </a:lnTo>
                  <a:lnTo>
                    <a:pt x="0" y="0"/>
                  </a:lnTo>
                  <a:lnTo>
                    <a:pt x="85725" y="0"/>
                  </a:lnTo>
                  <a:lnTo>
                    <a:pt x="85725" y="390525"/>
                  </a:lnTo>
                  <a:close/>
                </a:path>
              </a:pathLst>
            </a:custGeom>
            <a:solidFill>
              <a:srgbClr val="ED5B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4551" y="469112"/>
              <a:ext cx="85725" cy="390525"/>
            </a:xfrm>
            <a:custGeom>
              <a:avLst/>
              <a:gdLst/>
              <a:ahLst/>
              <a:cxnLst/>
              <a:rect l="l" t="t" r="r" b="b"/>
              <a:pathLst>
                <a:path w="85725" h="390525">
                  <a:moveTo>
                    <a:pt x="85725" y="390525"/>
                  </a:moveTo>
                  <a:lnTo>
                    <a:pt x="0" y="390525"/>
                  </a:lnTo>
                  <a:lnTo>
                    <a:pt x="0" y="0"/>
                  </a:lnTo>
                  <a:lnTo>
                    <a:pt x="85725" y="0"/>
                  </a:lnTo>
                  <a:lnTo>
                    <a:pt x="85725" y="390525"/>
                  </a:lnTo>
                  <a:close/>
                </a:path>
              </a:pathLst>
            </a:custGeom>
            <a:solidFill>
              <a:srgbClr val="FBD8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82016" y="469112"/>
              <a:ext cx="85725" cy="390525"/>
            </a:xfrm>
            <a:custGeom>
              <a:avLst/>
              <a:gdLst/>
              <a:ahLst/>
              <a:cxnLst/>
              <a:rect l="l" t="t" r="r" b="b"/>
              <a:pathLst>
                <a:path w="85725" h="390525">
                  <a:moveTo>
                    <a:pt x="85725" y="390525"/>
                  </a:moveTo>
                  <a:lnTo>
                    <a:pt x="0" y="390525"/>
                  </a:lnTo>
                  <a:lnTo>
                    <a:pt x="0" y="0"/>
                  </a:lnTo>
                  <a:lnTo>
                    <a:pt x="85725" y="0"/>
                  </a:lnTo>
                  <a:lnTo>
                    <a:pt x="85725" y="390525"/>
                  </a:lnTo>
                  <a:close/>
                </a:path>
              </a:pathLst>
            </a:custGeom>
            <a:solidFill>
              <a:srgbClr val="723D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71564" y="469112"/>
              <a:ext cx="85725" cy="390525"/>
            </a:xfrm>
            <a:custGeom>
              <a:avLst/>
              <a:gdLst/>
              <a:ahLst/>
              <a:cxnLst/>
              <a:rect l="l" t="t" r="r" b="b"/>
              <a:pathLst>
                <a:path w="85725" h="390525">
                  <a:moveTo>
                    <a:pt x="85725" y="390525"/>
                  </a:moveTo>
                  <a:lnTo>
                    <a:pt x="0" y="390525"/>
                  </a:lnTo>
                  <a:lnTo>
                    <a:pt x="0" y="0"/>
                  </a:lnTo>
                  <a:lnTo>
                    <a:pt x="85725" y="0"/>
                  </a:lnTo>
                  <a:lnTo>
                    <a:pt x="85725" y="390525"/>
                  </a:lnTo>
                  <a:close/>
                </a:path>
              </a:pathLst>
            </a:custGeom>
            <a:solidFill>
              <a:srgbClr val="F99A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5121071" y="4146054"/>
            <a:ext cx="1581150" cy="1581150"/>
            <a:chOff x="5121071" y="4146054"/>
            <a:chExt cx="1581150" cy="1581150"/>
          </a:xfrm>
        </p:grpSpPr>
        <p:sp>
          <p:nvSpPr>
            <p:cNvPr id="9" name="object 9"/>
            <p:cNvSpPr/>
            <p:nvPr/>
          </p:nvSpPr>
          <p:spPr>
            <a:xfrm>
              <a:off x="5125834" y="4150817"/>
              <a:ext cx="1571625" cy="1571625"/>
            </a:xfrm>
            <a:custGeom>
              <a:avLst/>
              <a:gdLst/>
              <a:ahLst/>
              <a:cxnLst/>
              <a:rect l="l" t="t" r="r" b="b"/>
              <a:pathLst>
                <a:path w="1571625" h="1571625">
                  <a:moveTo>
                    <a:pt x="0" y="1571625"/>
                  </a:moveTo>
                  <a:lnTo>
                    <a:pt x="0" y="1028700"/>
                  </a:lnTo>
                  <a:lnTo>
                    <a:pt x="54360" y="1027134"/>
                  </a:lnTo>
                  <a:lnTo>
                    <a:pt x="107861" y="1022526"/>
                  </a:lnTo>
                  <a:lnTo>
                    <a:pt x="160436" y="1015007"/>
                  </a:lnTo>
                  <a:lnTo>
                    <a:pt x="212019" y="1004711"/>
                  </a:lnTo>
                  <a:lnTo>
                    <a:pt x="262543" y="991768"/>
                  </a:lnTo>
                  <a:lnTo>
                    <a:pt x="311943" y="976312"/>
                  </a:lnTo>
                  <a:lnTo>
                    <a:pt x="360153" y="958475"/>
                  </a:lnTo>
                  <a:lnTo>
                    <a:pt x="407105" y="938388"/>
                  </a:lnTo>
                  <a:lnTo>
                    <a:pt x="452735" y="916185"/>
                  </a:lnTo>
                  <a:lnTo>
                    <a:pt x="496975" y="891998"/>
                  </a:lnTo>
                  <a:lnTo>
                    <a:pt x="539761" y="865959"/>
                  </a:lnTo>
                  <a:lnTo>
                    <a:pt x="581025" y="838200"/>
                  </a:lnTo>
                  <a:lnTo>
                    <a:pt x="590550" y="590550"/>
                  </a:lnTo>
                  <a:lnTo>
                    <a:pt x="838200" y="581025"/>
                  </a:lnTo>
                  <a:lnTo>
                    <a:pt x="865959" y="539761"/>
                  </a:lnTo>
                  <a:lnTo>
                    <a:pt x="891998" y="496975"/>
                  </a:lnTo>
                  <a:lnTo>
                    <a:pt x="916185" y="452735"/>
                  </a:lnTo>
                  <a:lnTo>
                    <a:pt x="938388" y="407105"/>
                  </a:lnTo>
                  <a:lnTo>
                    <a:pt x="958475" y="360153"/>
                  </a:lnTo>
                  <a:lnTo>
                    <a:pt x="976312" y="311943"/>
                  </a:lnTo>
                  <a:lnTo>
                    <a:pt x="991768" y="262543"/>
                  </a:lnTo>
                  <a:lnTo>
                    <a:pt x="1004711" y="212019"/>
                  </a:lnTo>
                  <a:lnTo>
                    <a:pt x="1015007" y="160436"/>
                  </a:lnTo>
                  <a:lnTo>
                    <a:pt x="1022526" y="107861"/>
                  </a:lnTo>
                  <a:lnTo>
                    <a:pt x="1027134" y="54360"/>
                  </a:lnTo>
                  <a:lnTo>
                    <a:pt x="1028700" y="0"/>
                  </a:lnTo>
                  <a:lnTo>
                    <a:pt x="1571625" y="0"/>
                  </a:lnTo>
                  <a:lnTo>
                    <a:pt x="1569333" y="52397"/>
                  </a:lnTo>
                  <a:lnTo>
                    <a:pt x="1565484" y="104304"/>
                  </a:lnTo>
                  <a:lnTo>
                    <a:pt x="1560101" y="155702"/>
                  </a:lnTo>
                  <a:lnTo>
                    <a:pt x="1553211" y="206575"/>
                  </a:lnTo>
                  <a:lnTo>
                    <a:pt x="1544837" y="256906"/>
                  </a:lnTo>
                  <a:lnTo>
                    <a:pt x="1535005" y="306680"/>
                  </a:lnTo>
                  <a:lnTo>
                    <a:pt x="1523740" y="355878"/>
                  </a:lnTo>
                  <a:lnTo>
                    <a:pt x="1511067" y="404485"/>
                  </a:lnTo>
                  <a:lnTo>
                    <a:pt x="1496929" y="452735"/>
                  </a:lnTo>
                  <a:lnTo>
                    <a:pt x="1481596" y="499857"/>
                  </a:lnTo>
                  <a:lnTo>
                    <a:pt x="1464848" y="546589"/>
                  </a:lnTo>
                  <a:lnTo>
                    <a:pt x="1446793" y="592663"/>
                  </a:lnTo>
                  <a:lnTo>
                    <a:pt x="1427454" y="638062"/>
                  </a:lnTo>
                  <a:lnTo>
                    <a:pt x="1406857" y="682769"/>
                  </a:lnTo>
                  <a:lnTo>
                    <a:pt x="1385027" y="726769"/>
                  </a:lnTo>
                  <a:lnTo>
                    <a:pt x="1361988" y="770043"/>
                  </a:lnTo>
                  <a:lnTo>
                    <a:pt x="1337767" y="812575"/>
                  </a:lnTo>
                  <a:lnTo>
                    <a:pt x="1312387" y="854350"/>
                  </a:lnTo>
                  <a:lnTo>
                    <a:pt x="1285875" y="895350"/>
                  </a:lnTo>
                  <a:lnTo>
                    <a:pt x="1238250" y="1238250"/>
                  </a:lnTo>
                  <a:lnTo>
                    <a:pt x="895350" y="1285875"/>
                  </a:lnTo>
                  <a:lnTo>
                    <a:pt x="854350" y="1312387"/>
                  </a:lnTo>
                  <a:lnTo>
                    <a:pt x="812575" y="1337767"/>
                  </a:lnTo>
                  <a:lnTo>
                    <a:pt x="770043" y="1361988"/>
                  </a:lnTo>
                  <a:lnTo>
                    <a:pt x="726769" y="1385027"/>
                  </a:lnTo>
                  <a:lnTo>
                    <a:pt x="682769" y="1406857"/>
                  </a:lnTo>
                  <a:lnTo>
                    <a:pt x="638062" y="1427454"/>
                  </a:lnTo>
                  <a:lnTo>
                    <a:pt x="592663" y="1446793"/>
                  </a:lnTo>
                  <a:lnTo>
                    <a:pt x="546589" y="1464848"/>
                  </a:lnTo>
                  <a:lnTo>
                    <a:pt x="499857" y="1481596"/>
                  </a:lnTo>
                  <a:lnTo>
                    <a:pt x="452484" y="1497010"/>
                  </a:lnTo>
                  <a:lnTo>
                    <a:pt x="404485" y="1511067"/>
                  </a:lnTo>
                  <a:lnTo>
                    <a:pt x="355878" y="1523740"/>
                  </a:lnTo>
                  <a:lnTo>
                    <a:pt x="306680" y="1535005"/>
                  </a:lnTo>
                  <a:lnTo>
                    <a:pt x="256906" y="1544837"/>
                  </a:lnTo>
                  <a:lnTo>
                    <a:pt x="206575" y="1553211"/>
                  </a:lnTo>
                  <a:lnTo>
                    <a:pt x="155702" y="1560101"/>
                  </a:lnTo>
                  <a:lnTo>
                    <a:pt x="104304" y="1565484"/>
                  </a:lnTo>
                  <a:lnTo>
                    <a:pt x="52397" y="1569333"/>
                  </a:lnTo>
                  <a:lnTo>
                    <a:pt x="0" y="1571625"/>
                  </a:lnTo>
                  <a:close/>
                </a:path>
              </a:pathLst>
            </a:custGeom>
            <a:solidFill>
              <a:srgbClr val="F99A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125834" y="4150817"/>
              <a:ext cx="1571625" cy="1571625"/>
            </a:xfrm>
            <a:custGeom>
              <a:avLst/>
              <a:gdLst/>
              <a:ahLst/>
              <a:cxnLst/>
              <a:rect l="l" t="t" r="r" b="b"/>
              <a:pathLst>
                <a:path w="1571625" h="1571625">
                  <a:moveTo>
                    <a:pt x="1571625" y="0"/>
                  </a:moveTo>
                  <a:lnTo>
                    <a:pt x="1569333" y="52397"/>
                  </a:lnTo>
                  <a:lnTo>
                    <a:pt x="1565484" y="104304"/>
                  </a:lnTo>
                  <a:lnTo>
                    <a:pt x="1560101" y="155702"/>
                  </a:lnTo>
                  <a:lnTo>
                    <a:pt x="1553211" y="206575"/>
                  </a:lnTo>
                  <a:lnTo>
                    <a:pt x="1544837" y="256906"/>
                  </a:lnTo>
                  <a:lnTo>
                    <a:pt x="1535005" y="306680"/>
                  </a:lnTo>
                  <a:lnTo>
                    <a:pt x="1523740" y="355878"/>
                  </a:lnTo>
                  <a:lnTo>
                    <a:pt x="1511067" y="404485"/>
                  </a:lnTo>
                  <a:lnTo>
                    <a:pt x="1497010" y="452484"/>
                  </a:lnTo>
                  <a:lnTo>
                    <a:pt x="1481596" y="499857"/>
                  </a:lnTo>
                  <a:lnTo>
                    <a:pt x="1464848" y="546589"/>
                  </a:lnTo>
                  <a:lnTo>
                    <a:pt x="1446793" y="592663"/>
                  </a:lnTo>
                  <a:lnTo>
                    <a:pt x="1427454" y="638062"/>
                  </a:lnTo>
                  <a:lnTo>
                    <a:pt x="1406857" y="682769"/>
                  </a:lnTo>
                  <a:lnTo>
                    <a:pt x="1385027" y="726769"/>
                  </a:lnTo>
                  <a:lnTo>
                    <a:pt x="1361988" y="770043"/>
                  </a:lnTo>
                  <a:lnTo>
                    <a:pt x="1337767" y="812575"/>
                  </a:lnTo>
                  <a:lnTo>
                    <a:pt x="1312387" y="854350"/>
                  </a:lnTo>
                  <a:lnTo>
                    <a:pt x="1285875" y="895350"/>
                  </a:lnTo>
                  <a:lnTo>
                    <a:pt x="1238250" y="1238250"/>
                  </a:lnTo>
                  <a:lnTo>
                    <a:pt x="895350" y="1285875"/>
                  </a:lnTo>
                  <a:lnTo>
                    <a:pt x="854350" y="1312387"/>
                  </a:lnTo>
                  <a:lnTo>
                    <a:pt x="812575" y="1337767"/>
                  </a:lnTo>
                  <a:lnTo>
                    <a:pt x="770043" y="1361988"/>
                  </a:lnTo>
                  <a:lnTo>
                    <a:pt x="726769" y="1385027"/>
                  </a:lnTo>
                  <a:lnTo>
                    <a:pt x="682769" y="1406857"/>
                  </a:lnTo>
                  <a:lnTo>
                    <a:pt x="638062" y="1427454"/>
                  </a:lnTo>
                  <a:lnTo>
                    <a:pt x="592663" y="1446793"/>
                  </a:lnTo>
                  <a:lnTo>
                    <a:pt x="546589" y="1464848"/>
                  </a:lnTo>
                  <a:lnTo>
                    <a:pt x="499857" y="1481596"/>
                  </a:lnTo>
                  <a:lnTo>
                    <a:pt x="452484" y="1497010"/>
                  </a:lnTo>
                  <a:lnTo>
                    <a:pt x="404485" y="1511067"/>
                  </a:lnTo>
                  <a:lnTo>
                    <a:pt x="355878" y="1523740"/>
                  </a:lnTo>
                  <a:lnTo>
                    <a:pt x="306680" y="1535005"/>
                  </a:lnTo>
                  <a:lnTo>
                    <a:pt x="256906" y="1544837"/>
                  </a:lnTo>
                  <a:lnTo>
                    <a:pt x="206575" y="1553211"/>
                  </a:lnTo>
                  <a:lnTo>
                    <a:pt x="155702" y="1560101"/>
                  </a:lnTo>
                  <a:lnTo>
                    <a:pt x="104304" y="1565484"/>
                  </a:lnTo>
                  <a:lnTo>
                    <a:pt x="52397" y="1569333"/>
                  </a:lnTo>
                  <a:lnTo>
                    <a:pt x="0" y="1571625"/>
                  </a:lnTo>
                  <a:lnTo>
                    <a:pt x="0" y="1028700"/>
                  </a:lnTo>
                  <a:lnTo>
                    <a:pt x="54360" y="1027134"/>
                  </a:lnTo>
                  <a:lnTo>
                    <a:pt x="107861" y="1022526"/>
                  </a:lnTo>
                  <a:lnTo>
                    <a:pt x="160436" y="1015007"/>
                  </a:lnTo>
                  <a:lnTo>
                    <a:pt x="212019" y="1004711"/>
                  </a:lnTo>
                  <a:lnTo>
                    <a:pt x="262543" y="991768"/>
                  </a:lnTo>
                  <a:lnTo>
                    <a:pt x="311943" y="976312"/>
                  </a:lnTo>
                  <a:lnTo>
                    <a:pt x="360153" y="958475"/>
                  </a:lnTo>
                  <a:lnTo>
                    <a:pt x="407105" y="938388"/>
                  </a:lnTo>
                  <a:lnTo>
                    <a:pt x="452735" y="916185"/>
                  </a:lnTo>
                  <a:lnTo>
                    <a:pt x="496975" y="891998"/>
                  </a:lnTo>
                  <a:lnTo>
                    <a:pt x="539761" y="865959"/>
                  </a:lnTo>
                  <a:lnTo>
                    <a:pt x="581025" y="838200"/>
                  </a:lnTo>
                  <a:lnTo>
                    <a:pt x="590550" y="590550"/>
                  </a:lnTo>
                  <a:lnTo>
                    <a:pt x="838200" y="581025"/>
                  </a:lnTo>
                  <a:lnTo>
                    <a:pt x="865959" y="539761"/>
                  </a:lnTo>
                  <a:lnTo>
                    <a:pt x="891998" y="496975"/>
                  </a:lnTo>
                  <a:lnTo>
                    <a:pt x="916185" y="452735"/>
                  </a:lnTo>
                  <a:lnTo>
                    <a:pt x="938388" y="407105"/>
                  </a:lnTo>
                  <a:lnTo>
                    <a:pt x="958475" y="360153"/>
                  </a:lnTo>
                  <a:lnTo>
                    <a:pt x="976312" y="311943"/>
                  </a:lnTo>
                  <a:lnTo>
                    <a:pt x="991768" y="262543"/>
                  </a:lnTo>
                  <a:lnTo>
                    <a:pt x="1004711" y="212019"/>
                  </a:lnTo>
                  <a:lnTo>
                    <a:pt x="1015007" y="160436"/>
                  </a:lnTo>
                  <a:lnTo>
                    <a:pt x="1022526" y="107861"/>
                  </a:lnTo>
                  <a:lnTo>
                    <a:pt x="1027134" y="54360"/>
                  </a:lnTo>
                  <a:lnTo>
                    <a:pt x="1028700" y="0"/>
                  </a:lnTo>
                  <a:lnTo>
                    <a:pt x="1571625" y="0"/>
                  </a:lnTo>
                  <a:close/>
                </a:path>
              </a:pathLst>
            </a:custGeom>
            <a:ln w="9525">
              <a:solidFill>
                <a:srgbClr val="F99A6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 rot="18900000">
            <a:off x="5899140" y="4986547"/>
            <a:ext cx="277750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00"/>
              </a:lnSpc>
            </a:pPr>
            <a:r>
              <a:rPr sz="1000" spc="-5" dirty="0">
                <a:solidFill>
                  <a:srgbClr val="FFFFFF"/>
                </a:solidFill>
                <a:latin typeface="Arial MT"/>
                <a:cs typeface="Arial MT"/>
              </a:rPr>
              <a:t>Text</a:t>
            </a:r>
            <a:endParaRPr sz="1000">
              <a:latin typeface="Arial MT"/>
              <a:cs typeface="Arial MT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3530396" y="4146054"/>
            <a:ext cx="1581150" cy="1581150"/>
            <a:chOff x="3530396" y="4146054"/>
            <a:chExt cx="1581150" cy="1581150"/>
          </a:xfrm>
        </p:grpSpPr>
        <p:sp>
          <p:nvSpPr>
            <p:cNvPr id="13" name="object 13"/>
            <p:cNvSpPr/>
            <p:nvPr/>
          </p:nvSpPr>
          <p:spPr>
            <a:xfrm>
              <a:off x="3535159" y="4150817"/>
              <a:ext cx="1571625" cy="1571625"/>
            </a:xfrm>
            <a:custGeom>
              <a:avLst/>
              <a:gdLst/>
              <a:ahLst/>
              <a:cxnLst/>
              <a:rect l="l" t="t" r="r" b="b"/>
              <a:pathLst>
                <a:path w="1571625" h="1571625">
                  <a:moveTo>
                    <a:pt x="1562100" y="1571625"/>
                  </a:moveTo>
                  <a:lnTo>
                    <a:pt x="1511053" y="1569333"/>
                  </a:lnTo>
                  <a:lnTo>
                    <a:pt x="1460214" y="1565484"/>
                  </a:lnTo>
                  <a:lnTo>
                    <a:pt x="1409634" y="1560101"/>
                  </a:lnTo>
                  <a:lnTo>
                    <a:pt x="1359362" y="1553211"/>
                  </a:lnTo>
                  <a:lnTo>
                    <a:pt x="1309449" y="1544837"/>
                  </a:lnTo>
                  <a:lnTo>
                    <a:pt x="1259944" y="1535005"/>
                  </a:lnTo>
                  <a:lnTo>
                    <a:pt x="1210897" y="1523740"/>
                  </a:lnTo>
                  <a:lnTo>
                    <a:pt x="1162358" y="1511067"/>
                  </a:lnTo>
                  <a:lnTo>
                    <a:pt x="1114377" y="1497010"/>
                  </a:lnTo>
                  <a:lnTo>
                    <a:pt x="1067005" y="1481596"/>
                  </a:lnTo>
                  <a:lnTo>
                    <a:pt x="1020291" y="1464848"/>
                  </a:lnTo>
                  <a:lnTo>
                    <a:pt x="974285" y="1446793"/>
                  </a:lnTo>
                  <a:lnTo>
                    <a:pt x="929038" y="1427454"/>
                  </a:lnTo>
                  <a:lnTo>
                    <a:pt x="884598" y="1406857"/>
                  </a:lnTo>
                  <a:lnTo>
                    <a:pt x="841017" y="1385027"/>
                  </a:lnTo>
                  <a:lnTo>
                    <a:pt x="798344" y="1361988"/>
                  </a:lnTo>
                  <a:lnTo>
                    <a:pt x="756629" y="1337767"/>
                  </a:lnTo>
                  <a:lnTo>
                    <a:pt x="715923" y="1312387"/>
                  </a:lnTo>
                  <a:lnTo>
                    <a:pt x="676275" y="1285875"/>
                  </a:lnTo>
                  <a:lnTo>
                    <a:pt x="323850" y="1238250"/>
                  </a:lnTo>
                  <a:lnTo>
                    <a:pt x="285750" y="895350"/>
                  </a:lnTo>
                  <a:lnTo>
                    <a:pt x="257812" y="854350"/>
                  </a:lnTo>
                  <a:lnTo>
                    <a:pt x="231166" y="812575"/>
                  </a:lnTo>
                  <a:lnTo>
                    <a:pt x="205836" y="770043"/>
                  </a:lnTo>
                  <a:lnTo>
                    <a:pt x="181848" y="726769"/>
                  </a:lnTo>
                  <a:lnTo>
                    <a:pt x="159226" y="682769"/>
                  </a:lnTo>
                  <a:lnTo>
                    <a:pt x="137996" y="638062"/>
                  </a:lnTo>
                  <a:lnTo>
                    <a:pt x="118182" y="592663"/>
                  </a:lnTo>
                  <a:lnTo>
                    <a:pt x="99810" y="546589"/>
                  </a:lnTo>
                  <a:lnTo>
                    <a:pt x="82904" y="499857"/>
                  </a:lnTo>
                  <a:lnTo>
                    <a:pt x="67490" y="452484"/>
                  </a:lnTo>
                  <a:lnTo>
                    <a:pt x="53592" y="404485"/>
                  </a:lnTo>
                  <a:lnTo>
                    <a:pt x="41235" y="355878"/>
                  </a:lnTo>
                  <a:lnTo>
                    <a:pt x="30445" y="306680"/>
                  </a:lnTo>
                  <a:lnTo>
                    <a:pt x="21246" y="256906"/>
                  </a:lnTo>
                  <a:lnTo>
                    <a:pt x="13664" y="206575"/>
                  </a:lnTo>
                  <a:lnTo>
                    <a:pt x="7723" y="155702"/>
                  </a:lnTo>
                  <a:lnTo>
                    <a:pt x="3449" y="104304"/>
                  </a:lnTo>
                  <a:lnTo>
                    <a:pt x="866" y="52397"/>
                  </a:lnTo>
                  <a:lnTo>
                    <a:pt x="0" y="0"/>
                  </a:lnTo>
                  <a:lnTo>
                    <a:pt x="542925" y="0"/>
                  </a:lnTo>
                  <a:lnTo>
                    <a:pt x="544308" y="54360"/>
                  </a:lnTo>
                  <a:lnTo>
                    <a:pt x="548437" y="107861"/>
                  </a:lnTo>
                  <a:lnTo>
                    <a:pt x="555277" y="160436"/>
                  </a:lnTo>
                  <a:lnTo>
                    <a:pt x="564797" y="212019"/>
                  </a:lnTo>
                  <a:lnTo>
                    <a:pt x="576962" y="262543"/>
                  </a:lnTo>
                  <a:lnTo>
                    <a:pt x="591740" y="311943"/>
                  </a:lnTo>
                  <a:lnTo>
                    <a:pt x="609098" y="360153"/>
                  </a:lnTo>
                  <a:lnTo>
                    <a:pt x="629002" y="407105"/>
                  </a:lnTo>
                  <a:lnTo>
                    <a:pt x="651420" y="452735"/>
                  </a:lnTo>
                  <a:lnTo>
                    <a:pt x="676319" y="496975"/>
                  </a:lnTo>
                  <a:lnTo>
                    <a:pt x="703664" y="539761"/>
                  </a:lnTo>
                  <a:lnTo>
                    <a:pt x="733425" y="581025"/>
                  </a:lnTo>
                  <a:lnTo>
                    <a:pt x="981075" y="590550"/>
                  </a:lnTo>
                  <a:lnTo>
                    <a:pt x="981075" y="838200"/>
                  </a:lnTo>
                  <a:lnTo>
                    <a:pt x="1021143" y="863883"/>
                  </a:lnTo>
                  <a:lnTo>
                    <a:pt x="1062200" y="888109"/>
                  </a:lnTo>
                  <a:lnTo>
                    <a:pt x="1104219" y="910775"/>
                  </a:lnTo>
                  <a:lnTo>
                    <a:pt x="1147175" y="931776"/>
                  </a:lnTo>
                  <a:lnTo>
                    <a:pt x="1191041" y="951008"/>
                  </a:lnTo>
                  <a:lnTo>
                    <a:pt x="1235791" y="968367"/>
                  </a:lnTo>
                  <a:lnTo>
                    <a:pt x="1281400" y="983749"/>
                  </a:lnTo>
                  <a:lnTo>
                    <a:pt x="1327842" y="997051"/>
                  </a:lnTo>
                  <a:lnTo>
                    <a:pt x="1375090" y="1008167"/>
                  </a:lnTo>
                  <a:lnTo>
                    <a:pt x="1423118" y="1016994"/>
                  </a:lnTo>
                  <a:lnTo>
                    <a:pt x="1471900" y="1023428"/>
                  </a:lnTo>
                  <a:lnTo>
                    <a:pt x="1521411" y="1027364"/>
                  </a:lnTo>
                  <a:lnTo>
                    <a:pt x="1571625" y="1028700"/>
                  </a:lnTo>
                  <a:lnTo>
                    <a:pt x="1562100" y="1571625"/>
                  </a:lnTo>
                  <a:close/>
                </a:path>
              </a:pathLst>
            </a:custGeom>
            <a:solidFill>
              <a:srgbClr val="ED5B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535159" y="4150817"/>
              <a:ext cx="1571625" cy="1571625"/>
            </a:xfrm>
            <a:custGeom>
              <a:avLst/>
              <a:gdLst/>
              <a:ahLst/>
              <a:cxnLst/>
              <a:rect l="l" t="t" r="r" b="b"/>
              <a:pathLst>
                <a:path w="1571625" h="1571625">
                  <a:moveTo>
                    <a:pt x="1562100" y="1571625"/>
                  </a:moveTo>
                  <a:lnTo>
                    <a:pt x="1511053" y="1569333"/>
                  </a:lnTo>
                  <a:lnTo>
                    <a:pt x="1460214" y="1565484"/>
                  </a:lnTo>
                  <a:lnTo>
                    <a:pt x="1409634" y="1560101"/>
                  </a:lnTo>
                  <a:lnTo>
                    <a:pt x="1359362" y="1553211"/>
                  </a:lnTo>
                  <a:lnTo>
                    <a:pt x="1309449" y="1544837"/>
                  </a:lnTo>
                  <a:lnTo>
                    <a:pt x="1259944" y="1535005"/>
                  </a:lnTo>
                  <a:lnTo>
                    <a:pt x="1210897" y="1523740"/>
                  </a:lnTo>
                  <a:lnTo>
                    <a:pt x="1162358" y="1511067"/>
                  </a:lnTo>
                  <a:lnTo>
                    <a:pt x="1114377" y="1497010"/>
                  </a:lnTo>
                  <a:lnTo>
                    <a:pt x="1067005" y="1481596"/>
                  </a:lnTo>
                  <a:lnTo>
                    <a:pt x="1020291" y="1464848"/>
                  </a:lnTo>
                  <a:lnTo>
                    <a:pt x="974285" y="1446793"/>
                  </a:lnTo>
                  <a:lnTo>
                    <a:pt x="929038" y="1427454"/>
                  </a:lnTo>
                  <a:lnTo>
                    <a:pt x="884598" y="1406857"/>
                  </a:lnTo>
                  <a:lnTo>
                    <a:pt x="841017" y="1385027"/>
                  </a:lnTo>
                  <a:lnTo>
                    <a:pt x="798344" y="1361988"/>
                  </a:lnTo>
                  <a:lnTo>
                    <a:pt x="756629" y="1337767"/>
                  </a:lnTo>
                  <a:lnTo>
                    <a:pt x="715923" y="1312387"/>
                  </a:lnTo>
                  <a:lnTo>
                    <a:pt x="676275" y="1285875"/>
                  </a:lnTo>
                  <a:lnTo>
                    <a:pt x="323850" y="1238250"/>
                  </a:lnTo>
                  <a:lnTo>
                    <a:pt x="285750" y="895350"/>
                  </a:lnTo>
                  <a:lnTo>
                    <a:pt x="257812" y="854350"/>
                  </a:lnTo>
                  <a:lnTo>
                    <a:pt x="231166" y="812575"/>
                  </a:lnTo>
                  <a:lnTo>
                    <a:pt x="205836" y="770043"/>
                  </a:lnTo>
                  <a:lnTo>
                    <a:pt x="181848" y="726769"/>
                  </a:lnTo>
                  <a:lnTo>
                    <a:pt x="159226" y="682769"/>
                  </a:lnTo>
                  <a:lnTo>
                    <a:pt x="137996" y="638062"/>
                  </a:lnTo>
                  <a:lnTo>
                    <a:pt x="118182" y="592663"/>
                  </a:lnTo>
                  <a:lnTo>
                    <a:pt x="99810" y="546589"/>
                  </a:lnTo>
                  <a:lnTo>
                    <a:pt x="82904" y="499857"/>
                  </a:lnTo>
                  <a:lnTo>
                    <a:pt x="67490" y="452484"/>
                  </a:lnTo>
                  <a:lnTo>
                    <a:pt x="53592" y="404485"/>
                  </a:lnTo>
                  <a:lnTo>
                    <a:pt x="41235" y="355878"/>
                  </a:lnTo>
                  <a:lnTo>
                    <a:pt x="30445" y="306680"/>
                  </a:lnTo>
                  <a:lnTo>
                    <a:pt x="21246" y="256906"/>
                  </a:lnTo>
                  <a:lnTo>
                    <a:pt x="13664" y="206575"/>
                  </a:lnTo>
                  <a:lnTo>
                    <a:pt x="7723" y="155702"/>
                  </a:lnTo>
                  <a:lnTo>
                    <a:pt x="3449" y="104304"/>
                  </a:lnTo>
                  <a:lnTo>
                    <a:pt x="866" y="52397"/>
                  </a:lnTo>
                  <a:lnTo>
                    <a:pt x="0" y="0"/>
                  </a:lnTo>
                  <a:lnTo>
                    <a:pt x="542925" y="0"/>
                  </a:lnTo>
                  <a:lnTo>
                    <a:pt x="544308" y="54360"/>
                  </a:lnTo>
                  <a:lnTo>
                    <a:pt x="548437" y="107861"/>
                  </a:lnTo>
                  <a:lnTo>
                    <a:pt x="555277" y="160436"/>
                  </a:lnTo>
                  <a:lnTo>
                    <a:pt x="564797" y="212019"/>
                  </a:lnTo>
                  <a:lnTo>
                    <a:pt x="576962" y="262543"/>
                  </a:lnTo>
                  <a:lnTo>
                    <a:pt x="591740" y="311943"/>
                  </a:lnTo>
                  <a:lnTo>
                    <a:pt x="609098" y="360153"/>
                  </a:lnTo>
                  <a:lnTo>
                    <a:pt x="629002" y="407105"/>
                  </a:lnTo>
                  <a:lnTo>
                    <a:pt x="651420" y="452735"/>
                  </a:lnTo>
                  <a:lnTo>
                    <a:pt x="676319" y="496975"/>
                  </a:lnTo>
                  <a:lnTo>
                    <a:pt x="703664" y="539761"/>
                  </a:lnTo>
                  <a:lnTo>
                    <a:pt x="733425" y="581025"/>
                  </a:lnTo>
                  <a:lnTo>
                    <a:pt x="981075" y="590550"/>
                  </a:lnTo>
                  <a:lnTo>
                    <a:pt x="981075" y="838200"/>
                  </a:lnTo>
                  <a:lnTo>
                    <a:pt x="1021143" y="863883"/>
                  </a:lnTo>
                  <a:lnTo>
                    <a:pt x="1062200" y="888109"/>
                  </a:lnTo>
                  <a:lnTo>
                    <a:pt x="1104219" y="910775"/>
                  </a:lnTo>
                  <a:lnTo>
                    <a:pt x="1147175" y="931776"/>
                  </a:lnTo>
                  <a:lnTo>
                    <a:pt x="1191041" y="951008"/>
                  </a:lnTo>
                  <a:lnTo>
                    <a:pt x="1235791" y="968367"/>
                  </a:lnTo>
                  <a:lnTo>
                    <a:pt x="1281400" y="983749"/>
                  </a:lnTo>
                  <a:lnTo>
                    <a:pt x="1327842" y="997051"/>
                  </a:lnTo>
                  <a:lnTo>
                    <a:pt x="1375090" y="1008167"/>
                  </a:lnTo>
                  <a:lnTo>
                    <a:pt x="1423118" y="1016994"/>
                  </a:lnTo>
                  <a:lnTo>
                    <a:pt x="1471900" y="1023428"/>
                  </a:lnTo>
                  <a:lnTo>
                    <a:pt x="1521411" y="1027364"/>
                  </a:lnTo>
                  <a:lnTo>
                    <a:pt x="1571625" y="1028700"/>
                  </a:lnTo>
                  <a:lnTo>
                    <a:pt x="1562100" y="1571625"/>
                  </a:lnTo>
                  <a:close/>
                </a:path>
              </a:pathLst>
            </a:custGeom>
            <a:ln w="9525">
              <a:solidFill>
                <a:srgbClr val="ED5B5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 rot="2700000">
            <a:off x="4066103" y="4999443"/>
            <a:ext cx="277750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00"/>
              </a:lnSpc>
            </a:pPr>
            <a:r>
              <a:rPr sz="1000" spc="-5" dirty="0">
                <a:solidFill>
                  <a:srgbClr val="FFFFFF"/>
                </a:solidFill>
                <a:latin typeface="Arial MT"/>
                <a:cs typeface="Arial MT"/>
              </a:rPr>
              <a:t>Text</a:t>
            </a:r>
            <a:endParaRPr sz="1000">
              <a:latin typeface="Arial MT"/>
              <a:cs typeface="Arial MT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3530396" y="2555379"/>
            <a:ext cx="1581150" cy="1581150"/>
            <a:chOff x="3530396" y="2555379"/>
            <a:chExt cx="1581150" cy="1581150"/>
          </a:xfrm>
        </p:grpSpPr>
        <p:sp>
          <p:nvSpPr>
            <p:cNvPr id="17" name="object 17"/>
            <p:cNvSpPr/>
            <p:nvPr/>
          </p:nvSpPr>
          <p:spPr>
            <a:xfrm>
              <a:off x="3535159" y="2560142"/>
              <a:ext cx="1571625" cy="1571625"/>
            </a:xfrm>
            <a:custGeom>
              <a:avLst/>
              <a:gdLst/>
              <a:ahLst/>
              <a:cxnLst/>
              <a:rect l="l" t="t" r="r" b="b"/>
              <a:pathLst>
                <a:path w="1571625" h="1571625">
                  <a:moveTo>
                    <a:pt x="542925" y="1571625"/>
                  </a:moveTo>
                  <a:lnTo>
                    <a:pt x="0" y="1562100"/>
                  </a:lnTo>
                  <a:lnTo>
                    <a:pt x="866" y="1511053"/>
                  </a:lnTo>
                  <a:lnTo>
                    <a:pt x="3449" y="1460214"/>
                  </a:lnTo>
                  <a:lnTo>
                    <a:pt x="7723" y="1409634"/>
                  </a:lnTo>
                  <a:lnTo>
                    <a:pt x="13664" y="1359362"/>
                  </a:lnTo>
                  <a:lnTo>
                    <a:pt x="21246" y="1309449"/>
                  </a:lnTo>
                  <a:lnTo>
                    <a:pt x="30445" y="1259944"/>
                  </a:lnTo>
                  <a:lnTo>
                    <a:pt x="41235" y="1210897"/>
                  </a:lnTo>
                  <a:lnTo>
                    <a:pt x="53592" y="1162358"/>
                  </a:lnTo>
                  <a:lnTo>
                    <a:pt x="67490" y="1114377"/>
                  </a:lnTo>
                  <a:lnTo>
                    <a:pt x="82904" y="1067005"/>
                  </a:lnTo>
                  <a:lnTo>
                    <a:pt x="99810" y="1020291"/>
                  </a:lnTo>
                  <a:lnTo>
                    <a:pt x="118182" y="974285"/>
                  </a:lnTo>
                  <a:lnTo>
                    <a:pt x="137996" y="929038"/>
                  </a:lnTo>
                  <a:lnTo>
                    <a:pt x="159226" y="884598"/>
                  </a:lnTo>
                  <a:lnTo>
                    <a:pt x="181848" y="841017"/>
                  </a:lnTo>
                  <a:lnTo>
                    <a:pt x="205836" y="798344"/>
                  </a:lnTo>
                  <a:lnTo>
                    <a:pt x="231166" y="756629"/>
                  </a:lnTo>
                  <a:lnTo>
                    <a:pt x="257812" y="715923"/>
                  </a:lnTo>
                  <a:lnTo>
                    <a:pt x="285750" y="676275"/>
                  </a:lnTo>
                  <a:lnTo>
                    <a:pt x="323850" y="323850"/>
                  </a:lnTo>
                  <a:lnTo>
                    <a:pt x="676275" y="285750"/>
                  </a:lnTo>
                  <a:lnTo>
                    <a:pt x="715923" y="257812"/>
                  </a:lnTo>
                  <a:lnTo>
                    <a:pt x="756629" y="231166"/>
                  </a:lnTo>
                  <a:lnTo>
                    <a:pt x="798344" y="205836"/>
                  </a:lnTo>
                  <a:lnTo>
                    <a:pt x="841017" y="181848"/>
                  </a:lnTo>
                  <a:lnTo>
                    <a:pt x="884598" y="159226"/>
                  </a:lnTo>
                  <a:lnTo>
                    <a:pt x="929038" y="137996"/>
                  </a:lnTo>
                  <a:lnTo>
                    <a:pt x="974285" y="118182"/>
                  </a:lnTo>
                  <a:lnTo>
                    <a:pt x="1020291" y="99810"/>
                  </a:lnTo>
                  <a:lnTo>
                    <a:pt x="1067005" y="82904"/>
                  </a:lnTo>
                  <a:lnTo>
                    <a:pt x="1114377" y="67490"/>
                  </a:lnTo>
                  <a:lnTo>
                    <a:pt x="1162358" y="53592"/>
                  </a:lnTo>
                  <a:lnTo>
                    <a:pt x="1210897" y="41235"/>
                  </a:lnTo>
                  <a:lnTo>
                    <a:pt x="1259944" y="30445"/>
                  </a:lnTo>
                  <a:lnTo>
                    <a:pt x="1309449" y="21246"/>
                  </a:lnTo>
                  <a:lnTo>
                    <a:pt x="1359362" y="13664"/>
                  </a:lnTo>
                  <a:lnTo>
                    <a:pt x="1409634" y="7723"/>
                  </a:lnTo>
                  <a:lnTo>
                    <a:pt x="1460214" y="3449"/>
                  </a:lnTo>
                  <a:lnTo>
                    <a:pt x="1511053" y="866"/>
                  </a:lnTo>
                  <a:lnTo>
                    <a:pt x="1562100" y="0"/>
                  </a:lnTo>
                  <a:lnTo>
                    <a:pt x="1571625" y="542925"/>
                  </a:lnTo>
                  <a:lnTo>
                    <a:pt x="1521411" y="544104"/>
                  </a:lnTo>
                  <a:lnTo>
                    <a:pt x="1471900" y="547624"/>
                  </a:lnTo>
                  <a:lnTo>
                    <a:pt x="1423118" y="553460"/>
                  </a:lnTo>
                  <a:lnTo>
                    <a:pt x="1375090" y="561584"/>
                  </a:lnTo>
                  <a:lnTo>
                    <a:pt x="1327842" y="571972"/>
                  </a:lnTo>
                  <a:lnTo>
                    <a:pt x="1281400" y="584597"/>
                  </a:lnTo>
                  <a:lnTo>
                    <a:pt x="1235791" y="599433"/>
                  </a:lnTo>
                  <a:lnTo>
                    <a:pt x="1191041" y="616454"/>
                  </a:lnTo>
                  <a:lnTo>
                    <a:pt x="1147175" y="635634"/>
                  </a:lnTo>
                  <a:lnTo>
                    <a:pt x="1104219" y="656947"/>
                  </a:lnTo>
                  <a:lnTo>
                    <a:pt x="1062200" y="680367"/>
                  </a:lnTo>
                  <a:lnTo>
                    <a:pt x="1021143" y="705868"/>
                  </a:lnTo>
                  <a:lnTo>
                    <a:pt x="981075" y="733425"/>
                  </a:lnTo>
                  <a:lnTo>
                    <a:pt x="981075" y="981075"/>
                  </a:lnTo>
                  <a:lnTo>
                    <a:pt x="733425" y="981075"/>
                  </a:lnTo>
                  <a:lnTo>
                    <a:pt x="705868" y="1021143"/>
                  </a:lnTo>
                  <a:lnTo>
                    <a:pt x="680367" y="1062200"/>
                  </a:lnTo>
                  <a:lnTo>
                    <a:pt x="656947" y="1104219"/>
                  </a:lnTo>
                  <a:lnTo>
                    <a:pt x="635634" y="1147175"/>
                  </a:lnTo>
                  <a:lnTo>
                    <a:pt x="616454" y="1191041"/>
                  </a:lnTo>
                  <a:lnTo>
                    <a:pt x="599433" y="1235791"/>
                  </a:lnTo>
                  <a:lnTo>
                    <a:pt x="584597" y="1281400"/>
                  </a:lnTo>
                  <a:lnTo>
                    <a:pt x="571972" y="1327842"/>
                  </a:lnTo>
                  <a:lnTo>
                    <a:pt x="561584" y="1375090"/>
                  </a:lnTo>
                  <a:lnTo>
                    <a:pt x="553460" y="1423118"/>
                  </a:lnTo>
                  <a:lnTo>
                    <a:pt x="547624" y="1471900"/>
                  </a:lnTo>
                  <a:lnTo>
                    <a:pt x="544104" y="1521411"/>
                  </a:lnTo>
                  <a:lnTo>
                    <a:pt x="542925" y="1571625"/>
                  </a:lnTo>
                  <a:close/>
                </a:path>
              </a:pathLst>
            </a:custGeom>
            <a:solidFill>
              <a:srgbClr val="FBD8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535159" y="2560142"/>
              <a:ext cx="1571625" cy="1571625"/>
            </a:xfrm>
            <a:custGeom>
              <a:avLst/>
              <a:gdLst/>
              <a:ahLst/>
              <a:cxnLst/>
              <a:rect l="l" t="t" r="r" b="b"/>
              <a:pathLst>
                <a:path w="1571625" h="1571625">
                  <a:moveTo>
                    <a:pt x="0" y="1562100"/>
                  </a:moveTo>
                  <a:lnTo>
                    <a:pt x="866" y="1511053"/>
                  </a:lnTo>
                  <a:lnTo>
                    <a:pt x="3449" y="1460214"/>
                  </a:lnTo>
                  <a:lnTo>
                    <a:pt x="7723" y="1409634"/>
                  </a:lnTo>
                  <a:lnTo>
                    <a:pt x="13664" y="1359362"/>
                  </a:lnTo>
                  <a:lnTo>
                    <a:pt x="21246" y="1309449"/>
                  </a:lnTo>
                  <a:lnTo>
                    <a:pt x="30445" y="1259944"/>
                  </a:lnTo>
                  <a:lnTo>
                    <a:pt x="41235" y="1210897"/>
                  </a:lnTo>
                  <a:lnTo>
                    <a:pt x="53592" y="1162358"/>
                  </a:lnTo>
                  <a:lnTo>
                    <a:pt x="67490" y="1114377"/>
                  </a:lnTo>
                  <a:lnTo>
                    <a:pt x="82904" y="1067005"/>
                  </a:lnTo>
                  <a:lnTo>
                    <a:pt x="99810" y="1020291"/>
                  </a:lnTo>
                  <a:lnTo>
                    <a:pt x="118182" y="974285"/>
                  </a:lnTo>
                  <a:lnTo>
                    <a:pt x="137996" y="929038"/>
                  </a:lnTo>
                  <a:lnTo>
                    <a:pt x="159226" y="884598"/>
                  </a:lnTo>
                  <a:lnTo>
                    <a:pt x="181848" y="841017"/>
                  </a:lnTo>
                  <a:lnTo>
                    <a:pt x="205836" y="798344"/>
                  </a:lnTo>
                  <a:lnTo>
                    <a:pt x="231166" y="756629"/>
                  </a:lnTo>
                  <a:lnTo>
                    <a:pt x="257812" y="715923"/>
                  </a:lnTo>
                  <a:lnTo>
                    <a:pt x="285750" y="676275"/>
                  </a:lnTo>
                  <a:lnTo>
                    <a:pt x="323850" y="323850"/>
                  </a:lnTo>
                  <a:lnTo>
                    <a:pt x="676275" y="285750"/>
                  </a:lnTo>
                  <a:lnTo>
                    <a:pt x="715923" y="257812"/>
                  </a:lnTo>
                  <a:lnTo>
                    <a:pt x="756629" y="231166"/>
                  </a:lnTo>
                  <a:lnTo>
                    <a:pt x="798344" y="205836"/>
                  </a:lnTo>
                  <a:lnTo>
                    <a:pt x="841017" y="181848"/>
                  </a:lnTo>
                  <a:lnTo>
                    <a:pt x="884598" y="159226"/>
                  </a:lnTo>
                  <a:lnTo>
                    <a:pt x="929038" y="137996"/>
                  </a:lnTo>
                  <a:lnTo>
                    <a:pt x="974285" y="118182"/>
                  </a:lnTo>
                  <a:lnTo>
                    <a:pt x="1020291" y="99810"/>
                  </a:lnTo>
                  <a:lnTo>
                    <a:pt x="1067005" y="82904"/>
                  </a:lnTo>
                  <a:lnTo>
                    <a:pt x="1114377" y="67490"/>
                  </a:lnTo>
                  <a:lnTo>
                    <a:pt x="1162358" y="53592"/>
                  </a:lnTo>
                  <a:lnTo>
                    <a:pt x="1210897" y="41235"/>
                  </a:lnTo>
                  <a:lnTo>
                    <a:pt x="1259944" y="30445"/>
                  </a:lnTo>
                  <a:lnTo>
                    <a:pt x="1309449" y="21246"/>
                  </a:lnTo>
                  <a:lnTo>
                    <a:pt x="1359362" y="13664"/>
                  </a:lnTo>
                  <a:lnTo>
                    <a:pt x="1409634" y="7723"/>
                  </a:lnTo>
                  <a:lnTo>
                    <a:pt x="1460214" y="3449"/>
                  </a:lnTo>
                  <a:lnTo>
                    <a:pt x="1511053" y="866"/>
                  </a:lnTo>
                  <a:lnTo>
                    <a:pt x="1562100" y="0"/>
                  </a:lnTo>
                  <a:lnTo>
                    <a:pt x="1571625" y="542925"/>
                  </a:lnTo>
                  <a:lnTo>
                    <a:pt x="1521411" y="544104"/>
                  </a:lnTo>
                  <a:lnTo>
                    <a:pt x="1471900" y="547624"/>
                  </a:lnTo>
                  <a:lnTo>
                    <a:pt x="1423118" y="553460"/>
                  </a:lnTo>
                  <a:lnTo>
                    <a:pt x="1375090" y="561584"/>
                  </a:lnTo>
                  <a:lnTo>
                    <a:pt x="1327842" y="571972"/>
                  </a:lnTo>
                  <a:lnTo>
                    <a:pt x="1281400" y="584597"/>
                  </a:lnTo>
                  <a:lnTo>
                    <a:pt x="1235791" y="599433"/>
                  </a:lnTo>
                  <a:lnTo>
                    <a:pt x="1191041" y="616454"/>
                  </a:lnTo>
                  <a:lnTo>
                    <a:pt x="1147175" y="635634"/>
                  </a:lnTo>
                  <a:lnTo>
                    <a:pt x="1104219" y="656947"/>
                  </a:lnTo>
                  <a:lnTo>
                    <a:pt x="1062200" y="680367"/>
                  </a:lnTo>
                  <a:lnTo>
                    <a:pt x="1021143" y="705868"/>
                  </a:lnTo>
                  <a:lnTo>
                    <a:pt x="981075" y="733425"/>
                  </a:lnTo>
                  <a:lnTo>
                    <a:pt x="981075" y="981075"/>
                  </a:lnTo>
                  <a:lnTo>
                    <a:pt x="733425" y="981075"/>
                  </a:lnTo>
                  <a:lnTo>
                    <a:pt x="705868" y="1021143"/>
                  </a:lnTo>
                  <a:lnTo>
                    <a:pt x="680367" y="1062200"/>
                  </a:lnTo>
                  <a:lnTo>
                    <a:pt x="656947" y="1104219"/>
                  </a:lnTo>
                  <a:lnTo>
                    <a:pt x="635634" y="1147175"/>
                  </a:lnTo>
                  <a:lnTo>
                    <a:pt x="616454" y="1191041"/>
                  </a:lnTo>
                  <a:lnTo>
                    <a:pt x="599433" y="1235791"/>
                  </a:lnTo>
                  <a:lnTo>
                    <a:pt x="584597" y="1281400"/>
                  </a:lnTo>
                  <a:lnTo>
                    <a:pt x="571972" y="1327842"/>
                  </a:lnTo>
                  <a:lnTo>
                    <a:pt x="561584" y="1375090"/>
                  </a:lnTo>
                  <a:lnTo>
                    <a:pt x="553460" y="1423118"/>
                  </a:lnTo>
                  <a:lnTo>
                    <a:pt x="547624" y="1471900"/>
                  </a:lnTo>
                  <a:lnTo>
                    <a:pt x="544104" y="1521411"/>
                  </a:lnTo>
                  <a:lnTo>
                    <a:pt x="542925" y="1571625"/>
                  </a:lnTo>
                  <a:lnTo>
                    <a:pt x="0" y="1562100"/>
                  </a:lnTo>
                  <a:close/>
                </a:path>
              </a:pathLst>
            </a:custGeom>
            <a:ln w="9525">
              <a:solidFill>
                <a:srgbClr val="FBD8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 rot="18900000">
            <a:off x="4093855" y="3181262"/>
            <a:ext cx="277750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00"/>
              </a:lnSpc>
            </a:pPr>
            <a:r>
              <a:rPr sz="1000" spc="-5" dirty="0">
                <a:solidFill>
                  <a:srgbClr val="FFFFFF"/>
                </a:solidFill>
                <a:latin typeface="Arial MT"/>
                <a:cs typeface="Arial MT"/>
              </a:rPr>
              <a:t>Text</a:t>
            </a:r>
            <a:endParaRPr sz="1000">
              <a:latin typeface="Arial MT"/>
              <a:cs typeface="Arial MT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5121071" y="2555379"/>
            <a:ext cx="1581150" cy="1581150"/>
            <a:chOff x="5121071" y="2555379"/>
            <a:chExt cx="1581150" cy="1581150"/>
          </a:xfrm>
        </p:grpSpPr>
        <p:sp>
          <p:nvSpPr>
            <p:cNvPr id="21" name="object 21"/>
            <p:cNvSpPr/>
            <p:nvPr/>
          </p:nvSpPr>
          <p:spPr>
            <a:xfrm>
              <a:off x="5125834" y="2560142"/>
              <a:ext cx="1571625" cy="1571625"/>
            </a:xfrm>
            <a:custGeom>
              <a:avLst/>
              <a:gdLst/>
              <a:ahLst/>
              <a:cxnLst/>
              <a:rect l="l" t="t" r="r" b="b"/>
              <a:pathLst>
                <a:path w="1571625" h="1571625">
                  <a:moveTo>
                    <a:pt x="1028700" y="1571625"/>
                  </a:moveTo>
                  <a:lnTo>
                    <a:pt x="1027364" y="1521411"/>
                  </a:lnTo>
                  <a:lnTo>
                    <a:pt x="1023428" y="1471900"/>
                  </a:lnTo>
                  <a:lnTo>
                    <a:pt x="1016994" y="1423118"/>
                  </a:lnTo>
                  <a:lnTo>
                    <a:pt x="1008167" y="1375090"/>
                  </a:lnTo>
                  <a:lnTo>
                    <a:pt x="997051" y="1327842"/>
                  </a:lnTo>
                  <a:lnTo>
                    <a:pt x="983749" y="1281400"/>
                  </a:lnTo>
                  <a:lnTo>
                    <a:pt x="968367" y="1235791"/>
                  </a:lnTo>
                  <a:lnTo>
                    <a:pt x="951008" y="1191041"/>
                  </a:lnTo>
                  <a:lnTo>
                    <a:pt x="931776" y="1147175"/>
                  </a:lnTo>
                  <a:lnTo>
                    <a:pt x="910775" y="1104219"/>
                  </a:lnTo>
                  <a:lnTo>
                    <a:pt x="888109" y="1062200"/>
                  </a:lnTo>
                  <a:lnTo>
                    <a:pt x="863883" y="1021143"/>
                  </a:lnTo>
                  <a:lnTo>
                    <a:pt x="838200" y="981075"/>
                  </a:lnTo>
                  <a:lnTo>
                    <a:pt x="590550" y="981075"/>
                  </a:lnTo>
                  <a:lnTo>
                    <a:pt x="581025" y="733425"/>
                  </a:lnTo>
                  <a:lnTo>
                    <a:pt x="539761" y="703664"/>
                  </a:lnTo>
                  <a:lnTo>
                    <a:pt x="496897" y="676275"/>
                  </a:lnTo>
                  <a:lnTo>
                    <a:pt x="452735" y="651420"/>
                  </a:lnTo>
                  <a:lnTo>
                    <a:pt x="407105" y="629002"/>
                  </a:lnTo>
                  <a:lnTo>
                    <a:pt x="360153" y="609098"/>
                  </a:lnTo>
                  <a:lnTo>
                    <a:pt x="311943" y="591740"/>
                  </a:lnTo>
                  <a:lnTo>
                    <a:pt x="262543" y="576962"/>
                  </a:lnTo>
                  <a:lnTo>
                    <a:pt x="212019" y="564797"/>
                  </a:lnTo>
                  <a:lnTo>
                    <a:pt x="160436" y="555277"/>
                  </a:lnTo>
                  <a:lnTo>
                    <a:pt x="107861" y="548437"/>
                  </a:lnTo>
                  <a:lnTo>
                    <a:pt x="54360" y="544308"/>
                  </a:lnTo>
                  <a:lnTo>
                    <a:pt x="0" y="542925"/>
                  </a:lnTo>
                  <a:lnTo>
                    <a:pt x="0" y="0"/>
                  </a:lnTo>
                  <a:lnTo>
                    <a:pt x="52397" y="866"/>
                  </a:lnTo>
                  <a:lnTo>
                    <a:pt x="104304" y="3449"/>
                  </a:lnTo>
                  <a:lnTo>
                    <a:pt x="155702" y="7723"/>
                  </a:lnTo>
                  <a:lnTo>
                    <a:pt x="206575" y="13664"/>
                  </a:lnTo>
                  <a:lnTo>
                    <a:pt x="256906" y="21246"/>
                  </a:lnTo>
                  <a:lnTo>
                    <a:pt x="306680" y="30445"/>
                  </a:lnTo>
                  <a:lnTo>
                    <a:pt x="355878" y="41235"/>
                  </a:lnTo>
                  <a:lnTo>
                    <a:pt x="404485" y="53592"/>
                  </a:lnTo>
                  <a:lnTo>
                    <a:pt x="452484" y="67490"/>
                  </a:lnTo>
                  <a:lnTo>
                    <a:pt x="499857" y="82904"/>
                  </a:lnTo>
                  <a:lnTo>
                    <a:pt x="546589" y="99810"/>
                  </a:lnTo>
                  <a:lnTo>
                    <a:pt x="592663" y="118182"/>
                  </a:lnTo>
                  <a:lnTo>
                    <a:pt x="638062" y="137996"/>
                  </a:lnTo>
                  <a:lnTo>
                    <a:pt x="682769" y="159226"/>
                  </a:lnTo>
                  <a:lnTo>
                    <a:pt x="726769" y="181848"/>
                  </a:lnTo>
                  <a:lnTo>
                    <a:pt x="770043" y="205836"/>
                  </a:lnTo>
                  <a:lnTo>
                    <a:pt x="812575" y="231166"/>
                  </a:lnTo>
                  <a:lnTo>
                    <a:pt x="854350" y="257812"/>
                  </a:lnTo>
                  <a:lnTo>
                    <a:pt x="895350" y="285750"/>
                  </a:lnTo>
                  <a:lnTo>
                    <a:pt x="1238250" y="323850"/>
                  </a:lnTo>
                  <a:lnTo>
                    <a:pt x="1285875" y="676275"/>
                  </a:lnTo>
                  <a:lnTo>
                    <a:pt x="1312387" y="715923"/>
                  </a:lnTo>
                  <a:lnTo>
                    <a:pt x="1337767" y="756629"/>
                  </a:lnTo>
                  <a:lnTo>
                    <a:pt x="1361988" y="798344"/>
                  </a:lnTo>
                  <a:lnTo>
                    <a:pt x="1385027" y="841017"/>
                  </a:lnTo>
                  <a:lnTo>
                    <a:pt x="1406857" y="884598"/>
                  </a:lnTo>
                  <a:lnTo>
                    <a:pt x="1427454" y="929038"/>
                  </a:lnTo>
                  <a:lnTo>
                    <a:pt x="1446793" y="974285"/>
                  </a:lnTo>
                  <a:lnTo>
                    <a:pt x="1464848" y="1020291"/>
                  </a:lnTo>
                  <a:lnTo>
                    <a:pt x="1481596" y="1067005"/>
                  </a:lnTo>
                  <a:lnTo>
                    <a:pt x="1497010" y="1114377"/>
                  </a:lnTo>
                  <a:lnTo>
                    <a:pt x="1511067" y="1162358"/>
                  </a:lnTo>
                  <a:lnTo>
                    <a:pt x="1523740" y="1210897"/>
                  </a:lnTo>
                  <a:lnTo>
                    <a:pt x="1535005" y="1259944"/>
                  </a:lnTo>
                  <a:lnTo>
                    <a:pt x="1544837" y="1309449"/>
                  </a:lnTo>
                  <a:lnTo>
                    <a:pt x="1553211" y="1359362"/>
                  </a:lnTo>
                  <a:lnTo>
                    <a:pt x="1560101" y="1409634"/>
                  </a:lnTo>
                  <a:lnTo>
                    <a:pt x="1565484" y="1460214"/>
                  </a:lnTo>
                  <a:lnTo>
                    <a:pt x="1569333" y="1511053"/>
                  </a:lnTo>
                  <a:lnTo>
                    <a:pt x="1571625" y="1562100"/>
                  </a:lnTo>
                  <a:lnTo>
                    <a:pt x="1028700" y="1571625"/>
                  </a:lnTo>
                  <a:close/>
                </a:path>
              </a:pathLst>
            </a:custGeom>
            <a:solidFill>
              <a:srgbClr val="723D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125834" y="2560142"/>
              <a:ext cx="1571625" cy="1571625"/>
            </a:xfrm>
            <a:custGeom>
              <a:avLst/>
              <a:gdLst/>
              <a:ahLst/>
              <a:cxnLst/>
              <a:rect l="l" t="t" r="r" b="b"/>
              <a:pathLst>
                <a:path w="1571625" h="1571625">
                  <a:moveTo>
                    <a:pt x="0" y="0"/>
                  </a:moveTo>
                  <a:lnTo>
                    <a:pt x="52397" y="866"/>
                  </a:lnTo>
                  <a:lnTo>
                    <a:pt x="104304" y="3449"/>
                  </a:lnTo>
                  <a:lnTo>
                    <a:pt x="155702" y="7723"/>
                  </a:lnTo>
                  <a:lnTo>
                    <a:pt x="206575" y="13664"/>
                  </a:lnTo>
                  <a:lnTo>
                    <a:pt x="256906" y="21246"/>
                  </a:lnTo>
                  <a:lnTo>
                    <a:pt x="306680" y="30445"/>
                  </a:lnTo>
                  <a:lnTo>
                    <a:pt x="355878" y="41235"/>
                  </a:lnTo>
                  <a:lnTo>
                    <a:pt x="404485" y="53592"/>
                  </a:lnTo>
                  <a:lnTo>
                    <a:pt x="452484" y="67490"/>
                  </a:lnTo>
                  <a:lnTo>
                    <a:pt x="499857" y="82904"/>
                  </a:lnTo>
                  <a:lnTo>
                    <a:pt x="546589" y="99810"/>
                  </a:lnTo>
                  <a:lnTo>
                    <a:pt x="592663" y="118182"/>
                  </a:lnTo>
                  <a:lnTo>
                    <a:pt x="638062" y="137996"/>
                  </a:lnTo>
                  <a:lnTo>
                    <a:pt x="682769" y="159226"/>
                  </a:lnTo>
                  <a:lnTo>
                    <a:pt x="726769" y="181848"/>
                  </a:lnTo>
                  <a:lnTo>
                    <a:pt x="770043" y="205836"/>
                  </a:lnTo>
                  <a:lnTo>
                    <a:pt x="812575" y="231166"/>
                  </a:lnTo>
                  <a:lnTo>
                    <a:pt x="854350" y="257812"/>
                  </a:lnTo>
                  <a:lnTo>
                    <a:pt x="895350" y="285750"/>
                  </a:lnTo>
                  <a:lnTo>
                    <a:pt x="1238250" y="323850"/>
                  </a:lnTo>
                  <a:lnTo>
                    <a:pt x="1285875" y="676275"/>
                  </a:lnTo>
                  <a:lnTo>
                    <a:pt x="1312387" y="715923"/>
                  </a:lnTo>
                  <a:lnTo>
                    <a:pt x="1337767" y="756629"/>
                  </a:lnTo>
                  <a:lnTo>
                    <a:pt x="1361988" y="798344"/>
                  </a:lnTo>
                  <a:lnTo>
                    <a:pt x="1385027" y="841017"/>
                  </a:lnTo>
                  <a:lnTo>
                    <a:pt x="1406857" y="884598"/>
                  </a:lnTo>
                  <a:lnTo>
                    <a:pt x="1427454" y="929038"/>
                  </a:lnTo>
                  <a:lnTo>
                    <a:pt x="1446793" y="974285"/>
                  </a:lnTo>
                  <a:lnTo>
                    <a:pt x="1464848" y="1020291"/>
                  </a:lnTo>
                  <a:lnTo>
                    <a:pt x="1481596" y="1067005"/>
                  </a:lnTo>
                  <a:lnTo>
                    <a:pt x="1497010" y="1114377"/>
                  </a:lnTo>
                  <a:lnTo>
                    <a:pt x="1511067" y="1162358"/>
                  </a:lnTo>
                  <a:lnTo>
                    <a:pt x="1523740" y="1210897"/>
                  </a:lnTo>
                  <a:lnTo>
                    <a:pt x="1535005" y="1259944"/>
                  </a:lnTo>
                  <a:lnTo>
                    <a:pt x="1544837" y="1309449"/>
                  </a:lnTo>
                  <a:lnTo>
                    <a:pt x="1553211" y="1359362"/>
                  </a:lnTo>
                  <a:lnTo>
                    <a:pt x="1560101" y="1409634"/>
                  </a:lnTo>
                  <a:lnTo>
                    <a:pt x="1565484" y="1460214"/>
                  </a:lnTo>
                  <a:lnTo>
                    <a:pt x="1569333" y="1511053"/>
                  </a:lnTo>
                  <a:lnTo>
                    <a:pt x="1571625" y="1562100"/>
                  </a:lnTo>
                  <a:lnTo>
                    <a:pt x="1028700" y="1571625"/>
                  </a:lnTo>
                  <a:lnTo>
                    <a:pt x="1027364" y="1521411"/>
                  </a:lnTo>
                  <a:lnTo>
                    <a:pt x="1023428" y="1471900"/>
                  </a:lnTo>
                  <a:lnTo>
                    <a:pt x="1016994" y="1423118"/>
                  </a:lnTo>
                  <a:lnTo>
                    <a:pt x="1008167" y="1375090"/>
                  </a:lnTo>
                  <a:lnTo>
                    <a:pt x="997051" y="1327842"/>
                  </a:lnTo>
                  <a:lnTo>
                    <a:pt x="983749" y="1281400"/>
                  </a:lnTo>
                  <a:lnTo>
                    <a:pt x="968367" y="1235791"/>
                  </a:lnTo>
                  <a:lnTo>
                    <a:pt x="951008" y="1191041"/>
                  </a:lnTo>
                  <a:lnTo>
                    <a:pt x="931776" y="1147175"/>
                  </a:lnTo>
                  <a:lnTo>
                    <a:pt x="910775" y="1104219"/>
                  </a:lnTo>
                  <a:lnTo>
                    <a:pt x="888109" y="1062200"/>
                  </a:lnTo>
                  <a:lnTo>
                    <a:pt x="863883" y="1021143"/>
                  </a:lnTo>
                  <a:lnTo>
                    <a:pt x="838200" y="981075"/>
                  </a:lnTo>
                  <a:lnTo>
                    <a:pt x="590550" y="981075"/>
                  </a:lnTo>
                  <a:lnTo>
                    <a:pt x="581025" y="733425"/>
                  </a:lnTo>
                  <a:lnTo>
                    <a:pt x="539761" y="703664"/>
                  </a:lnTo>
                  <a:lnTo>
                    <a:pt x="496975" y="676319"/>
                  </a:lnTo>
                  <a:lnTo>
                    <a:pt x="452735" y="651420"/>
                  </a:lnTo>
                  <a:lnTo>
                    <a:pt x="407105" y="629002"/>
                  </a:lnTo>
                  <a:lnTo>
                    <a:pt x="360153" y="609098"/>
                  </a:lnTo>
                  <a:lnTo>
                    <a:pt x="311943" y="591740"/>
                  </a:lnTo>
                  <a:lnTo>
                    <a:pt x="262543" y="576962"/>
                  </a:lnTo>
                  <a:lnTo>
                    <a:pt x="212019" y="564797"/>
                  </a:lnTo>
                  <a:lnTo>
                    <a:pt x="160436" y="555277"/>
                  </a:lnTo>
                  <a:lnTo>
                    <a:pt x="107861" y="548437"/>
                  </a:lnTo>
                  <a:lnTo>
                    <a:pt x="54360" y="544308"/>
                  </a:lnTo>
                  <a:lnTo>
                    <a:pt x="0" y="542925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723D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 rot="2700000">
            <a:off x="5871388" y="3194207"/>
            <a:ext cx="277750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00"/>
              </a:lnSpc>
            </a:pPr>
            <a:r>
              <a:rPr sz="1000" spc="-5" dirty="0">
                <a:solidFill>
                  <a:srgbClr val="FFFFFF"/>
                </a:solidFill>
                <a:latin typeface="Arial MT"/>
                <a:cs typeface="Arial MT"/>
              </a:rPr>
              <a:t>Text</a:t>
            </a:r>
            <a:endParaRPr sz="1000">
              <a:latin typeface="Arial MT"/>
              <a:cs typeface="Arial MT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1108519" y="1377454"/>
            <a:ext cx="1390650" cy="304800"/>
            <a:chOff x="1108519" y="1377454"/>
            <a:chExt cx="1390650" cy="304800"/>
          </a:xfrm>
        </p:grpSpPr>
        <p:sp>
          <p:nvSpPr>
            <p:cNvPr id="25" name="object 25"/>
            <p:cNvSpPr/>
            <p:nvPr/>
          </p:nvSpPr>
          <p:spPr>
            <a:xfrm>
              <a:off x="1113282" y="1382217"/>
              <a:ext cx="1381125" cy="295275"/>
            </a:xfrm>
            <a:custGeom>
              <a:avLst/>
              <a:gdLst/>
              <a:ahLst/>
              <a:cxnLst/>
              <a:rect l="l" t="t" r="r" b="b"/>
              <a:pathLst>
                <a:path w="1381125" h="295275">
                  <a:moveTo>
                    <a:pt x="1343025" y="295275"/>
                  </a:moveTo>
                  <a:lnTo>
                    <a:pt x="38100" y="295275"/>
                  </a:lnTo>
                  <a:lnTo>
                    <a:pt x="24110" y="292000"/>
                  </a:lnTo>
                  <a:lnTo>
                    <a:pt x="11906" y="283368"/>
                  </a:lnTo>
                  <a:lnTo>
                    <a:pt x="3274" y="271164"/>
                  </a:lnTo>
                  <a:lnTo>
                    <a:pt x="0" y="257175"/>
                  </a:lnTo>
                  <a:lnTo>
                    <a:pt x="0" y="38099"/>
                  </a:lnTo>
                  <a:lnTo>
                    <a:pt x="3274" y="24110"/>
                  </a:lnTo>
                  <a:lnTo>
                    <a:pt x="11906" y="11906"/>
                  </a:lnTo>
                  <a:lnTo>
                    <a:pt x="24110" y="3274"/>
                  </a:lnTo>
                  <a:lnTo>
                    <a:pt x="38100" y="0"/>
                  </a:lnTo>
                  <a:lnTo>
                    <a:pt x="1343025" y="0"/>
                  </a:lnTo>
                  <a:lnTo>
                    <a:pt x="1357014" y="3274"/>
                  </a:lnTo>
                  <a:lnTo>
                    <a:pt x="1369218" y="11906"/>
                  </a:lnTo>
                  <a:lnTo>
                    <a:pt x="1377850" y="24110"/>
                  </a:lnTo>
                  <a:lnTo>
                    <a:pt x="1381125" y="38099"/>
                  </a:lnTo>
                  <a:lnTo>
                    <a:pt x="1381125" y="257175"/>
                  </a:lnTo>
                  <a:lnTo>
                    <a:pt x="1377850" y="271164"/>
                  </a:lnTo>
                  <a:lnTo>
                    <a:pt x="1369218" y="283368"/>
                  </a:lnTo>
                  <a:lnTo>
                    <a:pt x="1357014" y="292000"/>
                  </a:lnTo>
                  <a:lnTo>
                    <a:pt x="1343025" y="295275"/>
                  </a:lnTo>
                  <a:close/>
                </a:path>
              </a:pathLst>
            </a:custGeom>
            <a:solidFill>
              <a:srgbClr val="FBD8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113282" y="1382217"/>
              <a:ext cx="1381125" cy="295275"/>
            </a:xfrm>
            <a:custGeom>
              <a:avLst/>
              <a:gdLst/>
              <a:ahLst/>
              <a:cxnLst/>
              <a:rect l="l" t="t" r="r" b="b"/>
              <a:pathLst>
                <a:path w="1381125" h="295275">
                  <a:moveTo>
                    <a:pt x="38100" y="0"/>
                  </a:moveTo>
                  <a:lnTo>
                    <a:pt x="1343025" y="0"/>
                  </a:lnTo>
                  <a:lnTo>
                    <a:pt x="1357014" y="3274"/>
                  </a:lnTo>
                  <a:lnTo>
                    <a:pt x="1369218" y="11906"/>
                  </a:lnTo>
                  <a:lnTo>
                    <a:pt x="1377850" y="24110"/>
                  </a:lnTo>
                  <a:lnTo>
                    <a:pt x="1381125" y="38099"/>
                  </a:lnTo>
                  <a:lnTo>
                    <a:pt x="1381125" y="257175"/>
                  </a:lnTo>
                  <a:lnTo>
                    <a:pt x="1377850" y="271164"/>
                  </a:lnTo>
                  <a:lnTo>
                    <a:pt x="1369218" y="283368"/>
                  </a:lnTo>
                  <a:lnTo>
                    <a:pt x="1357014" y="292000"/>
                  </a:lnTo>
                  <a:lnTo>
                    <a:pt x="1343025" y="295275"/>
                  </a:lnTo>
                  <a:lnTo>
                    <a:pt x="38100" y="295275"/>
                  </a:lnTo>
                  <a:lnTo>
                    <a:pt x="24110" y="292000"/>
                  </a:lnTo>
                  <a:lnTo>
                    <a:pt x="11906" y="283368"/>
                  </a:lnTo>
                  <a:lnTo>
                    <a:pt x="3274" y="271164"/>
                  </a:lnTo>
                  <a:lnTo>
                    <a:pt x="0" y="257175"/>
                  </a:lnTo>
                  <a:lnTo>
                    <a:pt x="0" y="38099"/>
                  </a:lnTo>
                  <a:lnTo>
                    <a:pt x="3274" y="24110"/>
                  </a:lnTo>
                  <a:lnTo>
                    <a:pt x="11906" y="11906"/>
                  </a:lnTo>
                  <a:lnTo>
                    <a:pt x="24110" y="3274"/>
                  </a:lnTo>
                  <a:lnTo>
                    <a:pt x="38100" y="0"/>
                  </a:lnTo>
                  <a:close/>
                </a:path>
              </a:pathLst>
            </a:custGeom>
            <a:ln w="9525">
              <a:solidFill>
                <a:srgbClr val="FBD8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1085750" y="2073423"/>
            <a:ext cx="1468120" cy="8826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 algn="just">
              <a:lnSpc>
                <a:spcPct val="1125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 your text here! </a:t>
            </a:r>
            <a:r>
              <a:rPr sz="1000" spc="-290" dirty="0">
                <a:latin typeface="Comic Sans MS"/>
                <a:cs typeface="Comic Sans MS"/>
              </a:rPr>
              <a:t> </a:t>
            </a:r>
            <a:r>
              <a:rPr sz="1350" spc="-7" baseline="18518" dirty="0">
                <a:latin typeface="SimSun"/>
                <a:cs typeface="SimSun"/>
              </a:rPr>
              <a:t>R</a:t>
            </a:r>
            <a:r>
              <a:rPr sz="1000" spc="-5" dirty="0">
                <a:latin typeface="Comic Sans MS"/>
                <a:cs typeface="Comic Sans MS"/>
              </a:rPr>
              <a:t>eplace your text here! </a:t>
            </a:r>
            <a:r>
              <a:rPr sz="1000" spc="-285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Replace your text here! </a:t>
            </a:r>
            <a:r>
              <a:rPr sz="1000" spc="-29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Replace your text here! </a:t>
            </a:r>
            <a:r>
              <a:rPr sz="1000" spc="-29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5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453852" y="1425971"/>
            <a:ext cx="68834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solidFill>
                  <a:srgbClr val="FFFFFF"/>
                </a:solidFill>
                <a:latin typeface="Comic Sans MS"/>
                <a:cs typeface="Comic Sans MS"/>
              </a:rPr>
              <a:t>Your</a:t>
            </a:r>
            <a:r>
              <a:rPr sz="1100" spc="-7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omic Sans MS"/>
                <a:cs typeface="Comic Sans MS"/>
              </a:rPr>
              <a:t>Text</a:t>
            </a:r>
            <a:endParaRPr sz="1100">
              <a:latin typeface="Comic Sans MS"/>
              <a:cs typeface="Comic Sans MS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7726362" y="1377454"/>
            <a:ext cx="1390650" cy="304800"/>
            <a:chOff x="7726362" y="1377454"/>
            <a:chExt cx="1390650" cy="304800"/>
          </a:xfrm>
        </p:grpSpPr>
        <p:sp>
          <p:nvSpPr>
            <p:cNvPr id="30" name="object 30"/>
            <p:cNvSpPr/>
            <p:nvPr/>
          </p:nvSpPr>
          <p:spPr>
            <a:xfrm>
              <a:off x="7731125" y="1382217"/>
              <a:ext cx="1381125" cy="295275"/>
            </a:xfrm>
            <a:custGeom>
              <a:avLst/>
              <a:gdLst/>
              <a:ahLst/>
              <a:cxnLst/>
              <a:rect l="l" t="t" r="r" b="b"/>
              <a:pathLst>
                <a:path w="1381125" h="295275">
                  <a:moveTo>
                    <a:pt x="38100" y="295275"/>
                  </a:moveTo>
                  <a:lnTo>
                    <a:pt x="1343025" y="295275"/>
                  </a:lnTo>
                  <a:lnTo>
                    <a:pt x="1357014" y="292000"/>
                  </a:lnTo>
                  <a:lnTo>
                    <a:pt x="1369218" y="283368"/>
                  </a:lnTo>
                  <a:lnTo>
                    <a:pt x="1377850" y="271164"/>
                  </a:lnTo>
                  <a:lnTo>
                    <a:pt x="1381125" y="257175"/>
                  </a:lnTo>
                  <a:lnTo>
                    <a:pt x="1381125" y="38099"/>
                  </a:lnTo>
                  <a:lnTo>
                    <a:pt x="1377850" y="24110"/>
                  </a:lnTo>
                  <a:lnTo>
                    <a:pt x="1369218" y="11906"/>
                  </a:lnTo>
                  <a:lnTo>
                    <a:pt x="1357014" y="3274"/>
                  </a:lnTo>
                  <a:lnTo>
                    <a:pt x="1343025" y="0"/>
                  </a:lnTo>
                  <a:lnTo>
                    <a:pt x="38100" y="0"/>
                  </a:lnTo>
                  <a:lnTo>
                    <a:pt x="24110" y="3274"/>
                  </a:lnTo>
                  <a:lnTo>
                    <a:pt x="11906" y="11906"/>
                  </a:lnTo>
                  <a:lnTo>
                    <a:pt x="3274" y="24110"/>
                  </a:lnTo>
                  <a:lnTo>
                    <a:pt x="0" y="38099"/>
                  </a:lnTo>
                  <a:lnTo>
                    <a:pt x="0" y="257175"/>
                  </a:lnTo>
                  <a:lnTo>
                    <a:pt x="3274" y="271164"/>
                  </a:lnTo>
                  <a:lnTo>
                    <a:pt x="11906" y="283368"/>
                  </a:lnTo>
                  <a:lnTo>
                    <a:pt x="24110" y="292000"/>
                  </a:lnTo>
                  <a:lnTo>
                    <a:pt x="38100" y="295275"/>
                  </a:lnTo>
                  <a:close/>
                </a:path>
              </a:pathLst>
            </a:custGeom>
            <a:solidFill>
              <a:srgbClr val="723D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7731125" y="1382217"/>
              <a:ext cx="1381125" cy="295275"/>
            </a:xfrm>
            <a:custGeom>
              <a:avLst/>
              <a:gdLst/>
              <a:ahLst/>
              <a:cxnLst/>
              <a:rect l="l" t="t" r="r" b="b"/>
              <a:pathLst>
                <a:path w="1381125" h="295275">
                  <a:moveTo>
                    <a:pt x="1343025" y="0"/>
                  </a:moveTo>
                  <a:lnTo>
                    <a:pt x="38100" y="0"/>
                  </a:lnTo>
                  <a:lnTo>
                    <a:pt x="24110" y="3274"/>
                  </a:lnTo>
                  <a:lnTo>
                    <a:pt x="11906" y="11906"/>
                  </a:lnTo>
                  <a:lnTo>
                    <a:pt x="3274" y="24110"/>
                  </a:lnTo>
                  <a:lnTo>
                    <a:pt x="0" y="38099"/>
                  </a:lnTo>
                  <a:lnTo>
                    <a:pt x="0" y="257175"/>
                  </a:lnTo>
                  <a:lnTo>
                    <a:pt x="3274" y="271164"/>
                  </a:lnTo>
                  <a:lnTo>
                    <a:pt x="11906" y="283368"/>
                  </a:lnTo>
                  <a:lnTo>
                    <a:pt x="24110" y="292000"/>
                  </a:lnTo>
                  <a:lnTo>
                    <a:pt x="38100" y="295275"/>
                  </a:lnTo>
                  <a:lnTo>
                    <a:pt x="1343025" y="295275"/>
                  </a:lnTo>
                  <a:lnTo>
                    <a:pt x="1357014" y="292000"/>
                  </a:lnTo>
                  <a:lnTo>
                    <a:pt x="1369218" y="283368"/>
                  </a:lnTo>
                  <a:lnTo>
                    <a:pt x="1377850" y="271164"/>
                  </a:lnTo>
                  <a:lnTo>
                    <a:pt x="1381125" y="257175"/>
                  </a:lnTo>
                  <a:lnTo>
                    <a:pt x="1381125" y="38099"/>
                  </a:lnTo>
                  <a:lnTo>
                    <a:pt x="1377850" y="24110"/>
                  </a:lnTo>
                  <a:lnTo>
                    <a:pt x="1369218" y="11906"/>
                  </a:lnTo>
                  <a:lnTo>
                    <a:pt x="1357014" y="3274"/>
                  </a:lnTo>
                  <a:lnTo>
                    <a:pt x="1343025" y="0"/>
                  </a:lnTo>
                  <a:close/>
                </a:path>
              </a:pathLst>
            </a:custGeom>
            <a:ln w="9525">
              <a:solidFill>
                <a:srgbClr val="723D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2" name="object 32"/>
          <p:cNvGrpSpPr/>
          <p:nvPr/>
        </p:nvGrpSpPr>
        <p:grpSpPr>
          <a:xfrm>
            <a:off x="2595854" y="1381569"/>
            <a:ext cx="5038725" cy="5540375"/>
            <a:chOff x="2595854" y="1381569"/>
            <a:chExt cx="5038725" cy="5540375"/>
          </a:xfrm>
        </p:grpSpPr>
        <p:sp>
          <p:nvSpPr>
            <p:cNvPr id="33" name="object 33"/>
            <p:cNvSpPr/>
            <p:nvPr/>
          </p:nvSpPr>
          <p:spPr>
            <a:xfrm>
              <a:off x="2638628" y="1381569"/>
              <a:ext cx="635" cy="1905000"/>
            </a:xfrm>
            <a:custGeom>
              <a:avLst/>
              <a:gdLst/>
              <a:ahLst/>
              <a:cxnLst/>
              <a:rect l="l" t="t" r="r" b="b"/>
              <a:pathLst>
                <a:path w="635" h="1905000">
                  <a:moveTo>
                    <a:pt x="88" y="0"/>
                  </a:moveTo>
                  <a:lnTo>
                    <a:pt x="0" y="1905000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2645917" y="2351633"/>
              <a:ext cx="1228725" cy="552450"/>
            </a:xfrm>
            <a:custGeom>
              <a:avLst/>
              <a:gdLst/>
              <a:ahLst/>
              <a:cxnLst/>
              <a:rect l="l" t="t" r="r" b="b"/>
              <a:pathLst>
                <a:path w="1228725" h="552450">
                  <a:moveTo>
                    <a:pt x="0" y="0"/>
                  </a:moveTo>
                  <a:lnTo>
                    <a:pt x="590550" y="0"/>
                  </a:lnTo>
                  <a:lnTo>
                    <a:pt x="1228724" y="552450"/>
                  </a:lnTo>
                </a:path>
              </a:pathLst>
            </a:custGeom>
            <a:ln w="9525">
              <a:solidFill>
                <a:srgbClr val="5956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03055" y="2308771"/>
              <a:ext cx="85725" cy="85725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831843" y="2861335"/>
              <a:ext cx="85540" cy="85542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7586763" y="1381569"/>
              <a:ext cx="635" cy="1905000"/>
            </a:xfrm>
            <a:custGeom>
              <a:avLst/>
              <a:gdLst/>
              <a:ahLst/>
              <a:cxnLst/>
              <a:rect l="l" t="t" r="r" b="b"/>
              <a:pathLst>
                <a:path w="634" h="1905000">
                  <a:moveTo>
                    <a:pt x="0" y="0"/>
                  </a:moveTo>
                  <a:lnTo>
                    <a:pt x="101" y="1905000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6348259" y="2351633"/>
              <a:ext cx="1228725" cy="542925"/>
            </a:xfrm>
            <a:custGeom>
              <a:avLst/>
              <a:gdLst/>
              <a:ahLst/>
              <a:cxnLst/>
              <a:rect l="l" t="t" r="r" b="b"/>
              <a:pathLst>
                <a:path w="1228725" h="542925">
                  <a:moveTo>
                    <a:pt x="1228725" y="0"/>
                  </a:moveTo>
                  <a:lnTo>
                    <a:pt x="638175" y="0"/>
                  </a:lnTo>
                  <a:lnTo>
                    <a:pt x="0" y="542925"/>
                  </a:lnTo>
                </a:path>
              </a:pathLst>
            </a:custGeom>
            <a:ln w="9525">
              <a:solidFill>
                <a:srgbClr val="5956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3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534122" y="2308771"/>
              <a:ext cx="85725" cy="85725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305556" y="2851835"/>
              <a:ext cx="85458" cy="85471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2638628" y="5016893"/>
              <a:ext cx="635" cy="1905000"/>
            </a:xfrm>
            <a:custGeom>
              <a:avLst/>
              <a:gdLst/>
              <a:ahLst/>
              <a:cxnLst/>
              <a:rect l="l" t="t" r="r" b="b"/>
              <a:pathLst>
                <a:path w="635" h="1905000">
                  <a:moveTo>
                    <a:pt x="88" y="0"/>
                  </a:moveTo>
                  <a:lnTo>
                    <a:pt x="0" y="1904999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2638717" y="5367832"/>
              <a:ext cx="1257300" cy="619125"/>
            </a:xfrm>
            <a:custGeom>
              <a:avLst/>
              <a:gdLst/>
              <a:ahLst/>
              <a:cxnLst/>
              <a:rect l="l" t="t" r="r" b="b"/>
              <a:pathLst>
                <a:path w="1257300" h="619125">
                  <a:moveTo>
                    <a:pt x="0" y="619125"/>
                  </a:moveTo>
                  <a:lnTo>
                    <a:pt x="590550" y="619125"/>
                  </a:lnTo>
                  <a:lnTo>
                    <a:pt x="1257300" y="0"/>
                  </a:lnTo>
                </a:path>
              </a:pathLst>
            </a:custGeom>
            <a:ln w="9525">
              <a:solidFill>
                <a:srgbClr val="5956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3" name="object 4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595854" y="5944095"/>
              <a:ext cx="85725" cy="85725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853203" y="5324970"/>
              <a:ext cx="85682" cy="85680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7586763" y="5016893"/>
              <a:ext cx="635" cy="1905000"/>
            </a:xfrm>
            <a:custGeom>
              <a:avLst/>
              <a:gdLst/>
              <a:ahLst/>
              <a:cxnLst/>
              <a:rect l="l" t="t" r="r" b="b"/>
              <a:pathLst>
                <a:path w="634" h="1905000">
                  <a:moveTo>
                    <a:pt x="0" y="0"/>
                  </a:moveTo>
                  <a:lnTo>
                    <a:pt x="101" y="1904999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6334379" y="5367832"/>
              <a:ext cx="1257300" cy="619125"/>
            </a:xfrm>
            <a:custGeom>
              <a:avLst/>
              <a:gdLst/>
              <a:ahLst/>
              <a:cxnLst/>
              <a:rect l="l" t="t" r="r" b="b"/>
              <a:pathLst>
                <a:path w="1257300" h="619125">
                  <a:moveTo>
                    <a:pt x="1257300" y="619125"/>
                  </a:moveTo>
                  <a:lnTo>
                    <a:pt x="666750" y="619125"/>
                  </a:lnTo>
                  <a:lnTo>
                    <a:pt x="0" y="0"/>
                  </a:lnTo>
                </a:path>
              </a:pathLst>
            </a:custGeom>
            <a:ln w="9525">
              <a:solidFill>
                <a:srgbClr val="5956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7" name="object 4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548816" y="5944095"/>
              <a:ext cx="85725" cy="85725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291548" y="5324970"/>
              <a:ext cx="85650" cy="85680"/>
            </a:xfrm>
            <a:prstGeom prst="rect">
              <a:avLst/>
            </a:prstGeom>
          </p:spPr>
        </p:pic>
      </p:grpSp>
      <p:sp>
        <p:nvSpPr>
          <p:cNvPr id="49" name="object 49"/>
          <p:cNvSpPr txBox="1"/>
          <p:nvPr/>
        </p:nvSpPr>
        <p:spPr>
          <a:xfrm>
            <a:off x="7749133" y="2073423"/>
            <a:ext cx="1468120" cy="8826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 algn="just">
              <a:lnSpc>
                <a:spcPct val="1125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 your text here! </a:t>
            </a:r>
            <a:r>
              <a:rPr sz="1000" spc="-290" dirty="0">
                <a:latin typeface="Comic Sans MS"/>
                <a:cs typeface="Comic Sans MS"/>
              </a:rPr>
              <a:t> </a:t>
            </a:r>
            <a:r>
              <a:rPr sz="1350" spc="-7" baseline="18518" dirty="0">
                <a:latin typeface="SimSun"/>
                <a:cs typeface="SimSun"/>
              </a:rPr>
              <a:t>R</a:t>
            </a:r>
            <a:r>
              <a:rPr sz="1000" spc="-5" dirty="0">
                <a:latin typeface="Comic Sans MS"/>
                <a:cs typeface="Comic Sans MS"/>
              </a:rPr>
              <a:t>eplace your text here! </a:t>
            </a:r>
            <a:r>
              <a:rPr sz="1000" spc="-285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Replace your text here! </a:t>
            </a:r>
            <a:r>
              <a:rPr sz="1000" spc="-29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Replace your text here! </a:t>
            </a:r>
            <a:r>
              <a:rPr sz="1000" spc="-29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5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8070006" y="1425971"/>
            <a:ext cx="68834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solidFill>
                  <a:srgbClr val="FFFFFF"/>
                </a:solidFill>
                <a:latin typeface="Comic Sans MS"/>
                <a:cs typeface="Comic Sans MS"/>
              </a:rPr>
              <a:t>Your</a:t>
            </a:r>
            <a:r>
              <a:rPr sz="1100" spc="-7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omic Sans MS"/>
                <a:cs typeface="Comic Sans MS"/>
              </a:rPr>
              <a:t>Text</a:t>
            </a:r>
            <a:endParaRPr sz="1100">
              <a:latin typeface="Comic Sans MS"/>
              <a:cs typeface="Comic Sans MS"/>
            </a:endParaRPr>
          </a:p>
        </p:txBody>
      </p:sp>
      <p:grpSp>
        <p:nvGrpSpPr>
          <p:cNvPr id="51" name="object 51"/>
          <p:cNvGrpSpPr/>
          <p:nvPr/>
        </p:nvGrpSpPr>
        <p:grpSpPr>
          <a:xfrm>
            <a:off x="1108519" y="5012778"/>
            <a:ext cx="1390650" cy="304800"/>
            <a:chOff x="1108519" y="5012778"/>
            <a:chExt cx="1390650" cy="304800"/>
          </a:xfrm>
        </p:grpSpPr>
        <p:sp>
          <p:nvSpPr>
            <p:cNvPr id="52" name="object 52"/>
            <p:cNvSpPr/>
            <p:nvPr/>
          </p:nvSpPr>
          <p:spPr>
            <a:xfrm>
              <a:off x="1113282" y="5017541"/>
              <a:ext cx="1381125" cy="295275"/>
            </a:xfrm>
            <a:custGeom>
              <a:avLst/>
              <a:gdLst/>
              <a:ahLst/>
              <a:cxnLst/>
              <a:rect l="l" t="t" r="r" b="b"/>
              <a:pathLst>
                <a:path w="1381125" h="295275">
                  <a:moveTo>
                    <a:pt x="1343025" y="295275"/>
                  </a:moveTo>
                  <a:lnTo>
                    <a:pt x="38100" y="295275"/>
                  </a:lnTo>
                  <a:lnTo>
                    <a:pt x="24110" y="292000"/>
                  </a:lnTo>
                  <a:lnTo>
                    <a:pt x="11906" y="283368"/>
                  </a:lnTo>
                  <a:lnTo>
                    <a:pt x="3274" y="271164"/>
                  </a:lnTo>
                  <a:lnTo>
                    <a:pt x="0" y="257175"/>
                  </a:lnTo>
                  <a:lnTo>
                    <a:pt x="0" y="38100"/>
                  </a:lnTo>
                  <a:lnTo>
                    <a:pt x="3274" y="24110"/>
                  </a:lnTo>
                  <a:lnTo>
                    <a:pt x="11906" y="11906"/>
                  </a:lnTo>
                  <a:lnTo>
                    <a:pt x="24110" y="3274"/>
                  </a:lnTo>
                  <a:lnTo>
                    <a:pt x="38100" y="0"/>
                  </a:lnTo>
                  <a:lnTo>
                    <a:pt x="1343025" y="0"/>
                  </a:lnTo>
                  <a:lnTo>
                    <a:pt x="1357014" y="3274"/>
                  </a:lnTo>
                  <a:lnTo>
                    <a:pt x="1369218" y="11906"/>
                  </a:lnTo>
                  <a:lnTo>
                    <a:pt x="1377850" y="24110"/>
                  </a:lnTo>
                  <a:lnTo>
                    <a:pt x="1381125" y="38100"/>
                  </a:lnTo>
                  <a:lnTo>
                    <a:pt x="1381125" y="257175"/>
                  </a:lnTo>
                  <a:lnTo>
                    <a:pt x="1377850" y="271164"/>
                  </a:lnTo>
                  <a:lnTo>
                    <a:pt x="1369218" y="283368"/>
                  </a:lnTo>
                  <a:lnTo>
                    <a:pt x="1357014" y="292000"/>
                  </a:lnTo>
                  <a:lnTo>
                    <a:pt x="1343025" y="295275"/>
                  </a:lnTo>
                  <a:close/>
                </a:path>
              </a:pathLst>
            </a:custGeom>
            <a:solidFill>
              <a:srgbClr val="ED5B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113282" y="5017541"/>
              <a:ext cx="1381125" cy="295275"/>
            </a:xfrm>
            <a:custGeom>
              <a:avLst/>
              <a:gdLst/>
              <a:ahLst/>
              <a:cxnLst/>
              <a:rect l="l" t="t" r="r" b="b"/>
              <a:pathLst>
                <a:path w="1381125" h="295275">
                  <a:moveTo>
                    <a:pt x="38100" y="0"/>
                  </a:moveTo>
                  <a:lnTo>
                    <a:pt x="1343025" y="0"/>
                  </a:lnTo>
                  <a:lnTo>
                    <a:pt x="1357014" y="3274"/>
                  </a:lnTo>
                  <a:lnTo>
                    <a:pt x="1369218" y="11906"/>
                  </a:lnTo>
                  <a:lnTo>
                    <a:pt x="1377850" y="24110"/>
                  </a:lnTo>
                  <a:lnTo>
                    <a:pt x="1381125" y="38100"/>
                  </a:lnTo>
                  <a:lnTo>
                    <a:pt x="1381125" y="257175"/>
                  </a:lnTo>
                  <a:lnTo>
                    <a:pt x="1377850" y="271164"/>
                  </a:lnTo>
                  <a:lnTo>
                    <a:pt x="1369218" y="283368"/>
                  </a:lnTo>
                  <a:lnTo>
                    <a:pt x="1357014" y="292000"/>
                  </a:lnTo>
                  <a:lnTo>
                    <a:pt x="1343025" y="295275"/>
                  </a:lnTo>
                  <a:lnTo>
                    <a:pt x="38100" y="295275"/>
                  </a:lnTo>
                  <a:lnTo>
                    <a:pt x="24110" y="292000"/>
                  </a:lnTo>
                  <a:lnTo>
                    <a:pt x="11906" y="283368"/>
                  </a:lnTo>
                  <a:lnTo>
                    <a:pt x="3274" y="271164"/>
                  </a:lnTo>
                  <a:lnTo>
                    <a:pt x="0" y="257175"/>
                  </a:lnTo>
                  <a:lnTo>
                    <a:pt x="0" y="38100"/>
                  </a:lnTo>
                  <a:lnTo>
                    <a:pt x="3274" y="24110"/>
                  </a:lnTo>
                  <a:lnTo>
                    <a:pt x="11906" y="11906"/>
                  </a:lnTo>
                  <a:lnTo>
                    <a:pt x="24110" y="3274"/>
                  </a:lnTo>
                  <a:lnTo>
                    <a:pt x="38100" y="0"/>
                  </a:lnTo>
                  <a:close/>
                </a:path>
              </a:pathLst>
            </a:custGeom>
            <a:ln w="9525">
              <a:solidFill>
                <a:srgbClr val="ED5B5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4" name="object 54"/>
          <p:cNvSpPr txBox="1"/>
          <p:nvPr/>
        </p:nvSpPr>
        <p:spPr>
          <a:xfrm>
            <a:off x="1085750" y="5708749"/>
            <a:ext cx="1468120" cy="8826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 algn="just">
              <a:lnSpc>
                <a:spcPct val="1125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 your text here! </a:t>
            </a:r>
            <a:r>
              <a:rPr sz="1000" spc="-290" dirty="0">
                <a:latin typeface="Comic Sans MS"/>
                <a:cs typeface="Comic Sans MS"/>
              </a:rPr>
              <a:t> </a:t>
            </a:r>
            <a:r>
              <a:rPr sz="1350" spc="-7" baseline="18518" dirty="0">
                <a:latin typeface="SimSun"/>
                <a:cs typeface="SimSun"/>
              </a:rPr>
              <a:t>R</a:t>
            </a:r>
            <a:r>
              <a:rPr sz="1000" spc="-5" dirty="0">
                <a:latin typeface="Comic Sans MS"/>
                <a:cs typeface="Comic Sans MS"/>
              </a:rPr>
              <a:t>eplace your text here! </a:t>
            </a:r>
            <a:r>
              <a:rPr sz="1000" spc="-285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Replace your text here! </a:t>
            </a:r>
            <a:r>
              <a:rPr sz="1000" spc="-29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Replace your text here! </a:t>
            </a:r>
            <a:r>
              <a:rPr sz="1000" spc="-29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5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1453852" y="5061297"/>
            <a:ext cx="68834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solidFill>
                  <a:srgbClr val="FFFFFF"/>
                </a:solidFill>
                <a:latin typeface="Comic Sans MS"/>
                <a:cs typeface="Comic Sans MS"/>
              </a:rPr>
              <a:t>Your</a:t>
            </a:r>
            <a:r>
              <a:rPr sz="1100" spc="-7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omic Sans MS"/>
                <a:cs typeface="Comic Sans MS"/>
              </a:rPr>
              <a:t>Text</a:t>
            </a:r>
            <a:endParaRPr sz="1100">
              <a:latin typeface="Comic Sans MS"/>
              <a:cs typeface="Comic Sans MS"/>
            </a:endParaRPr>
          </a:p>
        </p:txBody>
      </p:sp>
      <p:grpSp>
        <p:nvGrpSpPr>
          <p:cNvPr id="56" name="object 56"/>
          <p:cNvGrpSpPr/>
          <p:nvPr/>
        </p:nvGrpSpPr>
        <p:grpSpPr>
          <a:xfrm>
            <a:off x="7726362" y="5012778"/>
            <a:ext cx="1390650" cy="304800"/>
            <a:chOff x="7726362" y="5012778"/>
            <a:chExt cx="1390650" cy="304800"/>
          </a:xfrm>
        </p:grpSpPr>
        <p:sp>
          <p:nvSpPr>
            <p:cNvPr id="57" name="object 57"/>
            <p:cNvSpPr/>
            <p:nvPr/>
          </p:nvSpPr>
          <p:spPr>
            <a:xfrm>
              <a:off x="7731125" y="5017541"/>
              <a:ext cx="1381125" cy="295275"/>
            </a:xfrm>
            <a:custGeom>
              <a:avLst/>
              <a:gdLst/>
              <a:ahLst/>
              <a:cxnLst/>
              <a:rect l="l" t="t" r="r" b="b"/>
              <a:pathLst>
                <a:path w="1381125" h="295275">
                  <a:moveTo>
                    <a:pt x="38100" y="295275"/>
                  </a:moveTo>
                  <a:lnTo>
                    <a:pt x="1343025" y="295275"/>
                  </a:lnTo>
                  <a:lnTo>
                    <a:pt x="1357014" y="292000"/>
                  </a:lnTo>
                  <a:lnTo>
                    <a:pt x="1369218" y="283368"/>
                  </a:lnTo>
                  <a:lnTo>
                    <a:pt x="1377850" y="271164"/>
                  </a:lnTo>
                  <a:lnTo>
                    <a:pt x="1381125" y="257175"/>
                  </a:lnTo>
                  <a:lnTo>
                    <a:pt x="1381125" y="38100"/>
                  </a:lnTo>
                  <a:lnTo>
                    <a:pt x="1377850" y="24110"/>
                  </a:lnTo>
                  <a:lnTo>
                    <a:pt x="1369218" y="11906"/>
                  </a:lnTo>
                  <a:lnTo>
                    <a:pt x="1357014" y="3274"/>
                  </a:lnTo>
                  <a:lnTo>
                    <a:pt x="1343025" y="0"/>
                  </a:lnTo>
                  <a:lnTo>
                    <a:pt x="38100" y="0"/>
                  </a:lnTo>
                  <a:lnTo>
                    <a:pt x="24110" y="3274"/>
                  </a:lnTo>
                  <a:lnTo>
                    <a:pt x="11906" y="11906"/>
                  </a:lnTo>
                  <a:lnTo>
                    <a:pt x="3274" y="24110"/>
                  </a:lnTo>
                  <a:lnTo>
                    <a:pt x="0" y="38100"/>
                  </a:lnTo>
                  <a:lnTo>
                    <a:pt x="0" y="257175"/>
                  </a:lnTo>
                  <a:lnTo>
                    <a:pt x="3274" y="271164"/>
                  </a:lnTo>
                  <a:lnTo>
                    <a:pt x="11906" y="283368"/>
                  </a:lnTo>
                  <a:lnTo>
                    <a:pt x="24110" y="292000"/>
                  </a:lnTo>
                  <a:lnTo>
                    <a:pt x="38100" y="295275"/>
                  </a:lnTo>
                  <a:close/>
                </a:path>
              </a:pathLst>
            </a:custGeom>
            <a:solidFill>
              <a:srgbClr val="F99A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7731125" y="5017541"/>
              <a:ext cx="1381125" cy="295275"/>
            </a:xfrm>
            <a:custGeom>
              <a:avLst/>
              <a:gdLst/>
              <a:ahLst/>
              <a:cxnLst/>
              <a:rect l="l" t="t" r="r" b="b"/>
              <a:pathLst>
                <a:path w="1381125" h="295275">
                  <a:moveTo>
                    <a:pt x="1343025" y="0"/>
                  </a:moveTo>
                  <a:lnTo>
                    <a:pt x="38100" y="0"/>
                  </a:lnTo>
                  <a:lnTo>
                    <a:pt x="24110" y="3274"/>
                  </a:lnTo>
                  <a:lnTo>
                    <a:pt x="11906" y="11906"/>
                  </a:lnTo>
                  <a:lnTo>
                    <a:pt x="3274" y="24110"/>
                  </a:lnTo>
                  <a:lnTo>
                    <a:pt x="0" y="38100"/>
                  </a:lnTo>
                  <a:lnTo>
                    <a:pt x="0" y="257175"/>
                  </a:lnTo>
                  <a:lnTo>
                    <a:pt x="3274" y="271164"/>
                  </a:lnTo>
                  <a:lnTo>
                    <a:pt x="11906" y="283368"/>
                  </a:lnTo>
                  <a:lnTo>
                    <a:pt x="24110" y="292000"/>
                  </a:lnTo>
                  <a:lnTo>
                    <a:pt x="38100" y="295275"/>
                  </a:lnTo>
                  <a:lnTo>
                    <a:pt x="1343025" y="295275"/>
                  </a:lnTo>
                  <a:lnTo>
                    <a:pt x="1357014" y="292000"/>
                  </a:lnTo>
                  <a:lnTo>
                    <a:pt x="1369218" y="283368"/>
                  </a:lnTo>
                  <a:lnTo>
                    <a:pt x="1377850" y="271164"/>
                  </a:lnTo>
                  <a:lnTo>
                    <a:pt x="1381125" y="257175"/>
                  </a:lnTo>
                  <a:lnTo>
                    <a:pt x="1381125" y="38100"/>
                  </a:lnTo>
                  <a:lnTo>
                    <a:pt x="1377850" y="24110"/>
                  </a:lnTo>
                  <a:lnTo>
                    <a:pt x="1369218" y="11906"/>
                  </a:lnTo>
                  <a:lnTo>
                    <a:pt x="1357014" y="3274"/>
                  </a:lnTo>
                  <a:lnTo>
                    <a:pt x="1343025" y="0"/>
                  </a:lnTo>
                  <a:close/>
                </a:path>
              </a:pathLst>
            </a:custGeom>
            <a:ln w="9525">
              <a:solidFill>
                <a:srgbClr val="F99A6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9" name="object 59"/>
          <p:cNvSpPr txBox="1"/>
          <p:nvPr/>
        </p:nvSpPr>
        <p:spPr>
          <a:xfrm>
            <a:off x="7749133" y="5708749"/>
            <a:ext cx="1468120" cy="8826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 algn="just">
              <a:lnSpc>
                <a:spcPct val="1125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 your text here! </a:t>
            </a:r>
            <a:r>
              <a:rPr sz="1000" spc="-290" dirty="0">
                <a:latin typeface="Comic Sans MS"/>
                <a:cs typeface="Comic Sans MS"/>
              </a:rPr>
              <a:t> </a:t>
            </a:r>
            <a:r>
              <a:rPr sz="1350" spc="-7" baseline="18518" dirty="0">
                <a:latin typeface="SimSun"/>
                <a:cs typeface="SimSun"/>
              </a:rPr>
              <a:t>R</a:t>
            </a:r>
            <a:r>
              <a:rPr sz="1000" spc="-5" dirty="0">
                <a:latin typeface="Comic Sans MS"/>
                <a:cs typeface="Comic Sans MS"/>
              </a:rPr>
              <a:t>eplace your text here! </a:t>
            </a:r>
            <a:r>
              <a:rPr sz="1000" spc="-285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Replace your text here! </a:t>
            </a:r>
            <a:r>
              <a:rPr sz="1000" spc="-29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Replace your text here! </a:t>
            </a:r>
            <a:r>
              <a:rPr sz="1000" spc="-29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5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8070006" y="5061297"/>
            <a:ext cx="68834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solidFill>
                  <a:srgbClr val="FFFFFF"/>
                </a:solidFill>
                <a:latin typeface="Comic Sans MS"/>
                <a:cs typeface="Comic Sans MS"/>
              </a:rPr>
              <a:t>Your</a:t>
            </a:r>
            <a:r>
              <a:rPr sz="1100" spc="-7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omic Sans MS"/>
                <a:cs typeface="Comic Sans MS"/>
              </a:rPr>
              <a:t>Text</a:t>
            </a:r>
            <a:endParaRPr sz="1100">
              <a:latin typeface="Comic Sans MS"/>
              <a:cs typeface="Comic Sans M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67143" y="3949649"/>
            <a:ext cx="2247900" cy="133350"/>
          </a:xfrm>
          <a:custGeom>
            <a:avLst/>
            <a:gdLst/>
            <a:ahLst/>
            <a:cxnLst/>
            <a:rect l="l" t="t" r="r" b="b"/>
            <a:pathLst>
              <a:path w="2247900" h="133350">
                <a:moveTo>
                  <a:pt x="2247900" y="133350"/>
                </a:moveTo>
                <a:lnTo>
                  <a:pt x="0" y="133350"/>
                </a:lnTo>
                <a:lnTo>
                  <a:pt x="0" y="0"/>
                </a:lnTo>
                <a:lnTo>
                  <a:pt x="2247900" y="0"/>
                </a:lnTo>
                <a:lnTo>
                  <a:pt x="2247900" y="133350"/>
                </a:lnTo>
                <a:close/>
              </a:path>
            </a:pathLst>
          </a:custGeom>
          <a:solidFill>
            <a:srgbClr val="ED5B5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963964" y="3949649"/>
            <a:ext cx="2247900" cy="133350"/>
          </a:xfrm>
          <a:custGeom>
            <a:avLst/>
            <a:gdLst/>
            <a:ahLst/>
            <a:cxnLst/>
            <a:rect l="l" t="t" r="r" b="b"/>
            <a:pathLst>
              <a:path w="2247900" h="133350">
                <a:moveTo>
                  <a:pt x="2247900" y="133350"/>
                </a:moveTo>
                <a:lnTo>
                  <a:pt x="0" y="133350"/>
                </a:lnTo>
                <a:lnTo>
                  <a:pt x="0" y="0"/>
                </a:lnTo>
                <a:lnTo>
                  <a:pt x="2247900" y="0"/>
                </a:lnTo>
                <a:lnTo>
                  <a:pt x="2247900" y="133350"/>
                </a:lnTo>
                <a:close/>
              </a:path>
            </a:pathLst>
          </a:custGeom>
          <a:solidFill>
            <a:srgbClr val="FBD8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257203" y="3949649"/>
            <a:ext cx="2247900" cy="133350"/>
          </a:xfrm>
          <a:custGeom>
            <a:avLst/>
            <a:gdLst/>
            <a:ahLst/>
            <a:cxnLst/>
            <a:rect l="l" t="t" r="r" b="b"/>
            <a:pathLst>
              <a:path w="2247900" h="133350">
                <a:moveTo>
                  <a:pt x="2247900" y="133350"/>
                </a:moveTo>
                <a:lnTo>
                  <a:pt x="0" y="133350"/>
                </a:lnTo>
                <a:lnTo>
                  <a:pt x="0" y="0"/>
                </a:lnTo>
                <a:lnTo>
                  <a:pt x="2247900" y="0"/>
                </a:lnTo>
                <a:lnTo>
                  <a:pt x="2247900" y="133350"/>
                </a:lnTo>
                <a:close/>
              </a:path>
            </a:pathLst>
          </a:custGeom>
          <a:solidFill>
            <a:srgbClr val="723D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552232" y="3949649"/>
            <a:ext cx="2247900" cy="133350"/>
          </a:xfrm>
          <a:custGeom>
            <a:avLst/>
            <a:gdLst/>
            <a:ahLst/>
            <a:cxnLst/>
            <a:rect l="l" t="t" r="r" b="b"/>
            <a:pathLst>
              <a:path w="2247900" h="133350">
                <a:moveTo>
                  <a:pt x="2247900" y="133350"/>
                </a:moveTo>
                <a:lnTo>
                  <a:pt x="0" y="133350"/>
                </a:lnTo>
                <a:lnTo>
                  <a:pt x="0" y="0"/>
                </a:lnTo>
                <a:lnTo>
                  <a:pt x="2247900" y="0"/>
                </a:lnTo>
                <a:lnTo>
                  <a:pt x="2247900" y="133350"/>
                </a:lnTo>
                <a:close/>
              </a:path>
            </a:pathLst>
          </a:custGeom>
          <a:solidFill>
            <a:srgbClr val="F99A6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1743227" y="2629649"/>
            <a:ext cx="85725" cy="1424305"/>
            <a:chOff x="1743227" y="2629649"/>
            <a:chExt cx="85725" cy="1424305"/>
          </a:xfrm>
        </p:grpSpPr>
        <p:sp>
          <p:nvSpPr>
            <p:cNvPr id="7" name="object 7"/>
            <p:cNvSpPr/>
            <p:nvPr/>
          </p:nvSpPr>
          <p:spPr>
            <a:xfrm>
              <a:off x="1785988" y="2629649"/>
              <a:ext cx="635" cy="1381125"/>
            </a:xfrm>
            <a:custGeom>
              <a:avLst/>
              <a:gdLst/>
              <a:ahLst/>
              <a:cxnLst/>
              <a:rect l="l" t="t" r="r" b="b"/>
              <a:pathLst>
                <a:path w="635" h="1381125">
                  <a:moveTo>
                    <a:pt x="101" y="1381125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43227" y="3967911"/>
              <a:ext cx="85725" cy="85725"/>
            </a:xfrm>
            <a:prstGeom prst="rect">
              <a:avLst/>
            </a:prstGeom>
          </p:spPr>
        </p:pic>
      </p:grpSp>
      <p:grpSp>
        <p:nvGrpSpPr>
          <p:cNvPr id="9" name="object 9"/>
          <p:cNvGrpSpPr/>
          <p:nvPr/>
        </p:nvGrpSpPr>
        <p:grpSpPr>
          <a:xfrm>
            <a:off x="4040035" y="3977627"/>
            <a:ext cx="85725" cy="1424305"/>
            <a:chOff x="4040035" y="3977627"/>
            <a:chExt cx="85725" cy="1424305"/>
          </a:xfrm>
        </p:grpSpPr>
        <p:sp>
          <p:nvSpPr>
            <p:cNvPr id="10" name="object 10"/>
            <p:cNvSpPr/>
            <p:nvPr/>
          </p:nvSpPr>
          <p:spPr>
            <a:xfrm>
              <a:off x="4082796" y="4020489"/>
              <a:ext cx="635" cy="1381125"/>
            </a:xfrm>
            <a:custGeom>
              <a:avLst/>
              <a:gdLst/>
              <a:ahLst/>
              <a:cxnLst/>
              <a:rect l="l" t="t" r="r" b="b"/>
              <a:pathLst>
                <a:path w="635" h="1381125">
                  <a:moveTo>
                    <a:pt x="101" y="0"/>
                  </a:moveTo>
                  <a:lnTo>
                    <a:pt x="0" y="1381125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40035" y="3977627"/>
              <a:ext cx="85725" cy="85725"/>
            </a:xfrm>
            <a:prstGeom prst="rect">
              <a:avLst/>
            </a:prstGeom>
          </p:spPr>
        </p:pic>
      </p:grpSp>
      <p:grpSp>
        <p:nvGrpSpPr>
          <p:cNvPr id="12" name="object 12"/>
          <p:cNvGrpSpPr/>
          <p:nvPr/>
        </p:nvGrpSpPr>
        <p:grpSpPr>
          <a:xfrm>
            <a:off x="6333286" y="2629649"/>
            <a:ext cx="85725" cy="1424305"/>
            <a:chOff x="6333286" y="2629649"/>
            <a:chExt cx="85725" cy="1424305"/>
          </a:xfrm>
        </p:grpSpPr>
        <p:sp>
          <p:nvSpPr>
            <p:cNvPr id="13" name="object 13"/>
            <p:cNvSpPr/>
            <p:nvPr/>
          </p:nvSpPr>
          <p:spPr>
            <a:xfrm>
              <a:off x="6376047" y="2629649"/>
              <a:ext cx="635" cy="1381125"/>
            </a:xfrm>
            <a:custGeom>
              <a:avLst/>
              <a:gdLst/>
              <a:ahLst/>
              <a:cxnLst/>
              <a:rect l="l" t="t" r="r" b="b"/>
              <a:pathLst>
                <a:path w="635" h="1381125">
                  <a:moveTo>
                    <a:pt x="101" y="1381125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33286" y="3967911"/>
              <a:ext cx="85725" cy="85725"/>
            </a:xfrm>
            <a:prstGeom prst="rect">
              <a:avLst/>
            </a:prstGeom>
          </p:spPr>
        </p:pic>
      </p:grpSp>
      <p:grpSp>
        <p:nvGrpSpPr>
          <p:cNvPr id="15" name="object 15"/>
          <p:cNvGrpSpPr/>
          <p:nvPr/>
        </p:nvGrpSpPr>
        <p:grpSpPr>
          <a:xfrm>
            <a:off x="8628316" y="3977627"/>
            <a:ext cx="85725" cy="1424305"/>
            <a:chOff x="8628316" y="3977627"/>
            <a:chExt cx="85725" cy="1424305"/>
          </a:xfrm>
        </p:grpSpPr>
        <p:sp>
          <p:nvSpPr>
            <p:cNvPr id="16" name="object 16"/>
            <p:cNvSpPr/>
            <p:nvPr/>
          </p:nvSpPr>
          <p:spPr>
            <a:xfrm>
              <a:off x="8671077" y="4020489"/>
              <a:ext cx="635" cy="1381125"/>
            </a:xfrm>
            <a:custGeom>
              <a:avLst/>
              <a:gdLst/>
              <a:ahLst/>
              <a:cxnLst/>
              <a:rect l="l" t="t" r="r" b="b"/>
              <a:pathLst>
                <a:path w="634" h="1381125">
                  <a:moveTo>
                    <a:pt x="101" y="0"/>
                  </a:moveTo>
                  <a:lnTo>
                    <a:pt x="0" y="1381125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628316" y="3977627"/>
              <a:ext cx="85725" cy="85725"/>
            </a:xfrm>
            <a:prstGeom prst="rect">
              <a:avLst/>
            </a:prstGeom>
          </p:spPr>
        </p:pic>
      </p:grpSp>
      <p:grpSp>
        <p:nvGrpSpPr>
          <p:cNvPr id="18" name="object 18"/>
          <p:cNvGrpSpPr/>
          <p:nvPr/>
        </p:nvGrpSpPr>
        <p:grpSpPr>
          <a:xfrm>
            <a:off x="1307350" y="2104034"/>
            <a:ext cx="971550" cy="971550"/>
            <a:chOff x="1307350" y="2104034"/>
            <a:chExt cx="971550" cy="971550"/>
          </a:xfrm>
        </p:grpSpPr>
        <p:sp>
          <p:nvSpPr>
            <p:cNvPr id="19" name="object 19"/>
            <p:cNvSpPr/>
            <p:nvPr/>
          </p:nvSpPr>
          <p:spPr>
            <a:xfrm>
              <a:off x="1312113" y="2108797"/>
              <a:ext cx="962025" cy="962025"/>
            </a:xfrm>
            <a:custGeom>
              <a:avLst/>
              <a:gdLst/>
              <a:ahLst/>
              <a:cxnLst/>
              <a:rect l="l" t="t" r="r" b="b"/>
              <a:pathLst>
                <a:path w="962025" h="962025">
                  <a:moveTo>
                    <a:pt x="476250" y="962024"/>
                  </a:moveTo>
                  <a:lnTo>
                    <a:pt x="426950" y="959499"/>
                  </a:lnTo>
                  <a:lnTo>
                    <a:pt x="379214" y="952090"/>
                  </a:lnTo>
                  <a:lnTo>
                    <a:pt x="333263" y="940049"/>
                  </a:lnTo>
                  <a:lnTo>
                    <a:pt x="289321" y="923627"/>
                  </a:lnTo>
                  <a:lnTo>
                    <a:pt x="247612" y="903075"/>
                  </a:lnTo>
                  <a:lnTo>
                    <a:pt x="208359" y="878644"/>
                  </a:lnTo>
                  <a:lnTo>
                    <a:pt x="171784" y="850585"/>
                  </a:lnTo>
                  <a:lnTo>
                    <a:pt x="138112" y="819149"/>
                  </a:lnTo>
                  <a:lnTo>
                    <a:pt x="107565" y="784589"/>
                  </a:lnTo>
                  <a:lnTo>
                    <a:pt x="80367" y="747154"/>
                  </a:lnTo>
                  <a:lnTo>
                    <a:pt x="56740" y="707096"/>
                  </a:lnTo>
                  <a:lnTo>
                    <a:pt x="36909" y="664666"/>
                  </a:lnTo>
                  <a:lnTo>
                    <a:pt x="21096" y="620115"/>
                  </a:lnTo>
                  <a:lnTo>
                    <a:pt x="9525" y="573695"/>
                  </a:lnTo>
                  <a:lnTo>
                    <a:pt x="2418" y="525656"/>
                  </a:lnTo>
                  <a:lnTo>
                    <a:pt x="0" y="476249"/>
                  </a:lnTo>
                  <a:lnTo>
                    <a:pt x="2418" y="428520"/>
                  </a:lnTo>
                  <a:lnTo>
                    <a:pt x="9525" y="381948"/>
                  </a:lnTo>
                  <a:lnTo>
                    <a:pt x="21096" y="336800"/>
                  </a:lnTo>
                  <a:lnTo>
                    <a:pt x="36909" y="293340"/>
                  </a:lnTo>
                  <a:lnTo>
                    <a:pt x="56740" y="251833"/>
                  </a:lnTo>
                  <a:lnTo>
                    <a:pt x="80367" y="212545"/>
                  </a:lnTo>
                  <a:lnTo>
                    <a:pt x="107565" y="175740"/>
                  </a:lnTo>
                  <a:lnTo>
                    <a:pt x="138112" y="141684"/>
                  </a:lnTo>
                  <a:lnTo>
                    <a:pt x="171784" y="110642"/>
                  </a:lnTo>
                  <a:lnTo>
                    <a:pt x="208359" y="82878"/>
                  </a:lnTo>
                  <a:lnTo>
                    <a:pt x="247612" y="58659"/>
                  </a:lnTo>
                  <a:lnTo>
                    <a:pt x="289321" y="38248"/>
                  </a:lnTo>
                  <a:lnTo>
                    <a:pt x="333263" y="21912"/>
                  </a:lnTo>
                  <a:lnTo>
                    <a:pt x="379214" y="9915"/>
                  </a:lnTo>
                  <a:lnTo>
                    <a:pt x="426950" y="2523"/>
                  </a:lnTo>
                  <a:lnTo>
                    <a:pt x="476250" y="0"/>
                  </a:lnTo>
                  <a:lnTo>
                    <a:pt x="525656" y="2523"/>
                  </a:lnTo>
                  <a:lnTo>
                    <a:pt x="573695" y="9915"/>
                  </a:lnTo>
                  <a:lnTo>
                    <a:pt x="620115" y="21912"/>
                  </a:lnTo>
                  <a:lnTo>
                    <a:pt x="664666" y="38248"/>
                  </a:lnTo>
                  <a:lnTo>
                    <a:pt x="707096" y="58659"/>
                  </a:lnTo>
                  <a:lnTo>
                    <a:pt x="747154" y="82878"/>
                  </a:lnTo>
                  <a:lnTo>
                    <a:pt x="784589" y="110642"/>
                  </a:lnTo>
                  <a:lnTo>
                    <a:pt x="819150" y="141684"/>
                  </a:lnTo>
                  <a:lnTo>
                    <a:pt x="850585" y="175740"/>
                  </a:lnTo>
                  <a:lnTo>
                    <a:pt x="878644" y="212545"/>
                  </a:lnTo>
                  <a:lnTo>
                    <a:pt x="903075" y="251833"/>
                  </a:lnTo>
                  <a:lnTo>
                    <a:pt x="923627" y="293340"/>
                  </a:lnTo>
                  <a:lnTo>
                    <a:pt x="940049" y="336800"/>
                  </a:lnTo>
                  <a:lnTo>
                    <a:pt x="952090" y="381948"/>
                  </a:lnTo>
                  <a:lnTo>
                    <a:pt x="959499" y="428520"/>
                  </a:lnTo>
                  <a:lnTo>
                    <a:pt x="962025" y="476249"/>
                  </a:lnTo>
                  <a:lnTo>
                    <a:pt x="959785" y="522785"/>
                  </a:lnTo>
                  <a:lnTo>
                    <a:pt x="953207" y="568122"/>
                  </a:lnTo>
                  <a:lnTo>
                    <a:pt x="942500" y="612052"/>
                  </a:lnTo>
                  <a:lnTo>
                    <a:pt x="927872" y="654365"/>
                  </a:lnTo>
                  <a:lnTo>
                    <a:pt x="909533" y="694851"/>
                  </a:lnTo>
                  <a:lnTo>
                    <a:pt x="887693" y="733302"/>
                  </a:lnTo>
                  <a:lnTo>
                    <a:pt x="862562" y="769508"/>
                  </a:lnTo>
                  <a:lnTo>
                    <a:pt x="834347" y="803260"/>
                  </a:lnTo>
                  <a:lnTo>
                    <a:pt x="803260" y="834347"/>
                  </a:lnTo>
                  <a:lnTo>
                    <a:pt x="769508" y="862562"/>
                  </a:lnTo>
                  <a:lnTo>
                    <a:pt x="733302" y="887693"/>
                  </a:lnTo>
                  <a:lnTo>
                    <a:pt x="694851" y="909533"/>
                  </a:lnTo>
                  <a:lnTo>
                    <a:pt x="654365" y="927872"/>
                  </a:lnTo>
                  <a:lnTo>
                    <a:pt x="612052" y="942500"/>
                  </a:lnTo>
                  <a:lnTo>
                    <a:pt x="568122" y="953207"/>
                  </a:lnTo>
                  <a:lnTo>
                    <a:pt x="522785" y="959785"/>
                  </a:lnTo>
                  <a:lnTo>
                    <a:pt x="476250" y="962024"/>
                  </a:lnTo>
                  <a:close/>
                </a:path>
              </a:pathLst>
            </a:custGeom>
            <a:solidFill>
              <a:srgbClr val="ED5B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312113" y="2108797"/>
              <a:ext cx="962025" cy="962025"/>
            </a:xfrm>
            <a:custGeom>
              <a:avLst/>
              <a:gdLst/>
              <a:ahLst/>
              <a:cxnLst/>
              <a:rect l="l" t="t" r="r" b="b"/>
              <a:pathLst>
                <a:path w="962025" h="962025">
                  <a:moveTo>
                    <a:pt x="0" y="476249"/>
                  </a:moveTo>
                  <a:lnTo>
                    <a:pt x="2418" y="428520"/>
                  </a:lnTo>
                  <a:lnTo>
                    <a:pt x="9525" y="381948"/>
                  </a:lnTo>
                  <a:lnTo>
                    <a:pt x="21096" y="336800"/>
                  </a:lnTo>
                  <a:lnTo>
                    <a:pt x="36909" y="293340"/>
                  </a:lnTo>
                  <a:lnTo>
                    <a:pt x="56740" y="251833"/>
                  </a:lnTo>
                  <a:lnTo>
                    <a:pt x="80367" y="212545"/>
                  </a:lnTo>
                  <a:lnTo>
                    <a:pt x="107565" y="175740"/>
                  </a:lnTo>
                  <a:lnTo>
                    <a:pt x="138112" y="141684"/>
                  </a:lnTo>
                  <a:lnTo>
                    <a:pt x="171784" y="110642"/>
                  </a:lnTo>
                  <a:lnTo>
                    <a:pt x="208359" y="82878"/>
                  </a:lnTo>
                  <a:lnTo>
                    <a:pt x="247612" y="58659"/>
                  </a:lnTo>
                  <a:lnTo>
                    <a:pt x="289321" y="38248"/>
                  </a:lnTo>
                  <a:lnTo>
                    <a:pt x="333263" y="21912"/>
                  </a:lnTo>
                  <a:lnTo>
                    <a:pt x="379214" y="9915"/>
                  </a:lnTo>
                  <a:lnTo>
                    <a:pt x="426950" y="2523"/>
                  </a:lnTo>
                  <a:lnTo>
                    <a:pt x="476250" y="0"/>
                  </a:lnTo>
                  <a:lnTo>
                    <a:pt x="525656" y="2523"/>
                  </a:lnTo>
                  <a:lnTo>
                    <a:pt x="573695" y="9915"/>
                  </a:lnTo>
                  <a:lnTo>
                    <a:pt x="620115" y="21912"/>
                  </a:lnTo>
                  <a:lnTo>
                    <a:pt x="664666" y="38248"/>
                  </a:lnTo>
                  <a:lnTo>
                    <a:pt x="707096" y="58659"/>
                  </a:lnTo>
                  <a:lnTo>
                    <a:pt x="747154" y="82878"/>
                  </a:lnTo>
                  <a:lnTo>
                    <a:pt x="784589" y="110642"/>
                  </a:lnTo>
                  <a:lnTo>
                    <a:pt x="819150" y="141684"/>
                  </a:lnTo>
                  <a:lnTo>
                    <a:pt x="850585" y="175740"/>
                  </a:lnTo>
                  <a:lnTo>
                    <a:pt x="878644" y="212545"/>
                  </a:lnTo>
                  <a:lnTo>
                    <a:pt x="903075" y="251833"/>
                  </a:lnTo>
                  <a:lnTo>
                    <a:pt x="923627" y="293340"/>
                  </a:lnTo>
                  <a:lnTo>
                    <a:pt x="940049" y="336800"/>
                  </a:lnTo>
                  <a:lnTo>
                    <a:pt x="952090" y="381948"/>
                  </a:lnTo>
                  <a:lnTo>
                    <a:pt x="959499" y="428520"/>
                  </a:lnTo>
                  <a:lnTo>
                    <a:pt x="962025" y="476249"/>
                  </a:lnTo>
                  <a:lnTo>
                    <a:pt x="959785" y="522785"/>
                  </a:lnTo>
                  <a:lnTo>
                    <a:pt x="953207" y="568122"/>
                  </a:lnTo>
                  <a:lnTo>
                    <a:pt x="942500" y="612052"/>
                  </a:lnTo>
                  <a:lnTo>
                    <a:pt x="927872" y="654365"/>
                  </a:lnTo>
                  <a:lnTo>
                    <a:pt x="909533" y="694851"/>
                  </a:lnTo>
                  <a:lnTo>
                    <a:pt x="887693" y="733302"/>
                  </a:lnTo>
                  <a:lnTo>
                    <a:pt x="862562" y="769508"/>
                  </a:lnTo>
                  <a:lnTo>
                    <a:pt x="834347" y="803260"/>
                  </a:lnTo>
                  <a:lnTo>
                    <a:pt x="803260" y="834347"/>
                  </a:lnTo>
                  <a:lnTo>
                    <a:pt x="769508" y="862562"/>
                  </a:lnTo>
                  <a:lnTo>
                    <a:pt x="733302" y="887693"/>
                  </a:lnTo>
                  <a:lnTo>
                    <a:pt x="694851" y="909533"/>
                  </a:lnTo>
                  <a:lnTo>
                    <a:pt x="654365" y="927872"/>
                  </a:lnTo>
                  <a:lnTo>
                    <a:pt x="612052" y="942500"/>
                  </a:lnTo>
                  <a:lnTo>
                    <a:pt x="568122" y="953207"/>
                  </a:lnTo>
                  <a:lnTo>
                    <a:pt x="522785" y="959785"/>
                  </a:lnTo>
                  <a:lnTo>
                    <a:pt x="476250" y="962024"/>
                  </a:lnTo>
                  <a:lnTo>
                    <a:pt x="426950" y="959499"/>
                  </a:lnTo>
                  <a:lnTo>
                    <a:pt x="379214" y="952090"/>
                  </a:lnTo>
                  <a:lnTo>
                    <a:pt x="333263" y="940049"/>
                  </a:lnTo>
                  <a:lnTo>
                    <a:pt x="289321" y="923627"/>
                  </a:lnTo>
                  <a:lnTo>
                    <a:pt x="247612" y="903075"/>
                  </a:lnTo>
                  <a:lnTo>
                    <a:pt x="208359" y="878644"/>
                  </a:lnTo>
                  <a:lnTo>
                    <a:pt x="171784" y="850585"/>
                  </a:lnTo>
                  <a:lnTo>
                    <a:pt x="138112" y="819149"/>
                  </a:lnTo>
                  <a:lnTo>
                    <a:pt x="107565" y="784589"/>
                  </a:lnTo>
                  <a:lnTo>
                    <a:pt x="80367" y="747154"/>
                  </a:lnTo>
                  <a:lnTo>
                    <a:pt x="56740" y="707096"/>
                  </a:lnTo>
                  <a:lnTo>
                    <a:pt x="36909" y="664666"/>
                  </a:lnTo>
                  <a:lnTo>
                    <a:pt x="21096" y="620115"/>
                  </a:lnTo>
                  <a:lnTo>
                    <a:pt x="9525" y="573695"/>
                  </a:lnTo>
                  <a:lnTo>
                    <a:pt x="2418" y="525656"/>
                  </a:lnTo>
                  <a:lnTo>
                    <a:pt x="0" y="476249"/>
                  </a:lnTo>
                  <a:close/>
                </a:path>
              </a:pathLst>
            </a:custGeom>
            <a:ln w="9525">
              <a:solidFill>
                <a:srgbClr val="ED5B5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371053" y="2167737"/>
              <a:ext cx="838200" cy="838200"/>
            </a:xfrm>
            <a:custGeom>
              <a:avLst/>
              <a:gdLst/>
              <a:ahLst/>
              <a:cxnLst/>
              <a:rect l="l" t="t" r="r" b="b"/>
              <a:pathLst>
                <a:path w="838200" h="838200">
                  <a:moveTo>
                    <a:pt x="0" y="419100"/>
                  </a:moveTo>
                  <a:lnTo>
                    <a:pt x="2860" y="370752"/>
                  </a:lnTo>
                  <a:lnTo>
                    <a:pt x="11218" y="323905"/>
                  </a:lnTo>
                  <a:lnTo>
                    <a:pt x="24742" y="278890"/>
                  </a:lnTo>
                  <a:lnTo>
                    <a:pt x="43098" y="236042"/>
                  </a:lnTo>
                  <a:lnTo>
                    <a:pt x="65952" y="195692"/>
                  </a:lnTo>
                  <a:lnTo>
                    <a:pt x="92972" y="158176"/>
                  </a:lnTo>
                  <a:lnTo>
                    <a:pt x="123825" y="123825"/>
                  </a:lnTo>
                  <a:lnTo>
                    <a:pt x="158176" y="92972"/>
                  </a:lnTo>
                  <a:lnTo>
                    <a:pt x="195692" y="65952"/>
                  </a:lnTo>
                  <a:lnTo>
                    <a:pt x="236042" y="43098"/>
                  </a:lnTo>
                  <a:lnTo>
                    <a:pt x="278890" y="24742"/>
                  </a:lnTo>
                  <a:lnTo>
                    <a:pt x="323905" y="11218"/>
                  </a:lnTo>
                  <a:lnTo>
                    <a:pt x="370752" y="2860"/>
                  </a:lnTo>
                  <a:lnTo>
                    <a:pt x="419100" y="0"/>
                  </a:lnTo>
                  <a:lnTo>
                    <a:pt x="467447" y="2860"/>
                  </a:lnTo>
                  <a:lnTo>
                    <a:pt x="514294" y="11218"/>
                  </a:lnTo>
                  <a:lnTo>
                    <a:pt x="559309" y="24742"/>
                  </a:lnTo>
                  <a:lnTo>
                    <a:pt x="602157" y="43098"/>
                  </a:lnTo>
                  <a:lnTo>
                    <a:pt x="642507" y="65952"/>
                  </a:lnTo>
                  <a:lnTo>
                    <a:pt x="680023" y="92972"/>
                  </a:lnTo>
                  <a:lnTo>
                    <a:pt x="714374" y="123824"/>
                  </a:lnTo>
                  <a:lnTo>
                    <a:pt x="745227" y="158176"/>
                  </a:lnTo>
                  <a:lnTo>
                    <a:pt x="772247" y="195692"/>
                  </a:lnTo>
                  <a:lnTo>
                    <a:pt x="795101" y="236042"/>
                  </a:lnTo>
                  <a:lnTo>
                    <a:pt x="813457" y="278890"/>
                  </a:lnTo>
                  <a:lnTo>
                    <a:pt x="826981" y="323905"/>
                  </a:lnTo>
                  <a:lnTo>
                    <a:pt x="835339" y="370752"/>
                  </a:lnTo>
                  <a:lnTo>
                    <a:pt x="838200" y="419100"/>
                  </a:lnTo>
                  <a:lnTo>
                    <a:pt x="835339" y="467447"/>
                  </a:lnTo>
                  <a:lnTo>
                    <a:pt x="826981" y="514294"/>
                  </a:lnTo>
                  <a:lnTo>
                    <a:pt x="813457" y="559309"/>
                  </a:lnTo>
                  <a:lnTo>
                    <a:pt x="795101" y="602157"/>
                  </a:lnTo>
                  <a:lnTo>
                    <a:pt x="772247" y="642507"/>
                  </a:lnTo>
                  <a:lnTo>
                    <a:pt x="745227" y="680023"/>
                  </a:lnTo>
                  <a:lnTo>
                    <a:pt x="714375" y="714374"/>
                  </a:lnTo>
                  <a:lnTo>
                    <a:pt x="680023" y="745227"/>
                  </a:lnTo>
                  <a:lnTo>
                    <a:pt x="642507" y="772247"/>
                  </a:lnTo>
                  <a:lnTo>
                    <a:pt x="602157" y="795101"/>
                  </a:lnTo>
                  <a:lnTo>
                    <a:pt x="559309" y="813457"/>
                  </a:lnTo>
                  <a:lnTo>
                    <a:pt x="514294" y="826981"/>
                  </a:lnTo>
                  <a:lnTo>
                    <a:pt x="467447" y="835339"/>
                  </a:lnTo>
                  <a:lnTo>
                    <a:pt x="419100" y="838200"/>
                  </a:lnTo>
                  <a:lnTo>
                    <a:pt x="370752" y="835339"/>
                  </a:lnTo>
                  <a:lnTo>
                    <a:pt x="323905" y="826981"/>
                  </a:lnTo>
                  <a:lnTo>
                    <a:pt x="278890" y="813457"/>
                  </a:lnTo>
                  <a:lnTo>
                    <a:pt x="236042" y="795101"/>
                  </a:lnTo>
                  <a:lnTo>
                    <a:pt x="195692" y="772247"/>
                  </a:lnTo>
                  <a:lnTo>
                    <a:pt x="158176" y="745227"/>
                  </a:lnTo>
                  <a:lnTo>
                    <a:pt x="123825" y="714375"/>
                  </a:lnTo>
                  <a:lnTo>
                    <a:pt x="92972" y="680023"/>
                  </a:lnTo>
                  <a:lnTo>
                    <a:pt x="65952" y="642507"/>
                  </a:lnTo>
                  <a:lnTo>
                    <a:pt x="43098" y="602157"/>
                  </a:lnTo>
                  <a:lnTo>
                    <a:pt x="24742" y="559309"/>
                  </a:lnTo>
                  <a:lnTo>
                    <a:pt x="11218" y="514294"/>
                  </a:lnTo>
                  <a:lnTo>
                    <a:pt x="2860" y="467447"/>
                  </a:lnTo>
                  <a:lnTo>
                    <a:pt x="0" y="419100"/>
                  </a:lnTo>
                  <a:close/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" name="object 22"/>
          <p:cNvGrpSpPr/>
          <p:nvPr/>
        </p:nvGrpSpPr>
        <p:grpSpPr>
          <a:xfrm>
            <a:off x="5897359" y="2104034"/>
            <a:ext cx="971550" cy="971550"/>
            <a:chOff x="5897359" y="2104034"/>
            <a:chExt cx="971550" cy="971550"/>
          </a:xfrm>
        </p:grpSpPr>
        <p:sp>
          <p:nvSpPr>
            <p:cNvPr id="23" name="object 23"/>
            <p:cNvSpPr/>
            <p:nvPr/>
          </p:nvSpPr>
          <p:spPr>
            <a:xfrm>
              <a:off x="5902121" y="2108797"/>
              <a:ext cx="962025" cy="962025"/>
            </a:xfrm>
            <a:custGeom>
              <a:avLst/>
              <a:gdLst/>
              <a:ahLst/>
              <a:cxnLst/>
              <a:rect l="l" t="t" r="r" b="b"/>
              <a:pathLst>
                <a:path w="962025" h="962025">
                  <a:moveTo>
                    <a:pt x="476250" y="962024"/>
                  </a:moveTo>
                  <a:lnTo>
                    <a:pt x="426950" y="959499"/>
                  </a:lnTo>
                  <a:lnTo>
                    <a:pt x="379214" y="952090"/>
                  </a:lnTo>
                  <a:lnTo>
                    <a:pt x="333263" y="940049"/>
                  </a:lnTo>
                  <a:lnTo>
                    <a:pt x="289321" y="923627"/>
                  </a:lnTo>
                  <a:lnTo>
                    <a:pt x="247612" y="903075"/>
                  </a:lnTo>
                  <a:lnTo>
                    <a:pt x="208359" y="878644"/>
                  </a:lnTo>
                  <a:lnTo>
                    <a:pt x="171784" y="850585"/>
                  </a:lnTo>
                  <a:lnTo>
                    <a:pt x="138112" y="819149"/>
                  </a:lnTo>
                  <a:lnTo>
                    <a:pt x="107565" y="784589"/>
                  </a:lnTo>
                  <a:lnTo>
                    <a:pt x="80367" y="747154"/>
                  </a:lnTo>
                  <a:lnTo>
                    <a:pt x="56740" y="707096"/>
                  </a:lnTo>
                  <a:lnTo>
                    <a:pt x="36909" y="664666"/>
                  </a:lnTo>
                  <a:lnTo>
                    <a:pt x="21096" y="620115"/>
                  </a:lnTo>
                  <a:lnTo>
                    <a:pt x="9525" y="573695"/>
                  </a:lnTo>
                  <a:lnTo>
                    <a:pt x="2418" y="525656"/>
                  </a:lnTo>
                  <a:lnTo>
                    <a:pt x="0" y="476249"/>
                  </a:lnTo>
                  <a:lnTo>
                    <a:pt x="2418" y="428520"/>
                  </a:lnTo>
                  <a:lnTo>
                    <a:pt x="9525" y="381948"/>
                  </a:lnTo>
                  <a:lnTo>
                    <a:pt x="21096" y="336800"/>
                  </a:lnTo>
                  <a:lnTo>
                    <a:pt x="36909" y="293340"/>
                  </a:lnTo>
                  <a:lnTo>
                    <a:pt x="56740" y="251833"/>
                  </a:lnTo>
                  <a:lnTo>
                    <a:pt x="80367" y="212545"/>
                  </a:lnTo>
                  <a:lnTo>
                    <a:pt x="107565" y="175740"/>
                  </a:lnTo>
                  <a:lnTo>
                    <a:pt x="138112" y="141684"/>
                  </a:lnTo>
                  <a:lnTo>
                    <a:pt x="171784" y="110642"/>
                  </a:lnTo>
                  <a:lnTo>
                    <a:pt x="208359" y="82878"/>
                  </a:lnTo>
                  <a:lnTo>
                    <a:pt x="247612" y="58659"/>
                  </a:lnTo>
                  <a:lnTo>
                    <a:pt x="289321" y="38248"/>
                  </a:lnTo>
                  <a:lnTo>
                    <a:pt x="333263" y="21912"/>
                  </a:lnTo>
                  <a:lnTo>
                    <a:pt x="379214" y="9915"/>
                  </a:lnTo>
                  <a:lnTo>
                    <a:pt x="426950" y="2523"/>
                  </a:lnTo>
                  <a:lnTo>
                    <a:pt x="476250" y="0"/>
                  </a:lnTo>
                  <a:lnTo>
                    <a:pt x="525656" y="2523"/>
                  </a:lnTo>
                  <a:lnTo>
                    <a:pt x="573695" y="9915"/>
                  </a:lnTo>
                  <a:lnTo>
                    <a:pt x="620115" y="21912"/>
                  </a:lnTo>
                  <a:lnTo>
                    <a:pt x="664666" y="38248"/>
                  </a:lnTo>
                  <a:lnTo>
                    <a:pt x="707096" y="58659"/>
                  </a:lnTo>
                  <a:lnTo>
                    <a:pt x="747154" y="82878"/>
                  </a:lnTo>
                  <a:lnTo>
                    <a:pt x="784589" y="110642"/>
                  </a:lnTo>
                  <a:lnTo>
                    <a:pt x="819150" y="141684"/>
                  </a:lnTo>
                  <a:lnTo>
                    <a:pt x="850585" y="175740"/>
                  </a:lnTo>
                  <a:lnTo>
                    <a:pt x="878644" y="212545"/>
                  </a:lnTo>
                  <a:lnTo>
                    <a:pt x="903075" y="251833"/>
                  </a:lnTo>
                  <a:lnTo>
                    <a:pt x="923627" y="293340"/>
                  </a:lnTo>
                  <a:lnTo>
                    <a:pt x="940049" y="336800"/>
                  </a:lnTo>
                  <a:lnTo>
                    <a:pt x="952090" y="381948"/>
                  </a:lnTo>
                  <a:lnTo>
                    <a:pt x="959499" y="428520"/>
                  </a:lnTo>
                  <a:lnTo>
                    <a:pt x="962025" y="476249"/>
                  </a:lnTo>
                  <a:lnTo>
                    <a:pt x="959785" y="522785"/>
                  </a:lnTo>
                  <a:lnTo>
                    <a:pt x="953207" y="568122"/>
                  </a:lnTo>
                  <a:lnTo>
                    <a:pt x="942500" y="612052"/>
                  </a:lnTo>
                  <a:lnTo>
                    <a:pt x="927872" y="654365"/>
                  </a:lnTo>
                  <a:lnTo>
                    <a:pt x="909533" y="694851"/>
                  </a:lnTo>
                  <a:lnTo>
                    <a:pt x="887693" y="733302"/>
                  </a:lnTo>
                  <a:lnTo>
                    <a:pt x="862562" y="769508"/>
                  </a:lnTo>
                  <a:lnTo>
                    <a:pt x="834347" y="803260"/>
                  </a:lnTo>
                  <a:lnTo>
                    <a:pt x="803260" y="834347"/>
                  </a:lnTo>
                  <a:lnTo>
                    <a:pt x="769508" y="862562"/>
                  </a:lnTo>
                  <a:lnTo>
                    <a:pt x="733302" y="887693"/>
                  </a:lnTo>
                  <a:lnTo>
                    <a:pt x="694851" y="909533"/>
                  </a:lnTo>
                  <a:lnTo>
                    <a:pt x="654365" y="927872"/>
                  </a:lnTo>
                  <a:lnTo>
                    <a:pt x="612052" y="942500"/>
                  </a:lnTo>
                  <a:lnTo>
                    <a:pt x="568122" y="953207"/>
                  </a:lnTo>
                  <a:lnTo>
                    <a:pt x="522785" y="959785"/>
                  </a:lnTo>
                  <a:lnTo>
                    <a:pt x="476250" y="962024"/>
                  </a:lnTo>
                  <a:close/>
                </a:path>
              </a:pathLst>
            </a:custGeom>
            <a:solidFill>
              <a:srgbClr val="723D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902121" y="2108797"/>
              <a:ext cx="962025" cy="962025"/>
            </a:xfrm>
            <a:custGeom>
              <a:avLst/>
              <a:gdLst/>
              <a:ahLst/>
              <a:cxnLst/>
              <a:rect l="l" t="t" r="r" b="b"/>
              <a:pathLst>
                <a:path w="962025" h="962025">
                  <a:moveTo>
                    <a:pt x="0" y="476249"/>
                  </a:moveTo>
                  <a:lnTo>
                    <a:pt x="2418" y="428520"/>
                  </a:lnTo>
                  <a:lnTo>
                    <a:pt x="9525" y="381948"/>
                  </a:lnTo>
                  <a:lnTo>
                    <a:pt x="21096" y="336800"/>
                  </a:lnTo>
                  <a:lnTo>
                    <a:pt x="36909" y="293340"/>
                  </a:lnTo>
                  <a:lnTo>
                    <a:pt x="56740" y="251833"/>
                  </a:lnTo>
                  <a:lnTo>
                    <a:pt x="80367" y="212545"/>
                  </a:lnTo>
                  <a:lnTo>
                    <a:pt x="107565" y="175740"/>
                  </a:lnTo>
                  <a:lnTo>
                    <a:pt x="138112" y="141684"/>
                  </a:lnTo>
                  <a:lnTo>
                    <a:pt x="171784" y="110642"/>
                  </a:lnTo>
                  <a:lnTo>
                    <a:pt x="208359" y="82878"/>
                  </a:lnTo>
                  <a:lnTo>
                    <a:pt x="247612" y="58659"/>
                  </a:lnTo>
                  <a:lnTo>
                    <a:pt x="289321" y="38248"/>
                  </a:lnTo>
                  <a:lnTo>
                    <a:pt x="333263" y="21912"/>
                  </a:lnTo>
                  <a:lnTo>
                    <a:pt x="379214" y="9915"/>
                  </a:lnTo>
                  <a:lnTo>
                    <a:pt x="426950" y="2523"/>
                  </a:lnTo>
                  <a:lnTo>
                    <a:pt x="476250" y="0"/>
                  </a:lnTo>
                  <a:lnTo>
                    <a:pt x="525656" y="2523"/>
                  </a:lnTo>
                  <a:lnTo>
                    <a:pt x="573695" y="9915"/>
                  </a:lnTo>
                  <a:lnTo>
                    <a:pt x="620115" y="21912"/>
                  </a:lnTo>
                  <a:lnTo>
                    <a:pt x="664666" y="38248"/>
                  </a:lnTo>
                  <a:lnTo>
                    <a:pt x="707096" y="58659"/>
                  </a:lnTo>
                  <a:lnTo>
                    <a:pt x="747154" y="82878"/>
                  </a:lnTo>
                  <a:lnTo>
                    <a:pt x="784589" y="110642"/>
                  </a:lnTo>
                  <a:lnTo>
                    <a:pt x="819150" y="141684"/>
                  </a:lnTo>
                  <a:lnTo>
                    <a:pt x="850585" y="175740"/>
                  </a:lnTo>
                  <a:lnTo>
                    <a:pt x="878644" y="212545"/>
                  </a:lnTo>
                  <a:lnTo>
                    <a:pt x="903075" y="251833"/>
                  </a:lnTo>
                  <a:lnTo>
                    <a:pt x="923627" y="293340"/>
                  </a:lnTo>
                  <a:lnTo>
                    <a:pt x="940049" y="336800"/>
                  </a:lnTo>
                  <a:lnTo>
                    <a:pt x="952090" y="381948"/>
                  </a:lnTo>
                  <a:lnTo>
                    <a:pt x="959499" y="428520"/>
                  </a:lnTo>
                  <a:lnTo>
                    <a:pt x="962025" y="476249"/>
                  </a:lnTo>
                  <a:lnTo>
                    <a:pt x="959785" y="522785"/>
                  </a:lnTo>
                  <a:lnTo>
                    <a:pt x="953207" y="568122"/>
                  </a:lnTo>
                  <a:lnTo>
                    <a:pt x="942500" y="612052"/>
                  </a:lnTo>
                  <a:lnTo>
                    <a:pt x="927872" y="654365"/>
                  </a:lnTo>
                  <a:lnTo>
                    <a:pt x="909533" y="694851"/>
                  </a:lnTo>
                  <a:lnTo>
                    <a:pt x="887693" y="733302"/>
                  </a:lnTo>
                  <a:lnTo>
                    <a:pt x="862562" y="769508"/>
                  </a:lnTo>
                  <a:lnTo>
                    <a:pt x="834347" y="803260"/>
                  </a:lnTo>
                  <a:lnTo>
                    <a:pt x="803260" y="834347"/>
                  </a:lnTo>
                  <a:lnTo>
                    <a:pt x="769508" y="862562"/>
                  </a:lnTo>
                  <a:lnTo>
                    <a:pt x="733302" y="887693"/>
                  </a:lnTo>
                  <a:lnTo>
                    <a:pt x="694851" y="909533"/>
                  </a:lnTo>
                  <a:lnTo>
                    <a:pt x="654365" y="927872"/>
                  </a:lnTo>
                  <a:lnTo>
                    <a:pt x="612052" y="942500"/>
                  </a:lnTo>
                  <a:lnTo>
                    <a:pt x="568122" y="953207"/>
                  </a:lnTo>
                  <a:lnTo>
                    <a:pt x="522785" y="959785"/>
                  </a:lnTo>
                  <a:lnTo>
                    <a:pt x="476250" y="962024"/>
                  </a:lnTo>
                  <a:lnTo>
                    <a:pt x="426950" y="959499"/>
                  </a:lnTo>
                  <a:lnTo>
                    <a:pt x="379214" y="952090"/>
                  </a:lnTo>
                  <a:lnTo>
                    <a:pt x="333263" y="940049"/>
                  </a:lnTo>
                  <a:lnTo>
                    <a:pt x="289321" y="923627"/>
                  </a:lnTo>
                  <a:lnTo>
                    <a:pt x="247612" y="903075"/>
                  </a:lnTo>
                  <a:lnTo>
                    <a:pt x="208359" y="878644"/>
                  </a:lnTo>
                  <a:lnTo>
                    <a:pt x="171784" y="850585"/>
                  </a:lnTo>
                  <a:lnTo>
                    <a:pt x="138112" y="819149"/>
                  </a:lnTo>
                  <a:lnTo>
                    <a:pt x="107565" y="784589"/>
                  </a:lnTo>
                  <a:lnTo>
                    <a:pt x="80367" y="747154"/>
                  </a:lnTo>
                  <a:lnTo>
                    <a:pt x="56740" y="707096"/>
                  </a:lnTo>
                  <a:lnTo>
                    <a:pt x="36909" y="664666"/>
                  </a:lnTo>
                  <a:lnTo>
                    <a:pt x="21096" y="620115"/>
                  </a:lnTo>
                  <a:lnTo>
                    <a:pt x="9525" y="573695"/>
                  </a:lnTo>
                  <a:lnTo>
                    <a:pt x="2418" y="525656"/>
                  </a:lnTo>
                  <a:lnTo>
                    <a:pt x="0" y="476249"/>
                  </a:lnTo>
                  <a:close/>
                </a:path>
              </a:pathLst>
            </a:custGeom>
            <a:ln w="9525">
              <a:solidFill>
                <a:srgbClr val="723D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961062" y="2167737"/>
              <a:ext cx="838200" cy="838200"/>
            </a:xfrm>
            <a:custGeom>
              <a:avLst/>
              <a:gdLst/>
              <a:ahLst/>
              <a:cxnLst/>
              <a:rect l="l" t="t" r="r" b="b"/>
              <a:pathLst>
                <a:path w="838200" h="838200">
                  <a:moveTo>
                    <a:pt x="0" y="419100"/>
                  </a:moveTo>
                  <a:lnTo>
                    <a:pt x="2860" y="370752"/>
                  </a:lnTo>
                  <a:lnTo>
                    <a:pt x="11218" y="323905"/>
                  </a:lnTo>
                  <a:lnTo>
                    <a:pt x="24742" y="278890"/>
                  </a:lnTo>
                  <a:lnTo>
                    <a:pt x="43098" y="236042"/>
                  </a:lnTo>
                  <a:lnTo>
                    <a:pt x="65952" y="195692"/>
                  </a:lnTo>
                  <a:lnTo>
                    <a:pt x="92972" y="158176"/>
                  </a:lnTo>
                  <a:lnTo>
                    <a:pt x="123825" y="123825"/>
                  </a:lnTo>
                  <a:lnTo>
                    <a:pt x="158176" y="92972"/>
                  </a:lnTo>
                  <a:lnTo>
                    <a:pt x="195692" y="65952"/>
                  </a:lnTo>
                  <a:lnTo>
                    <a:pt x="236042" y="43098"/>
                  </a:lnTo>
                  <a:lnTo>
                    <a:pt x="278890" y="24742"/>
                  </a:lnTo>
                  <a:lnTo>
                    <a:pt x="323905" y="11218"/>
                  </a:lnTo>
                  <a:lnTo>
                    <a:pt x="370752" y="2860"/>
                  </a:lnTo>
                  <a:lnTo>
                    <a:pt x="419100" y="0"/>
                  </a:lnTo>
                  <a:lnTo>
                    <a:pt x="467447" y="2860"/>
                  </a:lnTo>
                  <a:lnTo>
                    <a:pt x="514294" y="11218"/>
                  </a:lnTo>
                  <a:lnTo>
                    <a:pt x="559309" y="24742"/>
                  </a:lnTo>
                  <a:lnTo>
                    <a:pt x="602157" y="43098"/>
                  </a:lnTo>
                  <a:lnTo>
                    <a:pt x="642507" y="65952"/>
                  </a:lnTo>
                  <a:lnTo>
                    <a:pt x="680023" y="92972"/>
                  </a:lnTo>
                  <a:lnTo>
                    <a:pt x="714375" y="123824"/>
                  </a:lnTo>
                  <a:lnTo>
                    <a:pt x="745227" y="158176"/>
                  </a:lnTo>
                  <a:lnTo>
                    <a:pt x="772247" y="195692"/>
                  </a:lnTo>
                  <a:lnTo>
                    <a:pt x="795101" y="236042"/>
                  </a:lnTo>
                  <a:lnTo>
                    <a:pt x="813457" y="278890"/>
                  </a:lnTo>
                  <a:lnTo>
                    <a:pt x="826981" y="323905"/>
                  </a:lnTo>
                  <a:lnTo>
                    <a:pt x="835339" y="370752"/>
                  </a:lnTo>
                  <a:lnTo>
                    <a:pt x="838200" y="419100"/>
                  </a:lnTo>
                  <a:lnTo>
                    <a:pt x="835339" y="467447"/>
                  </a:lnTo>
                  <a:lnTo>
                    <a:pt x="826981" y="514294"/>
                  </a:lnTo>
                  <a:lnTo>
                    <a:pt x="813457" y="559309"/>
                  </a:lnTo>
                  <a:lnTo>
                    <a:pt x="795101" y="602157"/>
                  </a:lnTo>
                  <a:lnTo>
                    <a:pt x="772247" y="642507"/>
                  </a:lnTo>
                  <a:lnTo>
                    <a:pt x="745227" y="680023"/>
                  </a:lnTo>
                  <a:lnTo>
                    <a:pt x="714375" y="714374"/>
                  </a:lnTo>
                  <a:lnTo>
                    <a:pt x="680023" y="745227"/>
                  </a:lnTo>
                  <a:lnTo>
                    <a:pt x="642507" y="772247"/>
                  </a:lnTo>
                  <a:lnTo>
                    <a:pt x="602157" y="795101"/>
                  </a:lnTo>
                  <a:lnTo>
                    <a:pt x="559309" y="813457"/>
                  </a:lnTo>
                  <a:lnTo>
                    <a:pt x="514294" y="826981"/>
                  </a:lnTo>
                  <a:lnTo>
                    <a:pt x="467447" y="835339"/>
                  </a:lnTo>
                  <a:lnTo>
                    <a:pt x="419100" y="838200"/>
                  </a:lnTo>
                  <a:lnTo>
                    <a:pt x="370752" y="835339"/>
                  </a:lnTo>
                  <a:lnTo>
                    <a:pt x="323905" y="826981"/>
                  </a:lnTo>
                  <a:lnTo>
                    <a:pt x="278890" y="813457"/>
                  </a:lnTo>
                  <a:lnTo>
                    <a:pt x="236042" y="795101"/>
                  </a:lnTo>
                  <a:lnTo>
                    <a:pt x="195692" y="772247"/>
                  </a:lnTo>
                  <a:lnTo>
                    <a:pt x="158176" y="745227"/>
                  </a:lnTo>
                  <a:lnTo>
                    <a:pt x="123825" y="714375"/>
                  </a:lnTo>
                  <a:lnTo>
                    <a:pt x="92972" y="680023"/>
                  </a:lnTo>
                  <a:lnTo>
                    <a:pt x="65952" y="642507"/>
                  </a:lnTo>
                  <a:lnTo>
                    <a:pt x="43098" y="602157"/>
                  </a:lnTo>
                  <a:lnTo>
                    <a:pt x="24742" y="559309"/>
                  </a:lnTo>
                  <a:lnTo>
                    <a:pt x="11218" y="514294"/>
                  </a:lnTo>
                  <a:lnTo>
                    <a:pt x="2860" y="467447"/>
                  </a:lnTo>
                  <a:lnTo>
                    <a:pt x="0" y="419100"/>
                  </a:lnTo>
                  <a:close/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6" name="object 26"/>
          <p:cNvGrpSpPr/>
          <p:nvPr/>
        </p:nvGrpSpPr>
        <p:grpSpPr>
          <a:xfrm>
            <a:off x="3604069" y="5007025"/>
            <a:ext cx="971550" cy="971550"/>
            <a:chOff x="3604069" y="5007025"/>
            <a:chExt cx="971550" cy="971550"/>
          </a:xfrm>
        </p:grpSpPr>
        <p:sp>
          <p:nvSpPr>
            <p:cNvPr id="27" name="object 27"/>
            <p:cNvSpPr/>
            <p:nvPr/>
          </p:nvSpPr>
          <p:spPr>
            <a:xfrm>
              <a:off x="3608832" y="5011788"/>
              <a:ext cx="962025" cy="962025"/>
            </a:xfrm>
            <a:custGeom>
              <a:avLst/>
              <a:gdLst/>
              <a:ahLst/>
              <a:cxnLst/>
              <a:rect l="l" t="t" r="r" b="b"/>
              <a:pathLst>
                <a:path w="962025" h="962025">
                  <a:moveTo>
                    <a:pt x="476250" y="962025"/>
                  </a:moveTo>
                  <a:lnTo>
                    <a:pt x="426950" y="959499"/>
                  </a:lnTo>
                  <a:lnTo>
                    <a:pt x="379214" y="952090"/>
                  </a:lnTo>
                  <a:lnTo>
                    <a:pt x="333263" y="940049"/>
                  </a:lnTo>
                  <a:lnTo>
                    <a:pt x="289321" y="923627"/>
                  </a:lnTo>
                  <a:lnTo>
                    <a:pt x="247612" y="903075"/>
                  </a:lnTo>
                  <a:lnTo>
                    <a:pt x="208359" y="878644"/>
                  </a:lnTo>
                  <a:lnTo>
                    <a:pt x="171784" y="850585"/>
                  </a:lnTo>
                  <a:lnTo>
                    <a:pt x="138112" y="819150"/>
                  </a:lnTo>
                  <a:lnTo>
                    <a:pt x="107565" y="784589"/>
                  </a:lnTo>
                  <a:lnTo>
                    <a:pt x="80367" y="747154"/>
                  </a:lnTo>
                  <a:lnTo>
                    <a:pt x="56740" y="707096"/>
                  </a:lnTo>
                  <a:lnTo>
                    <a:pt x="36909" y="664666"/>
                  </a:lnTo>
                  <a:lnTo>
                    <a:pt x="21096" y="620115"/>
                  </a:lnTo>
                  <a:lnTo>
                    <a:pt x="9525" y="573695"/>
                  </a:lnTo>
                  <a:lnTo>
                    <a:pt x="2418" y="525656"/>
                  </a:lnTo>
                  <a:lnTo>
                    <a:pt x="0" y="476250"/>
                  </a:lnTo>
                  <a:lnTo>
                    <a:pt x="2418" y="428520"/>
                  </a:lnTo>
                  <a:lnTo>
                    <a:pt x="9525" y="381948"/>
                  </a:lnTo>
                  <a:lnTo>
                    <a:pt x="21096" y="336800"/>
                  </a:lnTo>
                  <a:lnTo>
                    <a:pt x="36909" y="293340"/>
                  </a:lnTo>
                  <a:lnTo>
                    <a:pt x="56740" y="251833"/>
                  </a:lnTo>
                  <a:lnTo>
                    <a:pt x="80367" y="212545"/>
                  </a:lnTo>
                  <a:lnTo>
                    <a:pt x="107565" y="175740"/>
                  </a:lnTo>
                  <a:lnTo>
                    <a:pt x="138112" y="141684"/>
                  </a:lnTo>
                  <a:lnTo>
                    <a:pt x="171784" y="110642"/>
                  </a:lnTo>
                  <a:lnTo>
                    <a:pt x="208359" y="82878"/>
                  </a:lnTo>
                  <a:lnTo>
                    <a:pt x="247612" y="58659"/>
                  </a:lnTo>
                  <a:lnTo>
                    <a:pt x="289321" y="38248"/>
                  </a:lnTo>
                  <a:lnTo>
                    <a:pt x="333263" y="21912"/>
                  </a:lnTo>
                  <a:lnTo>
                    <a:pt x="379214" y="9915"/>
                  </a:lnTo>
                  <a:lnTo>
                    <a:pt x="426950" y="2523"/>
                  </a:lnTo>
                  <a:lnTo>
                    <a:pt x="476250" y="0"/>
                  </a:lnTo>
                  <a:lnTo>
                    <a:pt x="525656" y="2523"/>
                  </a:lnTo>
                  <a:lnTo>
                    <a:pt x="573695" y="9915"/>
                  </a:lnTo>
                  <a:lnTo>
                    <a:pt x="620115" y="21912"/>
                  </a:lnTo>
                  <a:lnTo>
                    <a:pt x="664666" y="38248"/>
                  </a:lnTo>
                  <a:lnTo>
                    <a:pt x="707096" y="58659"/>
                  </a:lnTo>
                  <a:lnTo>
                    <a:pt x="747154" y="82878"/>
                  </a:lnTo>
                  <a:lnTo>
                    <a:pt x="784589" y="110642"/>
                  </a:lnTo>
                  <a:lnTo>
                    <a:pt x="819150" y="141684"/>
                  </a:lnTo>
                  <a:lnTo>
                    <a:pt x="850585" y="175740"/>
                  </a:lnTo>
                  <a:lnTo>
                    <a:pt x="878644" y="212545"/>
                  </a:lnTo>
                  <a:lnTo>
                    <a:pt x="903075" y="251833"/>
                  </a:lnTo>
                  <a:lnTo>
                    <a:pt x="923627" y="293340"/>
                  </a:lnTo>
                  <a:lnTo>
                    <a:pt x="940049" y="336800"/>
                  </a:lnTo>
                  <a:lnTo>
                    <a:pt x="952090" y="381948"/>
                  </a:lnTo>
                  <a:lnTo>
                    <a:pt x="959499" y="428520"/>
                  </a:lnTo>
                  <a:lnTo>
                    <a:pt x="962025" y="476250"/>
                  </a:lnTo>
                  <a:lnTo>
                    <a:pt x="959785" y="522785"/>
                  </a:lnTo>
                  <a:lnTo>
                    <a:pt x="953207" y="568122"/>
                  </a:lnTo>
                  <a:lnTo>
                    <a:pt x="942500" y="612052"/>
                  </a:lnTo>
                  <a:lnTo>
                    <a:pt x="927872" y="654365"/>
                  </a:lnTo>
                  <a:lnTo>
                    <a:pt x="909533" y="694851"/>
                  </a:lnTo>
                  <a:lnTo>
                    <a:pt x="887693" y="733302"/>
                  </a:lnTo>
                  <a:lnTo>
                    <a:pt x="862562" y="769508"/>
                  </a:lnTo>
                  <a:lnTo>
                    <a:pt x="834347" y="803260"/>
                  </a:lnTo>
                  <a:lnTo>
                    <a:pt x="803260" y="834347"/>
                  </a:lnTo>
                  <a:lnTo>
                    <a:pt x="769508" y="862562"/>
                  </a:lnTo>
                  <a:lnTo>
                    <a:pt x="733302" y="887693"/>
                  </a:lnTo>
                  <a:lnTo>
                    <a:pt x="694851" y="909533"/>
                  </a:lnTo>
                  <a:lnTo>
                    <a:pt x="654365" y="927872"/>
                  </a:lnTo>
                  <a:lnTo>
                    <a:pt x="612052" y="942500"/>
                  </a:lnTo>
                  <a:lnTo>
                    <a:pt x="568122" y="953207"/>
                  </a:lnTo>
                  <a:lnTo>
                    <a:pt x="522785" y="959785"/>
                  </a:lnTo>
                  <a:lnTo>
                    <a:pt x="476250" y="962025"/>
                  </a:lnTo>
                  <a:close/>
                </a:path>
              </a:pathLst>
            </a:custGeom>
            <a:solidFill>
              <a:srgbClr val="FBD8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3608832" y="5011788"/>
              <a:ext cx="962025" cy="962025"/>
            </a:xfrm>
            <a:custGeom>
              <a:avLst/>
              <a:gdLst/>
              <a:ahLst/>
              <a:cxnLst/>
              <a:rect l="l" t="t" r="r" b="b"/>
              <a:pathLst>
                <a:path w="962025" h="962025">
                  <a:moveTo>
                    <a:pt x="0" y="476250"/>
                  </a:moveTo>
                  <a:lnTo>
                    <a:pt x="2418" y="428520"/>
                  </a:lnTo>
                  <a:lnTo>
                    <a:pt x="9525" y="381948"/>
                  </a:lnTo>
                  <a:lnTo>
                    <a:pt x="21096" y="336800"/>
                  </a:lnTo>
                  <a:lnTo>
                    <a:pt x="36909" y="293340"/>
                  </a:lnTo>
                  <a:lnTo>
                    <a:pt x="56740" y="251833"/>
                  </a:lnTo>
                  <a:lnTo>
                    <a:pt x="80367" y="212545"/>
                  </a:lnTo>
                  <a:lnTo>
                    <a:pt x="107565" y="175740"/>
                  </a:lnTo>
                  <a:lnTo>
                    <a:pt x="138112" y="141684"/>
                  </a:lnTo>
                  <a:lnTo>
                    <a:pt x="171784" y="110642"/>
                  </a:lnTo>
                  <a:lnTo>
                    <a:pt x="208359" y="82878"/>
                  </a:lnTo>
                  <a:lnTo>
                    <a:pt x="247612" y="58659"/>
                  </a:lnTo>
                  <a:lnTo>
                    <a:pt x="289321" y="38248"/>
                  </a:lnTo>
                  <a:lnTo>
                    <a:pt x="333263" y="21912"/>
                  </a:lnTo>
                  <a:lnTo>
                    <a:pt x="379214" y="9915"/>
                  </a:lnTo>
                  <a:lnTo>
                    <a:pt x="426950" y="2523"/>
                  </a:lnTo>
                  <a:lnTo>
                    <a:pt x="476250" y="0"/>
                  </a:lnTo>
                  <a:lnTo>
                    <a:pt x="525656" y="2523"/>
                  </a:lnTo>
                  <a:lnTo>
                    <a:pt x="573695" y="9915"/>
                  </a:lnTo>
                  <a:lnTo>
                    <a:pt x="620115" y="21912"/>
                  </a:lnTo>
                  <a:lnTo>
                    <a:pt x="664666" y="38248"/>
                  </a:lnTo>
                  <a:lnTo>
                    <a:pt x="707096" y="58659"/>
                  </a:lnTo>
                  <a:lnTo>
                    <a:pt x="747154" y="82878"/>
                  </a:lnTo>
                  <a:lnTo>
                    <a:pt x="784589" y="110642"/>
                  </a:lnTo>
                  <a:lnTo>
                    <a:pt x="819150" y="141684"/>
                  </a:lnTo>
                  <a:lnTo>
                    <a:pt x="850585" y="175740"/>
                  </a:lnTo>
                  <a:lnTo>
                    <a:pt x="878644" y="212545"/>
                  </a:lnTo>
                  <a:lnTo>
                    <a:pt x="903075" y="251833"/>
                  </a:lnTo>
                  <a:lnTo>
                    <a:pt x="923627" y="293340"/>
                  </a:lnTo>
                  <a:lnTo>
                    <a:pt x="940049" y="336800"/>
                  </a:lnTo>
                  <a:lnTo>
                    <a:pt x="952090" y="381948"/>
                  </a:lnTo>
                  <a:lnTo>
                    <a:pt x="959499" y="428520"/>
                  </a:lnTo>
                  <a:lnTo>
                    <a:pt x="962025" y="476250"/>
                  </a:lnTo>
                  <a:lnTo>
                    <a:pt x="959785" y="522785"/>
                  </a:lnTo>
                  <a:lnTo>
                    <a:pt x="953207" y="568122"/>
                  </a:lnTo>
                  <a:lnTo>
                    <a:pt x="942500" y="612052"/>
                  </a:lnTo>
                  <a:lnTo>
                    <a:pt x="927872" y="654365"/>
                  </a:lnTo>
                  <a:lnTo>
                    <a:pt x="909533" y="694851"/>
                  </a:lnTo>
                  <a:lnTo>
                    <a:pt x="887693" y="733302"/>
                  </a:lnTo>
                  <a:lnTo>
                    <a:pt x="862562" y="769508"/>
                  </a:lnTo>
                  <a:lnTo>
                    <a:pt x="834347" y="803260"/>
                  </a:lnTo>
                  <a:lnTo>
                    <a:pt x="803260" y="834347"/>
                  </a:lnTo>
                  <a:lnTo>
                    <a:pt x="769508" y="862562"/>
                  </a:lnTo>
                  <a:lnTo>
                    <a:pt x="733302" y="887693"/>
                  </a:lnTo>
                  <a:lnTo>
                    <a:pt x="694851" y="909533"/>
                  </a:lnTo>
                  <a:lnTo>
                    <a:pt x="654365" y="927872"/>
                  </a:lnTo>
                  <a:lnTo>
                    <a:pt x="612052" y="942500"/>
                  </a:lnTo>
                  <a:lnTo>
                    <a:pt x="568122" y="953207"/>
                  </a:lnTo>
                  <a:lnTo>
                    <a:pt x="522785" y="959785"/>
                  </a:lnTo>
                  <a:lnTo>
                    <a:pt x="476250" y="962025"/>
                  </a:lnTo>
                  <a:lnTo>
                    <a:pt x="426950" y="959499"/>
                  </a:lnTo>
                  <a:lnTo>
                    <a:pt x="379214" y="952090"/>
                  </a:lnTo>
                  <a:lnTo>
                    <a:pt x="333263" y="940049"/>
                  </a:lnTo>
                  <a:lnTo>
                    <a:pt x="289321" y="923627"/>
                  </a:lnTo>
                  <a:lnTo>
                    <a:pt x="247612" y="903075"/>
                  </a:lnTo>
                  <a:lnTo>
                    <a:pt x="208359" y="878644"/>
                  </a:lnTo>
                  <a:lnTo>
                    <a:pt x="171784" y="850585"/>
                  </a:lnTo>
                  <a:lnTo>
                    <a:pt x="138112" y="819150"/>
                  </a:lnTo>
                  <a:lnTo>
                    <a:pt x="107565" y="784589"/>
                  </a:lnTo>
                  <a:lnTo>
                    <a:pt x="80367" y="747154"/>
                  </a:lnTo>
                  <a:lnTo>
                    <a:pt x="56740" y="707096"/>
                  </a:lnTo>
                  <a:lnTo>
                    <a:pt x="36909" y="664666"/>
                  </a:lnTo>
                  <a:lnTo>
                    <a:pt x="21096" y="620115"/>
                  </a:lnTo>
                  <a:lnTo>
                    <a:pt x="9525" y="573695"/>
                  </a:lnTo>
                  <a:lnTo>
                    <a:pt x="2418" y="525656"/>
                  </a:lnTo>
                  <a:lnTo>
                    <a:pt x="0" y="476250"/>
                  </a:lnTo>
                  <a:close/>
                </a:path>
              </a:pathLst>
            </a:custGeom>
            <a:ln w="9525">
              <a:solidFill>
                <a:srgbClr val="FBD8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3667772" y="5070767"/>
              <a:ext cx="838200" cy="838200"/>
            </a:xfrm>
            <a:custGeom>
              <a:avLst/>
              <a:gdLst/>
              <a:ahLst/>
              <a:cxnLst/>
              <a:rect l="l" t="t" r="r" b="b"/>
              <a:pathLst>
                <a:path w="838200" h="838200">
                  <a:moveTo>
                    <a:pt x="0" y="419100"/>
                  </a:moveTo>
                  <a:lnTo>
                    <a:pt x="2860" y="370752"/>
                  </a:lnTo>
                  <a:lnTo>
                    <a:pt x="11218" y="323905"/>
                  </a:lnTo>
                  <a:lnTo>
                    <a:pt x="24742" y="278890"/>
                  </a:lnTo>
                  <a:lnTo>
                    <a:pt x="43098" y="236042"/>
                  </a:lnTo>
                  <a:lnTo>
                    <a:pt x="65952" y="195692"/>
                  </a:lnTo>
                  <a:lnTo>
                    <a:pt x="92972" y="158176"/>
                  </a:lnTo>
                  <a:lnTo>
                    <a:pt x="123825" y="123825"/>
                  </a:lnTo>
                  <a:lnTo>
                    <a:pt x="158176" y="92972"/>
                  </a:lnTo>
                  <a:lnTo>
                    <a:pt x="195692" y="65952"/>
                  </a:lnTo>
                  <a:lnTo>
                    <a:pt x="236042" y="43098"/>
                  </a:lnTo>
                  <a:lnTo>
                    <a:pt x="278890" y="24742"/>
                  </a:lnTo>
                  <a:lnTo>
                    <a:pt x="323905" y="11218"/>
                  </a:lnTo>
                  <a:lnTo>
                    <a:pt x="370752" y="2860"/>
                  </a:lnTo>
                  <a:lnTo>
                    <a:pt x="419100" y="0"/>
                  </a:lnTo>
                  <a:lnTo>
                    <a:pt x="467447" y="2860"/>
                  </a:lnTo>
                  <a:lnTo>
                    <a:pt x="514294" y="11218"/>
                  </a:lnTo>
                  <a:lnTo>
                    <a:pt x="559309" y="24742"/>
                  </a:lnTo>
                  <a:lnTo>
                    <a:pt x="602157" y="43098"/>
                  </a:lnTo>
                  <a:lnTo>
                    <a:pt x="642507" y="65952"/>
                  </a:lnTo>
                  <a:lnTo>
                    <a:pt x="680023" y="92972"/>
                  </a:lnTo>
                  <a:lnTo>
                    <a:pt x="714375" y="123825"/>
                  </a:lnTo>
                  <a:lnTo>
                    <a:pt x="745227" y="158176"/>
                  </a:lnTo>
                  <a:lnTo>
                    <a:pt x="772247" y="195692"/>
                  </a:lnTo>
                  <a:lnTo>
                    <a:pt x="795101" y="236042"/>
                  </a:lnTo>
                  <a:lnTo>
                    <a:pt x="813457" y="278890"/>
                  </a:lnTo>
                  <a:lnTo>
                    <a:pt x="826981" y="323905"/>
                  </a:lnTo>
                  <a:lnTo>
                    <a:pt x="835339" y="370752"/>
                  </a:lnTo>
                  <a:lnTo>
                    <a:pt x="838200" y="419100"/>
                  </a:lnTo>
                  <a:lnTo>
                    <a:pt x="835339" y="467447"/>
                  </a:lnTo>
                  <a:lnTo>
                    <a:pt x="826981" y="514294"/>
                  </a:lnTo>
                  <a:lnTo>
                    <a:pt x="813457" y="559309"/>
                  </a:lnTo>
                  <a:lnTo>
                    <a:pt x="795101" y="602157"/>
                  </a:lnTo>
                  <a:lnTo>
                    <a:pt x="772247" y="642507"/>
                  </a:lnTo>
                  <a:lnTo>
                    <a:pt x="745227" y="680023"/>
                  </a:lnTo>
                  <a:lnTo>
                    <a:pt x="714374" y="714375"/>
                  </a:lnTo>
                  <a:lnTo>
                    <a:pt x="680023" y="745227"/>
                  </a:lnTo>
                  <a:lnTo>
                    <a:pt x="642507" y="772247"/>
                  </a:lnTo>
                  <a:lnTo>
                    <a:pt x="602157" y="795101"/>
                  </a:lnTo>
                  <a:lnTo>
                    <a:pt x="559309" y="813457"/>
                  </a:lnTo>
                  <a:lnTo>
                    <a:pt x="514294" y="826981"/>
                  </a:lnTo>
                  <a:lnTo>
                    <a:pt x="467447" y="835339"/>
                  </a:lnTo>
                  <a:lnTo>
                    <a:pt x="419100" y="838200"/>
                  </a:lnTo>
                  <a:lnTo>
                    <a:pt x="370752" y="835339"/>
                  </a:lnTo>
                  <a:lnTo>
                    <a:pt x="323905" y="826981"/>
                  </a:lnTo>
                  <a:lnTo>
                    <a:pt x="278890" y="813457"/>
                  </a:lnTo>
                  <a:lnTo>
                    <a:pt x="236042" y="795101"/>
                  </a:lnTo>
                  <a:lnTo>
                    <a:pt x="195692" y="772247"/>
                  </a:lnTo>
                  <a:lnTo>
                    <a:pt x="158176" y="745227"/>
                  </a:lnTo>
                  <a:lnTo>
                    <a:pt x="123824" y="714374"/>
                  </a:lnTo>
                  <a:lnTo>
                    <a:pt x="92972" y="680023"/>
                  </a:lnTo>
                  <a:lnTo>
                    <a:pt x="65952" y="642507"/>
                  </a:lnTo>
                  <a:lnTo>
                    <a:pt x="43098" y="602157"/>
                  </a:lnTo>
                  <a:lnTo>
                    <a:pt x="24742" y="559309"/>
                  </a:lnTo>
                  <a:lnTo>
                    <a:pt x="11218" y="514294"/>
                  </a:lnTo>
                  <a:lnTo>
                    <a:pt x="2860" y="467447"/>
                  </a:lnTo>
                  <a:lnTo>
                    <a:pt x="0" y="419100"/>
                  </a:lnTo>
                  <a:close/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0" name="object 30"/>
          <p:cNvGrpSpPr/>
          <p:nvPr/>
        </p:nvGrpSpPr>
        <p:grpSpPr>
          <a:xfrm>
            <a:off x="8192337" y="5007025"/>
            <a:ext cx="971550" cy="971550"/>
            <a:chOff x="8192337" y="5007025"/>
            <a:chExt cx="971550" cy="971550"/>
          </a:xfrm>
        </p:grpSpPr>
        <p:sp>
          <p:nvSpPr>
            <p:cNvPr id="31" name="object 31"/>
            <p:cNvSpPr/>
            <p:nvPr/>
          </p:nvSpPr>
          <p:spPr>
            <a:xfrm>
              <a:off x="8197100" y="5011788"/>
              <a:ext cx="962025" cy="962025"/>
            </a:xfrm>
            <a:custGeom>
              <a:avLst/>
              <a:gdLst/>
              <a:ahLst/>
              <a:cxnLst/>
              <a:rect l="l" t="t" r="r" b="b"/>
              <a:pathLst>
                <a:path w="962025" h="962025">
                  <a:moveTo>
                    <a:pt x="476250" y="962025"/>
                  </a:moveTo>
                  <a:lnTo>
                    <a:pt x="426950" y="959499"/>
                  </a:lnTo>
                  <a:lnTo>
                    <a:pt x="379214" y="952090"/>
                  </a:lnTo>
                  <a:lnTo>
                    <a:pt x="333263" y="940049"/>
                  </a:lnTo>
                  <a:lnTo>
                    <a:pt x="289321" y="923627"/>
                  </a:lnTo>
                  <a:lnTo>
                    <a:pt x="247612" y="903075"/>
                  </a:lnTo>
                  <a:lnTo>
                    <a:pt x="208359" y="878644"/>
                  </a:lnTo>
                  <a:lnTo>
                    <a:pt x="171784" y="850585"/>
                  </a:lnTo>
                  <a:lnTo>
                    <a:pt x="138112" y="819150"/>
                  </a:lnTo>
                  <a:lnTo>
                    <a:pt x="107565" y="784589"/>
                  </a:lnTo>
                  <a:lnTo>
                    <a:pt x="80367" y="747154"/>
                  </a:lnTo>
                  <a:lnTo>
                    <a:pt x="56740" y="707096"/>
                  </a:lnTo>
                  <a:lnTo>
                    <a:pt x="36909" y="664666"/>
                  </a:lnTo>
                  <a:lnTo>
                    <a:pt x="21096" y="620115"/>
                  </a:lnTo>
                  <a:lnTo>
                    <a:pt x="9525" y="573695"/>
                  </a:lnTo>
                  <a:lnTo>
                    <a:pt x="2418" y="525656"/>
                  </a:lnTo>
                  <a:lnTo>
                    <a:pt x="0" y="476250"/>
                  </a:lnTo>
                  <a:lnTo>
                    <a:pt x="2418" y="428520"/>
                  </a:lnTo>
                  <a:lnTo>
                    <a:pt x="9525" y="381948"/>
                  </a:lnTo>
                  <a:lnTo>
                    <a:pt x="21096" y="336800"/>
                  </a:lnTo>
                  <a:lnTo>
                    <a:pt x="36909" y="293340"/>
                  </a:lnTo>
                  <a:lnTo>
                    <a:pt x="56740" y="251833"/>
                  </a:lnTo>
                  <a:lnTo>
                    <a:pt x="80367" y="212545"/>
                  </a:lnTo>
                  <a:lnTo>
                    <a:pt x="107565" y="175740"/>
                  </a:lnTo>
                  <a:lnTo>
                    <a:pt x="138112" y="141684"/>
                  </a:lnTo>
                  <a:lnTo>
                    <a:pt x="171784" y="110642"/>
                  </a:lnTo>
                  <a:lnTo>
                    <a:pt x="208359" y="82878"/>
                  </a:lnTo>
                  <a:lnTo>
                    <a:pt x="247612" y="58659"/>
                  </a:lnTo>
                  <a:lnTo>
                    <a:pt x="289321" y="38248"/>
                  </a:lnTo>
                  <a:lnTo>
                    <a:pt x="333263" y="21912"/>
                  </a:lnTo>
                  <a:lnTo>
                    <a:pt x="379214" y="9915"/>
                  </a:lnTo>
                  <a:lnTo>
                    <a:pt x="426950" y="2523"/>
                  </a:lnTo>
                  <a:lnTo>
                    <a:pt x="476250" y="0"/>
                  </a:lnTo>
                  <a:lnTo>
                    <a:pt x="525656" y="2523"/>
                  </a:lnTo>
                  <a:lnTo>
                    <a:pt x="573695" y="9915"/>
                  </a:lnTo>
                  <a:lnTo>
                    <a:pt x="620115" y="21912"/>
                  </a:lnTo>
                  <a:lnTo>
                    <a:pt x="664666" y="38248"/>
                  </a:lnTo>
                  <a:lnTo>
                    <a:pt x="707096" y="58659"/>
                  </a:lnTo>
                  <a:lnTo>
                    <a:pt x="747154" y="82878"/>
                  </a:lnTo>
                  <a:lnTo>
                    <a:pt x="784589" y="110642"/>
                  </a:lnTo>
                  <a:lnTo>
                    <a:pt x="819150" y="141684"/>
                  </a:lnTo>
                  <a:lnTo>
                    <a:pt x="850585" y="175740"/>
                  </a:lnTo>
                  <a:lnTo>
                    <a:pt x="878644" y="212545"/>
                  </a:lnTo>
                  <a:lnTo>
                    <a:pt x="903075" y="251833"/>
                  </a:lnTo>
                  <a:lnTo>
                    <a:pt x="923627" y="293340"/>
                  </a:lnTo>
                  <a:lnTo>
                    <a:pt x="940049" y="336800"/>
                  </a:lnTo>
                  <a:lnTo>
                    <a:pt x="952090" y="381948"/>
                  </a:lnTo>
                  <a:lnTo>
                    <a:pt x="959499" y="428520"/>
                  </a:lnTo>
                  <a:lnTo>
                    <a:pt x="962025" y="476250"/>
                  </a:lnTo>
                  <a:lnTo>
                    <a:pt x="959785" y="522785"/>
                  </a:lnTo>
                  <a:lnTo>
                    <a:pt x="953207" y="568122"/>
                  </a:lnTo>
                  <a:lnTo>
                    <a:pt x="942500" y="612052"/>
                  </a:lnTo>
                  <a:lnTo>
                    <a:pt x="927872" y="654365"/>
                  </a:lnTo>
                  <a:lnTo>
                    <a:pt x="909533" y="694851"/>
                  </a:lnTo>
                  <a:lnTo>
                    <a:pt x="887693" y="733302"/>
                  </a:lnTo>
                  <a:lnTo>
                    <a:pt x="862562" y="769508"/>
                  </a:lnTo>
                  <a:lnTo>
                    <a:pt x="834347" y="803260"/>
                  </a:lnTo>
                  <a:lnTo>
                    <a:pt x="803260" y="834347"/>
                  </a:lnTo>
                  <a:lnTo>
                    <a:pt x="769508" y="862562"/>
                  </a:lnTo>
                  <a:lnTo>
                    <a:pt x="733302" y="887693"/>
                  </a:lnTo>
                  <a:lnTo>
                    <a:pt x="694851" y="909533"/>
                  </a:lnTo>
                  <a:lnTo>
                    <a:pt x="654365" y="927872"/>
                  </a:lnTo>
                  <a:lnTo>
                    <a:pt x="612052" y="942500"/>
                  </a:lnTo>
                  <a:lnTo>
                    <a:pt x="568122" y="953207"/>
                  </a:lnTo>
                  <a:lnTo>
                    <a:pt x="522785" y="959785"/>
                  </a:lnTo>
                  <a:lnTo>
                    <a:pt x="476250" y="962025"/>
                  </a:lnTo>
                  <a:close/>
                </a:path>
              </a:pathLst>
            </a:custGeom>
            <a:solidFill>
              <a:srgbClr val="F99A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8197100" y="5011788"/>
              <a:ext cx="962025" cy="962025"/>
            </a:xfrm>
            <a:custGeom>
              <a:avLst/>
              <a:gdLst/>
              <a:ahLst/>
              <a:cxnLst/>
              <a:rect l="l" t="t" r="r" b="b"/>
              <a:pathLst>
                <a:path w="962025" h="962025">
                  <a:moveTo>
                    <a:pt x="0" y="476250"/>
                  </a:moveTo>
                  <a:lnTo>
                    <a:pt x="2418" y="428520"/>
                  </a:lnTo>
                  <a:lnTo>
                    <a:pt x="9525" y="381948"/>
                  </a:lnTo>
                  <a:lnTo>
                    <a:pt x="21096" y="336800"/>
                  </a:lnTo>
                  <a:lnTo>
                    <a:pt x="36909" y="293340"/>
                  </a:lnTo>
                  <a:lnTo>
                    <a:pt x="56740" y="251833"/>
                  </a:lnTo>
                  <a:lnTo>
                    <a:pt x="80367" y="212545"/>
                  </a:lnTo>
                  <a:lnTo>
                    <a:pt x="107565" y="175740"/>
                  </a:lnTo>
                  <a:lnTo>
                    <a:pt x="138112" y="141684"/>
                  </a:lnTo>
                  <a:lnTo>
                    <a:pt x="171784" y="110642"/>
                  </a:lnTo>
                  <a:lnTo>
                    <a:pt x="208359" y="82878"/>
                  </a:lnTo>
                  <a:lnTo>
                    <a:pt x="247612" y="58659"/>
                  </a:lnTo>
                  <a:lnTo>
                    <a:pt x="289321" y="38248"/>
                  </a:lnTo>
                  <a:lnTo>
                    <a:pt x="333263" y="21912"/>
                  </a:lnTo>
                  <a:lnTo>
                    <a:pt x="379214" y="9915"/>
                  </a:lnTo>
                  <a:lnTo>
                    <a:pt x="426950" y="2523"/>
                  </a:lnTo>
                  <a:lnTo>
                    <a:pt x="476250" y="0"/>
                  </a:lnTo>
                  <a:lnTo>
                    <a:pt x="525656" y="2523"/>
                  </a:lnTo>
                  <a:lnTo>
                    <a:pt x="573695" y="9915"/>
                  </a:lnTo>
                  <a:lnTo>
                    <a:pt x="620115" y="21912"/>
                  </a:lnTo>
                  <a:lnTo>
                    <a:pt x="664666" y="38248"/>
                  </a:lnTo>
                  <a:lnTo>
                    <a:pt x="707096" y="58659"/>
                  </a:lnTo>
                  <a:lnTo>
                    <a:pt x="747154" y="82878"/>
                  </a:lnTo>
                  <a:lnTo>
                    <a:pt x="784589" y="110642"/>
                  </a:lnTo>
                  <a:lnTo>
                    <a:pt x="819150" y="141684"/>
                  </a:lnTo>
                  <a:lnTo>
                    <a:pt x="850585" y="175740"/>
                  </a:lnTo>
                  <a:lnTo>
                    <a:pt x="878644" y="212545"/>
                  </a:lnTo>
                  <a:lnTo>
                    <a:pt x="903075" y="251833"/>
                  </a:lnTo>
                  <a:lnTo>
                    <a:pt x="923627" y="293340"/>
                  </a:lnTo>
                  <a:lnTo>
                    <a:pt x="940049" y="336800"/>
                  </a:lnTo>
                  <a:lnTo>
                    <a:pt x="952090" y="381948"/>
                  </a:lnTo>
                  <a:lnTo>
                    <a:pt x="959499" y="428520"/>
                  </a:lnTo>
                  <a:lnTo>
                    <a:pt x="962025" y="476250"/>
                  </a:lnTo>
                  <a:lnTo>
                    <a:pt x="959785" y="522785"/>
                  </a:lnTo>
                  <a:lnTo>
                    <a:pt x="953207" y="568122"/>
                  </a:lnTo>
                  <a:lnTo>
                    <a:pt x="942500" y="612052"/>
                  </a:lnTo>
                  <a:lnTo>
                    <a:pt x="927872" y="654365"/>
                  </a:lnTo>
                  <a:lnTo>
                    <a:pt x="909533" y="694851"/>
                  </a:lnTo>
                  <a:lnTo>
                    <a:pt x="887693" y="733302"/>
                  </a:lnTo>
                  <a:lnTo>
                    <a:pt x="862562" y="769508"/>
                  </a:lnTo>
                  <a:lnTo>
                    <a:pt x="834347" y="803260"/>
                  </a:lnTo>
                  <a:lnTo>
                    <a:pt x="803260" y="834347"/>
                  </a:lnTo>
                  <a:lnTo>
                    <a:pt x="769508" y="862562"/>
                  </a:lnTo>
                  <a:lnTo>
                    <a:pt x="733302" y="887693"/>
                  </a:lnTo>
                  <a:lnTo>
                    <a:pt x="694851" y="909533"/>
                  </a:lnTo>
                  <a:lnTo>
                    <a:pt x="654365" y="927872"/>
                  </a:lnTo>
                  <a:lnTo>
                    <a:pt x="612052" y="942500"/>
                  </a:lnTo>
                  <a:lnTo>
                    <a:pt x="568122" y="953207"/>
                  </a:lnTo>
                  <a:lnTo>
                    <a:pt x="522785" y="959785"/>
                  </a:lnTo>
                  <a:lnTo>
                    <a:pt x="476250" y="962025"/>
                  </a:lnTo>
                  <a:lnTo>
                    <a:pt x="426950" y="959499"/>
                  </a:lnTo>
                  <a:lnTo>
                    <a:pt x="379214" y="952090"/>
                  </a:lnTo>
                  <a:lnTo>
                    <a:pt x="333263" y="940049"/>
                  </a:lnTo>
                  <a:lnTo>
                    <a:pt x="289321" y="923627"/>
                  </a:lnTo>
                  <a:lnTo>
                    <a:pt x="247612" y="903075"/>
                  </a:lnTo>
                  <a:lnTo>
                    <a:pt x="208359" y="878644"/>
                  </a:lnTo>
                  <a:lnTo>
                    <a:pt x="171784" y="850585"/>
                  </a:lnTo>
                  <a:lnTo>
                    <a:pt x="138112" y="819150"/>
                  </a:lnTo>
                  <a:lnTo>
                    <a:pt x="107565" y="784589"/>
                  </a:lnTo>
                  <a:lnTo>
                    <a:pt x="80367" y="747154"/>
                  </a:lnTo>
                  <a:lnTo>
                    <a:pt x="56740" y="707096"/>
                  </a:lnTo>
                  <a:lnTo>
                    <a:pt x="36909" y="664666"/>
                  </a:lnTo>
                  <a:lnTo>
                    <a:pt x="21096" y="620115"/>
                  </a:lnTo>
                  <a:lnTo>
                    <a:pt x="9525" y="573695"/>
                  </a:lnTo>
                  <a:lnTo>
                    <a:pt x="2418" y="525656"/>
                  </a:lnTo>
                  <a:lnTo>
                    <a:pt x="0" y="476250"/>
                  </a:lnTo>
                  <a:close/>
                </a:path>
              </a:pathLst>
            </a:custGeom>
            <a:ln w="9525">
              <a:solidFill>
                <a:srgbClr val="F99A6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8256041" y="5070767"/>
              <a:ext cx="838200" cy="838200"/>
            </a:xfrm>
            <a:custGeom>
              <a:avLst/>
              <a:gdLst/>
              <a:ahLst/>
              <a:cxnLst/>
              <a:rect l="l" t="t" r="r" b="b"/>
              <a:pathLst>
                <a:path w="838200" h="838200">
                  <a:moveTo>
                    <a:pt x="0" y="419100"/>
                  </a:moveTo>
                  <a:lnTo>
                    <a:pt x="2860" y="370752"/>
                  </a:lnTo>
                  <a:lnTo>
                    <a:pt x="11218" y="323905"/>
                  </a:lnTo>
                  <a:lnTo>
                    <a:pt x="24742" y="278890"/>
                  </a:lnTo>
                  <a:lnTo>
                    <a:pt x="43098" y="236042"/>
                  </a:lnTo>
                  <a:lnTo>
                    <a:pt x="65952" y="195692"/>
                  </a:lnTo>
                  <a:lnTo>
                    <a:pt x="92972" y="158176"/>
                  </a:lnTo>
                  <a:lnTo>
                    <a:pt x="123825" y="123825"/>
                  </a:lnTo>
                  <a:lnTo>
                    <a:pt x="158176" y="92972"/>
                  </a:lnTo>
                  <a:lnTo>
                    <a:pt x="195692" y="65952"/>
                  </a:lnTo>
                  <a:lnTo>
                    <a:pt x="236042" y="43098"/>
                  </a:lnTo>
                  <a:lnTo>
                    <a:pt x="278890" y="24742"/>
                  </a:lnTo>
                  <a:lnTo>
                    <a:pt x="323905" y="11218"/>
                  </a:lnTo>
                  <a:lnTo>
                    <a:pt x="370752" y="2860"/>
                  </a:lnTo>
                  <a:lnTo>
                    <a:pt x="419100" y="0"/>
                  </a:lnTo>
                  <a:lnTo>
                    <a:pt x="467447" y="2860"/>
                  </a:lnTo>
                  <a:lnTo>
                    <a:pt x="514294" y="11218"/>
                  </a:lnTo>
                  <a:lnTo>
                    <a:pt x="559309" y="24742"/>
                  </a:lnTo>
                  <a:lnTo>
                    <a:pt x="602157" y="43098"/>
                  </a:lnTo>
                  <a:lnTo>
                    <a:pt x="642507" y="65952"/>
                  </a:lnTo>
                  <a:lnTo>
                    <a:pt x="680023" y="92972"/>
                  </a:lnTo>
                  <a:lnTo>
                    <a:pt x="714375" y="123825"/>
                  </a:lnTo>
                  <a:lnTo>
                    <a:pt x="745227" y="158176"/>
                  </a:lnTo>
                  <a:lnTo>
                    <a:pt x="772247" y="195692"/>
                  </a:lnTo>
                  <a:lnTo>
                    <a:pt x="795101" y="236042"/>
                  </a:lnTo>
                  <a:lnTo>
                    <a:pt x="813457" y="278890"/>
                  </a:lnTo>
                  <a:lnTo>
                    <a:pt x="826981" y="323905"/>
                  </a:lnTo>
                  <a:lnTo>
                    <a:pt x="835339" y="370752"/>
                  </a:lnTo>
                  <a:lnTo>
                    <a:pt x="838200" y="419100"/>
                  </a:lnTo>
                  <a:lnTo>
                    <a:pt x="835339" y="467447"/>
                  </a:lnTo>
                  <a:lnTo>
                    <a:pt x="826981" y="514294"/>
                  </a:lnTo>
                  <a:lnTo>
                    <a:pt x="813457" y="559309"/>
                  </a:lnTo>
                  <a:lnTo>
                    <a:pt x="795101" y="602157"/>
                  </a:lnTo>
                  <a:lnTo>
                    <a:pt x="772247" y="642507"/>
                  </a:lnTo>
                  <a:lnTo>
                    <a:pt x="745227" y="680023"/>
                  </a:lnTo>
                  <a:lnTo>
                    <a:pt x="714374" y="714375"/>
                  </a:lnTo>
                  <a:lnTo>
                    <a:pt x="680023" y="745227"/>
                  </a:lnTo>
                  <a:lnTo>
                    <a:pt x="642507" y="772247"/>
                  </a:lnTo>
                  <a:lnTo>
                    <a:pt x="602157" y="795101"/>
                  </a:lnTo>
                  <a:lnTo>
                    <a:pt x="559309" y="813457"/>
                  </a:lnTo>
                  <a:lnTo>
                    <a:pt x="514294" y="826981"/>
                  </a:lnTo>
                  <a:lnTo>
                    <a:pt x="467447" y="835339"/>
                  </a:lnTo>
                  <a:lnTo>
                    <a:pt x="419100" y="838200"/>
                  </a:lnTo>
                  <a:lnTo>
                    <a:pt x="370752" y="835339"/>
                  </a:lnTo>
                  <a:lnTo>
                    <a:pt x="323905" y="826981"/>
                  </a:lnTo>
                  <a:lnTo>
                    <a:pt x="278890" y="813457"/>
                  </a:lnTo>
                  <a:lnTo>
                    <a:pt x="236042" y="795101"/>
                  </a:lnTo>
                  <a:lnTo>
                    <a:pt x="195692" y="772247"/>
                  </a:lnTo>
                  <a:lnTo>
                    <a:pt x="158176" y="745227"/>
                  </a:lnTo>
                  <a:lnTo>
                    <a:pt x="123825" y="714374"/>
                  </a:lnTo>
                  <a:lnTo>
                    <a:pt x="92972" y="680023"/>
                  </a:lnTo>
                  <a:lnTo>
                    <a:pt x="65952" y="642507"/>
                  </a:lnTo>
                  <a:lnTo>
                    <a:pt x="43098" y="602157"/>
                  </a:lnTo>
                  <a:lnTo>
                    <a:pt x="24742" y="559309"/>
                  </a:lnTo>
                  <a:lnTo>
                    <a:pt x="11218" y="514294"/>
                  </a:lnTo>
                  <a:lnTo>
                    <a:pt x="2860" y="467447"/>
                  </a:lnTo>
                  <a:lnTo>
                    <a:pt x="0" y="419100"/>
                  </a:lnTo>
                  <a:close/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8429523" y="5285587"/>
              <a:ext cx="495300" cy="409575"/>
            </a:xfrm>
            <a:custGeom>
              <a:avLst/>
              <a:gdLst/>
              <a:ahLst/>
              <a:cxnLst/>
              <a:rect l="l" t="t" r="r" b="b"/>
              <a:pathLst>
                <a:path w="495300" h="409575">
                  <a:moveTo>
                    <a:pt x="123825" y="295275"/>
                  </a:moveTo>
                  <a:lnTo>
                    <a:pt x="0" y="295275"/>
                  </a:lnTo>
                  <a:lnTo>
                    <a:pt x="0" y="0"/>
                  </a:lnTo>
                  <a:lnTo>
                    <a:pt x="495300" y="0"/>
                  </a:lnTo>
                  <a:lnTo>
                    <a:pt x="495300" y="19050"/>
                  </a:lnTo>
                  <a:lnTo>
                    <a:pt x="19050" y="19050"/>
                  </a:lnTo>
                  <a:lnTo>
                    <a:pt x="19050" y="276225"/>
                  </a:lnTo>
                  <a:lnTo>
                    <a:pt x="142875" y="276225"/>
                  </a:lnTo>
                  <a:lnTo>
                    <a:pt x="123825" y="295275"/>
                  </a:lnTo>
                  <a:close/>
                </a:path>
                <a:path w="495300" h="409575">
                  <a:moveTo>
                    <a:pt x="495300" y="295275"/>
                  </a:moveTo>
                  <a:lnTo>
                    <a:pt x="371475" y="295275"/>
                  </a:lnTo>
                  <a:lnTo>
                    <a:pt x="352425" y="276225"/>
                  </a:lnTo>
                  <a:lnTo>
                    <a:pt x="466725" y="276225"/>
                  </a:lnTo>
                  <a:lnTo>
                    <a:pt x="466725" y="19050"/>
                  </a:lnTo>
                  <a:lnTo>
                    <a:pt x="495300" y="19050"/>
                  </a:lnTo>
                  <a:lnTo>
                    <a:pt x="495300" y="295275"/>
                  </a:lnTo>
                  <a:close/>
                </a:path>
                <a:path w="495300" h="409575">
                  <a:moveTo>
                    <a:pt x="419100" y="409575"/>
                  </a:moveTo>
                  <a:lnTo>
                    <a:pt x="66675" y="409575"/>
                  </a:lnTo>
                  <a:lnTo>
                    <a:pt x="247650" y="209550"/>
                  </a:lnTo>
                  <a:lnTo>
                    <a:pt x="419100" y="40957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8429523" y="5285587"/>
              <a:ext cx="495300" cy="409575"/>
            </a:xfrm>
            <a:custGeom>
              <a:avLst/>
              <a:gdLst/>
              <a:ahLst/>
              <a:cxnLst/>
              <a:rect l="l" t="t" r="r" b="b"/>
              <a:pathLst>
                <a:path w="495300" h="409575">
                  <a:moveTo>
                    <a:pt x="0" y="0"/>
                  </a:moveTo>
                  <a:lnTo>
                    <a:pt x="0" y="295275"/>
                  </a:lnTo>
                  <a:lnTo>
                    <a:pt x="123825" y="295275"/>
                  </a:lnTo>
                  <a:lnTo>
                    <a:pt x="142875" y="276225"/>
                  </a:lnTo>
                  <a:lnTo>
                    <a:pt x="19050" y="276225"/>
                  </a:lnTo>
                  <a:lnTo>
                    <a:pt x="19050" y="19050"/>
                  </a:lnTo>
                  <a:lnTo>
                    <a:pt x="466725" y="19050"/>
                  </a:lnTo>
                  <a:lnTo>
                    <a:pt x="466725" y="276225"/>
                  </a:lnTo>
                  <a:lnTo>
                    <a:pt x="352425" y="276225"/>
                  </a:lnTo>
                  <a:lnTo>
                    <a:pt x="371475" y="295275"/>
                  </a:lnTo>
                  <a:lnTo>
                    <a:pt x="495300" y="295275"/>
                  </a:lnTo>
                  <a:lnTo>
                    <a:pt x="495300" y="0"/>
                  </a:lnTo>
                  <a:lnTo>
                    <a:pt x="0" y="0"/>
                  </a:lnTo>
                </a:path>
                <a:path w="495300" h="409575">
                  <a:moveTo>
                    <a:pt x="66675" y="409575"/>
                  </a:moveTo>
                  <a:lnTo>
                    <a:pt x="419100" y="409575"/>
                  </a:lnTo>
                  <a:lnTo>
                    <a:pt x="247650" y="209550"/>
                  </a:lnTo>
                  <a:lnTo>
                    <a:pt x="66675" y="409575"/>
                  </a:lnTo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>
            <a:spLocks noGrp="1"/>
          </p:cNvSpPr>
          <p:nvPr>
            <p:ph type="title"/>
          </p:nvPr>
        </p:nvSpPr>
        <p:spPr>
          <a:xfrm>
            <a:off x="883394" y="435867"/>
            <a:ext cx="26949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Add</a:t>
            </a:r>
            <a:r>
              <a:rPr spc="-40" dirty="0"/>
              <a:t> </a:t>
            </a:r>
            <a:r>
              <a:rPr spc="-5" dirty="0"/>
              <a:t>Your</a:t>
            </a:r>
            <a:r>
              <a:rPr spc="-35" dirty="0"/>
              <a:t> </a:t>
            </a:r>
            <a:r>
              <a:rPr spc="-5" dirty="0"/>
              <a:t>Title</a:t>
            </a:r>
            <a:r>
              <a:rPr spc="-35" dirty="0"/>
              <a:t> </a:t>
            </a:r>
            <a:r>
              <a:rPr spc="-5" dirty="0"/>
              <a:t>Here</a:t>
            </a:r>
          </a:p>
        </p:txBody>
      </p:sp>
      <p:grpSp>
        <p:nvGrpSpPr>
          <p:cNvPr id="37" name="object 37"/>
          <p:cNvGrpSpPr/>
          <p:nvPr/>
        </p:nvGrpSpPr>
        <p:grpSpPr>
          <a:xfrm>
            <a:off x="228600" y="466026"/>
            <a:ext cx="354330" cy="390525"/>
            <a:chOff x="228600" y="466026"/>
            <a:chExt cx="354330" cy="390525"/>
          </a:xfrm>
        </p:grpSpPr>
        <p:sp>
          <p:nvSpPr>
            <p:cNvPr id="38" name="object 38"/>
            <p:cNvSpPr/>
            <p:nvPr/>
          </p:nvSpPr>
          <p:spPr>
            <a:xfrm>
              <a:off x="228600" y="466026"/>
              <a:ext cx="85725" cy="390525"/>
            </a:xfrm>
            <a:custGeom>
              <a:avLst/>
              <a:gdLst/>
              <a:ahLst/>
              <a:cxnLst/>
              <a:rect l="l" t="t" r="r" b="b"/>
              <a:pathLst>
                <a:path w="85725" h="390525">
                  <a:moveTo>
                    <a:pt x="85725" y="390524"/>
                  </a:moveTo>
                  <a:lnTo>
                    <a:pt x="0" y="390524"/>
                  </a:lnTo>
                  <a:lnTo>
                    <a:pt x="0" y="0"/>
                  </a:lnTo>
                  <a:lnTo>
                    <a:pt x="85725" y="0"/>
                  </a:lnTo>
                  <a:lnTo>
                    <a:pt x="85725" y="390524"/>
                  </a:lnTo>
                  <a:close/>
                </a:path>
              </a:pathLst>
            </a:custGeom>
            <a:solidFill>
              <a:srgbClr val="ED5B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320128" y="466026"/>
              <a:ext cx="85725" cy="390525"/>
            </a:xfrm>
            <a:custGeom>
              <a:avLst/>
              <a:gdLst/>
              <a:ahLst/>
              <a:cxnLst/>
              <a:rect l="l" t="t" r="r" b="b"/>
              <a:pathLst>
                <a:path w="85725" h="390525">
                  <a:moveTo>
                    <a:pt x="85725" y="390524"/>
                  </a:moveTo>
                  <a:lnTo>
                    <a:pt x="0" y="390524"/>
                  </a:lnTo>
                  <a:lnTo>
                    <a:pt x="0" y="0"/>
                  </a:lnTo>
                  <a:lnTo>
                    <a:pt x="85725" y="0"/>
                  </a:lnTo>
                  <a:lnTo>
                    <a:pt x="85725" y="390524"/>
                  </a:lnTo>
                  <a:close/>
                </a:path>
              </a:pathLst>
            </a:custGeom>
            <a:solidFill>
              <a:srgbClr val="FBD8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407644" y="466026"/>
              <a:ext cx="85725" cy="390525"/>
            </a:xfrm>
            <a:custGeom>
              <a:avLst/>
              <a:gdLst/>
              <a:ahLst/>
              <a:cxnLst/>
              <a:rect l="l" t="t" r="r" b="b"/>
              <a:pathLst>
                <a:path w="85725" h="390525">
                  <a:moveTo>
                    <a:pt x="85725" y="390524"/>
                  </a:moveTo>
                  <a:lnTo>
                    <a:pt x="0" y="390524"/>
                  </a:lnTo>
                  <a:lnTo>
                    <a:pt x="0" y="0"/>
                  </a:lnTo>
                  <a:lnTo>
                    <a:pt x="85725" y="0"/>
                  </a:lnTo>
                  <a:lnTo>
                    <a:pt x="85725" y="390524"/>
                  </a:lnTo>
                  <a:close/>
                </a:path>
              </a:pathLst>
            </a:custGeom>
            <a:solidFill>
              <a:srgbClr val="723D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497141" y="466026"/>
              <a:ext cx="85725" cy="390525"/>
            </a:xfrm>
            <a:custGeom>
              <a:avLst/>
              <a:gdLst/>
              <a:ahLst/>
              <a:cxnLst/>
              <a:rect l="l" t="t" r="r" b="b"/>
              <a:pathLst>
                <a:path w="85725" h="390525">
                  <a:moveTo>
                    <a:pt x="85725" y="390524"/>
                  </a:moveTo>
                  <a:lnTo>
                    <a:pt x="0" y="390524"/>
                  </a:lnTo>
                  <a:lnTo>
                    <a:pt x="0" y="0"/>
                  </a:lnTo>
                  <a:lnTo>
                    <a:pt x="85725" y="0"/>
                  </a:lnTo>
                  <a:lnTo>
                    <a:pt x="85725" y="390524"/>
                  </a:lnTo>
                  <a:close/>
                </a:path>
              </a:pathLst>
            </a:custGeom>
            <a:solidFill>
              <a:srgbClr val="F99A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" name="object 42"/>
          <p:cNvSpPr txBox="1"/>
          <p:nvPr/>
        </p:nvSpPr>
        <p:spPr>
          <a:xfrm>
            <a:off x="1073398" y="4425950"/>
            <a:ext cx="14173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1073398" y="4768850"/>
            <a:ext cx="14173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1073398" y="5111750"/>
            <a:ext cx="14173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1073398" y="5454650"/>
            <a:ext cx="14173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1073398" y="5797550"/>
            <a:ext cx="14173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1073398" y="6140450"/>
            <a:ext cx="14173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1073398" y="6483350"/>
            <a:ext cx="14173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3350914" y="1282700"/>
            <a:ext cx="14173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3350914" y="1625600"/>
            <a:ext cx="14173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3350914" y="1968500"/>
            <a:ext cx="14173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3350914" y="2311400"/>
            <a:ext cx="14173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3350914" y="2654300"/>
            <a:ext cx="14173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3350914" y="2997200"/>
            <a:ext cx="14173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3350914" y="3340100"/>
            <a:ext cx="14173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5620394" y="4449762"/>
            <a:ext cx="14173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5620394" y="4792662"/>
            <a:ext cx="14173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5620394" y="5135562"/>
            <a:ext cx="14173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5620394" y="5478462"/>
            <a:ext cx="14173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5620394" y="5821362"/>
            <a:ext cx="14173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5620394" y="6164262"/>
            <a:ext cx="14173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5620394" y="6507162"/>
            <a:ext cx="14173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7982098" y="1282700"/>
            <a:ext cx="14173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7982098" y="1625600"/>
            <a:ext cx="14173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7982098" y="1968500"/>
            <a:ext cx="14173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7982098" y="2311400"/>
            <a:ext cx="14173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7982098" y="2654300"/>
            <a:ext cx="14173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7982098" y="2997200"/>
            <a:ext cx="14173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7982098" y="3340100"/>
            <a:ext cx="14173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70" name="object 70"/>
          <p:cNvSpPr/>
          <p:nvPr/>
        </p:nvSpPr>
        <p:spPr>
          <a:xfrm>
            <a:off x="1544535" y="2341460"/>
            <a:ext cx="495300" cy="495300"/>
          </a:xfrm>
          <a:custGeom>
            <a:avLst/>
            <a:gdLst/>
            <a:ahLst/>
            <a:cxnLst/>
            <a:rect l="l" t="t" r="r" b="b"/>
            <a:pathLst>
              <a:path w="495300" h="495300">
                <a:moveTo>
                  <a:pt x="0" y="247650"/>
                </a:moveTo>
                <a:lnTo>
                  <a:pt x="5171" y="198722"/>
                </a:lnTo>
                <a:lnTo>
                  <a:pt x="19942" y="152697"/>
                </a:lnTo>
                <a:lnTo>
                  <a:pt x="43197" y="110690"/>
                </a:lnTo>
                <a:lnTo>
                  <a:pt x="73818" y="73818"/>
                </a:lnTo>
                <a:lnTo>
                  <a:pt x="110690" y="43197"/>
                </a:lnTo>
                <a:lnTo>
                  <a:pt x="152697" y="19942"/>
                </a:lnTo>
                <a:lnTo>
                  <a:pt x="198722" y="5171"/>
                </a:lnTo>
                <a:lnTo>
                  <a:pt x="247649" y="0"/>
                </a:lnTo>
                <a:lnTo>
                  <a:pt x="296577" y="5171"/>
                </a:lnTo>
                <a:lnTo>
                  <a:pt x="342602" y="19942"/>
                </a:lnTo>
                <a:lnTo>
                  <a:pt x="384609" y="43197"/>
                </a:lnTo>
                <a:lnTo>
                  <a:pt x="421481" y="73818"/>
                </a:lnTo>
                <a:lnTo>
                  <a:pt x="452102" y="110690"/>
                </a:lnTo>
                <a:lnTo>
                  <a:pt x="475357" y="152697"/>
                </a:lnTo>
                <a:lnTo>
                  <a:pt x="490128" y="198722"/>
                </a:lnTo>
                <a:lnTo>
                  <a:pt x="495299" y="247650"/>
                </a:lnTo>
                <a:lnTo>
                  <a:pt x="490128" y="296577"/>
                </a:lnTo>
                <a:lnTo>
                  <a:pt x="475357" y="342602"/>
                </a:lnTo>
                <a:lnTo>
                  <a:pt x="452102" y="384609"/>
                </a:lnTo>
                <a:lnTo>
                  <a:pt x="421481" y="421481"/>
                </a:lnTo>
                <a:lnTo>
                  <a:pt x="384609" y="452102"/>
                </a:lnTo>
                <a:lnTo>
                  <a:pt x="342602" y="475357"/>
                </a:lnTo>
                <a:lnTo>
                  <a:pt x="296577" y="490128"/>
                </a:lnTo>
                <a:lnTo>
                  <a:pt x="247649" y="495300"/>
                </a:lnTo>
                <a:lnTo>
                  <a:pt x="198722" y="490128"/>
                </a:lnTo>
                <a:lnTo>
                  <a:pt x="152697" y="475357"/>
                </a:lnTo>
                <a:lnTo>
                  <a:pt x="110690" y="452102"/>
                </a:lnTo>
                <a:lnTo>
                  <a:pt x="73818" y="421481"/>
                </a:lnTo>
                <a:lnTo>
                  <a:pt x="43197" y="384609"/>
                </a:lnTo>
                <a:lnTo>
                  <a:pt x="19942" y="342602"/>
                </a:lnTo>
                <a:lnTo>
                  <a:pt x="5171" y="296577"/>
                </a:lnTo>
                <a:lnTo>
                  <a:pt x="0" y="247650"/>
                </a:lnTo>
                <a:close/>
              </a:path>
              <a:path w="495300" h="495300">
                <a:moveTo>
                  <a:pt x="247649" y="0"/>
                </a:moveTo>
                <a:lnTo>
                  <a:pt x="247649" y="495300"/>
                </a:lnTo>
              </a:path>
              <a:path w="495300" h="495300">
                <a:moveTo>
                  <a:pt x="266699" y="0"/>
                </a:moveTo>
                <a:lnTo>
                  <a:pt x="284410" y="15924"/>
                </a:lnTo>
                <a:lnTo>
                  <a:pt x="322659" y="63103"/>
                </a:lnTo>
                <a:lnTo>
                  <a:pt x="359122" y="140642"/>
                </a:lnTo>
                <a:lnTo>
                  <a:pt x="371474" y="247650"/>
                </a:lnTo>
                <a:lnTo>
                  <a:pt x="355103" y="354657"/>
                </a:lnTo>
                <a:lnTo>
                  <a:pt x="319087" y="432196"/>
                </a:lnTo>
                <a:lnTo>
                  <a:pt x="283071" y="479375"/>
                </a:lnTo>
                <a:lnTo>
                  <a:pt x="266699" y="495300"/>
                </a:lnTo>
              </a:path>
              <a:path w="495300" h="495300">
                <a:moveTo>
                  <a:pt x="0" y="247650"/>
                </a:moveTo>
                <a:lnTo>
                  <a:pt x="495299" y="247650"/>
                </a:lnTo>
              </a:path>
              <a:path w="495300" h="495300">
                <a:moveTo>
                  <a:pt x="219074" y="0"/>
                </a:moveTo>
                <a:lnTo>
                  <a:pt x="202703" y="10566"/>
                </a:lnTo>
                <a:lnTo>
                  <a:pt x="166687" y="48815"/>
                </a:lnTo>
                <a:lnTo>
                  <a:pt x="130671" y="124569"/>
                </a:lnTo>
                <a:lnTo>
                  <a:pt x="114299" y="247650"/>
                </a:lnTo>
                <a:lnTo>
                  <a:pt x="130671" y="370730"/>
                </a:lnTo>
                <a:lnTo>
                  <a:pt x="166687" y="446484"/>
                </a:lnTo>
                <a:lnTo>
                  <a:pt x="202703" y="484733"/>
                </a:lnTo>
                <a:lnTo>
                  <a:pt x="219074" y="495300"/>
                </a:lnTo>
              </a:path>
              <a:path w="495300" h="495300">
                <a:moveTo>
                  <a:pt x="66675" y="76200"/>
                </a:moveTo>
                <a:lnTo>
                  <a:pt x="78878" y="85129"/>
                </a:lnTo>
                <a:lnTo>
                  <a:pt x="114299" y="104775"/>
                </a:lnTo>
                <a:lnTo>
                  <a:pt x="171152" y="124420"/>
                </a:lnTo>
                <a:lnTo>
                  <a:pt x="247649" y="133350"/>
                </a:lnTo>
                <a:lnTo>
                  <a:pt x="324147" y="124420"/>
                </a:lnTo>
                <a:lnTo>
                  <a:pt x="380999" y="104775"/>
                </a:lnTo>
                <a:lnTo>
                  <a:pt x="416421" y="85129"/>
                </a:lnTo>
                <a:lnTo>
                  <a:pt x="428624" y="76200"/>
                </a:lnTo>
              </a:path>
              <a:path w="495300" h="495300">
                <a:moveTo>
                  <a:pt x="66675" y="409575"/>
                </a:moveTo>
                <a:lnTo>
                  <a:pt x="80218" y="402133"/>
                </a:lnTo>
                <a:lnTo>
                  <a:pt x="117871" y="385762"/>
                </a:lnTo>
                <a:lnTo>
                  <a:pt x="175170" y="369391"/>
                </a:lnTo>
                <a:lnTo>
                  <a:pt x="247649" y="361950"/>
                </a:lnTo>
                <a:lnTo>
                  <a:pt x="320129" y="369391"/>
                </a:lnTo>
                <a:lnTo>
                  <a:pt x="377428" y="385762"/>
                </a:lnTo>
                <a:lnTo>
                  <a:pt x="415081" y="402133"/>
                </a:lnTo>
                <a:lnTo>
                  <a:pt x="428624" y="409575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1" name="object 71"/>
          <p:cNvGrpSpPr/>
          <p:nvPr/>
        </p:nvGrpSpPr>
        <p:grpSpPr>
          <a:xfrm>
            <a:off x="6128540" y="2357983"/>
            <a:ext cx="504190" cy="457200"/>
            <a:chOff x="6128540" y="2357983"/>
            <a:chExt cx="504190" cy="457200"/>
          </a:xfrm>
        </p:grpSpPr>
        <p:sp>
          <p:nvSpPr>
            <p:cNvPr id="72" name="object 72"/>
            <p:cNvSpPr/>
            <p:nvPr/>
          </p:nvSpPr>
          <p:spPr>
            <a:xfrm>
              <a:off x="6133303" y="2362746"/>
              <a:ext cx="494665" cy="447675"/>
            </a:xfrm>
            <a:custGeom>
              <a:avLst/>
              <a:gdLst/>
              <a:ahLst/>
              <a:cxnLst/>
              <a:rect l="l" t="t" r="r" b="b"/>
              <a:pathLst>
                <a:path w="494665" h="447675">
                  <a:moveTo>
                    <a:pt x="36165" y="261044"/>
                  </a:moveTo>
                  <a:lnTo>
                    <a:pt x="4018" y="239017"/>
                  </a:lnTo>
                  <a:lnTo>
                    <a:pt x="0" y="228600"/>
                  </a:lnTo>
                  <a:lnTo>
                    <a:pt x="1339" y="218182"/>
                  </a:lnTo>
                  <a:lnTo>
                    <a:pt x="10715" y="209550"/>
                  </a:lnTo>
                  <a:lnTo>
                    <a:pt x="51941" y="172789"/>
                  </a:lnTo>
                  <a:lnTo>
                    <a:pt x="248840" y="0"/>
                  </a:lnTo>
                  <a:lnTo>
                    <a:pt x="363140" y="95250"/>
                  </a:lnTo>
                  <a:lnTo>
                    <a:pt x="420290" y="95250"/>
                  </a:lnTo>
                  <a:lnTo>
                    <a:pt x="420290" y="152400"/>
                  </a:lnTo>
                  <a:lnTo>
                    <a:pt x="429369" y="161329"/>
                  </a:lnTo>
                  <a:lnTo>
                    <a:pt x="450056" y="180975"/>
                  </a:lnTo>
                  <a:lnTo>
                    <a:pt x="472529" y="200620"/>
                  </a:lnTo>
                  <a:lnTo>
                    <a:pt x="486965" y="209550"/>
                  </a:lnTo>
                  <a:lnTo>
                    <a:pt x="492323" y="218182"/>
                  </a:lnTo>
                  <a:lnTo>
                    <a:pt x="494109" y="228600"/>
                  </a:lnTo>
                  <a:lnTo>
                    <a:pt x="492323" y="239017"/>
                  </a:lnTo>
                  <a:lnTo>
                    <a:pt x="486965" y="247650"/>
                  </a:lnTo>
                  <a:lnTo>
                    <a:pt x="58340" y="247650"/>
                  </a:lnTo>
                  <a:lnTo>
                    <a:pt x="48815" y="257175"/>
                  </a:lnTo>
                  <a:lnTo>
                    <a:pt x="36165" y="261044"/>
                  </a:lnTo>
                  <a:close/>
                </a:path>
                <a:path w="494665" h="447675">
                  <a:moveTo>
                    <a:pt x="420290" y="95250"/>
                  </a:moveTo>
                  <a:lnTo>
                    <a:pt x="363140" y="95250"/>
                  </a:lnTo>
                  <a:lnTo>
                    <a:pt x="363140" y="28575"/>
                  </a:lnTo>
                  <a:lnTo>
                    <a:pt x="420290" y="28575"/>
                  </a:lnTo>
                  <a:lnTo>
                    <a:pt x="420290" y="95250"/>
                  </a:lnTo>
                  <a:close/>
                </a:path>
                <a:path w="494665" h="447675">
                  <a:moveTo>
                    <a:pt x="153590" y="447675"/>
                  </a:moveTo>
                  <a:lnTo>
                    <a:pt x="58340" y="447675"/>
                  </a:lnTo>
                  <a:lnTo>
                    <a:pt x="58340" y="247650"/>
                  </a:lnTo>
                  <a:lnTo>
                    <a:pt x="439340" y="247650"/>
                  </a:lnTo>
                  <a:lnTo>
                    <a:pt x="429815" y="257175"/>
                  </a:lnTo>
                  <a:lnTo>
                    <a:pt x="153590" y="257175"/>
                  </a:lnTo>
                  <a:lnTo>
                    <a:pt x="153590" y="447675"/>
                  </a:lnTo>
                  <a:close/>
                </a:path>
                <a:path w="494665" h="447675">
                  <a:moveTo>
                    <a:pt x="453479" y="261044"/>
                  </a:moveTo>
                  <a:lnTo>
                    <a:pt x="439340" y="257175"/>
                  </a:lnTo>
                  <a:lnTo>
                    <a:pt x="439340" y="247650"/>
                  </a:lnTo>
                  <a:lnTo>
                    <a:pt x="486965" y="247650"/>
                  </a:lnTo>
                  <a:lnTo>
                    <a:pt x="478184" y="254496"/>
                  </a:lnTo>
                  <a:lnTo>
                    <a:pt x="466724" y="259556"/>
                  </a:lnTo>
                  <a:lnTo>
                    <a:pt x="453479" y="261044"/>
                  </a:lnTo>
                  <a:close/>
                </a:path>
                <a:path w="494665" h="447675">
                  <a:moveTo>
                    <a:pt x="429815" y="447675"/>
                  </a:moveTo>
                  <a:lnTo>
                    <a:pt x="325040" y="447675"/>
                  </a:lnTo>
                  <a:lnTo>
                    <a:pt x="325040" y="257175"/>
                  </a:lnTo>
                  <a:lnTo>
                    <a:pt x="429815" y="257175"/>
                  </a:lnTo>
                  <a:lnTo>
                    <a:pt x="429815" y="44767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6133303" y="2362746"/>
              <a:ext cx="494665" cy="447675"/>
            </a:xfrm>
            <a:custGeom>
              <a:avLst/>
              <a:gdLst/>
              <a:ahLst/>
              <a:cxnLst/>
              <a:rect l="l" t="t" r="r" b="b"/>
              <a:pathLst>
                <a:path w="494665" h="447675">
                  <a:moveTo>
                    <a:pt x="10715" y="209550"/>
                  </a:moveTo>
                  <a:lnTo>
                    <a:pt x="51941" y="172789"/>
                  </a:lnTo>
                  <a:lnTo>
                    <a:pt x="133350" y="101203"/>
                  </a:lnTo>
                  <a:lnTo>
                    <a:pt x="212973" y="31402"/>
                  </a:lnTo>
                  <a:lnTo>
                    <a:pt x="248840" y="0"/>
                  </a:lnTo>
                  <a:lnTo>
                    <a:pt x="363140" y="95250"/>
                  </a:lnTo>
                  <a:lnTo>
                    <a:pt x="363140" y="28575"/>
                  </a:lnTo>
                  <a:lnTo>
                    <a:pt x="420290" y="28575"/>
                  </a:lnTo>
                  <a:lnTo>
                    <a:pt x="420290" y="152400"/>
                  </a:lnTo>
                  <a:lnTo>
                    <a:pt x="429369" y="161329"/>
                  </a:lnTo>
                  <a:lnTo>
                    <a:pt x="450056" y="180975"/>
                  </a:lnTo>
                  <a:lnTo>
                    <a:pt x="472529" y="200620"/>
                  </a:lnTo>
                  <a:lnTo>
                    <a:pt x="486965" y="209550"/>
                  </a:lnTo>
                  <a:lnTo>
                    <a:pt x="492323" y="218182"/>
                  </a:lnTo>
                  <a:lnTo>
                    <a:pt x="494109" y="228600"/>
                  </a:lnTo>
                  <a:lnTo>
                    <a:pt x="492323" y="239017"/>
                  </a:lnTo>
                  <a:lnTo>
                    <a:pt x="486965" y="247650"/>
                  </a:lnTo>
                  <a:lnTo>
                    <a:pt x="478184" y="254496"/>
                  </a:lnTo>
                  <a:lnTo>
                    <a:pt x="466724" y="259556"/>
                  </a:lnTo>
                  <a:lnTo>
                    <a:pt x="453479" y="261044"/>
                  </a:lnTo>
                  <a:lnTo>
                    <a:pt x="439340" y="257175"/>
                  </a:lnTo>
                  <a:lnTo>
                    <a:pt x="439340" y="247650"/>
                  </a:lnTo>
                  <a:lnTo>
                    <a:pt x="429815" y="257175"/>
                  </a:lnTo>
                  <a:lnTo>
                    <a:pt x="429815" y="447675"/>
                  </a:lnTo>
                  <a:lnTo>
                    <a:pt x="58340" y="447675"/>
                  </a:lnTo>
                  <a:lnTo>
                    <a:pt x="58340" y="247650"/>
                  </a:lnTo>
                  <a:lnTo>
                    <a:pt x="48815" y="257175"/>
                  </a:lnTo>
                  <a:lnTo>
                    <a:pt x="36165" y="261044"/>
                  </a:lnTo>
                  <a:lnTo>
                    <a:pt x="4018" y="239017"/>
                  </a:lnTo>
                  <a:lnTo>
                    <a:pt x="0" y="228600"/>
                  </a:lnTo>
                  <a:lnTo>
                    <a:pt x="1339" y="218182"/>
                  </a:lnTo>
                  <a:lnTo>
                    <a:pt x="10715" y="209550"/>
                  </a:lnTo>
                  <a:close/>
                </a:path>
                <a:path w="494665" h="447675">
                  <a:moveTo>
                    <a:pt x="325040" y="447675"/>
                  </a:moveTo>
                  <a:lnTo>
                    <a:pt x="325040" y="257175"/>
                  </a:lnTo>
                  <a:lnTo>
                    <a:pt x="153590" y="257175"/>
                  </a:lnTo>
                  <a:lnTo>
                    <a:pt x="153590" y="447675"/>
                  </a:lnTo>
                  <a:lnTo>
                    <a:pt x="325040" y="447675"/>
                  </a:lnTo>
                  <a:close/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4" name="object 74"/>
          <p:cNvGrpSpPr/>
          <p:nvPr/>
        </p:nvGrpSpPr>
        <p:grpSpPr>
          <a:xfrm>
            <a:off x="3840013" y="5228580"/>
            <a:ext cx="497840" cy="469265"/>
            <a:chOff x="3840013" y="5228580"/>
            <a:chExt cx="497840" cy="469265"/>
          </a:xfrm>
        </p:grpSpPr>
        <p:sp>
          <p:nvSpPr>
            <p:cNvPr id="75" name="object 75"/>
            <p:cNvSpPr/>
            <p:nvPr/>
          </p:nvSpPr>
          <p:spPr>
            <a:xfrm>
              <a:off x="3841203" y="5229771"/>
              <a:ext cx="495300" cy="466725"/>
            </a:xfrm>
            <a:custGeom>
              <a:avLst/>
              <a:gdLst/>
              <a:ahLst/>
              <a:cxnLst/>
              <a:rect l="l" t="t" r="r" b="b"/>
              <a:pathLst>
                <a:path w="495300" h="466725">
                  <a:moveTo>
                    <a:pt x="246789" y="143858"/>
                  </a:moveTo>
                  <a:lnTo>
                    <a:pt x="227260" y="119211"/>
                  </a:lnTo>
                  <a:lnTo>
                    <a:pt x="219075" y="85725"/>
                  </a:lnTo>
                  <a:lnTo>
                    <a:pt x="227260" y="52238"/>
                  </a:lnTo>
                  <a:lnTo>
                    <a:pt x="248840" y="25003"/>
                  </a:lnTo>
                  <a:lnTo>
                    <a:pt x="279350" y="6697"/>
                  </a:lnTo>
                  <a:lnTo>
                    <a:pt x="314325" y="0"/>
                  </a:lnTo>
                  <a:lnTo>
                    <a:pt x="347811" y="6697"/>
                  </a:lnTo>
                  <a:lnTo>
                    <a:pt x="375046" y="25003"/>
                  </a:lnTo>
                  <a:lnTo>
                    <a:pt x="377447" y="28575"/>
                  </a:lnTo>
                  <a:lnTo>
                    <a:pt x="314325" y="28575"/>
                  </a:lnTo>
                  <a:lnTo>
                    <a:pt x="289321" y="33486"/>
                  </a:lnTo>
                  <a:lnTo>
                    <a:pt x="271462" y="46434"/>
                  </a:lnTo>
                  <a:lnTo>
                    <a:pt x="260746" y="64740"/>
                  </a:lnTo>
                  <a:lnTo>
                    <a:pt x="257175" y="85725"/>
                  </a:lnTo>
                  <a:lnTo>
                    <a:pt x="260746" y="110728"/>
                  </a:lnTo>
                  <a:lnTo>
                    <a:pt x="271462" y="128587"/>
                  </a:lnTo>
                  <a:lnTo>
                    <a:pt x="289321" y="139303"/>
                  </a:lnTo>
                  <a:lnTo>
                    <a:pt x="314325" y="142875"/>
                  </a:lnTo>
                  <a:lnTo>
                    <a:pt x="247650" y="142875"/>
                  </a:lnTo>
                  <a:lnTo>
                    <a:pt x="246789" y="143858"/>
                  </a:lnTo>
                  <a:close/>
                </a:path>
                <a:path w="495300" h="466725">
                  <a:moveTo>
                    <a:pt x="314325" y="142875"/>
                  </a:moveTo>
                  <a:lnTo>
                    <a:pt x="289321" y="139303"/>
                  </a:lnTo>
                  <a:lnTo>
                    <a:pt x="271462" y="128587"/>
                  </a:lnTo>
                  <a:lnTo>
                    <a:pt x="260746" y="110728"/>
                  </a:lnTo>
                  <a:lnTo>
                    <a:pt x="257175" y="85725"/>
                  </a:lnTo>
                  <a:lnTo>
                    <a:pt x="260746" y="64740"/>
                  </a:lnTo>
                  <a:lnTo>
                    <a:pt x="271462" y="46434"/>
                  </a:lnTo>
                  <a:lnTo>
                    <a:pt x="289321" y="33486"/>
                  </a:lnTo>
                  <a:lnTo>
                    <a:pt x="314325" y="28575"/>
                  </a:lnTo>
                  <a:lnTo>
                    <a:pt x="335309" y="33486"/>
                  </a:lnTo>
                  <a:lnTo>
                    <a:pt x="353615" y="46434"/>
                  </a:lnTo>
                  <a:lnTo>
                    <a:pt x="366563" y="64740"/>
                  </a:lnTo>
                  <a:lnTo>
                    <a:pt x="371475" y="85725"/>
                  </a:lnTo>
                  <a:lnTo>
                    <a:pt x="366563" y="110728"/>
                  </a:lnTo>
                  <a:lnTo>
                    <a:pt x="353615" y="128587"/>
                  </a:lnTo>
                  <a:lnTo>
                    <a:pt x="335309" y="139303"/>
                  </a:lnTo>
                  <a:lnTo>
                    <a:pt x="314325" y="142875"/>
                  </a:lnTo>
                  <a:close/>
                </a:path>
                <a:path w="495300" h="466725">
                  <a:moveTo>
                    <a:pt x="314325" y="171450"/>
                  </a:moveTo>
                  <a:lnTo>
                    <a:pt x="279350" y="164752"/>
                  </a:lnTo>
                  <a:lnTo>
                    <a:pt x="248840" y="146446"/>
                  </a:lnTo>
                  <a:lnTo>
                    <a:pt x="247650" y="144944"/>
                  </a:lnTo>
                  <a:lnTo>
                    <a:pt x="247650" y="142875"/>
                  </a:lnTo>
                  <a:lnTo>
                    <a:pt x="314325" y="142875"/>
                  </a:lnTo>
                  <a:lnTo>
                    <a:pt x="335309" y="139303"/>
                  </a:lnTo>
                  <a:lnTo>
                    <a:pt x="353615" y="128587"/>
                  </a:lnTo>
                  <a:lnTo>
                    <a:pt x="366563" y="110728"/>
                  </a:lnTo>
                  <a:lnTo>
                    <a:pt x="371475" y="85725"/>
                  </a:lnTo>
                  <a:lnTo>
                    <a:pt x="366563" y="64740"/>
                  </a:lnTo>
                  <a:lnTo>
                    <a:pt x="353615" y="46434"/>
                  </a:lnTo>
                  <a:lnTo>
                    <a:pt x="335309" y="33486"/>
                  </a:lnTo>
                  <a:lnTo>
                    <a:pt x="314325" y="28575"/>
                  </a:lnTo>
                  <a:lnTo>
                    <a:pt x="377447" y="28575"/>
                  </a:lnTo>
                  <a:lnTo>
                    <a:pt x="393352" y="52238"/>
                  </a:lnTo>
                  <a:lnTo>
                    <a:pt x="400050" y="85725"/>
                  </a:lnTo>
                  <a:lnTo>
                    <a:pt x="393352" y="119211"/>
                  </a:lnTo>
                  <a:lnTo>
                    <a:pt x="375046" y="146446"/>
                  </a:lnTo>
                  <a:lnTo>
                    <a:pt x="347811" y="164752"/>
                  </a:lnTo>
                  <a:lnTo>
                    <a:pt x="314325" y="171450"/>
                  </a:lnTo>
                  <a:close/>
                </a:path>
                <a:path w="495300" h="466725">
                  <a:moveTo>
                    <a:pt x="247650" y="144944"/>
                  </a:moveTo>
                  <a:lnTo>
                    <a:pt x="246789" y="143858"/>
                  </a:lnTo>
                  <a:lnTo>
                    <a:pt x="247650" y="142875"/>
                  </a:lnTo>
                  <a:lnTo>
                    <a:pt x="247650" y="144944"/>
                  </a:lnTo>
                  <a:close/>
                </a:path>
                <a:path w="495300" h="466725">
                  <a:moveTo>
                    <a:pt x="152400" y="314325"/>
                  </a:moveTo>
                  <a:lnTo>
                    <a:pt x="142875" y="304800"/>
                  </a:lnTo>
                  <a:lnTo>
                    <a:pt x="133350" y="304800"/>
                  </a:lnTo>
                  <a:lnTo>
                    <a:pt x="123825" y="295275"/>
                  </a:lnTo>
                  <a:lnTo>
                    <a:pt x="114300" y="295275"/>
                  </a:lnTo>
                  <a:lnTo>
                    <a:pt x="246789" y="143858"/>
                  </a:lnTo>
                  <a:lnTo>
                    <a:pt x="247650" y="144944"/>
                  </a:lnTo>
                  <a:lnTo>
                    <a:pt x="247650" y="152400"/>
                  </a:lnTo>
                  <a:lnTo>
                    <a:pt x="257175" y="152400"/>
                  </a:lnTo>
                  <a:lnTo>
                    <a:pt x="257175" y="161925"/>
                  </a:lnTo>
                  <a:lnTo>
                    <a:pt x="266700" y="161925"/>
                  </a:lnTo>
                  <a:lnTo>
                    <a:pt x="152400" y="314325"/>
                  </a:lnTo>
                  <a:close/>
                </a:path>
                <a:path w="495300" h="466725">
                  <a:moveTo>
                    <a:pt x="85725" y="466725"/>
                  </a:moveTo>
                  <a:lnTo>
                    <a:pt x="52238" y="460027"/>
                  </a:lnTo>
                  <a:lnTo>
                    <a:pt x="25003" y="441721"/>
                  </a:lnTo>
                  <a:lnTo>
                    <a:pt x="6697" y="414486"/>
                  </a:lnTo>
                  <a:lnTo>
                    <a:pt x="0" y="381000"/>
                  </a:lnTo>
                  <a:lnTo>
                    <a:pt x="6697" y="347513"/>
                  </a:lnTo>
                  <a:lnTo>
                    <a:pt x="25003" y="320278"/>
                  </a:lnTo>
                  <a:lnTo>
                    <a:pt x="52238" y="301972"/>
                  </a:lnTo>
                  <a:lnTo>
                    <a:pt x="85725" y="295275"/>
                  </a:lnTo>
                  <a:lnTo>
                    <a:pt x="124717" y="301972"/>
                  </a:lnTo>
                  <a:lnTo>
                    <a:pt x="154781" y="320278"/>
                  </a:lnTo>
                  <a:lnTo>
                    <a:pt x="157318" y="323850"/>
                  </a:lnTo>
                  <a:lnTo>
                    <a:pt x="85725" y="323850"/>
                  </a:lnTo>
                  <a:lnTo>
                    <a:pt x="64740" y="327421"/>
                  </a:lnTo>
                  <a:lnTo>
                    <a:pt x="46434" y="338137"/>
                  </a:lnTo>
                  <a:lnTo>
                    <a:pt x="33486" y="355996"/>
                  </a:lnTo>
                  <a:lnTo>
                    <a:pt x="28575" y="381000"/>
                  </a:lnTo>
                  <a:lnTo>
                    <a:pt x="33486" y="401984"/>
                  </a:lnTo>
                  <a:lnTo>
                    <a:pt x="46434" y="420290"/>
                  </a:lnTo>
                  <a:lnTo>
                    <a:pt x="64740" y="433238"/>
                  </a:lnTo>
                  <a:lnTo>
                    <a:pt x="85725" y="438150"/>
                  </a:lnTo>
                  <a:lnTo>
                    <a:pt x="157318" y="438150"/>
                  </a:lnTo>
                  <a:lnTo>
                    <a:pt x="154781" y="441721"/>
                  </a:lnTo>
                  <a:lnTo>
                    <a:pt x="124717" y="460027"/>
                  </a:lnTo>
                  <a:lnTo>
                    <a:pt x="85725" y="466725"/>
                  </a:lnTo>
                  <a:close/>
                </a:path>
                <a:path w="495300" h="466725">
                  <a:moveTo>
                    <a:pt x="400050" y="466725"/>
                  </a:moveTo>
                  <a:lnTo>
                    <a:pt x="366563" y="460027"/>
                  </a:lnTo>
                  <a:lnTo>
                    <a:pt x="339328" y="441721"/>
                  </a:lnTo>
                  <a:lnTo>
                    <a:pt x="321022" y="414486"/>
                  </a:lnTo>
                  <a:lnTo>
                    <a:pt x="314325" y="381000"/>
                  </a:lnTo>
                  <a:lnTo>
                    <a:pt x="321022" y="347513"/>
                  </a:lnTo>
                  <a:lnTo>
                    <a:pt x="339328" y="320278"/>
                  </a:lnTo>
                  <a:lnTo>
                    <a:pt x="366563" y="301972"/>
                  </a:lnTo>
                  <a:lnTo>
                    <a:pt x="400050" y="295275"/>
                  </a:lnTo>
                  <a:lnTo>
                    <a:pt x="435024" y="301972"/>
                  </a:lnTo>
                  <a:lnTo>
                    <a:pt x="465534" y="320278"/>
                  </a:lnTo>
                  <a:lnTo>
                    <a:pt x="468364" y="323850"/>
                  </a:lnTo>
                  <a:lnTo>
                    <a:pt x="400050" y="323850"/>
                  </a:lnTo>
                  <a:lnTo>
                    <a:pt x="379065" y="327421"/>
                  </a:lnTo>
                  <a:lnTo>
                    <a:pt x="360759" y="338137"/>
                  </a:lnTo>
                  <a:lnTo>
                    <a:pt x="347811" y="355996"/>
                  </a:lnTo>
                  <a:lnTo>
                    <a:pt x="342900" y="381000"/>
                  </a:lnTo>
                  <a:lnTo>
                    <a:pt x="347811" y="401984"/>
                  </a:lnTo>
                  <a:lnTo>
                    <a:pt x="360759" y="420290"/>
                  </a:lnTo>
                  <a:lnTo>
                    <a:pt x="379065" y="433238"/>
                  </a:lnTo>
                  <a:lnTo>
                    <a:pt x="400050" y="438150"/>
                  </a:lnTo>
                  <a:lnTo>
                    <a:pt x="468364" y="438150"/>
                  </a:lnTo>
                  <a:lnTo>
                    <a:pt x="465534" y="441721"/>
                  </a:lnTo>
                  <a:lnTo>
                    <a:pt x="435024" y="460027"/>
                  </a:lnTo>
                  <a:lnTo>
                    <a:pt x="400050" y="466725"/>
                  </a:lnTo>
                  <a:close/>
                </a:path>
                <a:path w="495300" h="466725">
                  <a:moveTo>
                    <a:pt x="157318" y="438150"/>
                  </a:moveTo>
                  <a:lnTo>
                    <a:pt x="85725" y="438150"/>
                  </a:lnTo>
                  <a:lnTo>
                    <a:pt x="112216" y="433238"/>
                  </a:lnTo>
                  <a:lnTo>
                    <a:pt x="133350" y="420290"/>
                  </a:lnTo>
                  <a:lnTo>
                    <a:pt x="147339" y="401984"/>
                  </a:lnTo>
                  <a:lnTo>
                    <a:pt x="152400" y="381000"/>
                  </a:lnTo>
                  <a:lnTo>
                    <a:pt x="147339" y="355996"/>
                  </a:lnTo>
                  <a:lnTo>
                    <a:pt x="133350" y="338137"/>
                  </a:lnTo>
                  <a:lnTo>
                    <a:pt x="112216" y="327421"/>
                  </a:lnTo>
                  <a:lnTo>
                    <a:pt x="85725" y="323850"/>
                  </a:lnTo>
                  <a:lnTo>
                    <a:pt x="157318" y="323850"/>
                  </a:lnTo>
                  <a:lnTo>
                    <a:pt x="174128" y="347513"/>
                  </a:lnTo>
                  <a:lnTo>
                    <a:pt x="180975" y="381000"/>
                  </a:lnTo>
                  <a:lnTo>
                    <a:pt x="174128" y="414486"/>
                  </a:lnTo>
                  <a:lnTo>
                    <a:pt x="157318" y="438150"/>
                  </a:lnTo>
                  <a:close/>
                </a:path>
                <a:path w="495300" h="466725">
                  <a:moveTo>
                    <a:pt x="400050" y="438150"/>
                  </a:moveTo>
                  <a:lnTo>
                    <a:pt x="379065" y="433238"/>
                  </a:lnTo>
                  <a:lnTo>
                    <a:pt x="360759" y="420290"/>
                  </a:lnTo>
                  <a:lnTo>
                    <a:pt x="347811" y="401984"/>
                  </a:lnTo>
                  <a:lnTo>
                    <a:pt x="342900" y="381000"/>
                  </a:lnTo>
                  <a:lnTo>
                    <a:pt x="347811" y="355996"/>
                  </a:lnTo>
                  <a:lnTo>
                    <a:pt x="360759" y="338137"/>
                  </a:lnTo>
                  <a:lnTo>
                    <a:pt x="379065" y="327421"/>
                  </a:lnTo>
                  <a:lnTo>
                    <a:pt x="400050" y="323850"/>
                  </a:lnTo>
                  <a:lnTo>
                    <a:pt x="426541" y="327421"/>
                  </a:lnTo>
                  <a:lnTo>
                    <a:pt x="447675" y="338137"/>
                  </a:lnTo>
                  <a:lnTo>
                    <a:pt x="461664" y="355996"/>
                  </a:lnTo>
                  <a:lnTo>
                    <a:pt x="466725" y="381000"/>
                  </a:lnTo>
                  <a:lnTo>
                    <a:pt x="461664" y="401984"/>
                  </a:lnTo>
                  <a:lnTo>
                    <a:pt x="447675" y="420290"/>
                  </a:lnTo>
                  <a:lnTo>
                    <a:pt x="426541" y="433238"/>
                  </a:lnTo>
                  <a:lnTo>
                    <a:pt x="400050" y="438150"/>
                  </a:lnTo>
                  <a:close/>
                </a:path>
                <a:path w="495300" h="466725">
                  <a:moveTo>
                    <a:pt x="468364" y="438150"/>
                  </a:moveTo>
                  <a:lnTo>
                    <a:pt x="400050" y="438150"/>
                  </a:lnTo>
                  <a:lnTo>
                    <a:pt x="426541" y="433238"/>
                  </a:lnTo>
                  <a:lnTo>
                    <a:pt x="447675" y="420290"/>
                  </a:lnTo>
                  <a:lnTo>
                    <a:pt x="461664" y="401984"/>
                  </a:lnTo>
                  <a:lnTo>
                    <a:pt x="466725" y="381000"/>
                  </a:lnTo>
                  <a:lnTo>
                    <a:pt x="461664" y="355996"/>
                  </a:lnTo>
                  <a:lnTo>
                    <a:pt x="447675" y="338137"/>
                  </a:lnTo>
                  <a:lnTo>
                    <a:pt x="426541" y="327421"/>
                  </a:lnTo>
                  <a:lnTo>
                    <a:pt x="400050" y="323850"/>
                  </a:lnTo>
                  <a:lnTo>
                    <a:pt x="468364" y="323850"/>
                  </a:lnTo>
                  <a:lnTo>
                    <a:pt x="487114" y="347513"/>
                  </a:lnTo>
                  <a:lnTo>
                    <a:pt x="495300" y="381000"/>
                  </a:lnTo>
                  <a:lnTo>
                    <a:pt x="487114" y="414486"/>
                  </a:lnTo>
                  <a:lnTo>
                    <a:pt x="468364" y="438150"/>
                  </a:lnTo>
                  <a:close/>
                </a:path>
                <a:path w="495300" h="466725">
                  <a:moveTo>
                    <a:pt x="314325" y="400050"/>
                  </a:moveTo>
                  <a:lnTo>
                    <a:pt x="180975" y="400050"/>
                  </a:lnTo>
                  <a:lnTo>
                    <a:pt x="180975" y="361950"/>
                  </a:lnTo>
                  <a:lnTo>
                    <a:pt x="314325" y="361950"/>
                  </a:lnTo>
                  <a:lnTo>
                    <a:pt x="314325" y="4000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6" name="object 7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840013" y="5228580"/>
              <a:ext cx="497681" cy="46910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14392" y="3279379"/>
            <a:ext cx="2409190" cy="4277360"/>
            <a:chOff x="6814392" y="3279379"/>
            <a:chExt cx="2409190" cy="4277360"/>
          </a:xfrm>
        </p:grpSpPr>
        <p:sp>
          <p:nvSpPr>
            <p:cNvPr id="3" name="object 3"/>
            <p:cNvSpPr/>
            <p:nvPr/>
          </p:nvSpPr>
          <p:spPr>
            <a:xfrm>
              <a:off x="7525741" y="5604481"/>
              <a:ext cx="539750" cy="1952625"/>
            </a:xfrm>
            <a:custGeom>
              <a:avLst/>
              <a:gdLst/>
              <a:ahLst/>
              <a:cxnLst/>
              <a:rect l="l" t="t" r="r" b="b"/>
              <a:pathLst>
                <a:path w="539750" h="1952625">
                  <a:moveTo>
                    <a:pt x="495300" y="1294904"/>
                  </a:moveTo>
                  <a:lnTo>
                    <a:pt x="487857" y="1269898"/>
                  </a:lnTo>
                  <a:lnTo>
                    <a:pt x="475843" y="1256804"/>
                  </a:lnTo>
                  <a:lnTo>
                    <a:pt x="471487" y="1252042"/>
                  </a:lnTo>
                  <a:lnTo>
                    <a:pt x="455104" y="1241323"/>
                  </a:lnTo>
                  <a:lnTo>
                    <a:pt x="447675" y="1237754"/>
                  </a:lnTo>
                  <a:lnTo>
                    <a:pt x="424307" y="1173759"/>
                  </a:lnTo>
                  <a:lnTo>
                    <a:pt x="382181" y="1125829"/>
                  </a:lnTo>
                  <a:lnTo>
                    <a:pt x="341845" y="1095768"/>
                  </a:lnTo>
                  <a:lnTo>
                    <a:pt x="323850" y="1085354"/>
                  </a:lnTo>
                  <a:lnTo>
                    <a:pt x="188861" y="1049185"/>
                  </a:lnTo>
                  <a:lnTo>
                    <a:pt x="86906" y="1053211"/>
                  </a:lnTo>
                  <a:lnTo>
                    <a:pt x="22466" y="1073302"/>
                  </a:lnTo>
                  <a:lnTo>
                    <a:pt x="0" y="1085354"/>
                  </a:lnTo>
                  <a:lnTo>
                    <a:pt x="21424" y="1139825"/>
                  </a:lnTo>
                  <a:lnTo>
                    <a:pt x="49999" y="1185367"/>
                  </a:lnTo>
                  <a:lnTo>
                    <a:pt x="75006" y="1216621"/>
                  </a:lnTo>
                  <a:lnTo>
                    <a:pt x="134035" y="1259535"/>
                  </a:lnTo>
                  <a:lnTo>
                    <a:pt x="184683" y="1276896"/>
                  </a:lnTo>
                  <a:lnTo>
                    <a:pt x="235572" y="1283309"/>
                  </a:lnTo>
                  <a:lnTo>
                    <a:pt x="284556" y="1281798"/>
                  </a:lnTo>
                  <a:lnTo>
                    <a:pt x="329514" y="1275384"/>
                  </a:lnTo>
                  <a:lnTo>
                    <a:pt x="368338" y="1267066"/>
                  </a:lnTo>
                  <a:lnTo>
                    <a:pt x="398907" y="1259865"/>
                  </a:lnTo>
                  <a:lnTo>
                    <a:pt x="419100" y="1256804"/>
                  </a:lnTo>
                  <a:lnTo>
                    <a:pt x="447078" y="1262748"/>
                  </a:lnTo>
                  <a:lnTo>
                    <a:pt x="471487" y="1275854"/>
                  </a:lnTo>
                  <a:lnTo>
                    <a:pt x="488746" y="1288948"/>
                  </a:lnTo>
                  <a:lnTo>
                    <a:pt x="495300" y="1294904"/>
                  </a:lnTo>
                  <a:close/>
                </a:path>
                <a:path w="539750" h="1952625">
                  <a:moveTo>
                    <a:pt x="539648" y="0"/>
                  </a:moveTo>
                  <a:lnTo>
                    <a:pt x="501548" y="0"/>
                  </a:lnTo>
                  <a:lnTo>
                    <a:pt x="501548" y="1952028"/>
                  </a:lnTo>
                  <a:lnTo>
                    <a:pt x="539648" y="1952028"/>
                  </a:lnTo>
                  <a:lnTo>
                    <a:pt x="539648" y="0"/>
                  </a:lnTo>
                  <a:close/>
                </a:path>
              </a:pathLst>
            </a:custGeom>
            <a:solidFill>
              <a:srgbClr val="DBDB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525740" y="6653661"/>
              <a:ext cx="495300" cy="245745"/>
            </a:xfrm>
            <a:custGeom>
              <a:avLst/>
              <a:gdLst/>
              <a:ahLst/>
              <a:cxnLst/>
              <a:rect l="l" t="t" r="r" b="b"/>
              <a:pathLst>
                <a:path w="495300" h="245745">
                  <a:moveTo>
                    <a:pt x="495300" y="245715"/>
                  </a:moveTo>
                  <a:lnTo>
                    <a:pt x="488751" y="239762"/>
                  </a:lnTo>
                  <a:lnTo>
                    <a:pt x="471487" y="226665"/>
                  </a:lnTo>
                  <a:lnTo>
                    <a:pt x="447079" y="213568"/>
                  </a:lnTo>
                  <a:lnTo>
                    <a:pt x="419100" y="207615"/>
                  </a:lnTo>
                  <a:lnTo>
                    <a:pt x="398915" y="210684"/>
                  </a:lnTo>
                  <a:lnTo>
                    <a:pt x="368349" y="217884"/>
                  </a:lnTo>
                  <a:lnTo>
                    <a:pt x="329524" y="226200"/>
                  </a:lnTo>
                  <a:lnTo>
                    <a:pt x="284559" y="232618"/>
                  </a:lnTo>
                  <a:lnTo>
                    <a:pt x="235576" y="234125"/>
                  </a:lnTo>
                  <a:lnTo>
                    <a:pt x="184695" y="227707"/>
                  </a:lnTo>
                  <a:lnTo>
                    <a:pt x="134038" y="210349"/>
                  </a:lnTo>
                  <a:lnTo>
                    <a:pt x="85725" y="179040"/>
                  </a:lnTo>
                  <a:lnTo>
                    <a:pt x="50006" y="136177"/>
                  </a:lnTo>
                  <a:lnTo>
                    <a:pt x="21431" y="90636"/>
                  </a:lnTo>
                  <a:lnTo>
                    <a:pt x="0" y="36165"/>
                  </a:lnTo>
                  <a:lnTo>
                    <a:pt x="22473" y="24110"/>
                  </a:lnTo>
                  <a:lnTo>
                    <a:pt x="86915" y="4018"/>
                  </a:lnTo>
                  <a:lnTo>
                    <a:pt x="188862" y="0"/>
                  </a:lnTo>
                  <a:lnTo>
                    <a:pt x="323850" y="36165"/>
                  </a:lnTo>
                  <a:lnTo>
                    <a:pt x="341858" y="46583"/>
                  </a:lnTo>
                  <a:lnTo>
                    <a:pt x="382190" y="76646"/>
                  </a:lnTo>
                  <a:lnTo>
                    <a:pt x="424308" y="124569"/>
                  </a:lnTo>
                  <a:lnTo>
                    <a:pt x="447675" y="188565"/>
                  </a:lnTo>
                  <a:lnTo>
                    <a:pt x="455116" y="192137"/>
                  </a:lnTo>
                  <a:lnTo>
                    <a:pt x="471487" y="202852"/>
                  </a:lnTo>
                  <a:lnTo>
                    <a:pt x="487858" y="220712"/>
                  </a:lnTo>
                  <a:lnTo>
                    <a:pt x="495300" y="245715"/>
                  </a:lnTo>
                  <a:close/>
                </a:path>
              </a:pathLst>
            </a:custGeom>
            <a:ln w="9525">
              <a:solidFill>
                <a:srgbClr val="DBDBD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051355" y="6432404"/>
              <a:ext cx="419100" cy="340995"/>
            </a:xfrm>
            <a:custGeom>
              <a:avLst/>
              <a:gdLst/>
              <a:ahLst/>
              <a:cxnLst/>
              <a:rect l="l" t="t" r="r" b="b"/>
              <a:pathLst>
                <a:path w="419100" h="340995">
                  <a:moveTo>
                    <a:pt x="0" y="340518"/>
                  </a:moveTo>
                  <a:lnTo>
                    <a:pt x="36165" y="304353"/>
                  </a:lnTo>
                  <a:lnTo>
                    <a:pt x="91056" y="290033"/>
                  </a:lnTo>
                  <a:lnTo>
                    <a:pt x="128768" y="287506"/>
                  </a:lnTo>
                  <a:lnTo>
                    <a:pt x="175643" y="282146"/>
                  </a:lnTo>
                  <a:lnTo>
                    <a:pt x="227516" y="270789"/>
                  </a:lnTo>
                  <a:lnTo>
                    <a:pt x="280223" y="250267"/>
                  </a:lnTo>
                  <a:lnTo>
                    <a:pt x="329598" y="217415"/>
                  </a:lnTo>
                  <a:lnTo>
                    <a:pt x="371475" y="169068"/>
                  </a:lnTo>
                  <a:lnTo>
                    <a:pt x="395287" y="120253"/>
                  </a:lnTo>
                  <a:lnTo>
                    <a:pt x="411658" y="68609"/>
                  </a:lnTo>
                  <a:lnTo>
                    <a:pt x="419100" y="7143"/>
                  </a:lnTo>
                  <a:lnTo>
                    <a:pt x="395585" y="1785"/>
                  </a:lnTo>
                  <a:lnTo>
                    <a:pt x="330993" y="0"/>
                  </a:lnTo>
                  <a:lnTo>
                    <a:pt x="234255" y="23217"/>
                  </a:lnTo>
                  <a:lnTo>
                    <a:pt x="114300" y="92868"/>
                  </a:lnTo>
                  <a:lnTo>
                    <a:pt x="67865" y="147637"/>
                  </a:lnTo>
                  <a:lnTo>
                    <a:pt x="37951" y="205382"/>
                  </a:lnTo>
                  <a:lnTo>
                    <a:pt x="28575" y="273843"/>
                  </a:lnTo>
                  <a:lnTo>
                    <a:pt x="22770" y="278903"/>
                  </a:lnTo>
                  <a:lnTo>
                    <a:pt x="10715" y="292893"/>
                  </a:lnTo>
                  <a:lnTo>
                    <a:pt x="446" y="314027"/>
                  </a:lnTo>
                  <a:lnTo>
                    <a:pt x="0" y="340518"/>
                  </a:lnTo>
                  <a:close/>
                </a:path>
              </a:pathLst>
            </a:custGeom>
            <a:solidFill>
              <a:srgbClr val="DBDB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051355" y="6432404"/>
              <a:ext cx="419100" cy="340995"/>
            </a:xfrm>
            <a:custGeom>
              <a:avLst/>
              <a:gdLst/>
              <a:ahLst/>
              <a:cxnLst/>
              <a:rect l="l" t="t" r="r" b="b"/>
              <a:pathLst>
                <a:path w="419100" h="340995">
                  <a:moveTo>
                    <a:pt x="0" y="340518"/>
                  </a:moveTo>
                  <a:lnTo>
                    <a:pt x="36165" y="304353"/>
                  </a:lnTo>
                  <a:lnTo>
                    <a:pt x="91056" y="290033"/>
                  </a:lnTo>
                  <a:lnTo>
                    <a:pt x="128768" y="287506"/>
                  </a:lnTo>
                  <a:lnTo>
                    <a:pt x="175643" y="282146"/>
                  </a:lnTo>
                  <a:lnTo>
                    <a:pt x="227516" y="270789"/>
                  </a:lnTo>
                  <a:lnTo>
                    <a:pt x="280223" y="250267"/>
                  </a:lnTo>
                  <a:lnTo>
                    <a:pt x="329598" y="217415"/>
                  </a:lnTo>
                  <a:lnTo>
                    <a:pt x="371475" y="169068"/>
                  </a:lnTo>
                  <a:lnTo>
                    <a:pt x="395287" y="120253"/>
                  </a:lnTo>
                  <a:lnTo>
                    <a:pt x="411658" y="68609"/>
                  </a:lnTo>
                  <a:lnTo>
                    <a:pt x="419100" y="7143"/>
                  </a:lnTo>
                  <a:lnTo>
                    <a:pt x="395585" y="1785"/>
                  </a:lnTo>
                  <a:lnTo>
                    <a:pt x="330993" y="0"/>
                  </a:lnTo>
                  <a:lnTo>
                    <a:pt x="234255" y="23217"/>
                  </a:lnTo>
                  <a:lnTo>
                    <a:pt x="114300" y="92868"/>
                  </a:lnTo>
                  <a:lnTo>
                    <a:pt x="67865" y="147637"/>
                  </a:lnTo>
                  <a:lnTo>
                    <a:pt x="37951" y="205382"/>
                  </a:lnTo>
                  <a:lnTo>
                    <a:pt x="28575" y="273843"/>
                  </a:lnTo>
                  <a:lnTo>
                    <a:pt x="22770" y="278903"/>
                  </a:lnTo>
                  <a:lnTo>
                    <a:pt x="10715" y="292893"/>
                  </a:lnTo>
                  <a:lnTo>
                    <a:pt x="446" y="314027"/>
                  </a:lnTo>
                  <a:lnTo>
                    <a:pt x="0" y="340518"/>
                  </a:lnTo>
                  <a:close/>
                </a:path>
              </a:pathLst>
            </a:custGeom>
            <a:ln w="9525">
              <a:solidFill>
                <a:srgbClr val="DBDBD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910387" y="3373336"/>
              <a:ext cx="2219325" cy="2219325"/>
            </a:xfrm>
            <a:custGeom>
              <a:avLst/>
              <a:gdLst/>
              <a:ahLst/>
              <a:cxnLst/>
              <a:rect l="l" t="t" r="r" b="b"/>
              <a:pathLst>
                <a:path w="2219325" h="2219325">
                  <a:moveTo>
                    <a:pt x="1562100" y="2219325"/>
                  </a:moveTo>
                  <a:lnTo>
                    <a:pt x="647700" y="2219325"/>
                  </a:lnTo>
                  <a:lnTo>
                    <a:pt x="0" y="1562100"/>
                  </a:lnTo>
                  <a:lnTo>
                    <a:pt x="0" y="647700"/>
                  </a:lnTo>
                  <a:lnTo>
                    <a:pt x="647700" y="0"/>
                  </a:lnTo>
                  <a:lnTo>
                    <a:pt x="1562100" y="0"/>
                  </a:lnTo>
                  <a:lnTo>
                    <a:pt x="2219325" y="647700"/>
                  </a:lnTo>
                  <a:lnTo>
                    <a:pt x="2219325" y="1562100"/>
                  </a:lnTo>
                  <a:lnTo>
                    <a:pt x="1562100" y="2219325"/>
                  </a:lnTo>
                  <a:close/>
                </a:path>
              </a:pathLst>
            </a:custGeom>
            <a:solidFill>
              <a:srgbClr val="CDCD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910387" y="3373336"/>
              <a:ext cx="2219325" cy="2219325"/>
            </a:xfrm>
            <a:custGeom>
              <a:avLst/>
              <a:gdLst/>
              <a:ahLst/>
              <a:cxnLst/>
              <a:rect l="l" t="t" r="r" b="b"/>
              <a:pathLst>
                <a:path w="2219325" h="2219325">
                  <a:moveTo>
                    <a:pt x="1562100" y="0"/>
                  </a:moveTo>
                  <a:lnTo>
                    <a:pt x="2219325" y="647700"/>
                  </a:lnTo>
                  <a:lnTo>
                    <a:pt x="2219325" y="1562100"/>
                  </a:lnTo>
                  <a:lnTo>
                    <a:pt x="1562100" y="2219325"/>
                  </a:lnTo>
                  <a:lnTo>
                    <a:pt x="647700" y="2219325"/>
                  </a:lnTo>
                  <a:lnTo>
                    <a:pt x="0" y="1562100"/>
                  </a:lnTo>
                  <a:lnTo>
                    <a:pt x="0" y="647700"/>
                  </a:lnTo>
                  <a:lnTo>
                    <a:pt x="647700" y="0"/>
                  </a:lnTo>
                  <a:lnTo>
                    <a:pt x="1562100" y="0"/>
                  </a:lnTo>
                  <a:close/>
                </a:path>
              </a:pathLst>
            </a:custGeom>
            <a:ln w="9525">
              <a:solidFill>
                <a:srgbClr val="CDCDC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819154" y="3284141"/>
              <a:ext cx="2399665" cy="2399665"/>
            </a:xfrm>
            <a:custGeom>
              <a:avLst/>
              <a:gdLst/>
              <a:ahLst/>
              <a:cxnLst/>
              <a:rect l="l" t="t" r="r" b="b"/>
              <a:pathLst>
                <a:path w="2399665" h="2399665">
                  <a:moveTo>
                    <a:pt x="1230966" y="2399355"/>
                  </a:moveTo>
                  <a:lnTo>
                    <a:pt x="371917" y="2062405"/>
                  </a:lnTo>
                  <a:lnTo>
                    <a:pt x="0" y="1227032"/>
                  </a:lnTo>
                  <a:lnTo>
                    <a:pt x="328265" y="371925"/>
                  </a:lnTo>
                  <a:lnTo>
                    <a:pt x="1163589" y="0"/>
                  </a:lnTo>
                  <a:lnTo>
                    <a:pt x="2027402" y="324373"/>
                  </a:lnTo>
                  <a:lnTo>
                    <a:pt x="2399357" y="1159730"/>
                  </a:lnTo>
                  <a:lnTo>
                    <a:pt x="2066277" y="2027435"/>
                  </a:lnTo>
                  <a:lnTo>
                    <a:pt x="1230966" y="2399355"/>
                  </a:lnTo>
                  <a:close/>
                </a:path>
              </a:pathLst>
            </a:custGeom>
            <a:solidFill>
              <a:srgbClr val="CDCD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819155" y="3284141"/>
              <a:ext cx="2399665" cy="2399665"/>
            </a:xfrm>
            <a:custGeom>
              <a:avLst/>
              <a:gdLst/>
              <a:ahLst/>
              <a:cxnLst/>
              <a:rect l="l" t="t" r="r" b="b"/>
              <a:pathLst>
                <a:path w="2399665" h="2399665">
                  <a:moveTo>
                    <a:pt x="1163589" y="0"/>
                  </a:moveTo>
                  <a:lnTo>
                    <a:pt x="2027439" y="324387"/>
                  </a:lnTo>
                  <a:lnTo>
                    <a:pt x="2399365" y="1159712"/>
                  </a:lnTo>
                  <a:lnTo>
                    <a:pt x="2066277" y="2027435"/>
                  </a:lnTo>
                  <a:lnTo>
                    <a:pt x="1230966" y="2399355"/>
                  </a:lnTo>
                  <a:lnTo>
                    <a:pt x="371917" y="2062405"/>
                  </a:lnTo>
                  <a:lnTo>
                    <a:pt x="0" y="1227032"/>
                  </a:lnTo>
                  <a:lnTo>
                    <a:pt x="328265" y="371925"/>
                  </a:lnTo>
                  <a:lnTo>
                    <a:pt x="1163589" y="0"/>
                  </a:lnTo>
                  <a:close/>
                </a:path>
              </a:pathLst>
            </a:custGeom>
            <a:ln w="9524">
              <a:solidFill>
                <a:srgbClr val="CDCDC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968972" y="3431921"/>
              <a:ext cx="2095500" cy="2095500"/>
            </a:xfrm>
            <a:custGeom>
              <a:avLst/>
              <a:gdLst/>
              <a:ahLst/>
              <a:cxnLst/>
              <a:rect l="l" t="t" r="r" b="b"/>
              <a:pathLst>
                <a:path w="2095500" h="2095500">
                  <a:moveTo>
                    <a:pt x="1047750" y="2095500"/>
                  </a:moveTo>
                  <a:lnTo>
                    <a:pt x="999603" y="2094427"/>
                  </a:lnTo>
                  <a:lnTo>
                    <a:pt x="952031" y="2091238"/>
                  </a:lnTo>
                  <a:lnTo>
                    <a:pt x="905078" y="2085980"/>
                  </a:lnTo>
                  <a:lnTo>
                    <a:pt x="858791" y="2078697"/>
                  </a:lnTo>
                  <a:lnTo>
                    <a:pt x="813215" y="2069434"/>
                  </a:lnTo>
                  <a:lnTo>
                    <a:pt x="768394" y="2058237"/>
                  </a:lnTo>
                  <a:lnTo>
                    <a:pt x="724374" y="2045152"/>
                  </a:lnTo>
                  <a:lnTo>
                    <a:pt x="681200" y="2030223"/>
                  </a:lnTo>
                  <a:lnTo>
                    <a:pt x="638919" y="2013495"/>
                  </a:lnTo>
                  <a:lnTo>
                    <a:pt x="597574" y="1995015"/>
                  </a:lnTo>
                  <a:lnTo>
                    <a:pt x="557212" y="1974827"/>
                  </a:lnTo>
                  <a:lnTo>
                    <a:pt x="517877" y="1952977"/>
                  </a:lnTo>
                  <a:lnTo>
                    <a:pt x="479616" y="1929510"/>
                  </a:lnTo>
                  <a:lnTo>
                    <a:pt x="442473" y="1904472"/>
                  </a:lnTo>
                  <a:lnTo>
                    <a:pt x="406493" y="1877907"/>
                  </a:lnTo>
                  <a:lnTo>
                    <a:pt x="371723" y="1849862"/>
                  </a:lnTo>
                  <a:lnTo>
                    <a:pt x="338207" y="1820380"/>
                  </a:lnTo>
                  <a:lnTo>
                    <a:pt x="305990" y="1789509"/>
                  </a:lnTo>
                  <a:lnTo>
                    <a:pt x="275119" y="1757292"/>
                  </a:lnTo>
                  <a:lnTo>
                    <a:pt x="245637" y="1723776"/>
                  </a:lnTo>
                  <a:lnTo>
                    <a:pt x="217592" y="1689006"/>
                  </a:lnTo>
                  <a:lnTo>
                    <a:pt x="191027" y="1653026"/>
                  </a:lnTo>
                  <a:lnTo>
                    <a:pt x="165989" y="1615883"/>
                  </a:lnTo>
                  <a:lnTo>
                    <a:pt x="142522" y="1577622"/>
                  </a:lnTo>
                  <a:lnTo>
                    <a:pt x="120672" y="1538287"/>
                  </a:lnTo>
                  <a:lnTo>
                    <a:pt x="100484" y="1497925"/>
                  </a:lnTo>
                  <a:lnTo>
                    <a:pt x="82004" y="1456580"/>
                  </a:lnTo>
                  <a:lnTo>
                    <a:pt x="65276" y="1414299"/>
                  </a:lnTo>
                  <a:lnTo>
                    <a:pt x="50347" y="1371125"/>
                  </a:lnTo>
                  <a:lnTo>
                    <a:pt x="37262" y="1327105"/>
                  </a:lnTo>
                  <a:lnTo>
                    <a:pt x="26065" y="1282284"/>
                  </a:lnTo>
                  <a:lnTo>
                    <a:pt x="16802" y="1236708"/>
                  </a:lnTo>
                  <a:lnTo>
                    <a:pt x="9519" y="1190421"/>
                  </a:lnTo>
                  <a:lnTo>
                    <a:pt x="4261" y="1143468"/>
                  </a:lnTo>
                  <a:lnTo>
                    <a:pt x="1072" y="1095896"/>
                  </a:lnTo>
                  <a:lnTo>
                    <a:pt x="0" y="1047750"/>
                  </a:lnTo>
                  <a:lnTo>
                    <a:pt x="1072" y="999603"/>
                  </a:lnTo>
                  <a:lnTo>
                    <a:pt x="4261" y="952031"/>
                  </a:lnTo>
                  <a:lnTo>
                    <a:pt x="9519" y="905078"/>
                  </a:lnTo>
                  <a:lnTo>
                    <a:pt x="16802" y="858791"/>
                  </a:lnTo>
                  <a:lnTo>
                    <a:pt x="26065" y="813215"/>
                  </a:lnTo>
                  <a:lnTo>
                    <a:pt x="37262" y="768394"/>
                  </a:lnTo>
                  <a:lnTo>
                    <a:pt x="50347" y="724374"/>
                  </a:lnTo>
                  <a:lnTo>
                    <a:pt x="65276" y="681200"/>
                  </a:lnTo>
                  <a:lnTo>
                    <a:pt x="82004" y="638919"/>
                  </a:lnTo>
                  <a:lnTo>
                    <a:pt x="100484" y="597574"/>
                  </a:lnTo>
                  <a:lnTo>
                    <a:pt x="120672" y="557212"/>
                  </a:lnTo>
                  <a:lnTo>
                    <a:pt x="142522" y="517877"/>
                  </a:lnTo>
                  <a:lnTo>
                    <a:pt x="165989" y="479616"/>
                  </a:lnTo>
                  <a:lnTo>
                    <a:pt x="191027" y="442473"/>
                  </a:lnTo>
                  <a:lnTo>
                    <a:pt x="217592" y="406493"/>
                  </a:lnTo>
                  <a:lnTo>
                    <a:pt x="245637" y="371723"/>
                  </a:lnTo>
                  <a:lnTo>
                    <a:pt x="275119" y="338207"/>
                  </a:lnTo>
                  <a:lnTo>
                    <a:pt x="305990" y="305990"/>
                  </a:lnTo>
                  <a:lnTo>
                    <a:pt x="338207" y="275119"/>
                  </a:lnTo>
                  <a:lnTo>
                    <a:pt x="371723" y="245637"/>
                  </a:lnTo>
                  <a:lnTo>
                    <a:pt x="406493" y="217592"/>
                  </a:lnTo>
                  <a:lnTo>
                    <a:pt x="442473" y="191027"/>
                  </a:lnTo>
                  <a:lnTo>
                    <a:pt x="479616" y="165989"/>
                  </a:lnTo>
                  <a:lnTo>
                    <a:pt x="517877" y="142522"/>
                  </a:lnTo>
                  <a:lnTo>
                    <a:pt x="557212" y="120672"/>
                  </a:lnTo>
                  <a:lnTo>
                    <a:pt x="597574" y="100484"/>
                  </a:lnTo>
                  <a:lnTo>
                    <a:pt x="638919" y="82004"/>
                  </a:lnTo>
                  <a:lnTo>
                    <a:pt x="681200" y="65276"/>
                  </a:lnTo>
                  <a:lnTo>
                    <a:pt x="724374" y="50347"/>
                  </a:lnTo>
                  <a:lnTo>
                    <a:pt x="768394" y="37262"/>
                  </a:lnTo>
                  <a:lnTo>
                    <a:pt x="813215" y="26065"/>
                  </a:lnTo>
                  <a:lnTo>
                    <a:pt x="858791" y="16802"/>
                  </a:lnTo>
                  <a:lnTo>
                    <a:pt x="905078" y="9519"/>
                  </a:lnTo>
                  <a:lnTo>
                    <a:pt x="952031" y="4261"/>
                  </a:lnTo>
                  <a:lnTo>
                    <a:pt x="999603" y="1072"/>
                  </a:lnTo>
                  <a:lnTo>
                    <a:pt x="1047750" y="0"/>
                  </a:lnTo>
                  <a:lnTo>
                    <a:pt x="1095896" y="1072"/>
                  </a:lnTo>
                  <a:lnTo>
                    <a:pt x="1143468" y="4261"/>
                  </a:lnTo>
                  <a:lnTo>
                    <a:pt x="1190421" y="9519"/>
                  </a:lnTo>
                  <a:lnTo>
                    <a:pt x="1236708" y="16802"/>
                  </a:lnTo>
                  <a:lnTo>
                    <a:pt x="1282284" y="26065"/>
                  </a:lnTo>
                  <a:lnTo>
                    <a:pt x="1327105" y="37262"/>
                  </a:lnTo>
                  <a:lnTo>
                    <a:pt x="1371125" y="50347"/>
                  </a:lnTo>
                  <a:lnTo>
                    <a:pt x="1414299" y="65276"/>
                  </a:lnTo>
                  <a:lnTo>
                    <a:pt x="1456580" y="82004"/>
                  </a:lnTo>
                  <a:lnTo>
                    <a:pt x="1497925" y="100484"/>
                  </a:lnTo>
                  <a:lnTo>
                    <a:pt x="1538287" y="120672"/>
                  </a:lnTo>
                  <a:lnTo>
                    <a:pt x="1577622" y="142522"/>
                  </a:lnTo>
                  <a:lnTo>
                    <a:pt x="1615883" y="165989"/>
                  </a:lnTo>
                  <a:lnTo>
                    <a:pt x="1653026" y="191027"/>
                  </a:lnTo>
                  <a:lnTo>
                    <a:pt x="1689006" y="217592"/>
                  </a:lnTo>
                  <a:lnTo>
                    <a:pt x="1723776" y="245637"/>
                  </a:lnTo>
                  <a:lnTo>
                    <a:pt x="1757292" y="275119"/>
                  </a:lnTo>
                  <a:lnTo>
                    <a:pt x="1789509" y="305990"/>
                  </a:lnTo>
                  <a:lnTo>
                    <a:pt x="1820380" y="338207"/>
                  </a:lnTo>
                  <a:lnTo>
                    <a:pt x="1849862" y="371723"/>
                  </a:lnTo>
                  <a:lnTo>
                    <a:pt x="1877907" y="406493"/>
                  </a:lnTo>
                  <a:lnTo>
                    <a:pt x="1904472" y="442473"/>
                  </a:lnTo>
                  <a:lnTo>
                    <a:pt x="1929510" y="479616"/>
                  </a:lnTo>
                  <a:lnTo>
                    <a:pt x="1952977" y="517877"/>
                  </a:lnTo>
                  <a:lnTo>
                    <a:pt x="1974827" y="557212"/>
                  </a:lnTo>
                  <a:lnTo>
                    <a:pt x="1995015" y="597574"/>
                  </a:lnTo>
                  <a:lnTo>
                    <a:pt x="2013495" y="638919"/>
                  </a:lnTo>
                  <a:lnTo>
                    <a:pt x="2030223" y="681200"/>
                  </a:lnTo>
                  <a:lnTo>
                    <a:pt x="2045152" y="724374"/>
                  </a:lnTo>
                  <a:lnTo>
                    <a:pt x="2058237" y="768394"/>
                  </a:lnTo>
                  <a:lnTo>
                    <a:pt x="2069434" y="813215"/>
                  </a:lnTo>
                  <a:lnTo>
                    <a:pt x="2078697" y="858791"/>
                  </a:lnTo>
                  <a:lnTo>
                    <a:pt x="2085980" y="905078"/>
                  </a:lnTo>
                  <a:lnTo>
                    <a:pt x="2091238" y="952031"/>
                  </a:lnTo>
                  <a:lnTo>
                    <a:pt x="2094427" y="999603"/>
                  </a:lnTo>
                  <a:lnTo>
                    <a:pt x="2095500" y="1047750"/>
                  </a:lnTo>
                  <a:lnTo>
                    <a:pt x="2094427" y="1095896"/>
                  </a:lnTo>
                  <a:lnTo>
                    <a:pt x="2091238" y="1143468"/>
                  </a:lnTo>
                  <a:lnTo>
                    <a:pt x="2085980" y="1190421"/>
                  </a:lnTo>
                  <a:lnTo>
                    <a:pt x="2078697" y="1236708"/>
                  </a:lnTo>
                  <a:lnTo>
                    <a:pt x="2069434" y="1282284"/>
                  </a:lnTo>
                  <a:lnTo>
                    <a:pt x="2058237" y="1327105"/>
                  </a:lnTo>
                  <a:lnTo>
                    <a:pt x="2045152" y="1371125"/>
                  </a:lnTo>
                  <a:lnTo>
                    <a:pt x="2030223" y="1414299"/>
                  </a:lnTo>
                  <a:lnTo>
                    <a:pt x="2013495" y="1456580"/>
                  </a:lnTo>
                  <a:lnTo>
                    <a:pt x="1995015" y="1497925"/>
                  </a:lnTo>
                  <a:lnTo>
                    <a:pt x="1974827" y="1538287"/>
                  </a:lnTo>
                  <a:lnTo>
                    <a:pt x="1952977" y="1577622"/>
                  </a:lnTo>
                  <a:lnTo>
                    <a:pt x="1929510" y="1615883"/>
                  </a:lnTo>
                  <a:lnTo>
                    <a:pt x="1904472" y="1653026"/>
                  </a:lnTo>
                  <a:lnTo>
                    <a:pt x="1877907" y="1689006"/>
                  </a:lnTo>
                  <a:lnTo>
                    <a:pt x="1849862" y="1723776"/>
                  </a:lnTo>
                  <a:lnTo>
                    <a:pt x="1820380" y="1757292"/>
                  </a:lnTo>
                  <a:lnTo>
                    <a:pt x="1789509" y="1789509"/>
                  </a:lnTo>
                  <a:lnTo>
                    <a:pt x="1757292" y="1820380"/>
                  </a:lnTo>
                  <a:lnTo>
                    <a:pt x="1723776" y="1849862"/>
                  </a:lnTo>
                  <a:lnTo>
                    <a:pt x="1689006" y="1877907"/>
                  </a:lnTo>
                  <a:lnTo>
                    <a:pt x="1653026" y="1904472"/>
                  </a:lnTo>
                  <a:lnTo>
                    <a:pt x="1615883" y="1929510"/>
                  </a:lnTo>
                  <a:lnTo>
                    <a:pt x="1577622" y="1952977"/>
                  </a:lnTo>
                  <a:lnTo>
                    <a:pt x="1538287" y="1974827"/>
                  </a:lnTo>
                  <a:lnTo>
                    <a:pt x="1497925" y="1995015"/>
                  </a:lnTo>
                  <a:lnTo>
                    <a:pt x="1456580" y="2013495"/>
                  </a:lnTo>
                  <a:lnTo>
                    <a:pt x="1414299" y="2030223"/>
                  </a:lnTo>
                  <a:lnTo>
                    <a:pt x="1371125" y="2045152"/>
                  </a:lnTo>
                  <a:lnTo>
                    <a:pt x="1327105" y="2058237"/>
                  </a:lnTo>
                  <a:lnTo>
                    <a:pt x="1282284" y="2069434"/>
                  </a:lnTo>
                  <a:lnTo>
                    <a:pt x="1236708" y="2078697"/>
                  </a:lnTo>
                  <a:lnTo>
                    <a:pt x="1190421" y="2085980"/>
                  </a:lnTo>
                  <a:lnTo>
                    <a:pt x="1143468" y="2091238"/>
                  </a:lnTo>
                  <a:lnTo>
                    <a:pt x="1095896" y="2094427"/>
                  </a:lnTo>
                  <a:lnTo>
                    <a:pt x="1047750" y="20955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968972" y="3431921"/>
              <a:ext cx="2095500" cy="2095500"/>
            </a:xfrm>
            <a:custGeom>
              <a:avLst/>
              <a:gdLst/>
              <a:ahLst/>
              <a:cxnLst/>
              <a:rect l="l" t="t" r="r" b="b"/>
              <a:pathLst>
                <a:path w="2095500" h="2095500">
                  <a:moveTo>
                    <a:pt x="0" y="1047750"/>
                  </a:moveTo>
                  <a:lnTo>
                    <a:pt x="1072" y="999603"/>
                  </a:lnTo>
                  <a:lnTo>
                    <a:pt x="4261" y="952031"/>
                  </a:lnTo>
                  <a:lnTo>
                    <a:pt x="9519" y="905078"/>
                  </a:lnTo>
                  <a:lnTo>
                    <a:pt x="16802" y="858791"/>
                  </a:lnTo>
                  <a:lnTo>
                    <a:pt x="26065" y="813215"/>
                  </a:lnTo>
                  <a:lnTo>
                    <a:pt x="37262" y="768394"/>
                  </a:lnTo>
                  <a:lnTo>
                    <a:pt x="50347" y="724374"/>
                  </a:lnTo>
                  <a:lnTo>
                    <a:pt x="65276" y="681200"/>
                  </a:lnTo>
                  <a:lnTo>
                    <a:pt x="82004" y="638919"/>
                  </a:lnTo>
                  <a:lnTo>
                    <a:pt x="100484" y="597574"/>
                  </a:lnTo>
                  <a:lnTo>
                    <a:pt x="120672" y="557212"/>
                  </a:lnTo>
                  <a:lnTo>
                    <a:pt x="142522" y="517877"/>
                  </a:lnTo>
                  <a:lnTo>
                    <a:pt x="165989" y="479616"/>
                  </a:lnTo>
                  <a:lnTo>
                    <a:pt x="191027" y="442473"/>
                  </a:lnTo>
                  <a:lnTo>
                    <a:pt x="217592" y="406493"/>
                  </a:lnTo>
                  <a:lnTo>
                    <a:pt x="245637" y="371723"/>
                  </a:lnTo>
                  <a:lnTo>
                    <a:pt x="275119" y="338207"/>
                  </a:lnTo>
                  <a:lnTo>
                    <a:pt x="305990" y="305990"/>
                  </a:lnTo>
                  <a:lnTo>
                    <a:pt x="338207" y="275119"/>
                  </a:lnTo>
                  <a:lnTo>
                    <a:pt x="371723" y="245637"/>
                  </a:lnTo>
                  <a:lnTo>
                    <a:pt x="406493" y="217592"/>
                  </a:lnTo>
                  <a:lnTo>
                    <a:pt x="442473" y="191027"/>
                  </a:lnTo>
                  <a:lnTo>
                    <a:pt x="479616" y="165989"/>
                  </a:lnTo>
                  <a:lnTo>
                    <a:pt x="517877" y="142522"/>
                  </a:lnTo>
                  <a:lnTo>
                    <a:pt x="557212" y="120672"/>
                  </a:lnTo>
                  <a:lnTo>
                    <a:pt x="597574" y="100484"/>
                  </a:lnTo>
                  <a:lnTo>
                    <a:pt x="638919" y="82004"/>
                  </a:lnTo>
                  <a:lnTo>
                    <a:pt x="681200" y="65276"/>
                  </a:lnTo>
                  <a:lnTo>
                    <a:pt x="724374" y="50347"/>
                  </a:lnTo>
                  <a:lnTo>
                    <a:pt x="768394" y="37262"/>
                  </a:lnTo>
                  <a:lnTo>
                    <a:pt x="813215" y="26065"/>
                  </a:lnTo>
                  <a:lnTo>
                    <a:pt x="858791" y="16802"/>
                  </a:lnTo>
                  <a:lnTo>
                    <a:pt x="905078" y="9519"/>
                  </a:lnTo>
                  <a:lnTo>
                    <a:pt x="952031" y="4261"/>
                  </a:lnTo>
                  <a:lnTo>
                    <a:pt x="999603" y="1072"/>
                  </a:lnTo>
                  <a:lnTo>
                    <a:pt x="1047750" y="0"/>
                  </a:lnTo>
                  <a:lnTo>
                    <a:pt x="1095896" y="1072"/>
                  </a:lnTo>
                  <a:lnTo>
                    <a:pt x="1143468" y="4261"/>
                  </a:lnTo>
                  <a:lnTo>
                    <a:pt x="1190421" y="9519"/>
                  </a:lnTo>
                  <a:lnTo>
                    <a:pt x="1236708" y="16802"/>
                  </a:lnTo>
                  <a:lnTo>
                    <a:pt x="1282284" y="26065"/>
                  </a:lnTo>
                  <a:lnTo>
                    <a:pt x="1327105" y="37262"/>
                  </a:lnTo>
                  <a:lnTo>
                    <a:pt x="1371125" y="50347"/>
                  </a:lnTo>
                  <a:lnTo>
                    <a:pt x="1414299" y="65276"/>
                  </a:lnTo>
                  <a:lnTo>
                    <a:pt x="1456580" y="82004"/>
                  </a:lnTo>
                  <a:lnTo>
                    <a:pt x="1497925" y="100484"/>
                  </a:lnTo>
                  <a:lnTo>
                    <a:pt x="1538287" y="120672"/>
                  </a:lnTo>
                  <a:lnTo>
                    <a:pt x="1577622" y="142522"/>
                  </a:lnTo>
                  <a:lnTo>
                    <a:pt x="1615883" y="165989"/>
                  </a:lnTo>
                  <a:lnTo>
                    <a:pt x="1653026" y="191027"/>
                  </a:lnTo>
                  <a:lnTo>
                    <a:pt x="1689006" y="217592"/>
                  </a:lnTo>
                  <a:lnTo>
                    <a:pt x="1723776" y="245637"/>
                  </a:lnTo>
                  <a:lnTo>
                    <a:pt x="1757292" y="275119"/>
                  </a:lnTo>
                  <a:lnTo>
                    <a:pt x="1789509" y="305990"/>
                  </a:lnTo>
                  <a:lnTo>
                    <a:pt x="1820380" y="338207"/>
                  </a:lnTo>
                  <a:lnTo>
                    <a:pt x="1849862" y="371723"/>
                  </a:lnTo>
                  <a:lnTo>
                    <a:pt x="1877907" y="406493"/>
                  </a:lnTo>
                  <a:lnTo>
                    <a:pt x="1904472" y="442473"/>
                  </a:lnTo>
                  <a:lnTo>
                    <a:pt x="1929510" y="479616"/>
                  </a:lnTo>
                  <a:lnTo>
                    <a:pt x="1952977" y="517877"/>
                  </a:lnTo>
                  <a:lnTo>
                    <a:pt x="1974827" y="557212"/>
                  </a:lnTo>
                  <a:lnTo>
                    <a:pt x="1995015" y="597574"/>
                  </a:lnTo>
                  <a:lnTo>
                    <a:pt x="2013495" y="638919"/>
                  </a:lnTo>
                  <a:lnTo>
                    <a:pt x="2030223" y="681200"/>
                  </a:lnTo>
                  <a:lnTo>
                    <a:pt x="2045152" y="724374"/>
                  </a:lnTo>
                  <a:lnTo>
                    <a:pt x="2058237" y="768394"/>
                  </a:lnTo>
                  <a:lnTo>
                    <a:pt x="2069434" y="813215"/>
                  </a:lnTo>
                  <a:lnTo>
                    <a:pt x="2078697" y="858791"/>
                  </a:lnTo>
                  <a:lnTo>
                    <a:pt x="2085980" y="905078"/>
                  </a:lnTo>
                  <a:lnTo>
                    <a:pt x="2091238" y="952031"/>
                  </a:lnTo>
                  <a:lnTo>
                    <a:pt x="2094427" y="999603"/>
                  </a:lnTo>
                  <a:lnTo>
                    <a:pt x="2095500" y="1047750"/>
                  </a:lnTo>
                  <a:lnTo>
                    <a:pt x="2094427" y="1095896"/>
                  </a:lnTo>
                  <a:lnTo>
                    <a:pt x="2091238" y="1143468"/>
                  </a:lnTo>
                  <a:lnTo>
                    <a:pt x="2085980" y="1190421"/>
                  </a:lnTo>
                  <a:lnTo>
                    <a:pt x="2078697" y="1236708"/>
                  </a:lnTo>
                  <a:lnTo>
                    <a:pt x="2069434" y="1282284"/>
                  </a:lnTo>
                  <a:lnTo>
                    <a:pt x="2058237" y="1327105"/>
                  </a:lnTo>
                  <a:lnTo>
                    <a:pt x="2045152" y="1371125"/>
                  </a:lnTo>
                  <a:lnTo>
                    <a:pt x="2030223" y="1414299"/>
                  </a:lnTo>
                  <a:lnTo>
                    <a:pt x="2013495" y="1456580"/>
                  </a:lnTo>
                  <a:lnTo>
                    <a:pt x="1995015" y="1497925"/>
                  </a:lnTo>
                  <a:lnTo>
                    <a:pt x="1974827" y="1538287"/>
                  </a:lnTo>
                  <a:lnTo>
                    <a:pt x="1952977" y="1577622"/>
                  </a:lnTo>
                  <a:lnTo>
                    <a:pt x="1929510" y="1615883"/>
                  </a:lnTo>
                  <a:lnTo>
                    <a:pt x="1904472" y="1653026"/>
                  </a:lnTo>
                  <a:lnTo>
                    <a:pt x="1877907" y="1689006"/>
                  </a:lnTo>
                  <a:lnTo>
                    <a:pt x="1849862" y="1723776"/>
                  </a:lnTo>
                  <a:lnTo>
                    <a:pt x="1820380" y="1757292"/>
                  </a:lnTo>
                  <a:lnTo>
                    <a:pt x="1789509" y="1789509"/>
                  </a:lnTo>
                  <a:lnTo>
                    <a:pt x="1757292" y="1820380"/>
                  </a:lnTo>
                  <a:lnTo>
                    <a:pt x="1723776" y="1849862"/>
                  </a:lnTo>
                  <a:lnTo>
                    <a:pt x="1689006" y="1877907"/>
                  </a:lnTo>
                  <a:lnTo>
                    <a:pt x="1653026" y="1904472"/>
                  </a:lnTo>
                  <a:lnTo>
                    <a:pt x="1615883" y="1929510"/>
                  </a:lnTo>
                  <a:lnTo>
                    <a:pt x="1577622" y="1952977"/>
                  </a:lnTo>
                  <a:lnTo>
                    <a:pt x="1538287" y="1974827"/>
                  </a:lnTo>
                  <a:lnTo>
                    <a:pt x="1497925" y="1995015"/>
                  </a:lnTo>
                  <a:lnTo>
                    <a:pt x="1456580" y="2013495"/>
                  </a:lnTo>
                  <a:lnTo>
                    <a:pt x="1414299" y="2030223"/>
                  </a:lnTo>
                  <a:lnTo>
                    <a:pt x="1371125" y="2045152"/>
                  </a:lnTo>
                  <a:lnTo>
                    <a:pt x="1327105" y="2058237"/>
                  </a:lnTo>
                  <a:lnTo>
                    <a:pt x="1282284" y="2069434"/>
                  </a:lnTo>
                  <a:lnTo>
                    <a:pt x="1236708" y="2078697"/>
                  </a:lnTo>
                  <a:lnTo>
                    <a:pt x="1190421" y="2085980"/>
                  </a:lnTo>
                  <a:lnTo>
                    <a:pt x="1143468" y="2091238"/>
                  </a:lnTo>
                  <a:lnTo>
                    <a:pt x="1095896" y="2094427"/>
                  </a:lnTo>
                  <a:lnTo>
                    <a:pt x="1047750" y="2095500"/>
                  </a:lnTo>
                  <a:lnTo>
                    <a:pt x="999603" y="2094427"/>
                  </a:lnTo>
                  <a:lnTo>
                    <a:pt x="952031" y="2091238"/>
                  </a:lnTo>
                  <a:lnTo>
                    <a:pt x="905078" y="2085980"/>
                  </a:lnTo>
                  <a:lnTo>
                    <a:pt x="858791" y="2078697"/>
                  </a:lnTo>
                  <a:lnTo>
                    <a:pt x="813215" y="2069434"/>
                  </a:lnTo>
                  <a:lnTo>
                    <a:pt x="768394" y="2058237"/>
                  </a:lnTo>
                  <a:lnTo>
                    <a:pt x="724374" y="2045152"/>
                  </a:lnTo>
                  <a:lnTo>
                    <a:pt x="681200" y="2030223"/>
                  </a:lnTo>
                  <a:lnTo>
                    <a:pt x="638919" y="2013495"/>
                  </a:lnTo>
                  <a:lnTo>
                    <a:pt x="597574" y="1995015"/>
                  </a:lnTo>
                  <a:lnTo>
                    <a:pt x="557212" y="1974827"/>
                  </a:lnTo>
                  <a:lnTo>
                    <a:pt x="517877" y="1952977"/>
                  </a:lnTo>
                  <a:lnTo>
                    <a:pt x="479616" y="1929510"/>
                  </a:lnTo>
                  <a:lnTo>
                    <a:pt x="442473" y="1904472"/>
                  </a:lnTo>
                  <a:lnTo>
                    <a:pt x="406493" y="1877907"/>
                  </a:lnTo>
                  <a:lnTo>
                    <a:pt x="371723" y="1849862"/>
                  </a:lnTo>
                  <a:lnTo>
                    <a:pt x="338207" y="1820380"/>
                  </a:lnTo>
                  <a:lnTo>
                    <a:pt x="305990" y="1789509"/>
                  </a:lnTo>
                  <a:lnTo>
                    <a:pt x="275119" y="1757292"/>
                  </a:lnTo>
                  <a:lnTo>
                    <a:pt x="245637" y="1723776"/>
                  </a:lnTo>
                  <a:lnTo>
                    <a:pt x="217592" y="1689006"/>
                  </a:lnTo>
                  <a:lnTo>
                    <a:pt x="191027" y="1653026"/>
                  </a:lnTo>
                  <a:lnTo>
                    <a:pt x="165989" y="1615883"/>
                  </a:lnTo>
                  <a:lnTo>
                    <a:pt x="142522" y="1577622"/>
                  </a:lnTo>
                  <a:lnTo>
                    <a:pt x="120672" y="1538287"/>
                  </a:lnTo>
                  <a:lnTo>
                    <a:pt x="100484" y="1497925"/>
                  </a:lnTo>
                  <a:lnTo>
                    <a:pt x="82004" y="1456580"/>
                  </a:lnTo>
                  <a:lnTo>
                    <a:pt x="65276" y="1414299"/>
                  </a:lnTo>
                  <a:lnTo>
                    <a:pt x="50347" y="1371125"/>
                  </a:lnTo>
                  <a:lnTo>
                    <a:pt x="37262" y="1327105"/>
                  </a:lnTo>
                  <a:lnTo>
                    <a:pt x="26065" y="1282284"/>
                  </a:lnTo>
                  <a:lnTo>
                    <a:pt x="16802" y="1236708"/>
                  </a:lnTo>
                  <a:lnTo>
                    <a:pt x="9519" y="1190421"/>
                  </a:lnTo>
                  <a:lnTo>
                    <a:pt x="4261" y="1143468"/>
                  </a:lnTo>
                  <a:lnTo>
                    <a:pt x="1072" y="1095896"/>
                  </a:lnTo>
                  <a:lnTo>
                    <a:pt x="0" y="1047750"/>
                  </a:lnTo>
                  <a:close/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036003" y="3498951"/>
              <a:ext cx="1962150" cy="1962150"/>
            </a:xfrm>
            <a:custGeom>
              <a:avLst/>
              <a:gdLst/>
              <a:ahLst/>
              <a:cxnLst/>
              <a:rect l="l" t="t" r="r" b="b"/>
              <a:pathLst>
                <a:path w="1962150" h="1962150">
                  <a:moveTo>
                    <a:pt x="981075" y="1962150"/>
                  </a:moveTo>
                  <a:lnTo>
                    <a:pt x="933450" y="1961021"/>
                  </a:lnTo>
                  <a:lnTo>
                    <a:pt x="886420" y="1957669"/>
                  </a:lnTo>
                  <a:lnTo>
                    <a:pt x="840035" y="1952145"/>
                  </a:lnTo>
                  <a:lnTo>
                    <a:pt x="794347" y="1944499"/>
                  </a:lnTo>
                  <a:lnTo>
                    <a:pt x="749407" y="1934783"/>
                  </a:lnTo>
                  <a:lnTo>
                    <a:pt x="705264" y="1923047"/>
                  </a:lnTo>
                  <a:lnTo>
                    <a:pt x="661971" y="1909343"/>
                  </a:lnTo>
                  <a:lnTo>
                    <a:pt x="619578" y="1893720"/>
                  </a:lnTo>
                  <a:lnTo>
                    <a:pt x="578136" y="1876230"/>
                  </a:lnTo>
                  <a:lnTo>
                    <a:pt x="537696" y="1856925"/>
                  </a:lnTo>
                  <a:lnTo>
                    <a:pt x="498308" y="1835854"/>
                  </a:lnTo>
                  <a:lnTo>
                    <a:pt x="460024" y="1813069"/>
                  </a:lnTo>
                  <a:lnTo>
                    <a:pt x="422895" y="1788620"/>
                  </a:lnTo>
                  <a:lnTo>
                    <a:pt x="386971" y="1762559"/>
                  </a:lnTo>
                  <a:lnTo>
                    <a:pt x="352303" y="1734936"/>
                  </a:lnTo>
                  <a:lnTo>
                    <a:pt x="318943" y="1705802"/>
                  </a:lnTo>
                  <a:lnTo>
                    <a:pt x="286940" y="1675209"/>
                  </a:lnTo>
                  <a:lnTo>
                    <a:pt x="256347" y="1643206"/>
                  </a:lnTo>
                  <a:lnTo>
                    <a:pt x="227213" y="1609846"/>
                  </a:lnTo>
                  <a:lnTo>
                    <a:pt x="199590" y="1575178"/>
                  </a:lnTo>
                  <a:lnTo>
                    <a:pt x="173529" y="1539254"/>
                  </a:lnTo>
                  <a:lnTo>
                    <a:pt x="149080" y="1502125"/>
                  </a:lnTo>
                  <a:lnTo>
                    <a:pt x="126295" y="1463841"/>
                  </a:lnTo>
                  <a:lnTo>
                    <a:pt x="105224" y="1424453"/>
                  </a:lnTo>
                  <a:lnTo>
                    <a:pt x="85919" y="1384013"/>
                  </a:lnTo>
                  <a:lnTo>
                    <a:pt x="68429" y="1342571"/>
                  </a:lnTo>
                  <a:lnTo>
                    <a:pt x="52806" y="1300178"/>
                  </a:lnTo>
                  <a:lnTo>
                    <a:pt x="39102" y="1256885"/>
                  </a:lnTo>
                  <a:lnTo>
                    <a:pt x="27366" y="1212742"/>
                  </a:lnTo>
                  <a:lnTo>
                    <a:pt x="17650" y="1167802"/>
                  </a:lnTo>
                  <a:lnTo>
                    <a:pt x="10004" y="1122114"/>
                  </a:lnTo>
                  <a:lnTo>
                    <a:pt x="4480" y="1075729"/>
                  </a:lnTo>
                  <a:lnTo>
                    <a:pt x="1128" y="1028699"/>
                  </a:lnTo>
                  <a:lnTo>
                    <a:pt x="0" y="981075"/>
                  </a:lnTo>
                  <a:lnTo>
                    <a:pt x="1128" y="933450"/>
                  </a:lnTo>
                  <a:lnTo>
                    <a:pt x="4480" y="886420"/>
                  </a:lnTo>
                  <a:lnTo>
                    <a:pt x="10004" y="840035"/>
                  </a:lnTo>
                  <a:lnTo>
                    <a:pt x="17650" y="794347"/>
                  </a:lnTo>
                  <a:lnTo>
                    <a:pt x="27366" y="749407"/>
                  </a:lnTo>
                  <a:lnTo>
                    <a:pt x="39102" y="705264"/>
                  </a:lnTo>
                  <a:lnTo>
                    <a:pt x="52806" y="661971"/>
                  </a:lnTo>
                  <a:lnTo>
                    <a:pt x="68429" y="619578"/>
                  </a:lnTo>
                  <a:lnTo>
                    <a:pt x="85919" y="578136"/>
                  </a:lnTo>
                  <a:lnTo>
                    <a:pt x="105224" y="537696"/>
                  </a:lnTo>
                  <a:lnTo>
                    <a:pt x="126295" y="498308"/>
                  </a:lnTo>
                  <a:lnTo>
                    <a:pt x="149080" y="460024"/>
                  </a:lnTo>
                  <a:lnTo>
                    <a:pt x="173529" y="422895"/>
                  </a:lnTo>
                  <a:lnTo>
                    <a:pt x="199590" y="386971"/>
                  </a:lnTo>
                  <a:lnTo>
                    <a:pt x="227213" y="352303"/>
                  </a:lnTo>
                  <a:lnTo>
                    <a:pt x="256347" y="318943"/>
                  </a:lnTo>
                  <a:lnTo>
                    <a:pt x="286940" y="286940"/>
                  </a:lnTo>
                  <a:lnTo>
                    <a:pt x="318943" y="256347"/>
                  </a:lnTo>
                  <a:lnTo>
                    <a:pt x="352303" y="227213"/>
                  </a:lnTo>
                  <a:lnTo>
                    <a:pt x="386971" y="199590"/>
                  </a:lnTo>
                  <a:lnTo>
                    <a:pt x="422895" y="173529"/>
                  </a:lnTo>
                  <a:lnTo>
                    <a:pt x="460024" y="149080"/>
                  </a:lnTo>
                  <a:lnTo>
                    <a:pt x="498308" y="126295"/>
                  </a:lnTo>
                  <a:lnTo>
                    <a:pt x="537696" y="105224"/>
                  </a:lnTo>
                  <a:lnTo>
                    <a:pt x="578136" y="85919"/>
                  </a:lnTo>
                  <a:lnTo>
                    <a:pt x="619578" y="68429"/>
                  </a:lnTo>
                  <a:lnTo>
                    <a:pt x="661971" y="52806"/>
                  </a:lnTo>
                  <a:lnTo>
                    <a:pt x="705264" y="39102"/>
                  </a:lnTo>
                  <a:lnTo>
                    <a:pt x="749407" y="27366"/>
                  </a:lnTo>
                  <a:lnTo>
                    <a:pt x="794347" y="17650"/>
                  </a:lnTo>
                  <a:lnTo>
                    <a:pt x="840035" y="10004"/>
                  </a:lnTo>
                  <a:lnTo>
                    <a:pt x="886420" y="4480"/>
                  </a:lnTo>
                  <a:lnTo>
                    <a:pt x="933450" y="1128"/>
                  </a:lnTo>
                  <a:lnTo>
                    <a:pt x="981075" y="0"/>
                  </a:lnTo>
                  <a:lnTo>
                    <a:pt x="1028699" y="1128"/>
                  </a:lnTo>
                  <a:lnTo>
                    <a:pt x="1075729" y="4480"/>
                  </a:lnTo>
                  <a:lnTo>
                    <a:pt x="1122114" y="10004"/>
                  </a:lnTo>
                  <a:lnTo>
                    <a:pt x="1167802" y="17650"/>
                  </a:lnTo>
                  <a:lnTo>
                    <a:pt x="1212742" y="27366"/>
                  </a:lnTo>
                  <a:lnTo>
                    <a:pt x="1256885" y="39102"/>
                  </a:lnTo>
                  <a:lnTo>
                    <a:pt x="1300178" y="52806"/>
                  </a:lnTo>
                  <a:lnTo>
                    <a:pt x="1342571" y="68429"/>
                  </a:lnTo>
                  <a:lnTo>
                    <a:pt x="1384013" y="85919"/>
                  </a:lnTo>
                  <a:lnTo>
                    <a:pt x="1424453" y="105224"/>
                  </a:lnTo>
                  <a:lnTo>
                    <a:pt x="1463841" y="126295"/>
                  </a:lnTo>
                  <a:lnTo>
                    <a:pt x="1502125" y="149080"/>
                  </a:lnTo>
                  <a:lnTo>
                    <a:pt x="1539254" y="173529"/>
                  </a:lnTo>
                  <a:lnTo>
                    <a:pt x="1575178" y="199590"/>
                  </a:lnTo>
                  <a:lnTo>
                    <a:pt x="1609846" y="227213"/>
                  </a:lnTo>
                  <a:lnTo>
                    <a:pt x="1643206" y="256347"/>
                  </a:lnTo>
                  <a:lnTo>
                    <a:pt x="1675209" y="286940"/>
                  </a:lnTo>
                  <a:lnTo>
                    <a:pt x="1705802" y="318943"/>
                  </a:lnTo>
                  <a:lnTo>
                    <a:pt x="1734936" y="352303"/>
                  </a:lnTo>
                  <a:lnTo>
                    <a:pt x="1762559" y="386971"/>
                  </a:lnTo>
                  <a:lnTo>
                    <a:pt x="1788620" y="422895"/>
                  </a:lnTo>
                  <a:lnTo>
                    <a:pt x="1813069" y="460024"/>
                  </a:lnTo>
                  <a:lnTo>
                    <a:pt x="1835854" y="498308"/>
                  </a:lnTo>
                  <a:lnTo>
                    <a:pt x="1856925" y="537696"/>
                  </a:lnTo>
                  <a:lnTo>
                    <a:pt x="1876230" y="578136"/>
                  </a:lnTo>
                  <a:lnTo>
                    <a:pt x="1893720" y="619578"/>
                  </a:lnTo>
                  <a:lnTo>
                    <a:pt x="1909343" y="661971"/>
                  </a:lnTo>
                  <a:lnTo>
                    <a:pt x="1923047" y="705264"/>
                  </a:lnTo>
                  <a:lnTo>
                    <a:pt x="1934783" y="749407"/>
                  </a:lnTo>
                  <a:lnTo>
                    <a:pt x="1944499" y="794347"/>
                  </a:lnTo>
                  <a:lnTo>
                    <a:pt x="1952145" y="840035"/>
                  </a:lnTo>
                  <a:lnTo>
                    <a:pt x="1957669" y="886420"/>
                  </a:lnTo>
                  <a:lnTo>
                    <a:pt x="1961021" y="933450"/>
                  </a:lnTo>
                  <a:lnTo>
                    <a:pt x="1962150" y="981075"/>
                  </a:lnTo>
                  <a:lnTo>
                    <a:pt x="1961021" y="1028699"/>
                  </a:lnTo>
                  <a:lnTo>
                    <a:pt x="1957669" y="1075729"/>
                  </a:lnTo>
                  <a:lnTo>
                    <a:pt x="1952145" y="1122114"/>
                  </a:lnTo>
                  <a:lnTo>
                    <a:pt x="1944499" y="1167802"/>
                  </a:lnTo>
                  <a:lnTo>
                    <a:pt x="1934783" y="1212742"/>
                  </a:lnTo>
                  <a:lnTo>
                    <a:pt x="1923047" y="1256885"/>
                  </a:lnTo>
                  <a:lnTo>
                    <a:pt x="1909343" y="1300178"/>
                  </a:lnTo>
                  <a:lnTo>
                    <a:pt x="1893720" y="1342571"/>
                  </a:lnTo>
                  <a:lnTo>
                    <a:pt x="1876230" y="1384013"/>
                  </a:lnTo>
                  <a:lnTo>
                    <a:pt x="1856925" y="1424453"/>
                  </a:lnTo>
                  <a:lnTo>
                    <a:pt x="1835854" y="1463841"/>
                  </a:lnTo>
                  <a:lnTo>
                    <a:pt x="1813069" y="1502125"/>
                  </a:lnTo>
                  <a:lnTo>
                    <a:pt x="1788620" y="1539254"/>
                  </a:lnTo>
                  <a:lnTo>
                    <a:pt x="1762559" y="1575178"/>
                  </a:lnTo>
                  <a:lnTo>
                    <a:pt x="1734936" y="1609846"/>
                  </a:lnTo>
                  <a:lnTo>
                    <a:pt x="1705802" y="1643206"/>
                  </a:lnTo>
                  <a:lnTo>
                    <a:pt x="1675209" y="1675209"/>
                  </a:lnTo>
                  <a:lnTo>
                    <a:pt x="1643206" y="1705802"/>
                  </a:lnTo>
                  <a:lnTo>
                    <a:pt x="1609846" y="1734936"/>
                  </a:lnTo>
                  <a:lnTo>
                    <a:pt x="1575178" y="1762559"/>
                  </a:lnTo>
                  <a:lnTo>
                    <a:pt x="1539254" y="1788620"/>
                  </a:lnTo>
                  <a:lnTo>
                    <a:pt x="1502125" y="1813069"/>
                  </a:lnTo>
                  <a:lnTo>
                    <a:pt x="1463841" y="1835854"/>
                  </a:lnTo>
                  <a:lnTo>
                    <a:pt x="1424453" y="1856925"/>
                  </a:lnTo>
                  <a:lnTo>
                    <a:pt x="1384013" y="1876230"/>
                  </a:lnTo>
                  <a:lnTo>
                    <a:pt x="1342571" y="1893720"/>
                  </a:lnTo>
                  <a:lnTo>
                    <a:pt x="1300178" y="1909343"/>
                  </a:lnTo>
                  <a:lnTo>
                    <a:pt x="1256885" y="1923047"/>
                  </a:lnTo>
                  <a:lnTo>
                    <a:pt x="1212742" y="1934783"/>
                  </a:lnTo>
                  <a:lnTo>
                    <a:pt x="1167802" y="1944499"/>
                  </a:lnTo>
                  <a:lnTo>
                    <a:pt x="1122114" y="1952145"/>
                  </a:lnTo>
                  <a:lnTo>
                    <a:pt x="1075729" y="1957669"/>
                  </a:lnTo>
                  <a:lnTo>
                    <a:pt x="1028699" y="1961021"/>
                  </a:lnTo>
                  <a:lnTo>
                    <a:pt x="981075" y="1962150"/>
                  </a:lnTo>
                  <a:close/>
                </a:path>
              </a:pathLst>
            </a:custGeom>
            <a:solidFill>
              <a:srgbClr val="FFFD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036003" y="3498951"/>
              <a:ext cx="1962150" cy="1962150"/>
            </a:xfrm>
            <a:custGeom>
              <a:avLst/>
              <a:gdLst/>
              <a:ahLst/>
              <a:cxnLst/>
              <a:rect l="l" t="t" r="r" b="b"/>
              <a:pathLst>
                <a:path w="1962150" h="1962150">
                  <a:moveTo>
                    <a:pt x="0" y="981075"/>
                  </a:moveTo>
                  <a:lnTo>
                    <a:pt x="1128" y="933450"/>
                  </a:lnTo>
                  <a:lnTo>
                    <a:pt x="4480" y="886420"/>
                  </a:lnTo>
                  <a:lnTo>
                    <a:pt x="10004" y="840035"/>
                  </a:lnTo>
                  <a:lnTo>
                    <a:pt x="17650" y="794347"/>
                  </a:lnTo>
                  <a:lnTo>
                    <a:pt x="27366" y="749407"/>
                  </a:lnTo>
                  <a:lnTo>
                    <a:pt x="39102" y="705264"/>
                  </a:lnTo>
                  <a:lnTo>
                    <a:pt x="52806" y="661971"/>
                  </a:lnTo>
                  <a:lnTo>
                    <a:pt x="68429" y="619578"/>
                  </a:lnTo>
                  <a:lnTo>
                    <a:pt x="85919" y="578136"/>
                  </a:lnTo>
                  <a:lnTo>
                    <a:pt x="105224" y="537696"/>
                  </a:lnTo>
                  <a:lnTo>
                    <a:pt x="126295" y="498308"/>
                  </a:lnTo>
                  <a:lnTo>
                    <a:pt x="149080" y="460024"/>
                  </a:lnTo>
                  <a:lnTo>
                    <a:pt x="173529" y="422895"/>
                  </a:lnTo>
                  <a:lnTo>
                    <a:pt x="199590" y="386971"/>
                  </a:lnTo>
                  <a:lnTo>
                    <a:pt x="227213" y="352303"/>
                  </a:lnTo>
                  <a:lnTo>
                    <a:pt x="256347" y="318943"/>
                  </a:lnTo>
                  <a:lnTo>
                    <a:pt x="286940" y="286940"/>
                  </a:lnTo>
                  <a:lnTo>
                    <a:pt x="318943" y="256347"/>
                  </a:lnTo>
                  <a:lnTo>
                    <a:pt x="352303" y="227213"/>
                  </a:lnTo>
                  <a:lnTo>
                    <a:pt x="386971" y="199590"/>
                  </a:lnTo>
                  <a:lnTo>
                    <a:pt x="422895" y="173529"/>
                  </a:lnTo>
                  <a:lnTo>
                    <a:pt x="460024" y="149080"/>
                  </a:lnTo>
                  <a:lnTo>
                    <a:pt x="498308" y="126295"/>
                  </a:lnTo>
                  <a:lnTo>
                    <a:pt x="537696" y="105224"/>
                  </a:lnTo>
                  <a:lnTo>
                    <a:pt x="578136" y="85919"/>
                  </a:lnTo>
                  <a:lnTo>
                    <a:pt x="619578" y="68429"/>
                  </a:lnTo>
                  <a:lnTo>
                    <a:pt x="661971" y="52806"/>
                  </a:lnTo>
                  <a:lnTo>
                    <a:pt x="705264" y="39102"/>
                  </a:lnTo>
                  <a:lnTo>
                    <a:pt x="749407" y="27366"/>
                  </a:lnTo>
                  <a:lnTo>
                    <a:pt x="794347" y="17650"/>
                  </a:lnTo>
                  <a:lnTo>
                    <a:pt x="840035" y="10004"/>
                  </a:lnTo>
                  <a:lnTo>
                    <a:pt x="886420" y="4480"/>
                  </a:lnTo>
                  <a:lnTo>
                    <a:pt x="933450" y="1128"/>
                  </a:lnTo>
                  <a:lnTo>
                    <a:pt x="981075" y="0"/>
                  </a:lnTo>
                  <a:lnTo>
                    <a:pt x="1028699" y="1128"/>
                  </a:lnTo>
                  <a:lnTo>
                    <a:pt x="1075729" y="4480"/>
                  </a:lnTo>
                  <a:lnTo>
                    <a:pt x="1122114" y="10004"/>
                  </a:lnTo>
                  <a:lnTo>
                    <a:pt x="1167802" y="17650"/>
                  </a:lnTo>
                  <a:lnTo>
                    <a:pt x="1212742" y="27366"/>
                  </a:lnTo>
                  <a:lnTo>
                    <a:pt x="1256885" y="39102"/>
                  </a:lnTo>
                  <a:lnTo>
                    <a:pt x="1300178" y="52806"/>
                  </a:lnTo>
                  <a:lnTo>
                    <a:pt x="1342571" y="68429"/>
                  </a:lnTo>
                  <a:lnTo>
                    <a:pt x="1384013" y="85919"/>
                  </a:lnTo>
                  <a:lnTo>
                    <a:pt x="1424453" y="105224"/>
                  </a:lnTo>
                  <a:lnTo>
                    <a:pt x="1463841" y="126295"/>
                  </a:lnTo>
                  <a:lnTo>
                    <a:pt x="1502125" y="149080"/>
                  </a:lnTo>
                  <a:lnTo>
                    <a:pt x="1539254" y="173529"/>
                  </a:lnTo>
                  <a:lnTo>
                    <a:pt x="1575178" y="199590"/>
                  </a:lnTo>
                  <a:lnTo>
                    <a:pt x="1609846" y="227213"/>
                  </a:lnTo>
                  <a:lnTo>
                    <a:pt x="1643206" y="256347"/>
                  </a:lnTo>
                  <a:lnTo>
                    <a:pt x="1675209" y="286940"/>
                  </a:lnTo>
                  <a:lnTo>
                    <a:pt x="1705802" y="318943"/>
                  </a:lnTo>
                  <a:lnTo>
                    <a:pt x="1734936" y="352303"/>
                  </a:lnTo>
                  <a:lnTo>
                    <a:pt x="1762559" y="386971"/>
                  </a:lnTo>
                  <a:lnTo>
                    <a:pt x="1788620" y="422895"/>
                  </a:lnTo>
                  <a:lnTo>
                    <a:pt x="1813069" y="460024"/>
                  </a:lnTo>
                  <a:lnTo>
                    <a:pt x="1835854" y="498308"/>
                  </a:lnTo>
                  <a:lnTo>
                    <a:pt x="1856925" y="537696"/>
                  </a:lnTo>
                  <a:lnTo>
                    <a:pt x="1876230" y="578136"/>
                  </a:lnTo>
                  <a:lnTo>
                    <a:pt x="1893720" y="619578"/>
                  </a:lnTo>
                  <a:lnTo>
                    <a:pt x="1909343" y="661971"/>
                  </a:lnTo>
                  <a:lnTo>
                    <a:pt x="1923047" y="705264"/>
                  </a:lnTo>
                  <a:lnTo>
                    <a:pt x="1934783" y="749407"/>
                  </a:lnTo>
                  <a:lnTo>
                    <a:pt x="1944499" y="794347"/>
                  </a:lnTo>
                  <a:lnTo>
                    <a:pt x="1952145" y="840035"/>
                  </a:lnTo>
                  <a:lnTo>
                    <a:pt x="1957669" y="886420"/>
                  </a:lnTo>
                  <a:lnTo>
                    <a:pt x="1961021" y="933450"/>
                  </a:lnTo>
                  <a:lnTo>
                    <a:pt x="1962150" y="981075"/>
                  </a:lnTo>
                  <a:lnTo>
                    <a:pt x="1961021" y="1028699"/>
                  </a:lnTo>
                  <a:lnTo>
                    <a:pt x="1957669" y="1075729"/>
                  </a:lnTo>
                  <a:lnTo>
                    <a:pt x="1952145" y="1122114"/>
                  </a:lnTo>
                  <a:lnTo>
                    <a:pt x="1944499" y="1167802"/>
                  </a:lnTo>
                  <a:lnTo>
                    <a:pt x="1934783" y="1212742"/>
                  </a:lnTo>
                  <a:lnTo>
                    <a:pt x="1923047" y="1256885"/>
                  </a:lnTo>
                  <a:lnTo>
                    <a:pt x="1909343" y="1300178"/>
                  </a:lnTo>
                  <a:lnTo>
                    <a:pt x="1893720" y="1342571"/>
                  </a:lnTo>
                  <a:lnTo>
                    <a:pt x="1876230" y="1384013"/>
                  </a:lnTo>
                  <a:lnTo>
                    <a:pt x="1856925" y="1424453"/>
                  </a:lnTo>
                  <a:lnTo>
                    <a:pt x="1835854" y="1463841"/>
                  </a:lnTo>
                  <a:lnTo>
                    <a:pt x="1813069" y="1502125"/>
                  </a:lnTo>
                  <a:lnTo>
                    <a:pt x="1788620" y="1539254"/>
                  </a:lnTo>
                  <a:lnTo>
                    <a:pt x="1762559" y="1575178"/>
                  </a:lnTo>
                  <a:lnTo>
                    <a:pt x="1734936" y="1609846"/>
                  </a:lnTo>
                  <a:lnTo>
                    <a:pt x="1705802" y="1643206"/>
                  </a:lnTo>
                  <a:lnTo>
                    <a:pt x="1675209" y="1675209"/>
                  </a:lnTo>
                  <a:lnTo>
                    <a:pt x="1643206" y="1705802"/>
                  </a:lnTo>
                  <a:lnTo>
                    <a:pt x="1609846" y="1734936"/>
                  </a:lnTo>
                  <a:lnTo>
                    <a:pt x="1575178" y="1762559"/>
                  </a:lnTo>
                  <a:lnTo>
                    <a:pt x="1539254" y="1788620"/>
                  </a:lnTo>
                  <a:lnTo>
                    <a:pt x="1502125" y="1813069"/>
                  </a:lnTo>
                  <a:lnTo>
                    <a:pt x="1463841" y="1835854"/>
                  </a:lnTo>
                  <a:lnTo>
                    <a:pt x="1424453" y="1856925"/>
                  </a:lnTo>
                  <a:lnTo>
                    <a:pt x="1384013" y="1876230"/>
                  </a:lnTo>
                  <a:lnTo>
                    <a:pt x="1342571" y="1893720"/>
                  </a:lnTo>
                  <a:lnTo>
                    <a:pt x="1300178" y="1909343"/>
                  </a:lnTo>
                  <a:lnTo>
                    <a:pt x="1256885" y="1923047"/>
                  </a:lnTo>
                  <a:lnTo>
                    <a:pt x="1212742" y="1934783"/>
                  </a:lnTo>
                  <a:lnTo>
                    <a:pt x="1167802" y="1944499"/>
                  </a:lnTo>
                  <a:lnTo>
                    <a:pt x="1122114" y="1952145"/>
                  </a:lnTo>
                  <a:lnTo>
                    <a:pt x="1075729" y="1957669"/>
                  </a:lnTo>
                  <a:lnTo>
                    <a:pt x="1028699" y="1961021"/>
                  </a:lnTo>
                  <a:lnTo>
                    <a:pt x="981075" y="1962150"/>
                  </a:lnTo>
                  <a:lnTo>
                    <a:pt x="933450" y="1961021"/>
                  </a:lnTo>
                  <a:lnTo>
                    <a:pt x="886420" y="1957669"/>
                  </a:lnTo>
                  <a:lnTo>
                    <a:pt x="840035" y="1952145"/>
                  </a:lnTo>
                  <a:lnTo>
                    <a:pt x="794347" y="1944499"/>
                  </a:lnTo>
                  <a:lnTo>
                    <a:pt x="749407" y="1934783"/>
                  </a:lnTo>
                  <a:lnTo>
                    <a:pt x="705264" y="1923047"/>
                  </a:lnTo>
                  <a:lnTo>
                    <a:pt x="661971" y="1909343"/>
                  </a:lnTo>
                  <a:lnTo>
                    <a:pt x="619578" y="1893720"/>
                  </a:lnTo>
                  <a:lnTo>
                    <a:pt x="578136" y="1876230"/>
                  </a:lnTo>
                  <a:lnTo>
                    <a:pt x="537696" y="1856925"/>
                  </a:lnTo>
                  <a:lnTo>
                    <a:pt x="498308" y="1835854"/>
                  </a:lnTo>
                  <a:lnTo>
                    <a:pt x="460024" y="1813069"/>
                  </a:lnTo>
                  <a:lnTo>
                    <a:pt x="422895" y="1788620"/>
                  </a:lnTo>
                  <a:lnTo>
                    <a:pt x="386971" y="1762559"/>
                  </a:lnTo>
                  <a:lnTo>
                    <a:pt x="352303" y="1734936"/>
                  </a:lnTo>
                  <a:lnTo>
                    <a:pt x="318943" y="1705802"/>
                  </a:lnTo>
                  <a:lnTo>
                    <a:pt x="286940" y="1675209"/>
                  </a:lnTo>
                  <a:lnTo>
                    <a:pt x="256347" y="1643206"/>
                  </a:lnTo>
                  <a:lnTo>
                    <a:pt x="227213" y="1609846"/>
                  </a:lnTo>
                  <a:lnTo>
                    <a:pt x="199590" y="1575178"/>
                  </a:lnTo>
                  <a:lnTo>
                    <a:pt x="173529" y="1539254"/>
                  </a:lnTo>
                  <a:lnTo>
                    <a:pt x="149080" y="1502125"/>
                  </a:lnTo>
                  <a:lnTo>
                    <a:pt x="126295" y="1463841"/>
                  </a:lnTo>
                  <a:lnTo>
                    <a:pt x="105224" y="1424453"/>
                  </a:lnTo>
                  <a:lnTo>
                    <a:pt x="85919" y="1384013"/>
                  </a:lnTo>
                  <a:lnTo>
                    <a:pt x="68429" y="1342571"/>
                  </a:lnTo>
                  <a:lnTo>
                    <a:pt x="52806" y="1300178"/>
                  </a:lnTo>
                  <a:lnTo>
                    <a:pt x="39102" y="1256885"/>
                  </a:lnTo>
                  <a:lnTo>
                    <a:pt x="27366" y="1212742"/>
                  </a:lnTo>
                  <a:lnTo>
                    <a:pt x="17650" y="1167802"/>
                  </a:lnTo>
                  <a:lnTo>
                    <a:pt x="10004" y="1122114"/>
                  </a:lnTo>
                  <a:lnTo>
                    <a:pt x="4480" y="1075729"/>
                  </a:lnTo>
                  <a:lnTo>
                    <a:pt x="1128" y="1028699"/>
                  </a:lnTo>
                  <a:lnTo>
                    <a:pt x="0" y="981075"/>
                  </a:lnTo>
                  <a:close/>
                </a:path>
              </a:pathLst>
            </a:custGeom>
            <a:ln w="9525">
              <a:solidFill>
                <a:srgbClr val="CDCDC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5901182" y="5278342"/>
            <a:ext cx="954405" cy="476884"/>
            <a:chOff x="5901182" y="5278342"/>
            <a:chExt cx="954405" cy="476884"/>
          </a:xfrm>
        </p:grpSpPr>
        <p:sp>
          <p:nvSpPr>
            <p:cNvPr id="16" name="object 16"/>
            <p:cNvSpPr/>
            <p:nvPr/>
          </p:nvSpPr>
          <p:spPr>
            <a:xfrm>
              <a:off x="5905944" y="5504362"/>
              <a:ext cx="495300" cy="245745"/>
            </a:xfrm>
            <a:custGeom>
              <a:avLst/>
              <a:gdLst/>
              <a:ahLst/>
              <a:cxnLst/>
              <a:rect l="l" t="t" r="r" b="b"/>
              <a:pathLst>
                <a:path w="495300" h="245745">
                  <a:moveTo>
                    <a:pt x="235576" y="234125"/>
                  </a:moveTo>
                  <a:lnTo>
                    <a:pt x="184695" y="227707"/>
                  </a:lnTo>
                  <a:lnTo>
                    <a:pt x="134038" y="210349"/>
                  </a:lnTo>
                  <a:lnTo>
                    <a:pt x="85725" y="179040"/>
                  </a:lnTo>
                  <a:lnTo>
                    <a:pt x="50006" y="136177"/>
                  </a:lnTo>
                  <a:lnTo>
                    <a:pt x="21431" y="90636"/>
                  </a:lnTo>
                  <a:lnTo>
                    <a:pt x="0" y="36165"/>
                  </a:lnTo>
                  <a:lnTo>
                    <a:pt x="22473" y="24110"/>
                  </a:lnTo>
                  <a:lnTo>
                    <a:pt x="86915" y="4018"/>
                  </a:lnTo>
                  <a:lnTo>
                    <a:pt x="188862" y="0"/>
                  </a:lnTo>
                  <a:lnTo>
                    <a:pt x="323850" y="36165"/>
                  </a:lnTo>
                  <a:lnTo>
                    <a:pt x="341858" y="46583"/>
                  </a:lnTo>
                  <a:lnTo>
                    <a:pt x="382190" y="76646"/>
                  </a:lnTo>
                  <a:lnTo>
                    <a:pt x="424308" y="124569"/>
                  </a:lnTo>
                  <a:lnTo>
                    <a:pt x="447675" y="188565"/>
                  </a:lnTo>
                  <a:lnTo>
                    <a:pt x="455116" y="192137"/>
                  </a:lnTo>
                  <a:lnTo>
                    <a:pt x="471487" y="202852"/>
                  </a:lnTo>
                  <a:lnTo>
                    <a:pt x="475853" y="207615"/>
                  </a:lnTo>
                  <a:lnTo>
                    <a:pt x="419100" y="207615"/>
                  </a:lnTo>
                  <a:lnTo>
                    <a:pt x="398915" y="210684"/>
                  </a:lnTo>
                  <a:lnTo>
                    <a:pt x="368349" y="217884"/>
                  </a:lnTo>
                  <a:lnTo>
                    <a:pt x="329524" y="226200"/>
                  </a:lnTo>
                  <a:lnTo>
                    <a:pt x="284559" y="232618"/>
                  </a:lnTo>
                  <a:lnTo>
                    <a:pt x="235576" y="234125"/>
                  </a:lnTo>
                  <a:close/>
                </a:path>
                <a:path w="495300" h="245745">
                  <a:moveTo>
                    <a:pt x="495300" y="245715"/>
                  </a:moveTo>
                  <a:lnTo>
                    <a:pt x="488751" y="239762"/>
                  </a:lnTo>
                  <a:lnTo>
                    <a:pt x="471487" y="226665"/>
                  </a:lnTo>
                  <a:lnTo>
                    <a:pt x="447079" y="213568"/>
                  </a:lnTo>
                  <a:lnTo>
                    <a:pt x="419100" y="207615"/>
                  </a:lnTo>
                  <a:lnTo>
                    <a:pt x="475853" y="207615"/>
                  </a:lnTo>
                  <a:lnTo>
                    <a:pt x="487858" y="220712"/>
                  </a:lnTo>
                  <a:lnTo>
                    <a:pt x="495300" y="245715"/>
                  </a:lnTo>
                  <a:close/>
                </a:path>
              </a:pathLst>
            </a:custGeom>
            <a:solidFill>
              <a:srgbClr val="DBDB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905944" y="5504362"/>
              <a:ext cx="495300" cy="245745"/>
            </a:xfrm>
            <a:custGeom>
              <a:avLst/>
              <a:gdLst/>
              <a:ahLst/>
              <a:cxnLst/>
              <a:rect l="l" t="t" r="r" b="b"/>
              <a:pathLst>
                <a:path w="495300" h="245745">
                  <a:moveTo>
                    <a:pt x="495300" y="245715"/>
                  </a:moveTo>
                  <a:lnTo>
                    <a:pt x="488751" y="239762"/>
                  </a:lnTo>
                  <a:lnTo>
                    <a:pt x="471487" y="226665"/>
                  </a:lnTo>
                  <a:lnTo>
                    <a:pt x="447079" y="213568"/>
                  </a:lnTo>
                  <a:lnTo>
                    <a:pt x="419100" y="207615"/>
                  </a:lnTo>
                  <a:lnTo>
                    <a:pt x="398915" y="210684"/>
                  </a:lnTo>
                  <a:lnTo>
                    <a:pt x="368349" y="217884"/>
                  </a:lnTo>
                  <a:lnTo>
                    <a:pt x="329524" y="226200"/>
                  </a:lnTo>
                  <a:lnTo>
                    <a:pt x="284559" y="232618"/>
                  </a:lnTo>
                  <a:lnTo>
                    <a:pt x="235576" y="234125"/>
                  </a:lnTo>
                  <a:lnTo>
                    <a:pt x="184695" y="227707"/>
                  </a:lnTo>
                  <a:lnTo>
                    <a:pt x="134038" y="210349"/>
                  </a:lnTo>
                  <a:lnTo>
                    <a:pt x="85725" y="179040"/>
                  </a:lnTo>
                  <a:lnTo>
                    <a:pt x="50006" y="136177"/>
                  </a:lnTo>
                  <a:lnTo>
                    <a:pt x="21431" y="90636"/>
                  </a:lnTo>
                  <a:lnTo>
                    <a:pt x="0" y="36165"/>
                  </a:lnTo>
                  <a:lnTo>
                    <a:pt x="22473" y="24110"/>
                  </a:lnTo>
                  <a:lnTo>
                    <a:pt x="86915" y="4018"/>
                  </a:lnTo>
                  <a:lnTo>
                    <a:pt x="188862" y="0"/>
                  </a:lnTo>
                  <a:lnTo>
                    <a:pt x="323850" y="36165"/>
                  </a:lnTo>
                  <a:lnTo>
                    <a:pt x="341858" y="46583"/>
                  </a:lnTo>
                  <a:lnTo>
                    <a:pt x="382190" y="76646"/>
                  </a:lnTo>
                  <a:lnTo>
                    <a:pt x="424308" y="124569"/>
                  </a:lnTo>
                  <a:lnTo>
                    <a:pt x="447675" y="188565"/>
                  </a:lnTo>
                  <a:lnTo>
                    <a:pt x="455116" y="192137"/>
                  </a:lnTo>
                  <a:lnTo>
                    <a:pt x="471487" y="202852"/>
                  </a:lnTo>
                  <a:lnTo>
                    <a:pt x="487858" y="220712"/>
                  </a:lnTo>
                  <a:lnTo>
                    <a:pt x="495300" y="245715"/>
                  </a:lnTo>
                  <a:close/>
                </a:path>
              </a:pathLst>
            </a:custGeom>
            <a:ln w="9525">
              <a:solidFill>
                <a:srgbClr val="DBDBD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431610" y="5283104"/>
              <a:ext cx="419100" cy="340995"/>
            </a:xfrm>
            <a:custGeom>
              <a:avLst/>
              <a:gdLst/>
              <a:ahLst/>
              <a:cxnLst/>
              <a:rect l="l" t="t" r="r" b="b"/>
              <a:pathLst>
                <a:path w="419100" h="340995">
                  <a:moveTo>
                    <a:pt x="0" y="340518"/>
                  </a:moveTo>
                  <a:lnTo>
                    <a:pt x="36165" y="304353"/>
                  </a:lnTo>
                  <a:lnTo>
                    <a:pt x="91056" y="290033"/>
                  </a:lnTo>
                  <a:lnTo>
                    <a:pt x="128768" y="287506"/>
                  </a:lnTo>
                  <a:lnTo>
                    <a:pt x="175643" y="282146"/>
                  </a:lnTo>
                  <a:lnTo>
                    <a:pt x="227516" y="270789"/>
                  </a:lnTo>
                  <a:lnTo>
                    <a:pt x="280223" y="250267"/>
                  </a:lnTo>
                  <a:lnTo>
                    <a:pt x="329598" y="217415"/>
                  </a:lnTo>
                  <a:lnTo>
                    <a:pt x="371475" y="169068"/>
                  </a:lnTo>
                  <a:lnTo>
                    <a:pt x="395287" y="120253"/>
                  </a:lnTo>
                  <a:lnTo>
                    <a:pt x="411658" y="68609"/>
                  </a:lnTo>
                  <a:lnTo>
                    <a:pt x="419100" y="7143"/>
                  </a:lnTo>
                  <a:lnTo>
                    <a:pt x="395585" y="1785"/>
                  </a:lnTo>
                  <a:lnTo>
                    <a:pt x="330993" y="0"/>
                  </a:lnTo>
                  <a:lnTo>
                    <a:pt x="234255" y="23217"/>
                  </a:lnTo>
                  <a:lnTo>
                    <a:pt x="114300" y="92868"/>
                  </a:lnTo>
                  <a:lnTo>
                    <a:pt x="67865" y="147637"/>
                  </a:lnTo>
                  <a:lnTo>
                    <a:pt x="37951" y="205382"/>
                  </a:lnTo>
                  <a:lnTo>
                    <a:pt x="28575" y="273843"/>
                  </a:lnTo>
                  <a:lnTo>
                    <a:pt x="22770" y="278903"/>
                  </a:lnTo>
                  <a:lnTo>
                    <a:pt x="10715" y="292893"/>
                  </a:lnTo>
                  <a:lnTo>
                    <a:pt x="446" y="314027"/>
                  </a:lnTo>
                  <a:lnTo>
                    <a:pt x="0" y="340518"/>
                  </a:lnTo>
                  <a:close/>
                </a:path>
              </a:pathLst>
            </a:custGeom>
            <a:solidFill>
              <a:srgbClr val="DBDB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431610" y="5283104"/>
              <a:ext cx="419100" cy="340995"/>
            </a:xfrm>
            <a:custGeom>
              <a:avLst/>
              <a:gdLst/>
              <a:ahLst/>
              <a:cxnLst/>
              <a:rect l="l" t="t" r="r" b="b"/>
              <a:pathLst>
                <a:path w="419100" h="340995">
                  <a:moveTo>
                    <a:pt x="0" y="340518"/>
                  </a:moveTo>
                  <a:lnTo>
                    <a:pt x="36165" y="304353"/>
                  </a:lnTo>
                  <a:lnTo>
                    <a:pt x="91056" y="290033"/>
                  </a:lnTo>
                  <a:lnTo>
                    <a:pt x="128768" y="287506"/>
                  </a:lnTo>
                  <a:lnTo>
                    <a:pt x="175643" y="282146"/>
                  </a:lnTo>
                  <a:lnTo>
                    <a:pt x="227516" y="270789"/>
                  </a:lnTo>
                  <a:lnTo>
                    <a:pt x="280223" y="250267"/>
                  </a:lnTo>
                  <a:lnTo>
                    <a:pt x="329598" y="217415"/>
                  </a:lnTo>
                  <a:lnTo>
                    <a:pt x="371475" y="169068"/>
                  </a:lnTo>
                  <a:lnTo>
                    <a:pt x="395287" y="120253"/>
                  </a:lnTo>
                  <a:lnTo>
                    <a:pt x="411658" y="68609"/>
                  </a:lnTo>
                  <a:lnTo>
                    <a:pt x="419100" y="7143"/>
                  </a:lnTo>
                  <a:lnTo>
                    <a:pt x="395585" y="1785"/>
                  </a:lnTo>
                  <a:lnTo>
                    <a:pt x="330993" y="0"/>
                  </a:lnTo>
                  <a:lnTo>
                    <a:pt x="234255" y="23217"/>
                  </a:lnTo>
                  <a:lnTo>
                    <a:pt x="114300" y="92868"/>
                  </a:lnTo>
                  <a:lnTo>
                    <a:pt x="67865" y="147637"/>
                  </a:lnTo>
                  <a:lnTo>
                    <a:pt x="37951" y="205382"/>
                  </a:lnTo>
                  <a:lnTo>
                    <a:pt x="28575" y="273843"/>
                  </a:lnTo>
                  <a:lnTo>
                    <a:pt x="22770" y="278903"/>
                  </a:lnTo>
                  <a:lnTo>
                    <a:pt x="10715" y="292893"/>
                  </a:lnTo>
                  <a:lnTo>
                    <a:pt x="446" y="314027"/>
                  </a:lnTo>
                  <a:lnTo>
                    <a:pt x="0" y="340518"/>
                  </a:lnTo>
                  <a:close/>
                </a:path>
              </a:pathLst>
            </a:custGeom>
            <a:ln w="9525">
              <a:solidFill>
                <a:srgbClr val="DBDBD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" name="object 20"/>
          <p:cNvGrpSpPr/>
          <p:nvPr/>
        </p:nvGrpSpPr>
        <p:grpSpPr>
          <a:xfrm>
            <a:off x="3212007" y="5371903"/>
            <a:ext cx="954405" cy="476884"/>
            <a:chOff x="3212007" y="5371903"/>
            <a:chExt cx="954405" cy="476884"/>
          </a:xfrm>
        </p:grpSpPr>
        <p:sp>
          <p:nvSpPr>
            <p:cNvPr id="21" name="object 21"/>
            <p:cNvSpPr/>
            <p:nvPr/>
          </p:nvSpPr>
          <p:spPr>
            <a:xfrm>
              <a:off x="3216770" y="5597872"/>
              <a:ext cx="495300" cy="245745"/>
            </a:xfrm>
            <a:custGeom>
              <a:avLst/>
              <a:gdLst/>
              <a:ahLst/>
              <a:cxnLst/>
              <a:rect l="l" t="t" r="r" b="b"/>
              <a:pathLst>
                <a:path w="495300" h="245745">
                  <a:moveTo>
                    <a:pt x="235576" y="234125"/>
                  </a:moveTo>
                  <a:lnTo>
                    <a:pt x="184695" y="227707"/>
                  </a:lnTo>
                  <a:lnTo>
                    <a:pt x="134038" y="210349"/>
                  </a:lnTo>
                  <a:lnTo>
                    <a:pt x="85725" y="179040"/>
                  </a:lnTo>
                  <a:lnTo>
                    <a:pt x="50006" y="136177"/>
                  </a:lnTo>
                  <a:lnTo>
                    <a:pt x="21431" y="90636"/>
                  </a:lnTo>
                  <a:lnTo>
                    <a:pt x="0" y="36165"/>
                  </a:lnTo>
                  <a:lnTo>
                    <a:pt x="22473" y="24110"/>
                  </a:lnTo>
                  <a:lnTo>
                    <a:pt x="86915" y="4018"/>
                  </a:lnTo>
                  <a:lnTo>
                    <a:pt x="188862" y="0"/>
                  </a:lnTo>
                  <a:lnTo>
                    <a:pt x="323850" y="36165"/>
                  </a:lnTo>
                  <a:lnTo>
                    <a:pt x="341858" y="46583"/>
                  </a:lnTo>
                  <a:lnTo>
                    <a:pt x="382190" y="76646"/>
                  </a:lnTo>
                  <a:lnTo>
                    <a:pt x="424308" y="124569"/>
                  </a:lnTo>
                  <a:lnTo>
                    <a:pt x="447675" y="188565"/>
                  </a:lnTo>
                  <a:lnTo>
                    <a:pt x="455116" y="192137"/>
                  </a:lnTo>
                  <a:lnTo>
                    <a:pt x="471487" y="202852"/>
                  </a:lnTo>
                  <a:lnTo>
                    <a:pt x="475853" y="207615"/>
                  </a:lnTo>
                  <a:lnTo>
                    <a:pt x="419100" y="207615"/>
                  </a:lnTo>
                  <a:lnTo>
                    <a:pt x="398915" y="210684"/>
                  </a:lnTo>
                  <a:lnTo>
                    <a:pt x="368349" y="217884"/>
                  </a:lnTo>
                  <a:lnTo>
                    <a:pt x="329524" y="226200"/>
                  </a:lnTo>
                  <a:lnTo>
                    <a:pt x="284559" y="232618"/>
                  </a:lnTo>
                  <a:lnTo>
                    <a:pt x="235576" y="234125"/>
                  </a:lnTo>
                  <a:close/>
                </a:path>
                <a:path w="495300" h="245745">
                  <a:moveTo>
                    <a:pt x="495300" y="245715"/>
                  </a:moveTo>
                  <a:lnTo>
                    <a:pt x="488751" y="239762"/>
                  </a:lnTo>
                  <a:lnTo>
                    <a:pt x="471487" y="226665"/>
                  </a:lnTo>
                  <a:lnTo>
                    <a:pt x="447079" y="213568"/>
                  </a:lnTo>
                  <a:lnTo>
                    <a:pt x="419100" y="207615"/>
                  </a:lnTo>
                  <a:lnTo>
                    <a:pt x="475853" y="207615"/>
                  </a:lnTo>
                  <a:lnTo>
                    <a:pt x="487858" y="220712"/>
                  </a:lnTo>
                  <a:lnTo>
                    <a:pt x="495300" y="245715"/>
                  </a:lnTo>
                  <a:close/>
                </a:path>
              </a:pathLst>
            </a:custGeom>
            <a:solidFill>
              <a:srgbClr val="DBDB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3216770" y="5597872"/>
              <a:ext cx="495300" cy="245745"/>
            </a:xfrm>
            <a:custGeom>
              <a:avLst/>
              <a:gdLst/>
              <a:ahLst/>
              <a:cxnLst/>
              <a:rect l="l" t="t" r="r" b="b"/>
              <a:pathLst>
                <a:path w="495300" h="245745">
                  <a:moveTo>
                    <a:pt x="495300" y="245715"/>
                  </a:moveTo>
                  <a:lnTo>
                    <a:pt x="488751" y="239762"/>
                  </a:lnTo>
                  <a:lnTo>
                    <a:pt x="471487" y="226665"/>
                  </a:lnTo>
                  <a:lnTo>
                    <a:pt x="447079" y="213568"/>
                  </a:lnTo>
                  <a:lnTo>
                    <a:pt x="419100" y="207615"/>
                  </a:lnTo>
                  <a:lnTo>
                    <a:pt x="398915" y="210684"/>
                  </a:lnTo>
                  <a:lnTo>
                    <a:pt x="368349" y="217884"/>
                  </a:lnTo>
                  <a:lnTo>
                    <a:pt x="329524" y="226200"/>
                  </a:lnTo>
                  <a:lnTo>
                    <a:pt x="284559" y="232618"/>
                  </a:lnTo>
                  <a:lnTo>
                    <a:pt x="235576" y="234125"/>
                  </a:lnTo>
                  <a:lnTo>
                    <a:pt x="184695" y="227707"/>
                  </a:lnTo>
                  <a:lnTo>
                    <a:pt x="134038" y="210349"/>
                  </a:lnTo>
                  <a:lnTo>
                    <a:pt x="85725" y="179040"/>
                  </a:lnTo>
                  <a:lnTo>
                    <a:pt x="50006" y="136177"/>
                  </a:lnTo>
                  <a:lnTo>
                    <a:pt x="21431" y="90636"/>
                  </a:lnTo>
                  <a:lnTo>
                    <a:pt x="0" y="36165"/>
                  </a:lnTo>
                  <a:lnTo>
                    <a:pt x="22473" y="24110"/>
                  </a:lnTo>
                  <a:lnTo>
                    <a:pt x="86915" y="4018"/>
                  </a:lnTo>
                  <a:lnTo>
                    <a:pt x="188862" y="0"/>
                  </a:lnTo>
                  <a:lnTo>
                    <a:pt x="323850" y="36165"/>
                  </a:lnTo>
                  <a:lnTo>
                    <a:pt x="341858" y="46583"/>
                  </a:lnTo>
                  <a:lnTo>
                    <a:pt x="382190" y="76646"/>
                  </a:lnTo>
                  <a:lnTo>
                    <a:pt x="424308" y="124569"/>
                  </a:lnTo>
                  <a:lnTo>
                    <a:pt x="447675" y="188565"/>
                  </a:lnTo>
                  <a:lnTo>
                    <a:pt x="455116" y="192137"/>
                  </a:lnTo>
                  <a:lnTo>
                    <a:pt x="471487" y="202852"/>
                  </a:lnTo>
                  <a:lnTo>
                    <a:pt x="487858" y="220712"/>
                  </a:lnTo>
                  <a:lnTo>
                    <a:pt x="495300" y="245715"/>
                  </a:lnTo>
                  <a:close/>
                </a:path>
              </a:pathLst>
            </a:custGeom>
            <a:ln w="9525">
              <a:solidFill>
                <a:srgbClr val="DBDBD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3742385" y="5376665"/>
              <a:ext cx="419100" cy="340995"/>
            </a:xfrm>
            <a:custGeom>
              <a:avLst/>
              <a:gdLst/>
              <a:ahLst/>
              <a:cxnLst/>
              <a:rect l="l" t="t" r="r" b="b"/>
              <a:pathLst>
                <a:path w="419100" h="340995">
                  <a:moveTo>
                    <a:pt x="0" y="340518"/>
                  </a:moveTo>
                  <a:lnTo>
                    <a:pt x="36165" y="304353"/>
                  </a:lnTo>
                  <a:lnTo>
                    <a:pt x="91056" y="290033"/>
                  </a:lnTo>
                  <a:lnTo>
                    <a:pt x="128768" y="287506"/>
                  </a:lnTo>
                  <a:lnTo>
                    <a:pt x="175643" y="282146"/>
                  </a:lnTo>
                  <a:lnTo>
                    <a:pt x="227516" y="270789"/>
                  </a:lnTo>
                  <a:lnTo>
                    <a:pt x="280223" y="250267"/>
                  </a:lnTo>
                  <a:lnTo>
                    <a:pt x="329598" y="217415"/>
                  </a:lnTo>
                  <a:lnTo>
                    <a:pt x="371475" y="169068"/>
                  </a:lnTo>
                  <a:lnTo>
                    <a:pt x="395287" y="120253"/>
                  </a:lnTo>
                  <a:lnTo>
                    <a:pt x="411658" y="68609"/>
                  </a:lnTo>
                  <a:lnTo>
                    <a:pt x="419100" y="7143"/>
                  </a:lnTo>
                  <a:lnTo>
                    <a:pt x="395585" y="1785"/>
                  </a:lnTo>
                  <a:lnTo>
                    <a:pt x="330993" y="0"/>
                  </a:lnTo>
                  <a:lnTo>
                    <a:pt x="234255" y="23217"/>
                  </a:lnTo>
                  <a:lnTo>
                    <a:pt x="114300" y="92868"/>
                  </a:lnTo>
                  <a:lnTo>
                    <a:pt x="67865" y="147637"/>
                  </a:lnTo>
                  <a:lnTo>
                    <a:pt x="37951" y="205382"/>
                  </a:lnTo>
                  <a:lnTo>
                    <a:pt x="28575" y="273843"/>
                  </a:lnTo>
                  <a:lnTo>
                    <a:pt x="22770" y="278903"/>
                  </a:lnTo>
                  <a:lnTo>
                    <a:pt x="10715" y="292893"/>
                  </a:lnTo>
                  <a:lnTo>
                    <a:pt x="446" y="314027"/>
                  </a:lnTo>
                  <a:lnTo>
                    <a:pt x="0" y="340518"/>
                  </a:lnTo>
                  <a:close/>
                </a:path>
              </a:pathLst>
            </a:custGeom>
            <a:solidFill>
              <a:srgbClr val="DBDB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742385" y="5376665"/>
              <a:ext cx="419100" cy="340995"/>
            </a:xfrm>
            <a:custGeom>
              <a:avLst/>
              <a:gdLst/>
              <a:ahLst/>
              <a:cxnLst/>
              <a:rect l="l" t="t" r="r" b="b"/>
              <a:pathLst>
                <a:path w="419100" h="340995">
                  <a:moveTo>
                    <a:pt x="0" y="340518"/>
                  </a:moveTo>
                  <a:lnTo>
                    <a:pt x="36165" y="304353"/>
                  </a:lnTo>
                  <a:lnTo>
                    <a:pt x="91056" y="290033"/>
                  </a:lnTo>
                  <a:lnTo>
                    <a:pt x="128768" y="287506"/>
                  </a:lnTo>
                  <a:lnTo>
                    <a:pt x="175643" y="282146"/>
                  </a:lnTo>
                  <a:lnTo>
                    <a:pt x="227516" y="270789"/>
                  </a:lnTo>
                  <a:lnTo>
                    <a:pt x="280223" y="250267"/>
                  </a:lnTo>
                  <a:lnTo>
                    <a:pt x="329598" y="217415"/>
                  </a:lnTo>
                  <a:lnTo>
                    <a:pt x="371475" y="169068"/>
                  </a:lnTo>
                  <a:lnTo>
                    <a:pt x="395287" y="120253"/>
                  </a:lnTo>
                  <a:lnTo>
                    <a:pt x="411658" y="68609"/>
                  </a:lnTo>
                  <a:lnTo>
                    <a:pt x="419100" y="7143"/>
                  </a:lnTo>
                  <a:lnTo>
                    <a:pt x="395585" y="1785"/>
                  </a:lnTo>
                  <a:lnTo>
                    <a:pt x="330993" y="0"/>
                  </a:lnTo>
                  <a:lnTo>
                    <a:pt x="234255" y="23217"/>
                  </a:lnTo>
                  <a:lnTo>
                    <a:pt x="114300" y="92868"/>
                  </a:lnTo>
                  <a:lnTo>
                    <a:pt x="67865" y="147637"/>
                  </a:lnTo>
                  <a:lnTo>
                    <a:pt x="37951" y="205382"/>
                  </a:lnTo>
                  <a:lnTo>
                    <a:pt x="28575" y="273843"/>
                  </a:lnTo>
                  <a:lnTo>
                    <a:pt x="22770" y="278903"/>
                  </a:lnTo>
                  <a:lnTo>
                    <a:pt x="10715" y="292893"/>
                  </a:lnTo>
                  <a:lnTo>
                    <a:pt x="446" y="314027"/>
                  </a:lnTo>
                  <a:lnTo>
                    <a:pt x="0" y="340518"/>
                  </a:lnTo>
                  <a:close/>
                </a:path>
              </a:pathLst>
            </a:custGeom>
            <a:ln w="9525">
              <a:solidFill>
                <a:srgbClr val="DBDBD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/>
          <p:nvPr/>
        </p:nvSpPr>
        <p:spPr>
          <a:xfrm>
            <a:off x="6404571" y="3889031"/>
            <a:ext cx="38100" cy="3667760"/>
          </a:xfrm>
          <a:custGeom>
            <a:avLst/>
            <a:gdLst/>
            <a:ahLst/>
            <a:cxnLst/>
            <a:rect l="l" t="t" r="r" b="b"/>
            <a:pathLst>
              <a:path w="38100" h="3667759">
                <a:moveTo>
                  <a:pt x="0" y="0"/>
                </a:moveTo>
                <a:lnTo>
                  <a:pt x="38100" y="0"/>
                </a:lnTo>
                <a:lnTo>
                  <a:pt x="38100" y="3667464"/>
                </a:lnTo>
                <a:lnTo>
                  <a:pt x="0" y="3667464"/>
                </a:lnTo>
                <a:lnTo>
                  <a:pt x="0" y="0"/>
                </a:lnTo>
                <a:close/>
              </a:path>
            </a:pathLst>
          </a:custGeom>
          <a:solidFill>
            <a:srgbClr val="DBDB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300764" y="5957836"/>
            <a:ext cx="38100" cy="1600200"/>
          </a:xfrm>
          <a:custGeom>
            <a:avLst/>
            <a:gdLst/>
            <a:ahLst/>
            <a:cxnLst/>
            <a:rect l="l" t="t" r="r" b="b"/>
            <a:pathLst>
              <a:path w="38100" h="1600200">
                <a:moveTo>
                  <a:pt x="38100" y="1600200"/>
                </a:moveTo>
                <a:lnTo>
                  <a:pt x="0" y="1600200"/>
                </a:lnTo>
                <a:lnTo>
                  <a:pt x="0" y="0"/>
                </a:lnTo>
                <a:lnTo>
                  <a:pt x="38100" y="0"/>
                </a:lnTo>
                <a:lnTo>
                  <a:pt x="38100" y="1600200"/>
                </a:lnTo>
                <a:close/>
              </a:path>
            </a:pathLst>
          </a:custGeom>
          <a:solidFill>
            <a:srgbClr val="DBDBDD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7" name="object 27"/>
          <p:cNvGrpSpPr/>
          <p:nvPr/>
        </p:nvGrpSpPr>
        <p:grpSpPr>
          <a:xfrm>
            <a:off x="1469532" y="1187797"/>
            <a:ext cx="6285230" cy="6369050"/>
            <a:chOff x="1469532" y="1187797"/>
            <a:chExt cx="6285230" cy="6369050"/>
          </a:xfrm>
        </p:grpSpPr>
        <p:sp>
          <p:nvSpPr>
            <p:cNvPr id="28" name="object 28"/>
            <p:cNvSpPr/>
            <p:nvPr/>
          </p:nvSpPr>
          <p:spPr>
            <a:xfrm>
              <a:off x="2112861" y="4283236"/>
              <a:ext cx="1631950" cy="3273425"/>
            </a:xfrm>
            <a:custGeom>
              <a:avLst/>
              <a:gdLst/>
              <a:ahLst/>
              <a:cxnLst/>
              <a:rect l="l" t="t" r="r" b="b"/>
              <a:pathLst>
                <a:path w="1631950" h="3273425">
                  <a:moveTo>
                    <a:pt x="524230" y="1884908"/>
                  </a:moveTo>
                  <a:lnTo>
                    <a:pt x="486130" y="1884908"/>
                  </a:lnTo>
                  <a:lnTo>
                    <a:pt x="486130" y="3030436"/>
                  </a:lnTo>
                  <a:lnTo>
                    <a:pt x="475843" y="3019221"/>
                  </a:lnTo>
                  <a:lnTo>
                    <a:pt x="471487" y="3014459"/>
                  </a:lnTo>
                  <a:lnTo>
                    <a:pt x="455104" y="3003740"/>
                  </a:lnTo>
                  <a:lnTo>
                    <a:pt x="447675" y="3000171"/>
                  </a:lnTo>
                  <a:lnTo>
                    <a:pt x="424307" y="2936176"/>
                  </a:lnTo>
                  <a:lnTo>
                    <a:pt x="382181" y="2888246"/>
                  </a:lnTo>
                  <a:lnTo>
                    <a:pt x="341845" y="2858185"/>
                  </a:lnTo>
                  <a:lnTo>
                    <a:pt x="323850" y="2847771"/>
                  </a:lnTo>
                  <a:lnTo>
                    <a:pt x="188861" y="2811602"/>
                  </a:lnTo>
                  <a:lnTo>
                    <a:pt x="86906" y="2815615"/>
                  </a:lnTo>
                  <a:lnTo>
                    <a:pt x="22466" y="2835719"/>
                  </a:lnTo>
                  <a:lnTo>
                    <a:pt x="0" y="2847771"/>
                  </a:lnTo>
                  <a:lnTo>
                    <a:pt x="21424" y="2902242"/>
                  </a:lnTo>
                  <a:lnTo>
                    <a:pt x="49999" y="2947784"/>
                  </a:lnTo>
                  <a:lnTo>
                    <a:pt x="75006" y="2979039"/>
                  </a:lnTo>
                  <a:lnTo>
                    <a:pt x="134035" y="3021952"/>
                  </a:lnTo>
                  <a:lnTo>
                    <a:pt x="184683" y="3039313"/>
                  </a:lnTo>
                  <a:lnTo>
                    <a:pt x="235572" y="3045726"/>
                  </a:lnTo>
                  <a:lnTo>
                    <a:pt x="284556" y="3044215"/>
                  </a:lnTo>
                  <a:lnTo>
                    <a:pt x="329514" y="3037802"/>
                  </a:lnTo>
                  <a:lnTo>
                    <a:pt x="368338" y="3029483"/>
                  </a:lnTo>
                  <a:lnTo>
                    <a:pt x="398907" y="3022282"/>
                  </a:lnTo>
                  <a:lnTo>
                    <a:pt x="419100" y="3019221"/>
                  </a:lnTo>
                  <a:lnTo>
                    <a:pt x="447078" y="3025165"/>
                  </a:lnTo>
                  <a:lnTo>
                    <a:pt x="471487" y="3038271"/>
                  </a:lnTo>
                  <a:lnTo>
                    <a:pt x="486130" y="3049384"/>
                  </a:lnTo>
                  <a:lnTo>
                    <a:pt x="486130" y="3273272"/>
                  </a:lnTo>
                  <a:lnTo>
                    <a:pt x="524230" y="3273272"/>
                  </a:lnTo>
                  <a:lnTo>
                    <a:pt x="524230" y="1884908"/>
                  </a:lnTo>
                  <a:close/>
                </a:path>
                <a:path w="1631950" h="3273425">
                  <a:moveTo>
                    <a:pt x="1631759" y="0"/>
                  </a:moveTo>
                  <a:lnTo>
                    <a:pt x="1593659" y="0"/>
                  </a:lnTo>
                  <a:lnTo>
                    <a:pt x="1593659" y="3273272"/>
                  </a:lnTo>
                  <a:lnTo>
                    <a:pt x="1631759" y="3273272"/>
                  </a:lnTo>
                  <a:lnTo>
                    <a:pt x="1631759" y="0"/>
                  </a:lnTo>
                  <a:close/>
                </a:path>
              </a:pathLst>
            </a:custGeom>
            <a:solidFill>
              <a:srgbClr val="DBDB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2112860" y="7094834"/>
              <a:ext cx="495300" cy="245745"/>
            </a:xfrm>
            <a:custGeom>
              <a:avLst/>
              <a:gdLst/>
              <a:ahLst/>
              <a:cxnLst/>
              <a:rect l="l" t="t" r="r" b="b"/>
              <a:pathLst>
                <a:path w="495300" h="245745">
                  <a:moveTo>
                    <a:pt x="495300" y="245715"/>
                  </a:moveTo>
                  <a:lnTo>
                    <a:pt x="488751" y="239762"/>
                  </a:lnTo>
                  <a:lnTo>
                    <a:pt x="471487" y="226665"/>
                  </a:lnTo>
                  <a:lnTo>
                    <a:pt x="447079" y="213568"/>
                  </a:lnTo>
                  <a:lnTo>
                    <a:pt x="419100" y="207615"/>
                  </a:lnTo>
                  <a:lnTo>
                    <a:pt x="398915" y="210684"/>
                  </a:lnTo>
                  <a:lnTo>
                    <a:pt x="368349" y="217884"/>
                  </a:lnTo>
                  <a:lnTo>
                    <a:pt x="329524" y="226200"/>
                  </a:lnTo>
                  <a:lnTo>
                    <a:pt x="284559" y="232618"/>
                  </a:lnTo>
                  <a:lnTo>
                    <a:pt x="235576" y="234125"/>
                  </a:lnTo>
                  <a:lnTo>
                    <a:pt x="184695" y="227707"/>
                  </a:lnTo>
                  <a:lnTo>
                    <a:pt x="134038" y="210349"/>
                  </a:lnTo>
                  <a:lnTo>
                    <a:pt x="85725" y="179040"/>
                  </a:lnTo>
                  <a:lnTo>
                    <a:pt x="50006" y="136177"/>
                  </a:lnTo>
                  <a:lnTo>
                    <a:pt x="21431" y="90636"/>
                  </a:lnTo>
                  <a:lnTo>
                    <a:pt x="0" y="36165"/>
                  </a:lnTo>
                  <a:lnTo>
                    <a:pt x="22473" y="24110"/>
                  </a:lnTo>
                  <a:lnTo>
                    <a:pt x="86915" y="4018"/>
                  </a:lnTo>
                  <a:lnTo>
                    <a:pt x="188862" y="0"/>
                  </a:lnTo>
                  <a:lnTo>
                    <a:pt x="323850" y="36165"/>
                  </a:lnTo>
                  <a:lnTo>
                    <a:pt x="341858" y="46583"/>
                  </a:lnTo>
                  <a:lnTo>
                    <a:pt x="382190" y="76646"/>
                  </a:lnTo>
                  <a:lnTo>
                    <a:pt x="424308" y="124569"/>
                  </a:lnTo>
                  <a:lnTo>
                    <a:pt x="447675" y="188565"/>
                  </a:lnTo>
                  <a:lnTo>
                    <a:pt x="455116" y="192137"/>
                  </a:lnTo>
                  <a:lnTo>
                    <a:pt x="471487" y="202852"/>
                  </a:lnTo>
                  <a:lnTo>
                    <a:pt x="487858" y="220712"/>
                  </a:lnTo>
                  <a:lnTo>
                    <a:pt x="495300" y="245715"/>
                  </a:lnTo>
                  <a:close/>
                </a:path>
              </a:pathLst>
            </a:custGeom>
            <a:ln w="9525">
              <a:solidFill>
                <a:srgbClr val="DBDBD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2638526" y="6873576"/>
              <a:ext cx="419100" cy="340995"/>
            </a:xfrm>
            <a:custGeom>
              <a:avLst/>
              <a:gdLst/>
              <a:ahLst/>
              <a:cxnLst/>
              <a:rect l="l" t="t" r="r" b="b"/>
              <a:pathLst>
                <a:path w="419100" h="340995">
                  <a:moveTo>
                    <a:pt x="0" y="340518"/>
                  </a:moveTo>
                  <a:lnTo>
                    <a:pt x="36165" y="304353"/>
                  </a:lnTo>
                  <a:lnTo>
                    <a:pt x="91056" y="290033"/>
                  </a:lnTo>
                  <a:lnTo>
                    <a:pt x="128768" y="287506"/>
                  </a:lnTo>
                  <a:lnTo>
                    <a:pt x="175643" y="282146"/>
                  </a:lnTo>
                  <a:lnTo>
                    <a:pt x="227516" y="270789"/>
                  </a:lnTo>
                  <a:lnTo>
                    <a:pt x="280223" y="250267"/>
                  </a:lnTo>
                  <a:lnTo>
                    <a:pt x="329598" y="217415"/>
                  </a:lnTo>
                  <a:lnTo>
                    <a:pt x="371475" y="169068"/>
                  </a:lnTo>
                  <a:lnTo>
                    <a:pt x="395287" y="120253"/>
                  </a:lnTo>
                  <a:lnTo>
                    <a:pt x="411658" y="68609"/>
                  </a:lnTo>
                  <a:lnTo>
                    <a:pt x="419100" y="7143"/>
                  </a:lnTo>
                  <a:lnTo>
                    <a:pt x="395585" y="1785"/>
                  </a:lnTo>
                  <a:lnTo>
                    <a:pt x="330993" y="0"/>
                  </a:lnTo>
                  <a:lnTo>
                    <a:pt x="234255" y="23217"/>
                  </a:lnTo>
                  <a:lnTo>
                    <a:pt x="114300" y="92868"/>
                  </a:lnTo>
                  <a:lnTo>
                    <a:pt x="67865" y="147637"/>
                  </a:lnTo>
                  <a:lnTo>
                    <a:pt x="37951" y="205382"/>
                  </a:lnTo>
                  <a:lnTo>
                    <a:pt x="28575" y="273843"/>
                  </a:lnTo>
                  <a:lnTo>
                    <a:pt x="22770" y="278903"/>
                  </a:lnTo>
                  <a:lnTo>
                    <a:pt x="10715" y="292893"/>
                  </a:lnTo>
                  <a:lnTo>
                    <a:pt x="446" y="314027"/>
                  </a:lnTo>
                  <a:lnTo>
                    <a:pt x="0" y="340518"/>
                  </a:lnTo>
                  <a:close/>
                </a:path>
              </a:pathLst>
            </a:custGeom>
            <a:solidFill>
              <a:srgbClr val="DBDB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2638526" y="6873576"/>
              <a:ext cx="419100" cy="340995"/>
            </a:xfrm>
            <a:custGeom>
              <a:avLst/>
              <a:gdLst/>
              <a:ahLst/>
              <a:cxnLst/>
              <a:rect l="l" t="t" r="r" b="b"/>
              <a:pathLst>
                <a:path w="419100" h="340995">
                  <a:moveTo>
                    <a:pt x="0" y="340518"/>
                  </a:moveTo>
                  <a:lnTo>
                    <a:pt x="36165" y="304353"/>
                  </a:lnTo>
                  <a:lnTo>
                    <a:pt x="91056" y="290033"/>
                  </a:lnTo>
                  <a:lnTo>
                    <a:pt x="128768" y="287506"/>
                  </a:lnTo>
                  <a:lnTo>
                    <a:pt x="175643" y="282146"/>
                  </a:lnTo>
                  <a:lnTo>
                    <a:pt x="227516" y="270789"/>
                  </a:lnTo>
                  <a:lnTo>
                    <a:pt x="280223" y="250267"/>
                  </a:lnTo>
                  <a:lnTo>
                    <a:pt x="329598" y="217415"/>
                  </a:lnTo>
                  <a:lnTo>
                    <a:pt x="371475" y="169068"/>
                  </a:lnTo>
                  <a:lnTo>
                    <a:pt x="395287" y="120253"/>
                  </a:lnTo>
                  <a:lnTo>
                    <a:pt x="411658" y="68609"/>
                  </a:lnTo>
                  <a:lnTo>
                    <a:pt x="419100" y="7143"/>
                  </a:lnTo>
                  <a:lnTo>
                    <a:pt x="395585" y="1785"/>
                  </a:lnTo>
                  <a:lnTo>
                    <a:pt x="330993" y="0"/>
                  </a:lnTo>
                  <a:lnTo>
                    <a:pt x="234255" y="23217"/>
                  </a:lnTo>
                  <a:lnTo>
                    <a:pt x="114300" y="92868"/>
                  </a:lnTo>
                  <a:lnTo>
                    <a:pt x="67865" y="147637"/>
                  </a:lnTo>
                  <a:lnTo>
                    <a:pt x="37951" y="205382"/>
                  </a:lnTo>
                  <a:lnTo>
                    <a:pt x="28575" y="273843"/>
                  </a:lnTo>
                  <a:lnTo>
                    <a:pt x="22770" y="278903"/>
                  </a:lnTo>
                  <a:lnTo>
                    <a:pt x="10715" y="292893"/>
                  </a:lnTo>
                  <a:lnTo>
                    <a:pt x="446" y="314027"/>
                  </a:lnTo>
                  <a:lnTo>
                    <a:pt x="0" y="340518"/>
                  </a:lnTo>
                  <a:close/>
                </a:path>
              </a:pathLst>
            </a:custGeom>
            <a:ln w="9525">
              <a:solidFill>
                <a:srgbClr val="DBDBD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559318" y="4079671"/>
              <a:ext cx="2028825" cy="2028825"/>
            </a:xfrm>
            <a:custGeom>
              <a:avLst/>
              <a:gdLst/>
              <a:ahLst/>
              <a:cxnLst/>
              <a:rect l="l" t="t" r="r" b="b"/>
              <a:pathLst>
                <a:path w="2028825" h="2028825">
                  <a:moveTo>
                    <a:pt x="1438275" y="2028825"/>
                  </a:moveTo>
                  <a:lnTo>
                    <a:pt x="590550" y="2028825"/>
                  </a:lnTo>
                  <a:lnTo>
                    <a:pt x="0" y="1438275"/>
                  </a:lnTo>
                  <a:lnTo>
                    <a:pt x="0" y="590550"/>
                  </a:lnTo>
                  <a:lnTo>
                    <a:pt x="590550" y="0"/>
                  </a:lnTo>
                  <a:lnTo>
                    <a:pt x="1438275" y="0"/>
                  </a:lnTo>
                  <a:lnTo>
                    <a:pt x="2028825" y="590550"/>
                  </a:lnTo>
                  <a:lnTo>
                    <a:pt x="2028825" y="1438275"/>
                  </a:lnTo>
                  <a:lnTo>
                    <a:pt x="1438275" y="2028825"/>
                  </a:lnTo>
                  <a:close/>
                </a:path>
              </a:pathLst>
            </a:custGeom>
            <a:solidFill>
              <a:srgbClr val="ED5B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559318" y="4079671"/>
              <a:ext cx="2028825" cy="2028825"/>
            </a:xfrm>
            <a:custGeom>
              <a:avLst/>
              <a:gdLst/>
              <a:ahLst/>
              <a:cxnLst/>
              <a:rect l="l" t="t" r="r" b="b"/>
              <a:pathLst>
                <a:path w="2028825" h="2028825">
                  <a:moveTo>
                    <a:pt x="1438275" y="0"/>
                  </a:moveTo>
                  <a:lnTo>
                    <a:pt x="2028825" y="590550"/>
                  </a:lnTo>
                  <a:lnTo>
                    <a:pt x="2028825" y="1438275"/>
                  </a:lnTo>
                  <a:lnTo>
                    <a:pt x="1438275" y="2028825"/>
                  </a:lnTo>
                  <a:lnTo>
                    <a:pt x="590550" y="2028825"/>
                  </a:lnTo>
                  <a:lnTo>
                    <a:pt x="0" y="1438275"/>
                  </a:lnTo>
                  <a:lnTo>
                    <a:pt x="0" y="590550"/>
                  </a:lnTo>
                  <a:lnTo>
                    <a:pt x="590550" y="0"/>
                  </a:lnTo>
                  <a:lnTo>
                    <a:pt x="1438275" y="0"/>
                  </a:lnTo>
                  <a:close/>
                </a:path>
              </a:pathLst>
            </a:custGeom>
            <a:ln w="9525">
              <a:solidFill>
                <a:srgbClr val="ED5B5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474295" y="3995490"/>
              <a:ext cx="2198370" cy="2198370"/>
            </a:xfrm>
            <a:custGeom>
              <a:avLst/>
              <a:gdLst/>
              <a:ahLst/>
              <a:cxnLst/>
              <a:rect l="l" t="t" r="r" b="b"/>
              <a:pathLst>
                <a:path w="2198370" h="2198370">
                  <a:moveTo>
                    <a:pt x="1898896" y="1853406"/>
                  </a:moveTo>
                  <a:lnTo>
                    <a:pt x="1124501" y="2198190"/>
                  </a:lnTo>
                  <a:lnTo>
                    <a:pt x="344780" y="1898904"/>
                  </a:lnTo>
                  <a:lnTo>
                    <a:pt x="0" y="1124447"/>
                  </a:lnTo>
                  <a:lnTo>
                    <a:pt x="299295" y="344783"/>
                  </a:lnTo>
                  <a:lnTo>
                    <a:pt x="1073690" y="0"/>
                  </a:lnTo>
                  <a:lnTo>
                    <a:pt x="1853361" y="299276"/>
                  </a:lnTo>
                  <a:lnTo>
                    <a:pt x="2198180" y="1073717"/>
                  </a:lnTo>
                  <a:lnTo>
                    <a:pt x="1898896" y="1853406"/>
                  </a:lnTo>
                  <a:close/>
                </a:path>
              </a:pathLst>
            </a:custGeom>
            <a:solidFill>
              <a:srgbClr val="ED5B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474295" y="3995490"/>
              <a:ext cx="2198370" cy="2198370"/>
            </a:xfrm>
            <a:custGeom>
              <a:avLst/>
              <a:gdLst/>
              <a:ahLst/>
              <a:cxnLst/>
              <a:rect l="l" t="t" r="r" b="b"/>
              <a:pathLst>
                <a:path w="2198370" h="2198370">
                  <a:moveTo>
                    <a:pt x="1073690" y="0"/>
                  </a:moveTo>
                  <a:lnTo>
                    <a:pt x="1853398" y="299291"/>
                  </a:lnTo>
                  <a:lnTo>
                    <a:pt x="2198187" y="1073698"/>
                  </a:lnTo>
                  <a:lnTo>
                    <a:pt x="1898896" y="1853406"/>
                  </a:lnTo>
                  <a:lnTo>
                    <a:pt x="1124501" y="2198190"/>
                  </a:lnTo>
                  <a:lnTo>
                    <a:pt x="344780" y="1898904"/>
                  </a:lnTo>
                  <a:lnTo>
                    <a:pt x="0" y="1124447"/>
                  </a:lnTo>
                  <a:lnTo>
                    <a:pt x="299295" y="344783"/>
                  </a:lnTo>
                  <a:lnTo>
                    <a:pt x="1073690" y="0"/>
                  </a:lnTo>
                  <a:close/>
                </a:path>
              </a:pathLst>
            </a:custGeom>
            <a:ln w="9524">
              <a:solidFill>
                <a:srgbClr val="ED5B5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613001" y="4133405"/>
              <a:ext cx="1924050" cy="1924050"/>
            </a:xfrm>
            <a:custGeom>
              <a:avLst/>
              <a:gdLst/>
              <a:ahLst/>
              <a:cxnLst/>
              <a:rect l="l" t="t" r="r" b="b"/>
              <a:pathLst>
                <a:path w="1924050" h="1924050">
                  <a:moveTo>
                    <a:pt x="962025" y="1924050"/>
                  </a:moveTo>
                  <a:lnTo>
                    <a:pt x="913831" y="1922878"/>
                  </a:lnTo>
                  <a:lnTo>
                    <a:pt x="866269" y="1919398"/>
                  </a:lnTo>
                  <a:lnTo>
                    <a:pt x="819393" y="1913666"/>
                  </a:lnTo>
                  <a:lnTo>
                    <a:pt x="773256" y="1905734"/>
                  </a:lnTo>
                  <a:lnTo>
                    <a:pt x="727912" y="1895656"/>
                  </a:lnTo>
                  <a:lnTo>
                    <a:pt x="683416" y="1883488"/>
                  </a:lnTo>
                  <a:lnTo>
                    <a:pt x="639822" y="1869282"/>
                  </a:lnTo>
                  <a:lnTo>
                    <a:pt x="597184" y="1853093"/>
                  </a:lnTo>
                  <a:lnTo>
                    <a:pt x="555555" y="1834975"/>
                  </a:lnTo>
                  <a:lnTo>
                    <a:pt x="514991" y="1814983"/>
                  </a:lnTo>
                  <a:lnTo>
                    <a:pt x="475544" y="1793169"/>
                  </a:lnTo>
                  <a:lnTo>
                    <a:pt x="437269" y="1769588"/>
                  </a:lnTo>
                  <a:lnTo>
                    <a:pt x="400221" y="1744295"/>
                  </a:lnTo>
                  <a:lnTo>
                    <a:pt x="364452" y="1717343"/>
                  </a:lnTo>
                  <a:lnTo>
                    <a:pt x="330018" y="1688787"/>
                  </a:lnTo>
                  <a:lnTo>
                    <a:pt x="296972" y="1658680"/>
                  </a:lnTo>
                  <a:lnTo>
                    <a:pt x="265369" y="1627077"/>
                  </a:lnTo>
                  <a:lnTo>
                    <a:pt x="235262" y="1594031"/>
                  </a:lnTo>
                  <a:lnTo>
                    <a:pt x="206706" y="1559597"/>
                  </a:lnTo>
                  <a:lnTo>
                    <a:pt x="179754" y="1523828"/>
                  </a:lnTo>
                  <a:lnTo>
                    <a:pt x="154461" y="1486780"/>
                  </a:lnTo>
                  <a:lnTo>
                    <a:pt x="130880" y="1448505"/>
                  </a:lnTo>
                  <a:lnTo>
                    <a:pt x="109066" y="1409058"/>
                  </a:lnTo>
                  <a:lnTo>
                    <a:pt x="89074" y="1368494"/>
                  </a:lnTo>
                  <a:lnTo>
                    <a:pt x="70956" y="1326865"/>
                  </a:lnTo>
                  <a:lnTo>
                    <a:pt x="54767" y="1284227"/>
                  </a:lnTo>
                  <a:lnTo>
                    <a:pt x="40561" y="1240633"/>
                  </a:lnTo>
                  <a:lnTo>
                    <a:pt x="28393" y="1196137"/>
                  </a:lnTo>
                  <a:lnTo>
                    <a:pt x="18315" y="1150793"/>
                  </a:lnTo>
                  <a:lnTo>
                    <a:pt x="10383" y="1104656"/>
                  </a:lnTo>
                  <a:lnTo>
                    <a:pt x="4651" y="1057780"/>
                  </a:lnTo>
                  <a:lnTo>
                    <a:pt x="1171" y="1010218"/>
                  </a:lnTo>
                  <a:lnTo>
                    <a:pt x="0" y="962025"/>
                  </a:lnTo>
                  <a:lnTo>
                    <a:pt x="1171" y="913831"/>
                  </a:lnTo>
                  <a:lnTo>
                    <a:pt x="4651" y="866269"/>
                  </a:lnTo>
                  <a:lnTo>
                    <a:pt x="10383" y="819393"/>
                  </a:lnTo>
                  <a:lnTo>
                    <a:pt x="18315" y="773256"/>
                  </a:lnTo>
                  <a:lnTo>
                    <a:pt x="28393" y="727912"/>
                  </a:lnTo>
                  <a:lnTo>
                    <a:pt x="40561" y="683416"/>
                  </a:lnTo>
                  <a:lnTo>
                    <a:pt x="54767" y="639822"/>
                  </a:lnTo>
                  <a:lnTo>
                    <a:pt x="70956" y="597184"/>
                  </a:lnTo>
                  <a:lnTo>
                    <a:pt x="89074" y="555555"/>
                  </a:lnTo>
                  <a:lnTo>
                    <a:pt x="109066" y="514991"/>
                  </a:lnTo>
                  <a:lnTo>
                    <a:pt x="130880" y="475544"/>
                  </a:lnTo>
                  <a:lnTo>
                    <a:pt x="154461" y="437269"/>
                  </a:lnTo>
                  <a:lnTo>
                    <a:pt x="179754" y="400221"/>
                  </a:lnTo>
                  <a:lnTo>
                    <a:pt x="206706" y="364452"/>
                  </a:lnTo>
                  <a:lnTo>
                    <a:pt x="235262" y="330018"/>
                  </a:lnTo>
                  <a:lnTo>
                    <a:pt x="265369" y="296972"/>
                  </a:lnTo>
                  <a:lnTo>
                    <a:pt x="296972" y="265369"/>
                  </a:lnTo>
                  <a:lnTo>
                    <a:pt x="330018" y="235262"/>
                  </a:lnTo>
                  <a:lnTo>
                    <a:pt x="364452" y="206706"/>
                  </a:lnTo>
                  <a:lnTo>
                    <a:pt x="400221" y="179754"/>
                  </a:lnTo>
                  <a:lnTo>
                    <a:pt x="437269" y="154461"/>
                  </a:lnTo>
                  <a:lnTo>
                    <a:pt x="475544" y="130880"/>
                  </a:lnTo>
                  <a:lnTo>
                    <a:pt x="514991" y="109066"/>
                  </a:lnTo>
                  <a:lnTo>
                    <a:pt x="555555" y="89074"/>
                  </a:lnTo>
                  <a:lnTo>
                    <a:pt x="597184" y="70956"/>
                  </a:lnTo>
                  <a:lnTo>
                    <a:pt x="639822" y="54767"/>
                  </a:lnTo>
                  <a:lnTo>
                    <a:pt x="683416" y="40561"/>
                  </a:lnTo>
                  <a:lnTo>
                    <a:pt x="727912" y="28393"/>
                  </a:lnTo>
                  <a:lnTo>
                    <a:pt x="773256" y="18315"/>
                  </a:lnTo>
                  <a:lnTo>
                    <a:pt x="819393" y="10383"/>
                  </a:lnTo>
                  <a:lnTo>
                    <a:pt x="866269" y="4651"/>
                  </a:lnTo>
                  <a:lnTo>
                    <a:pt x="913831" y="1171"/>
                  </a:lnTo>
                  <a:lnTo>
                    <a:pt x="962025" y="0"/>
                  </a:lnTo>
                  <a:lnTo>
                    <a:pt x="1010218" y="1171"/>
                  </a:lnTo>
                  <a:lnTo>
                    <a:pt x="1057780" y="4651"/>
                  </a:lnTo>
                  <a:lnTo>
                    <a:pt x="1104656" y="10383"/>
                  </a:lnTo>
                  <a:lnTo>
                    <a:pt x="1150793" y="18315"/>
                  </a:lnTo>
                  <a:lnTo>
                    <a:pt x="1196137" y="28393"/>
                  </a:lnTo>
                  <a:lnTo>
                    <a:pt x="1240633" y="40561"/>
                  </a:lnTo>
                  <a:lnTo>
                    <a:pt x="1284227" y="54767"/>
                  </a:lnTo>
                  <a:lnTo>
                    <a:pt x="1326865" y="70956"/>
                  </a:lnTo>
                  <a:lnTo>
                    <a:pt x="1368494" y="89074"/>
                  </a:lnTo>
                  <a:lnTo>
                    <a:pt x="1409058" y="109066"/>
                  </a:lnTo>
                  <a:lnTo>
                    <a:pt x="1448505" y="130880"/>
                  </a:lnTo>
                  <a:lnTo>
                    <a:pt x="1486780" y="154461"/>
                  </a:lnTo>
                  <a:lnTo>
                    <a:pt x="1523828" y="179754"/>
                  </a:lnTo>
                  <a:lnTo>
                    <a:pt x="1559597" y="206706"/>
                  </a:lnTo>
                  <a:lnTo>
                    <a:pt x="1594031" y="235262"/>
                  </a:lnTo>
                  <a:lnTo>
                    <a:pt x="1627077" y="265369"/>
                  </a:lnTo>
                  <a:lnTo>
                    <a:pt x="1658680" y="296972"/>
                  </a:lnTo>
                  <a:lnTo>
                    <a:pt x="1688787" y="330018"/>
                  </a:lnTo>
                  <a:lnTo>
                    <a:pt x="1717343" y="364452"/>
                  </a:lnTo>
                  <a:lnTo>
                    <a:pt x="1744295" y="400221"/>
                  </a:lnTo>
                  <a:lnTo>
                    <a:pt x="1769588" y="437269"/>
                  </a:lnTo>
                  <a:lnTo>
                    <a:pt x="1793169" y="475544"/>
                  </a:lnTo>
                  <a:lnTo>
                    <a:pt x="1814983" y="514991"/>
                  </a:lnTo>
                  <a:lnTo>
                    <a:pt x="1834975" y="555555"/>
                  </a:lnTo>
                  <a:lnTo>
                    <a:pt x="1853093" y="597184"/>
                  </a:lnTo>
                  <a:lnTo>
                    <a:pt x="1869282" y="639822"/>
                  </a:lnTo>
                  <a:lnTo>
                    <a:pt x="1883488" y="683416"/>
                  </a:lnTo>
                  <a:lnTo>
                    <a:pt x="1895656" y="727912"/>
                  </a:lnTo>
                  <a:lnTo>
                    <a:pt x="1905734" y="773256"/>
                  </a:lnTo>
                  <a:lnTo>
                    <a:pt x="1913666" y="819393"/>
                  </a:lnTo>
                  <a:lnTo>
                    <a:pt x="1919398" y="866269"/>
                  </a:lnTo>
                  <a:lnTo>
                    <a:pt x="1922878" y="913831"/>
                  </a:lnTo>
                  <a:lnTo>
                    <a:pt x="1924050" y="962025"/>
                  </a:lnTo>
                  <a:lnTo>
                    <a:pt x="1922878" y="1010218"/>
                  </a:lnTo>
                  <a:lnTo>
                    <a:pt x="1919398" y="1057780"/>
                  </a:lnTo>
                  <a:lnTo>
                    <a:pt x="1913666" y="1104656"/>
                  </a:lnTo>
                  <a:lnTo>
                    <a:pt x="1905734" y="1150793"/>
                  </a:lnTo>
                  <a:lnTo>
                    <a:pt x="1895656" y="1196137"/>
                  </a:lnTo>
                  <a:lnTo>
                    <a:pt x="1883488" y="1240633"/>
                  </a:lnTo>
                  <a:lnTo>
                    <a:pt x="1869282" y="1284227"/>
                  </a:lnTo>
                  <a:lnTo>
                    <a:pt x="1853093" y="1326865"/>
                  </a:lnTo>
                  <a:lnTo>
                    <a:pt x="1834975" y="1368494"/>
                  </a:lnTo>
                  <a:lnTo>
                    <a:pt x="1814983" y="1409058"/>
                  </a:lnTo>
                  <a:lnTo>
                    <a:pt x="1793169" y="1448505"/>
                  </a:lnTo>
                  <a:lnTo>
                    <a:pt x="1769588" y="1486780"/>
                  </a:lnTo>
                  <a:lnTo>
                    <a:pt x="1744295" y="1523828"/>
                  </a:lnTo>
                  <a:lnTo>
                    <a:pt x="1717343" y="1559597"/>
                  </a:lnTo>
                  <a:lnTo>
                    <a:pt x="1688787" y="1594031"/>
                  </a:lnTo>
                  <a:lnTo>
                    <a:pt x="1658680" y="1627077"/>
                  </a:lnTo>
                  <a:lnTo>
                    <a:pt x="1627077" y="1658680"/>
                  </a:lnTo>
                  <a:lnTo>
                    <a:pt x="1594031" y="1688787"/>
                  </a:lnTo>
                  <a:lnTo>
                    <a:pt x="1559597" y="1717343"/>
                  </a:lnTo>
                  <a:lnTo>
                    <a:pt x="1523828" y="1744295"/>
                  </a:lnTo>
                  <a:lnTo>
                    <a:pt x="1486780" y="1769588"/>
                  </a:lnTo>
                  <a:lnTo>
                    <a:pt x="1448505" y="1793169"/>
                  </a:lnTo>
                  <a:lnTo>
                    <a:pt x="1409058" y="1814983"/>
                  </a:lnTo>
                  <a:lnTo>
                    <a:pt x="1368494" y="1834975"/>
                  </a:lnTo>
                  <a:lnTo>
                    <a:pt x="1326865" y="1853093"/>
                  </a:lnTo>
                  <a:lnTo>
                    <a:pt x="1284227" y="1869282"/>
                  </a:lnTo>
                  <a:lnTo>
                    <a:pt x="1240633" y="1883488"/>
                  </a:lnTo>
                  <a:lnTo>
                    <a:pt x="1196137" y="1895656"/>
                  </a:lnTo>
                  <a:lnTo>
                    <a:pt x="1150793" y="1905734"/>
                  </a:lnTo>
                  <a:lnTo>
                    <a:pt x="1104656" y="1913666"/>
                  </a:lnTo>
                  <a:lnTo>
                    <a:pt x="1057780" y="1919398"/>
                  </a:lnTo>
                  <a:lnTo>
                    <a:pt x="1010218" y="1922878"/>
                  </a:lnTo>
                  <a:lnTo>
                    <a:pt x="962025" y="19240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613001" y="4133405"/>
              <a:ext cx="1924050" cy="1924050"/>
            </a:xfrm>
            <a:custGeom>
              <a:avLst/>
              <a:gdLst/>
              <a:ahLst/>
              <a:cxnLst/>
              <a:rect l="l" t="t" r="r" b="b"/>
              <a:pathLst>
                <a:path w="1924050" h="1924050">
                  <a:moveTo>
                    <a:pt x="0" y="962025"/>
                  </a:moveTo>
                  <a:lnTo>
                    <a:pt x="1171" y="913831"/>
                  </a:lnTo>
                  <a:lnTo>
                    <a:pt x="4651" y="866269"/>
                  </a:lnTo>
                  <a:lnTo>
                    <a:pt x="10383" y="819393"/>
                  </a:lnTo>
                  <a:lnTo>
                    <a:pt x="18315" y="773256"/>
                  </a:lnTo>
                  <a:lnTo>
                    <a:pt x="28393" y="727912"/>
                  </a:lnTo>
                  <a:lnTo>
                    <a:pt x="40561" y="683416"/>
                  </a:lnTo>
                  <a:lnTo>
                    <a:pt x="54767" y="639822"/>
                  </a:lnTo>
                  <a:lnTo>
                    <a:pt x="70956" y="597184"/>
                  </a:lnTo>
                  <a:lnTo>
                    <a:pt x="89074" y="555555"/>
                  </a:lnTo>
                  <a:lnTo>
                    <a:pt x="109066" y="514991"/>
                  </a:lnTo>
                  <a:lnTo>
                    <a:pt x="130880" y="475544"/>
                  </a:lnTo>
                  <a:lnTo>
                    <a:pt x="154461" y="437269"/>
                  </a:lnTo>
                  <a:lnTo>
                    <a:pt x="179754" y="400221"/>
                  </a:lnTo>
                  <a:lnTo>
                    <a:pt x="206706" y="364452"/>
                  </a:lnTo>
                  <a:lnTo>
                    <a:pt x="235262" y="330018"/>
                  </a:lnTo>
                  <a:lnTo>
                    <a:pt x="265369" y="296972"/>
                  </a:lnTo>
                  <a:lnTo>
                    <a:pt x="296972" y="265369"/>
                  </a:lnTo>
                  <a:lnTo>
                    <a:pt x="330018" y="235262"/>
                  </a:lnTo>
                  <a:lnTo>
                    <a:pt x="364452" y="206706"/>
                  </a:lnTo>
                  <a:lnTo>
                    <a:pt x="400221" y="179754"/>
                  </a:lnTo>
                  <a:lnTo>
                    <a:pt x="437269" y="154461"/>
                  </a:lnTo>
                  <a:lnTo>
                    <a:pt x="475544" y="130880"/>
                  </a:lnTo>
                  <a:lnTo>
                    <a:pt x="514991" y="109066"/>
                  </a:lnTo>
                  <a:lnTo>
                    <a:pt x="555555" y="89074"/>
                  </a:lnTo>
                  <a:lnTo>
                    <a:pt x="597184" y="70956"/>
                  </a:lnTo>
                  <a:lnTo>
                    <a:pt x="639822" y="54767"/>
                  </a:lnTo>
                  <a:lnTo>
                    <a:pt x="683416" y="40561"/>
                  </a:lnTo>
                  <a:lnTo>
                    <a:pt x="727912" y="28393"/>
                  </a:lnTo>
                  <a:lnTo>
                    <a:pt x="773256" y="18315"/>
                  </a:lnTo>
                  <a:lnTo>
                    <a:pt x="819393" y="10383"/>
                  </a:lnTo>
                  <a:lnTo>
                    <a:pt x="866269" y="4651"/>
                  </a:lnTo>
                  <a:lnTo>
                    <a:pt x="913831" y="1171"/>
                  </a:lnTo>
                  <a:lnTo>
                    <a:pt x="962025" y="0"/>
                  </a:lnTo>
                  <a:lnTo>
                    <a:pt x="1010218" y="1171"/>
                  </a:lnTo>
                  <a:lnTo>
                    <a:pt x="1057780" y="4651"/>
                  </a:lnTo>
                  <a:lnTo>
                    <a:pt x="1104656" y="10383"/>
                  </a:lnTo>
                  <a:lnTo>
                    <a:pt x="1150793" y="18315"/>
                  </a:lnTo>
                  <a:lnTo>
                    <a:pt x="1196137" y="28393"/>
                  </a:lnTo>
                  <a:lnTo>
                    <a:pt x="1240633" y="40561"/>
                  </a:lnTo>
                  <a:lnTo>
                    <a:pt x="1284227" y="54767"/>
                  </a:lnTo>
                  <a:lnTo>
                    <a:pt x="1326865" y="70956"/>
                  </a:lnTo>
                  <a:lnTo>
                    <a:pt x="1368494" y="89074"/>
                  </a:lnTo>
                  <a:lnTo>
                    <a:pt x="1409058" y="109066"/>
                  </a:lnTo>
                  <a:lnTo>
                    <a:pt x="1448505" y="130880"/>
                  </a:lnTo>
                  <a:lnTo>
                    <a:pt x="1486780" y="154461"/>
                  </a:lnTo>
                  <a:lnTo>
                    <a:pt x="1523828" y="179754"/>
                  </a:lnTo>
                  <a:lnTo>
                    <a:pt x="1559597" y="206706"/>
                  </a:lnTo>
                  <a:lnTo>
                    <a:pt x="1594031" y="235262"/>
                  </a:lnTo>
                  <a:lnTo>
                    <a:pt x="1627077" y="265369"/>
                  </a:lnTo>
                  <a:lnTo>
                    <a:pt x="1658680" y="296972"/>
                  </a:lnTo>
                  <a:lnTo>
                    <a:pt x="1688787" y="330018"/>
                  </a:lnTo>
                  <a:lnTo>
                    <a:pt x="1717343" y="364452"/>
                  </a:lnTo>
                  <a:lnTo>
                    <a:pt x="1744295" y="400221"/>
                  </a:lnTo>
                  <a:lnTo>
                    <a:pt x="1769588" y="437269"/>
                  </a:lnTo>
                  <a:lnTo>
                    <a:pt x="1793169" y="475544"/>
                  </a:lnTo>
                  <a:lnTo>
                    <a:pt x="1814983" y="514991"/>
                  </a:lnTo>
                  <a:lnTo>
                    <a:pt x="1834975" y="555555"/>
                  </a:lnTo>
                  <a:lnTo>
                    <a:pt x="1853093" y="597184"/>
                  </a:lnTo>
                  <a:lnTo>
                    <a:pt x="1869282" y="639822"/>
                  </a:lnTo>
                  <a:lnTo>
                    <a:pt x="1883488" y="683416"/>
                  </a:lnTo>
                  <a:lnTo>
                    <a:pt x="1895656" y="727912"/>
                  </a:lnTo>
                  <a:lnTo>
                    <a:pt x="1905734" y="773256"/>
                  </a:lnTo>
                  <a:lnTo>
                    <a:pt x="1913666" y="819393"/>
                  </a:lnTo>
                  <a:lnTo>
                    <a:pt x="1919398" y="866269"/>
                  </a:lnTo>
                  <a:lnTo>
                    <a:pt x="1922878" y="913831"/>
                  </a:lnTo>
                  <a:lnTo>
                    <a:pt x="1924050" y="962025"/>
                  </a:lnTo>
                  <a:lnTo>
                    <a:pt x="1922878" y="1010218"/>
                  </a:lnTo>
                  <a:lnTo>
                    <a:pt x="1919398" y="1057780"/>
                  </a:lnTo>
                  <a:lnTo>
                    <a:pt x="1913666" y="1104656"/>
                  </a:lnTo>
                  <a:lnTo>
                    <a:pt x="1905734" y="1150793"/>
                  </a:lnTo>
                  <a:lnTo>
                    <a:pt x="1895656" y="1196137"/>
                  </a:lnTo>
                  <a:lnTo>
                    <a:pt x="1883488" y="1240633"/>
                  </a:lnTo>
                  <a:lnTo>
                    <a:pt x="1869282" y="1284227"/>
                  </a:lnTo>
                  <a:lnTo>
                    <a:pt x="1853093" y="1326865"/>
                  </a:lnTo>
                  <a:lnTo>
                    <a:pt x="1834975" y="1368494"/>
                  </a:lnTo>
                  <a:lnTo>
                    <a:pt x="1814983" y="1409058"/>
                  </a:lnTo>
                  <a:lnTo>
                    <a:pt x="1793169" y="1448505"/>
                  </a:lnTo>
                  <a:lnTo>
                    <a:pt x="1769588" y="1486780"/>
                  </a:lnTo>
                  <a:lnTo>
                    <a:pt x="1744295" y="1523828"/>
                  </a:lnTo>
                  <a:lnTo>
                    <a:pt x="1717343" y="1559597"/>
                  </a:lnTo>
                  <a:lnTo>
                    <a:pt x="1688787" y="1594031"/>
                  </a:lnTo>
                  <a:lnTo>
                    <a:pt x="1658680" y="1627077"/>
                  </a:lnTo>
                  <a:lnTo>
                    <a:pt x="1627077" y="1658680"/>
                  </a:lnTo>
                  <a:lnTo>
                    <a:pt x="1594031" y="1688787"/>
                  </a:lnTo>
                  <a:lnTo>
                    <a:pt x="1559597" y="1717343"/>
                  </a:lnTo>
                  <a:lnTo>
                    <a:pt x="1523828" y="1744295"/>
                  </a:lnTo>
                  <a:lnTo>
                    <a:pt x="1486780" y="1769588"/>
                  </a:lnTo>
                  <a:lnTo>
                    <a:pt x="1448505" y="1793169"/>
                  </a:lnTo>
                  <a:lnTo>
                    <a:pt x="1409058" y="1814983"/>
                  </a:lnTo>
                  <a:lnTo>
                    <a:pt x="1368494" y="1834975"/>
                  </a:lnTo>
                  <a:lnTo>
                    <a:pt x="1326865" y="1853093"/>
                  </a:lnTo>
                  <a:lnTo>
                    <a:pt x="1284227" y="1869282"/>
                  </a:lnTo>
                  <a:lnTo>
                    <a:pt x="1240633" y="1883488"/>
                  </a:lnTo>
                  <a:lnTo>
                    <a:pt x="1196137" y="1895656"/>
                  </a:lnTo>
                  <a:lnTo>
                    <a:pt x="1150793" y="1905734"/>
                  </a:lnTo>
                  <a:lnTo>
                    <a:pt x="1104656" y="1913666"/>
                  </a:lnTo>
                  <a:lnTo>
                    <a:pt x="1057780" y="1919398"/>
                  </a:lnTo>
                  <a:lnTo>
                    <a:pt x="1010218" y="1922878"/>
                  </a:lnTo>
                  <a:lnTo>
                    <a:pt x="962025" y="1924050"/>
                  </a:lnTo>
                  <a:lnTo>
                    <a:pt x="913831" y="1922878"/>
                  </a:lnTo>
                  <a:lnTo>
                    <a:pt x="866269" y="1919398"/>
                  </a:lnTo>
                  <a:lnTo>
                    <a:pt x="819393" y="1913666"/>
                  </a:lnTo>
                  <a:lnTo>
                    <a:pt x="773256" y="1905734"/>
                  </a:lnTo>
                  <a:lnTo>
                    <a:pt x="727912" y="1895656"/>
                  </a:lnTo>
                  <a:lnTo>
                    <a:pt x="683416" y="1883488"/>
                  </a:lnTo>
                  <a:lnTo>
                    <a:pt x="639822" y="1869282"/>
                  </a:lnTo>
                  <a:lnTo>
                    <a:pt x="597184" y="1853093"/>
                  </a:lnTo>
                  <a:lnTo>
                    <a:pt x="555555" y="1834975"/>
                  </a:lnTo>
                  <a:lnTo>
                    <a:pt x="514991" y="1814983"/>
                  </a:lnTo>
                  <a:lnTo>
                    <a:pt x="475544" y="1793169"/>
                  </a:lnTo>
                  <a:lnTo>
                    <a:pt x="437269" y="1769588"/>
                  </a:lnTo>
                  <a:lnTo>
                    <a:pt x="400221" y="1744295"/>
                  </a:lnTo>
                  <a:lnTo>
                    <a:pt x="364452" y="1717343"/>
                  </a:lnTo>
                  <a:lnTo>
                    <a:pt x="330018" y="1688787"/>
                  </a:lnTo>
                  <a:lnTo>
                    <a:pt x="296972" y="1658680"/>
                  </a:lnTo>
                  <a:lnTo>
                    <a:pt x="265369" y="1627077"/>
                  </a:lnTo>
                  <a:lnTo>
                    <a:pt x="235262" y="1594031"/>
                  </a:lnTo>
                  <a:lnTo>
                    <a:pt x="206706" y="1559597"/>
                  </a:lnTo>
                  <a:lnTo>
                    <a:pt x="179754" y="1523828"/>
                  </a:lnTo>
                  <a:lnTo>
                    <a:pt x="154461" y="1486780"/>
                  </a:lnTo>
                  <a:lnTo>
                    <a:pt x="130880" y="1448505"/>
                  </a:lnTo>
                  <a:lnTo>
                    <a:pt x="109066" y="1409058"/>
                  </a:lnTo>
                  <a:lnTo>
                    <a:pt x="89074" y="1368494"/>
                  </a:lnTo>
                  <a:lnTo>
                    <a:pt x="70956" y="1326865"/>
                  </a:lnTo>
                  <a:lnTo>
                    <a:pt x="54767" y="1284227"/>
                  </a:lnTo>
                  <a:lnTo>
                    <a:pt x="40561" y="1240633"/>
                  </a:lnTo>
                  <a:lnTo>
                    <a:pt x="28393" y="1196137"/>
                  </a:lnTo>
                  <a:lnTo>
                    <a:pt x="18315" y="1150793"/>
                  </a:lnTo>
                  <a:lnTo>
                    <a:pt x="10383" y="1104656"/>
                  </a:lnTo>
                  <a:lnTo>
                    <a:pt x="4651" y="1057780"/>
                  </a:lnTo>
                  <a:lnTo>
                    <a:pt x="1171" y="1010218"/>
                  </a:lnTo>
                  <a:lnTo>
                    <a:pt x="0" y="962025"/>
                  </a:lnTo>
                  <a:close/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675155" y="4195508"/>
              <a:ext cx="1800225" cy="1800225"/>
            </a:xfrm>
            <a:custGeom>
              <a:avLst/>
              <a:gdLst/>
              <a:ahLst/>
              <a:cxnLst/>
              <a:rect l="l" t="t" r="r" b="b"/>
              <a:pathLst>
                <a:path w="1800225" h="1800225">
                  <a:moveTo>
                    <a:pt x="895350" y="1800225"/>
                  </a:moveTo>
                  <a:lnTo>
                    <a:pt x="847725" y="1798986"/>
                  </a:lnTo>
                  <a:lnTo>
                    <a:pt x="800756" y="1795308"/>
                  </a:lnTo>
                  <a:lnTo>
                    <a:pt x="754505" y="1789252"/>
                  </a:lnTo>
                  <a:lnTo>
                    <a:pt x="709033" y="1780877"/>
                  </a:lnTo>
                  <a:lnTo>
                    <a:pt x="664401" y="1770242"/>
                  </a:lnTo>
                  <a:lnTo>
                    <a:pt x="620670" y="1757407"/>
                  </a:lnTo>
                  <a:lnTo>
                    <a:pt x="577903" y="1742430"/>
                  </a:lnTo>
                  <a:lnTo>
                    <a:pt x="536160" y="1725372"/>
                  </a:lnTo>
                  <a:lnTo>
                    <a:pt x="495503" y="1706293"/>
                  </a:lnTo>
                  <a:lnTo>
                    <a:pt x="455993" y="1685251"/>
                  </a:lnTo>
                  <a:lnTo>
                    <a:pt x="417691" y="1662305"/>
                  </a:lnTo>
                  <a:lnTo>
                    <a:pt x="380660" y="1637516"/>
                  </a:lnTo>
                  <a:lnTo>
                    <a:pt x="344960" y="1610944"/>
                  </a:lnTo>
                  <a:lnTo>
                    <a:pt x="310652" y="1582646"/>
                  </a:lnTo>
                  <a:lnTo>
                    <a:pt x="277799" y="1552684"/>
                  </a:lnTo>
                  <a:lnTo>
                    <a:pt x="246461" y="1521115"/>
                  </a:lnTo>
                  <a:lnTo>
                    <a:pt x="216701" y="1488001"/>
                  </a:lnTo>
                  <a:lnTo>
                    <a:pt x="188578" y="1453400"/>
                  </a:lnTo>
                  <a:lnTo>
                    <a:pt x="162155" y="1417371"/>
                  </a:lnTo>
                  <a:lnTo>
                    <a:pt x="137493" y="1379975"/>
                  </a:lnTo>
                  <a:lnTo>
                    <a:pt x="114654" y="1341270"/>
                  </a:lnTo>
                  <a:lnTo>
                    <a:pt x="93698" y="1301317"/>
                  </a:lnTo>
                  <a:lnTo>
                    <a:pt x="74688" y="1260174"/>
                  </a:lnTo>
                  <a:lnTo>
                    <a:pt x="57684" y="1217901"/>
                  </a:lnTo>
                  <a:lnTo>
                    <a:pt x="42748" y="1174558"/>
                  </a:lnTo>
                  <a:lnTo>
                    <a:pt x="29942" y="1130204"/>
                  </a:lnTo>
                  <a:lnTo>
                    <a:pt x="19326" y="1084898"/>
                  </a:lnTo>
                  <a:lnTo>
                    <a:pt x="10963" y="1038700"/>
                  </a:lnTo>
                  <a:lnTo>
                    <a:pt x="4913" y="991670"/>
                  </a:lnTo>
                  <a:lnTo>
                    <a:pt x="1238" y="943867"/>
                  </a:lnTo>
                  <a:lnTo>
                    <a:pt x="0" y="895350"/>
                  </a:lnTo>
                  <a:lnTo>
                    <a:pt x="1238" y="847725"/>
                  </a:lnTo>
                  <a:lnTo>
                    <a:pt x="4913" y="800756"/>
                  </a:lnTo>
                  <a:lnTo>
                    <a:pt x="10963" y="754505"/>
                  </a:lnTo>
                  <a:lnTo>
                    <a:pt x="19326" y="709033"/>
                  </a:lnTo>
                  <a:lnTo>
                    <a:pt x="29942" y="664401"/>
                  </a:lnTo>
                  <a:lnTo>
                    <a:pt x="42748" y="620670"/>
                  </a:lnTo>
                  <a:lnTo>
                    <a:pt x="57684" y="577903"/>
                  </a:lnTo>
                  <a:lnTo>
                    <a:pt x="74688" y="536160"/>
                  </a:lnTo>
                  <a:lnTo>
                    <a:pt x="93698" y="495503"/>
                  </a:lnTo>
                  <a:lnTo>
                    <a:pt x="114654" y="455993"/>
                  </a:lnTo>
                  <a:lnTo>
                    <a:pt x="137493" y="417691"/>
                  </a:lnTo>
                  <a:lnTo>
                    <a:pt x="162155" y="380660"/>
                  </a:lnTo>
                  <a:lnTo>
                    <a:pt x="188578" y="344960"/>
                  </a:lnTo>
                  <a:lnTo>
                    <a:pt x="216701" y="310652"/>
                  </a:lnTo>
                  <a:lnTo>
                    <a:pt x="246461" y="277799"/>
                  </a:lnTo>
                  <a:lnTo>
                    <a:pt x="277799" y="246461"/>
                  </a:lnTo>
                  <a:lnTo>
                    <a:pt x="310652" y="216701"/>
                  </a:lnTo>
                  <a:lnTo>
                    <a:pt x="344960" y="188578"/>
                  </a:lnTo>
                  <a:lnTo>
                    <a:pt x="380660" y="162155"/>
                  </a:lnTo>
                  <a:lnTo>
                    <a:pt x="417691" y="137493"/>
                  </a:lnTo>
                  <a:lnTo>
                    <a:pt x="455993" y="114654"/>
                  </a:lnTo>
                  <a:lnTo>
                    <a:pt x="495503" y="93698"/>
                  </a:lnTo>
                  <a:lnTo>
                    <a:pt x="536160" y="74688"/>
                  </a:lnTo>
                  <a:lnTo>
                    <a:pt x="577903" y="57684"/>
                  </a:lnTo>
                  <a:lnTo>
                    <a:pt x="620670" y="42748"/>
                  </a:lnTo>
                  <a:lnTo>
                    <a:pt x="664401" y="29942"/>
                  </a:lnTo>
                  <a:lnTo>
                    <a:pt x="709033" y="19326"/>
                  </a:lnTo>
                  <a:lnTo>
                    <a:pt x="754505" y="10963"/>
                  </a:lnTo>
                  <a:lnTo>
                    <a:pt x="800756" y="4913"/>
                  </a:lnTo>
                  <a:lnTo>
                    <a:pt x="847725" y="1238"/>
                  </a:lnTo>
                  <a:lnTo>
                    <a:pt x="895350" y="0"/>
                  </a:lnTo>
                  <a:lnTo>
                    <a:pt x="943867" y="1238"/>
                  </a:lnTo>
                  <a:lnTo>
                    <a:pt x="991670" y="4913"/>
                  </a:lnTo>
                  <a:lnTo>
                    <a:pt x="1038700" y="10963"/>
                  </a:lnTo>
                  <a:lnTo>
                    <a:pt x="1084898" y="19326"/>
                  </a:lnTo>
                  <a:lnTo>
                    <a:pt x="1130204" y="29942"/>
                  </a:lnTo>
                  <a:lnTo>
                    <a:pt x="1174558" y="42748"/>
                  </a:lnTo>
                  <a:lnTo>
                    <a:pt x="1217901" y="57684"/>
                  </a:lnTo>
                  <a:lnTo>
                    <a:pt x="1260174" y="74688"/>
                  </a:lnTo>
                  <a:lnTo>
                    <a:pt x="1301317" y="93698"/>
                  </a:lnTo>
                  <a:lnTo>
                    <a:pt x="1341270" y="114654"/>
                  </a:lnTo>
                  <a:lnTo>
                    <a:pt x="1379975" y="137493"/>
                  </a:lnTo>
                  <a:lnTo>
                    <a:pt x="1417371" y="162155"/>
                  </a:lnTo>
                  <a:lnTo>
                    <a:pt x="1453400" y="188578"/>
                  </a:lnTo>
                  <a:lnTo>
                    <a:pt x="1488001" y="216701"/>
                  </a:lnTo>
                  <a:lnTo>
                    <a:pt x="1521115" y="246461"/>
                  </a:lnTo>
                  <a:lnTo>
                    <a:pt x="1552684" y="277799"/>
                  </a:lnTo>
                  <a:lnTo>
                    <a:pt x="1582646" y="310652"/>
                  </a:lnTo>
                  <a:lnTo>
                    <a:pt x="1610944" y="344960"/>
                  </a:lnTo>
                  <a:lnTo>
                    <a:pt x="1637516" y="380660"/>
                  </a:lnTo>
                  <a:lnTo>
                    <a:pt x="1662305" y="417691"/>
                  </a:lnTo>
                  <a:lnTo>
                    <a:pt x="1685251" y="455993"/>
                  </a:lnTo>
                  <a:lnTo>
                    <a:pt x="1706293" y="495503"/>
                  </a:lnTo>
                  <a:lnTo>
                    <a:pt x="1725372" y="536160"/>
                  </a:lnTo>
                  <a:lnTo>
                    <a:pt x="1742430" y="577903"/>
                  </a:lnTo>
                  <a:lnTo>
                    <a:pt x="1757407" y="620670"/>
                  </a:lnTo>
                  <a:lnTo>
                    <a:pt x="1770242" y="664401"/>
                  </a:lnTo>
                  <a:lnTo>
                    <a:pt x="1780877" y="709033"/>
                  </a:lnTo>
                  <a:lnTo>
                    <a:pt x="1789252" y="754505"/>
                  </a:lnTo>
                  <a:lnTo>
                    <a:pt x="1795308" y="800756"/>
                  </a:lnTo>
                  <a:lnTo>
                    <a:pt x="1798986" y="847725"/>
                  </a:lnTo>
                  <a:lnTo>
                    <a:pt x="1800225" y="895350"/>
                  </a:lnTo>
                  <a:lnTo>
                    <a:pt x="1798986" y="943867"/>
                  </a:lnTo>
                  <a:lnTo>
                    <a:pt x="1795308" y="991670"/>
                  </a:lnTo>
                  <a:lnTo>
                    <a:pt x="1789252" y="1038700"/>
                  </a:lnTo>
                  <a:lnTo>
                    <a:pt x="1780877" y="1084898"/>
                  </a:lnTo>
                  <a:lnTo>
                    <a:pt x="1770242" y="1130204"/>
                  </a:lnTo>
                  <a:lnTo>
                    <a:pt x="1757407" y="1174558"/>
                  </a:lnTo>
                  <a:lnTo>
                    <a:pt x="1742430" y="1217901"/>
                  </a:lnTo>
                  <a:lnTo>
                    <a:pt x="1725372" y="1260174"/>
                  </a:lnTo>
                  <a:lnTo>
                    <a:pt x="1706293" y="1301317"/>
                  </a:lnTo>
                  <a:lnTo>
                    <a:pt x="1685251" y="1341270"/>
                  </a:lnTo>
                  <a:lnTo>
                    <a:pt x="1662305" y="1379975"/>
                  </a:lnTo>
                  <a:lnTo>
                    <a:pt x="1637516" y="1417371"/>
                  </a:lnTo>
                  <a:lnTo>
                    <a:pt x="1610944" y="1453400"/>
                  </a:lnTo>
                  <a:lnTo>
                    <a:pt x="1582646" y="1488001"/>
                  </a:lnTo>
                  <a:lnTo>
                    <a:pt x="1552684" y="1521115"/>
                  </a:lnTo>
                  <a:lnTo>
                    <a:pt x="1521115" y="1552684"/>
                  </a:lnTo>
                  <a:lnTo>
                    <a:pt x="1488001" y="1582646"/>
                  </a:lnTo>
                  <a:lnTo>
                    <a:pt x="1453400" y="1610944"/>
                  </a:lnTo>
                  <a:lnTo>
                    <a:pt x="1417371" y="1637516"/>
                  </a:lnTo>
                  <a:lnTo>
                    <a:pt x="1379975" y="1662305"/>
                  </a:lnTo>
                  <a:lnTo>
                    <a:pt x="1341270" y="1685251"/>
                  </a:lnTo>
                  <a:lnTo>
                    <a:pt x="1301317" y="1706293"/>
                  </a:lnTo>
                  <a:lnTo>
                    <a:pt x="1260174" y="1725372"/>
                  </a:lnTo>
                  <a:lnTo>
                    <a:pt x="1217901" y="1742430"/>
                  </a:lnTo>
                  <a:lnTo>
                    <a:pt x="1174558" y="1757407"/>
                  </a:lnTo>
                  <a:lnTo>
                    <a:pt x="1130204" y="1770242"/>
                  </a:lnTo>
                  <a:lnTo>
                    <a:pt x="1084898" y="1780877"/>
                  </a:lnTo>
                  <a:lnTo>
                    <a:pt x="1038700" y="1789252"/>
                  </a:lnTo>
                  <a:lnTo>
                    <a:pt x="991670" y="1795308"/>
                  </a:lnTo>
                  <a:lnTo>
                    <a:pt x="943867" y="1798986"/>
                  </a:lnTo>
                  <a:lnTo>
                    <a:pt x="895350" y="1800225"/>
                  </a:lnTo>
                  <a:close/>
                </a:path>
              </a:pathLst>
            </a:custGeom>
            <a:solidFill>
              <a:srgbClr val="FFFD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675155" y="4195508"/>
              <a:ext cx="1800225" cy="1800225"/>
            </a:xfrm>
            <a:custGeom>
              <a:avLst/>
              <a:gdLst/>
              <a:ahLst/>
              <a:cxnLst/>
              <a:rect l="l" t="t" r="r" b="b"/>
              <a:pathLst>
                <a:path w="1800225" h="1800225">
                  <a:moveTo>
                    <a:pt x="0" y="895350"/>
                  </a:moveTo>
                  <a:lnTo>
                    <a:pt x="1238" y="847725"/>
                  </a:lnTo>
                  <a:lnTo>
                    <a:pt x="4913" y="800756"/>
                  </a:lnTo>
                  <a:lnTo>
                    <a:pt x="10963" y="754505"/>
                  </a:lnTo>
                  <a:lnTo>
                    <a:pt x="19326" y="709033"/>
                  </a:lnTo>
                  <a:lnTo>
                    <a:pt x="29942" y="664401"/>
                  </a:lnTo>
                  <a:lnTo>
                    <a:pt x="42748" y="620670"/>
                  </a:lnTo>
                  <a:lnTo>
                    <a:pt x="57684" y="577903"/>
                  </a:lnTo>
                  <a:lnTo>
                    <a:pt x="74688" y="536160"/>
                  </a:lnTo>
                  <a:lnTo>
                    <a:pt x="93698" y="495503"/>
                  </a:lnTo>
                  <a:lnTo>
                    <a:pt x="114654" y="455993"/>
                  </a:lnTo>
                  <a:lnTo>
                    <a:pt x="137493" y="417691"/>
                  </a:lnTo>
                  <a:lnTo>
                    <a:pt x="162155" y="380660"/>
                  </a:lnTo>
                  <a:lnTo>
                    <a:pt x="188578" y="344960"/>
                  </a:lnTo>
                  <a:lnTo>
                    <a:pt x="216701" y="310652"/>
                  </a:lnTo>
                  <a:lnTo>
                    <a:pt x="246461" y="277799"/>
                  </a:lnTo>
                  <a:lnTo>
                    <a:pt x="277799" y="246461"/>
                  </a:lnTo>
                  <a:lnTo>
                    <a:pt x="310652" y="216701"/>
                  </a:lnTo>
                  <a:lnTo>
                    <a:pt x="344960" y="188578"/>
                  </a:lnTo>
                  <a:lnTo>
                    <a:pt x="380660" y="162155"/>
                  </a:lnTo>
                  <a:lnTo>
                    <a:pt x="417691" y="137493"/>
                  </a:lnTo>
                  <a:lnTo>
                    <a:pt x="455993" y="114654"/>
                  </a:lnTo>
                  <a:lnTo>
                    <a:pt x="495503" y="93698"/>
                  </a:lnTo>
                  <a:lnTo>
                    <a:pt x="536160" y="74688"/>
                  </a:lnTo>
                  <a:lnTo>
                    <a:pt x="577903" y="57684"/>
                  </a:lnTo>
                  <a:lnTo>
                    <a:pt x="620670" y="42748"/>
                  </a:lnTo>
                  <a:lnTo>
                    <a:pt x="664401" y="29942"/>
                  </a:lnTo>
                  <a:lnTo>
                    <a:pt x="709033" y="19326"/>
                  </a:lnTo>
                  <a:lnTo>
                    <a:pt x="754505" y="10963"/>
                  </a:lnTo>
                  <a:lnTo>
                    <a:pt x="800756" y="4913"/>
                  </a:lnTo>
                  <a:lnTo>
                    <a:pt x="847725" y="1238"/>
                  </a:lnTo>
                  <a:lnTo>
                    <a:pt x="895350" y="0"/>
                  </a:lnTo>
                  <a:lnTo>
                    <a:pt x="943867" y="1238"/>
                  </a:lnTo>
                  <a:lnTo>
                    <a:pt x="991670" y="4913"/>
                  </a:lnTo>
                  <a:lnTo>
                    <a:pt x="1038700" y="10963"/>
                  </a:lnTo>
                  <a:lnTo>
                    <a:pt x="1084898" y="19326"/>
                  </a:lnTo>
                  <a:lnTo>
                    <a:pt x="1130204" y="29942"/>
                  </a:lnTo>
                  <a:lnTo>
                    <a:pt x="1174558" y="42748"/>
                  </a:lnTo>
                  <a:lnTo>
                    <a:pt x="1217901" y="57684"/>
                  </a:lnTo>
                  <a:lnTo>
                    <a:pt x="1260174" y="74688"/>
                  </a:lnTo>
                  <a:lnTo>
                    <a:pt x="1301317" y="93698"/>
                  </a:lnTo>
                  <a:lnTo>
                    <a:pt x="1341270" y="114654"/>
                  </a:lnTo>
                  <a:lnTo>
                    <a:pt x="1379975" y="137493"/>
                  </a:lnTo>
                  <a:lnTo>
                    <a:pt x="1417371" y="162155"/>
                  </a:lnTo>
                  <a:lnTo>
                    <a:pt x="1453400" y="188578"/>
                  </a:lnTo>
                  <a:lnTo>
                    <a:pt x="1488001" y="216701"/>
                  </a:lnTo>
                  <a:lnTo>
                    <a:pt x="1521115" y="246461"/>
                  </a:lnTo>
                  <a:lnTo>
                    <a:pt x="1552684" y="277799"/>
                  </a:lnTo>
                  <a:lnTo>
                    <a:pt x="1582646" y="310652"/>
                  </a:lnTo>
                  <a:lnTo>
                    <a:pt x="1610944" y="344960"/>
                  </a:lnTo>
                  <a:lnTo>
                    <a:pt x="1637516" y="380660"/>
                  </a:lnTo>
                  <a:lnTo>
                    <a:pt x="1662305" y="417691"/>
                  </a:lnTo>
                  <a:lnTo>
                    <a:pt x="1685251" y="455993"/>
                  </a:lnTo>
                  <a:lnTo>
                    <a:pt x="1706293" y="495503"/>
                  </a:lnTo>
                  <a:lnTo>
                    <a:pt x="1725372" y="536160"/>
                  </a:lnTo>
                  <a:lnTo>
                    <a:pt x="1742430" y="577903"/>
                  </a:lnTo>
                  <a:lnTo>
                    <a:pt x="1757407" y="620670"/>
                  </a:lnTo>
                  <a:lnTo>
                    <a:pt x="1770242" y="664401"/>
                  </a:lnTo>
                  <a:lnTo>
                    <a:pt x="1780877" y="709033"/>
                  </a:lnTo>
                  <a:lnTo>
                    <a:pt x="1789252" y="754505"/>
                  </a:lnTo>
                  <a:lnTo>
                    <a:pt x="1795308" y="800756"/>
                  </a:lnTo>
                  <a:lnTo>
                    <a:pt x="1798986" y="847725"/>
                  </a:lnTo>
                  <a:lnTo>
                    <a:pt x="1800225" y="895350"/>
                  </a:lnTo>
                  <a:lnTo>
                    <a:pt x="1798986" y="943867"/>
                  </a:lnTo>
                  <a:lnTo>
                    <a:pt x="1795308" y="991670"/>
                  </a:lnTo>
                  <a:lnTo>
                    <a:pt x="1789252" y="1038700"/>
                  </a:lnTo>
                  <a:lnTo>
                    <a:pt x="1780877" y="1084898"/>
                  </a:lnTo>
                  <a:lnTo>
                    <a:pt x="1770242" y="1130204"/>
                  </a:lnTo>
                  <a:lnTo>
                    <a:pt x="1757407" y="1174558"/>
                  </a:lnTo>
                  <a:lnTo>
                    <a:pt x="1742430" y="1217901"/>
                  </a:lnTo>
                  <a:lnTo>
                    <a:pt x="1725372" y="1260174"/>
                  </a:lnTo>
                  <a:lnTo>
                    <a:pt x="1706293" y="1301317"/>
                  </a:lnTo>
                  <a:lnTo>
                    <a:pt x="1685251" y="1341270"/>
                  </a:lnTo>
                  <a:lnTo>
                    <a:pt x="1662305" y="1379975"/>
                  </a:lnTo>
                  <a:lnTo>
                    <a:pt x="1637516" y="1417371"/>
                  </a:lnTo>
                  <a:lnTo>
                    <a:pt x="1610944" y="1453400"/>
                  </a:lnTo>
                  <a:lnTo>
                    <a:pt x="1582646" y="1488001"/>
                  </a:lnTo>
                  <a:lnTo>
                    <a:pt x="1552684" y="1521115"/>
                  </a:lnTo>
                  <a:lnTo>
                    <a:pt x="1521115" y="1552684"/>
                  </a:lnTo>
                  <a:lnTo>
                    <a:pt x="1488001" y="1582646"/>
                  </a:lnTo>
                  <a:lnTo>
                    <a:pt x="1453400" y="1610944"/>
                  </a:lnTo>
                  <a:lnTo>
                    <a:pt x="1417371" y="1637516"/>
                  </a:lnTo>
                  <a:lnTo>
                    <a:pt x="1379975" y="1662305"/>
                  </a:lnTo>
                  <a:lnTo>
                    <a:pt x="1341270" y="1685251"/>
                  </a:lnTo>
                  <a:lnTo>
                    <a:pt x="1301317" y="1706293"/>
                  </a:lnTo>
                  <a:lnTo>
                    <a:pt x="1260174" y="1725372"/>
                  </a:lnTo>
                  <a:lnTo>
                    <a:pt x="1217901" y="1742430"/>
                  </a:lnTo>
                  <a:lnTo>
                    <a:pt x="1174558" y="1757407"/>
                  </a:lnTo>
                  <a:lnTo>
                    <a:pt x="1130204" y="1770242"/>
                  </a:lnTo>
                  <a:lnTo>
                    <a:pt x="1084898" y="1780877"/>
                  </a:lnTo>
                  <a:lnTo>
                    <a:pt x="1038700" y="1789252"/>
                  </a:lnTo>
                  <a:lnTo>
                    <a:pt x="991670" y="1795308"/>
                  </a:lnTo>
                  <a:lnTo>
                    <a:pt x="943867" y="1798986"/>
                  </a:lnTo>
                  <a:lnTo>
                    <a:pt x="895350" y="1800225"/>
                  </a:lnTo>
                  <a:lnTo>
                    <a:pt x="847725" y="1798986"/>
                  </a:lnTo>
                  <a:lnTo>
                    <a:pt x="800756" y="1795308"/>
                  </a:lnTo>
                  <a:lnTo>
                    <a:pt x="754505" y="1789252"/>
                  </a:lnTo>
                  <a:lnTo>
                    <a:pt x="709033" y="1780877"/>
                  </a:lnTo>
                  <a:lnTo>
                    <a:pt x="664401" y="1770242"/>
                  </a:lnTo>
                  <a:lnTo>
                    <a:pt x="620670" y="1757407"/>
                  </a:lnTo>
                  <a:lnTo>
                    <a:pt x="577903" y="1742430"/>
                  </a:lnTo>
                  <a:lnTo>
                    <a:pt x="536160" y="1725372"/>
                  </a:lnTo>
                  <a:lnTo>
                    <a:pt x="495503" y="1706293"/>
                  </a:lnTo>
                  <a:lnTo>
                    <a:pt x="455993" y="1685251"/>
                  </a:lnTo>
                  <a:lnTo>
                    <a:pt x="417691" y="1662305"/>
                  </a:lnTo>
                  <a:lnTo>
                    <a:pt x="380660" y="1637516"/>
                  </a:lnTo>
                  <a:lnTo>
                    <a:pt x="344960" y="1610944"/>
                  </a:lnTo>
                  <a:lnTo>
                    <a:pt x="310652" y="1582646"/>
                  </a:lnTo>
                  <a:lnTo>
                    <a:pt x="277799" y="1552684"/>
                  </a:lnTo>
                  <a:lnTo>
                    <a:pt x="246461" y="1521115"/>
                  </a:lnTo>
                  <a:lnTo>
                    <a:pt x="216701" y="1488001"/>
                  </a:lnTo>
                  <a:lnTo>
                    <a:pt x="188578" y="1453400"/>
                  </a:lnTo>
                  <a:lnTo>
                    <a:pt x="162155" y="1417371"/>
                  </a:lnTo>
                  <a:lnTo>
                    <a:pt x="137493" y="1379975"/>
                  </a:lnTo>
                  <a:lnTo>
                    <a:pt x="114654" y="1341270"/>
                  </a:lnTo>
                  <a:lnTo>
                    <a:pt x="93698" y="1301317"/>
                  </a:lnTo>
                  <a:lnTo>
                    <a:pt x="74688" y="1260174"/>
                  </a:lnTo>
                  <a:lnTo>
                    <a:pt x="57684" y="1217901"/>
                  </a:lnTo>
                  <a:lnTo>
                    <a:pt x="42748" y="1174558"/>
                  </a:lnTo>
                  <a:lnTo>
                    <a:pt x="29942" y="1130204"/>
                  </a:lnTo>
                  <a:lnTo>
                    <a:pt x="19326" y="1084898"/>
                  </a:lnTo>
                  <a:lnTo>
                    <a:pt x="10963" y="1038700"/>
                  </a:lnTo>
                  <a:lnTo>
                    <a:pt x="4913" y="991670"/>
                  </a:lnTo>
                  <a:lnTo>
                    <a:pt x="1238" y="943867"/>
                  </a:lnTo>
                  <a:lnTo>
                    <a:pt x="0" y="895350"/>
                  </a:lnTo>
                  <a:close/>
                </a:path>
              </a:pathLst>
            </a:custGeom>
            <a:ln w="9525">
              <a:solidFill>
                <a:srgbClr val="ED5B5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2542527" y="1890064"/>
              <a:ext cx="2295525" cy="2295525"/>
            </a:xfrm>
            <a:custGeom>
              <a:avLst/>
              <a:gdLst/>
              <a:ahLst/>
              <a:cxnLst/>
              <a:rect l="l" t="t" r="r" b="b"/>
              <a:pathLst>
                <a:path w="2295525" h="2295525">
                  <a:moveTo>
                    <a:pt x="1628775" y="2295525"/>
                  </a:moveTo>
                  <a:lnTo>
                    <a:pt x="676275" y="2295525"/>
                  </a:lnTo>
                  <a:lnTo>
                    <a:pt x="0" y="1628775"/>
                  </a:lnTo>
                  <a:lnTo>
                    <a:pt x="0" y="676275"/>
                  </a:lnTo>
                  <a:lnTo>
                    <a:pt x="676275" y="0"/>
                  </a:lnTo>
                  <a:lnTo>
                    <a:pt x="1628775" y="0"/>
                  </a:lnTo>
                  <a:lnTo>
                    <a:pt x="2295525" y="676275"/>
                  </a:lnTo>
                  <a:lnTo>
                    <a:pt x="2295525" y="1628775"/>
                  </a:lnTo>
                  <a:lnTo>
                    <a:pt x="1628775" y="2295525"/>
                  </a:lnTo>
                  <a:close/>
                </a:path>
              </a:pathLst>
            </a:custGeom>
            <a:solidFill>
              <a:srgbClr val="723D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2542527" y="1890064"/>
              <a:ext cx="2295525" cy="2295525"/>
            </a:xfrm>
            <a:custGeom>
              <a:avLst/>
              <a:gdLst/>
              <a:ahLst/>
              <a:cxnLst/>
              <a:rect l="l" t="t" r="r" b="b"/>
              <a:pathLst>
                <a:path w="2295525" h="2295525">
                  <a:moveTo>
                    <a:pt x="1628775" y="0"/>
                  </a:moveTo>
                  <a:lnTo>
                    <a:pt x="2295525" y="676275"/>
                  </a:lnTo>
                  <a:lnTo>
                    <a:pt x="2295525" y="1628775"/>
                  </a:lnTo>
                  <a:lnTo>
                    <a:pt x="1628775" y="2295525"/>
                  </a:lnTo>
                  <a:lnTo>
                    <a:pt x="676275" y="2295525"/>
                  </a:lnTo>
                  <a:lnTo>
                    <a:pt x="0" y="1628775"/>
                  </a:lnTo>
                  <a:lnTo>
                    <a:pt x="0" y="676275"/>
                  </a:lnTo>
                  <a:lnTo>
                    <a:pt x="676275" y="0"/>
                  </a:lnTo>
                  <a:lnTo>
                    <a:pt x="1628775" y="0"/>
                  </a:lnTo>
                  <a:close/>
                </a:path>
              </a:pathLst>
            </a:custGeom>
            <a:ln w="9525">
              <a:solidFill>
                <a:srgbClr val="723D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2449724" y="1794029"/>
              <a:ext cx="2484755" cy="2484755"/>
            </a:xfrm>
            <a:custGeom>
              <a:avLst/>
              <a:gdLst/>
              <a:ahLst/>
              <a:cxnLst/>
              <a:rect l="l" t="t" r="r" b="b"/>
              <a:pathLst>
                <a:path w="2484754" h="2484754">
                  <a:moveTo>
                    <a:pt x="2146584" y="2097081"/>
                  </a:moveTo>
                  <a:lnTo>
                    <a:pt x="1276394" y="2484485"/>
                  </a:lnTo>
                  <a:lnTo>
                    <a:pt x="387392" y="2150463"/>
                  </a:lnTo>
                  <a:lnTo>
                    <a:pt x="0" y="1280298"/>
                  </a:lnTo>
                  <a:lnTo>
                    <a:pt x="342732" y="387448"/>
                  </a:lnTo>
                  <a:lnTo>
                    <a:pt x="1212887" y="0"/>
                  </a:lnTo>
                  <a:lnTo>
                    <a:pt x="2097074" y="346620"/>
                  </a:lnTo>
                  <a:lnTo>
                    <a:pt x="2484466" y="1216784"/>
                  </a:lnTo>
                  <a:lnTo>
                    <a:pt x="2146584" y="2097081"/>
                  </a:lnTo>
                  <a:close/>
                </a:path>
              </a:pathLst>
            </a:custGeom>
            <a:solidFill>
              <a:srgbClr val="723D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2449718" y="1794029"/>
              <a:ext cx="2484755" cy="2484755"/>
            </a:xfrm>
            <a:custGeom>
              <a:avLst/>
              <a:gdLst/>
              <a:ahLst/>
              <a:cxnLst/>
              <a:rect l="l" t="t" r="r" b="b"/>
              <a:pathLst>
                <a:path w="2484754" h="2484754">
                  <a:moveTo>
                    <a:pt x="1212894" y="0"/>
                  </a:moveTo>
                  <a:lnTo>
                    <a:pt x="2097081" y="346620"/>
                  </a:lnTo>
                  <a:lnTo>
                    <a:pt x="2484480" y="1216766"/>
                  </a:lnTo>
                  <a:lnTo>
                    <a:pt x="2146591" y="2097081"/>
                  </a:lnTo>
                  <a:lnTo>
                    <a:pt x="1276401" y="2484485"/>
                  </a:lnTo>
                  <a:lnTo>
                    <a:pt x="387399" y="2150463"/>
                  </a:lnTo>
                  <a:lnTo>
                    <a:pt x="0" y="1280317"/>
                  </a:lnTo>
                  <a:lnTo>
                    <a:pt x="342739" y="387448"/>
                  </a:lnTo>
                  <a:lnTo>
                    <a:pt x="1212894" y="0"/>
                  </a:lnTo>
                  <a:close/>
                </a:path>
              </a:pathLst>
            </a:custGeom>
            <a:ln w="9524">
              <a:solidFill>
                <a:srgbClr val="723D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2603296" y="1950834"/>
              <a:ext cx="2171700" cy="2171700"/>
            </a:xfrm>
            <a:custGeom>
              <a:avLst/>
              <a:gdLst/>
              <a:ahLst/>
              <a:cxnLst/>
              <a:rect l="l" t="t" r="r" b="b"/>
              <a:pathLst>
                <a:path w="2171700" h="2171700">
                  <a:moveTo>
                    <a:pt x="1085849" y="2171699"/>
                  </a:moveTo>
                  <a:lnTo>
                    <a:pt x="1037453" y="2170642"/>
                  </a:lnTo>
                  <a:lnTo>
                    <a:pt x="989601" y="2167500"/>
                  </a:lnTo>
                  <a:lnTo>
                    <a:pt x="942338" y="2162317"/>
                  </a:lnTo>
                  <a:lnTo>
                    <a:pt x="895708" y="2155137"/>
                  </a:lnTo>
                  <a:lnTo>
                    <a:pt x="849754" y="2146003"/>
                  </a:lnTo>
                  <a:lnTo>
                    <a:pt x="804522" y="2134961"/>
                  </a:lnTo>
                  <a:lnTo>
                    <a:pt x="760055" y="2122054"/>
                  </a:lnTo>
                  <a:lnTo>
                    <a:pt x="716397" y="2107325"/>
                  </a:lnTo>
                  <a:lnTo>
                    <a:pt x="673592" y="2090820"/>
                  </a:lnTo>
                  <a:lnTo>
                    <a:pt x="631683" y="2072581"/>
                  </a:lnTo>
                  <a:lnTo>
                    <a:pt x="590716" y="2052654"/>
                  </a:lnTo>
                  <a:lnTo>
                    <a:pt x="550734" y="2031082"/>
                  </a:lnTo>
                  <a:lnTo>
                    <a:pt x="511780" y="2007908"/>
                  </a:lnTo>
                  <a:lnTo>
                    <a:pt x="473900" y="1983178"/>
                  </a:lnTo>
                  <a:lnTo>
                    <a:pt x="437137" y="1956934"/>
                  </a:lnTo>
                  <a:lnTo>
                    <a:pt x="401534" y="1929222"/>
                  </a:lnTo>
                  <a:lnTo>
                    <a:pt x="367137" y="1900084"/>
                  </a:lnTo>
                  <a:lnTo>
                    <a:pt x="333988" y="1869566"/>
                  </a:lnTo>
                  <a:lnTo>
                    <a:pt x="302133" y="1837711"/>
                  </a:lnTo>
                  <a:lnTo>
                    <a:pt x="271615" y="1804562"/>
                  </a:lnTo>
                  <a:lnTo>
                    <a:pt x="242477" y="1770165"/>
                  </a:lnTo>
                  <a:lnTo>
                    <a:pt x="214765" y="1734562"/>
                  </a:lnTo>
                  <a:lnTo>
                    <a:pt x="188521" y="1697799"/>
                  </a:lnTo>
                  <a:lnTo>
                    <a:pt x="163791" y="1659919"/>
                  </a:lnTo>
                  <a:lnTo>
                    <a:pt x="140617" y="1620965"/>
                  </a:lnTo>
                  <a:lnTo>
                    <a:pt x="119045" y="1580983"/>
                  </a:lnTo>
                  <a:lnTo>
                    <a:pt x="99118" y="1540016"/>
                  </a:lnTo>
                  <a:lnTo>
                    <a:pt x="80879" y="1498107"/>
                  </a:lnTo>
                  <a:lnTo>
                    <a:pt x="64374" y="1455302"/>
                  </a:lnTo>
                  <a:lnTo>
                    <a:pt x="49645" y="1411644"/>
                  </a:lnTo>
                  <a:lnTo>
                    <a:pt x="36738" y="1367177"/>
                  </a:lnTo>
                  <a:lnTo>
                    <a:pt x="25696" y="1321945"/>
                  </a:lnTo>
                  <a:lnTo>
                    <a:pt x="16562" y="1275991"/>
                  </a:lnTo>
                  <a:lnTo>
                    <a:pt x="9382" y="1229361"/>
                  </a:lnTo>
                  <a:lnTo>
                    <a:pt x="4199" y="1182098"/>
                  </a:lnTo>
                  <a:lnTo>
                    <a:pt x="1057" y="1134246"/>
                  </a:lnTo>
                  <a:lnTo>
                    <a:pt x="0" y="1085849"/>
                  </a:lnTo>
                  <a:lnTo>
                    <a:pt x="1057" y="1037453"/>
                  </a:lnTo>
                  <a:lnTo>
                    <a:pt x="4199" y="989601"/>
                  </a:lnTo>
                  <a:lnTo>
                    <a:pt x="9382" y="942338"/>
                  </a:lnTo>
                  <a:lnTo>
                    <a:pt x="16562" y="895708"/>
                  </a:lnTo>
                  <a:lnTo>
                    <a:pt x="25696" y="849754"/>
                  </a:lnTo>
                  <a:lnTo>
                    <a:pt x="36738" y="804522"/>
                  </a:lnTo>
                  <a:lnTo>
                    <a:pt x="49645" y="760055"/>
                  </a:lnTo>
                  <a:lnTo>
                    <a:pt x="64374" y="716397"/>
                  </a:lnTo>
                  <a:lnTo>
                    <a:pt x="80879" y="673592"/>
                  </a:lnTo>
                  <a:lnTo>
                    <a:pt x="99118" y="631683"/>
                  </a:lnTo>
                  <a:lnTo>
                    <a:pt x="119045" y="590716"/>
                  </a:lnTo>
                  <a:lnTo>
                    <a:pt x="140617" y="550734"/>
                  </a:lnTo>
                  <a:lnTo>
                    <a:pt x="163791" y="511780"/>
                  </a:lnTo>
                  <a:lnTo>
                    <a:pt x="188521" y="473900"/>
                  </a:lnTo>
                  <a:lnTo>
                    <a:pt x="214765" y="437137"/>
                  </a:lnTo>
                  <a:lnTo>
                    <a:pt x="242477" y="401534"/>
                  </a:lnTo>
                  <a:lnTo>
                    <a:pt x="271615" y="367137"/>
                  </a:lnTo>
                  <a:lnTo>
                    <a:pt x="302133" y="333988"/>
                  </a:lnTo>
                  <a:lnTo>
                    <a:pt x="333988" y="302133"/>
                  </a:lnTo>
                  <a:lnTo>
                    <a:pt x="367137" y="271615"/>
                  </a:lnTo>
                  <a:lnTo>
                    <a:pt x="401534" y="242477"/>
                  </a:lnTo>
                  <a:lnTo>
                    <a:pt x="437137" y="214765"/>
                  </a:lnTo>
                  <a:lnTo>
                    <a:pt x="473900" y="188521"/>
                  </a:lnTo>
                  <a:lnTo>
                    <a:pt x="511780" y="163791"/>
                  </a:lnTo>
                  <a:lnTo>
                    <a:pt x="550734" y="140617"/>
                  </a:lnTo>
                  <a:lnTo>
                    <a:pt x="590716" y="119045"/>
                  </a:lnTo>
                  <a:lnTo>
                    <a:pt x="631683" y="99118"/>
                  </a:lnTo>
                  <a:lnTo>
                    <a:pt x="673592" y="80879"/>
                  </a:lnTo>
                  <a:lnTo>
                    <a:pt x="716397" y="64374"/>
                  </a:lnTo>
                  <a:lnTo>
                    <a:pt x="760055" y="49645"/>
                  </a:lnTo>
                  <a:lnTo>
                    <a:pt x="804522" y="36738"/>
                  </a:lnTo>
                  <a:lnTo>
                    <a:pt x="849754" y="25696"/>
                  </a:lnTo>
                  <a:lnTo>
                    <a:pt x="895708" y="16562"/>
                  </a:lnTo>
                  <a:lnTo>
                    <a:pt x="942338" y="9382"/>
                  </a:lnTo>
                  <a:lnTo>
                    <a:pt x="989601" y="4199"/>
                  </a:lnTo>
                  <a:lnTo>
                    <a:pt x="1037453" y="1057"/>
                  </a:lnTo>
                  <a:lnTo>
                    <a:pt x="1085849" y="0"/>
                  </a:lnTo>
                  <a:lnTo>
                    <a:pt x="1134246" y="1057"/>
                  </a:lnTo>
                  <a:lnTo>
                    <a:pt x="1182098" y="4199"/>
                  </a:lnTo>
                  <a:lnTo>
                    <a:pt x="1229361" y="9382"/>
                  </a:lnTo>
                  <a:lnTo>
                    <a:pt x="1275991" y="16562"/>
                  </a:lnTo>
                  <a:lnTo>
                    <a:pt x="1321945" y="25696"/>
                  </a:lnTo>
                  <a:lnTo>
                    <a:pt x="1367177" y="36738"/>
                  </a:lnTo>
                  <a:lnTo>
                    <a:pt x="1411644" y="49645"/>
                  </a:lnTo>
                  <a:lnTo>
                    <a:pt x="1455302" y="64374"/>
                  </a:lnTo>
                  <a:lnTo>
                    <a:pt x="1498107" y="80879"/>
                  </a:lnTo>
                  <a:lnTo>
                    <a:pt x="1540016" y="99118"/>
                  </a:lnTo>
                  <a:lnTo>
                    <a:pt x="1580983" y="119045"/>
                  </a:lnTo>
                  <a:lnTo>
                    <a:pt x="1620965" y="140617"/>
                  </a:lnTo>
                  <a:lnTo>
                    <a:pt x="1659919" y="163791"/>
                  </a:lnTo>
                  <a:lnTo>
                    <a:pt x="1697799" y="188521"/>
                  </a:lnTo>
                  <a:lnTo>
                    <a:pt x="1734562" y="214765"/>
                  </a:lnTo>
                  <a:lnTo>
                    <a:pt x="1770165" y="242477"/>
                  </a:lnTo>
                  <a:lnTo>
                    <a:pt x="1804562" y="271615"/>
                  </a:lnTo>
                  <a:lnTo>
                    <a:pt x="1837711" y="302133"/>
                  </a:lnTo>
                  <a:lnTo>
                    <a:pt x="1869566" y="333988"/>
                  </a:lnTo>
                  <a:lnTo>
                    <a:pt x="1900084" y="367137"/>
                  </a:lnTo>
                  <a:lnTo>
                    <a:pt x="1929222" y="401534"/>
                  </a:lnTo>
                  <a:lnTo>
                    <a:pt x="1956934" y="437137"/>
                  </a:lnTo>
                  <a:lnTo>
                    <a:pt x="1983178" y="473900"/>
                  </a:lnTo>
                  <a:lnTo>
                    <a:pt x="2007908" y="511780"/>
                  </a:lnTo>
                  <a:lnTo>
                    <a:pt x="2031082" y="550734"/>
                  </a:lnTo>
                  <a:lnTo>
                    <a:pt x="2052654" y="590716"/>
                  </a:lnTo>
                  <a:lnTo>
                    <a:pt x="2072581" y="631683"/>
                  </a:lnTo>
                  <a:lnTo>
                    <a:pt x="2090820" y="673592"/>
                  </a:lnTo>
                  <a:lnTo>
                    <a:pt x="2107325" y="716397"/>
                  </a:lnTo>
                  <a:lnTo>
                    <a:pt x="2122054" y="760055"/>
                  </a:lnTo>
                  <a:lnTo>
                    <a:pt x="2134961" y="804522"/>
                  </a:lnTo>
                  <a:lnTo>
                    <a:pt x="2146003" y="849754"/>
                  </a:lnTo>
                  <a:lnTo>
                    <a:pt x="2155137" y="895708"/>
                  </a:lnTo>
                  <a:lnTo>
                    <a:pt x="2162317" y="942338"/>
                  </a:lnTo>
                  <a:lnTo>
                    <a:pt x="2167500" y="989601"/>
                  </a:lnTo>
                  <a:lnTo>
                    <a:pt x="2170642" y="1037453"/>
                  </a:lnTo>
                  <a:lnTo>
                    <a:pt x="2171699" y="1085849"/>
                  </a:lnTo>
                  <a:lnTo>
                    <a:pt x="2170642" y="1134246"/>
                  </a:lnTo>
                  <a:lnTo>
                    <a:pt x="2167500" y="1182098"/>
                  </a:lnTo>
                  <a:lnTo>
                    <a:pt x="2162317" y="1229361"/>
                  </a:lnTo>
                  <a:lnTo>
                    <a:pt x="2155137" y="1275991"/>
                  </a:lnTo>
                  <a:lnTo>
                    <a:pt x="2146003" y="1321945"/>
                  </a:lnTo>
                  <a:lnTo>
                    <a:pt x="2134961" y="1367177"/>
                  </a:lnTo>
                  <a:lnTo>
                    <a:pt x="2122054" y="1411644"/>
                  </a:lnTo>
                  <a:lnTo>
                    <a:pt x="2107325" y="1455302"/>
                  </a:lnTo>
                  <a:lnTo>
                    <a:pt x="2090820" y="1498107"/>
                  </a:lnTo>
                  <a:lnTo>
                    <a:pt x="2072581" y="1540016"/>
                  </a:lnTo>
                  <a:lnTo>
                    <a:pt x="2052654" y="1580983"/>
                  </a:lnTo>
                  <a:lnTo>
                    <a:pt x="2031082" y="1620965"/>
                  </a:lnTo>
                  <a:lnTo>
                    <a:pt x="2007908" y="1659919"/>
                  </a:lnTo>
                  <a:lnTo>
                    <a:pt x="1983178" y="1697799"/>
                  </a:lnTo>
                  <a:lnTo>
                    <a:pt x="1956934" y="1734562"/>
                  </a:lnTo>
                  <a:lnTo>
                    <a:pt x="1929222" y="1770165"/>
                  </a:lnTo>
                  <a:lnTo>
                    <a:pt x="1900084" y="1804562"/>
                  </a:lnTo>
                  <a:lnTo>
                    <a:pt x="1869566" y="1837711"/>
                  </a:lnTo>
                  <a:lnTo>
                    <a:pt x="1837711" y="1869566"/>
                  </a:lnTo>
                  <a:lnTo>
                    <a:pt x="1804562" y="1900084"/>
                  </a:lnTo>
                  <a:lnTo>
                    <a:pt x="1770165" y="1929222"/>
                  </a:lnTo>
                  <a:lnTo>
                    <a:pt x="1734562" y="1956934"/>
                  </a:lnTo>
                  <a:lnTo>
                    <a:pt x="1697799" y="1983178"/>
                  </a:lnTo>
                  <a:lnTo>
                    <a:pt x="1659919" y="2007908"/>
                  </a:lnTo>
                  <a:lnTo>
                    <a:pt x="1620965" y="2031082"/>
                  </a:lnTo>
                  <a:lnTo>
                    <a:pt x="1580983" y="2052654"/>
                  </a:lnTo>
                  <a:lnTo>
                    <a:pt x="1540016" y="2072581"/>
                  </a:lnTo>
                  <a:lnTo>
                    <a:pt x="1498107" y="2090820"/>
                  </a:lnTo>
                  <a:lnTo>
                    <a:pt x="1455302" y="2107325"/>
                  </a:lnTo>
                  <a:lnTo>
                    <a:pt x="1411644" y="2122054"/>
                  </a:lnTo>
                  <a:lnTo>
                    <a:pt x="1367177" y="2134961"/>
                  </a:lnTo>
                  <a:lnTo>
                    <a:pt x="1321945" y="2146003"/>
                  </a:lnTo>
                  <a:lnTo>
                    <a:pt x="1275991" y="2155137"/>
                  </a:lnTo>
                  <a:lnTo>
                    <a:pt x="1229361" y="2162317"/>
                  </a:lnTo>
                  <a:lnTo>
                    <a:pt x="1182098" y="2167500"/>
                  </a:lnTo>
                  <a:lnTo>
                    <a:pt x="1134246" y="2170642"/>
                  </a:lnTo>
                  <a:lnTo>
                    <a:pt x="1085849" y="21716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2603296" y="1950834"/>
              <a:ext cx="2171700" cy="2171700"/>
            </a:xfrm>
            <a:custGeom>
              <a:avLst/>
              <a:gdLst/>
              <a:ahLst/>
              <a:cxnLst/>
              <a:rect l="l" t="t" r="r" b="b"/>
              <a:pathLst>
                <a:path w="2171700" h="2171700">
                  <a:moveTo>
                    <a:pt x="0" y="1085849"/>
                  </a:moveTo>
                  <a:lnTo>
                    <a:pt x="1057" y="1037453"/>
                  </a:lnTo>
                  <a:lnTo>
                    <a:pt x="4199" y="989601"/>
                  </a:lnTo>
                  <a:lnTo>
                    <a:pt x="9382" y="942338"/>
                  </a:lnTo>
                  <a:lnTo>
                    <a:pt x="16562" y="895708"/>
                  </a:lnTo>
                  <a:lnTo>
                    <a:pt x="25696" y="849754"/>
                  </a:lnTo>
                  <a:lnTo>
                    <a:pt x="36738" y="804522"/>
                  </a:lnTo>
                  <a:lnTo>
                    <a:pt x="49645" y="760055"/>
                  </a:lnTo>
                  <a:lnTo>
                    <a:pt x="64374" y="716397"/>
                  </a:lnTo>
                  <a:lnTo>
                    <a:pt x="80879" y="673592"/>
                  </a:lnTo>
                  <a:lnTo>
                    <a:pt x="99118" y="631683"/>
                  </a:lnTo>
                  <a:lnTo>
                    <a:pt x="119045" y="590716"/>
                  </a:lnTo>
                  <a:lnTo>
                    <a:pt x="140617" y="550734"/>
                  </a:lnTo>
                  <a:lnTo>
                    <a:pt x="163791" y="511780"/>
                  </a:lnTo>
                  <a:lnTo>
                    <a:pt x="188521" y="473900"/>
                  </a:lnTo>
                  <a:lnTo>
                    <a:pt x="214765" y="437137"/>
                  </a:lnTo>
                  <a:lnTo>
                    <a:pt x="242477" y="401534"/>
                  </a:lnTo>
                  <a:lnTo>
                    <a:pt x="271615" y="367137"/>
                  </a:lnTo>
                  <a:lnTo>
                    <a:pt x="302133" y="333988"/>
                  </a:lnTo>
                  <a:lnTo>
                    <a:pt x="333988" y="302133"/>
                  </a:lnTo>
                  <a:lnTo>
                    <a:pt x="367137" y="271615"/>
                  </a:lnTo>
                  <a:lnTo>
                    <a:pt x="401534" y="242477"/>
                  </a:lnTo>
                  <a:lnTo>
                    <a:pt x="437137" y="214765"/>
                  </a:lnTo>
                  <a:lnTo>
                    <a:pt x="473900" y="188521"/>
                  </a:lnTo>
                  <a:lnTo>
                    <a:pt x="511780" y="163791"/>
                  </a:lnTo>
                  <a:lnTo>
                    <a:pt x="550734" y="140617"/>
                  </a:lnTo>
                  <a:lnTo>
                    <a:pt x="590716" y="119045"/>
                  </a:lnTo>
                  <a:lnTo>
                    <a:pt x="631683" y="99118"/>
                  </a:lnTo>
                  <a:lnTo>
                    <a:pt x="673592" y="80879"/>
                  </a:lnTo>
                  <a:lnTo>
                    <a:pt x="716397" y="64374"/>
                  </a:lnTo>
                  <a:lnTo>
                    <a:pt x="760055" y="49645"/>
                  </a:lnTo>
                  <a:lnTo>
                    <a:pt x="804522" y="36738"/>
                  </a:lnTo>
                  <a:lnTo>
                    <a:pt x="849754" y="25696"/>
                  </a:lnTo>
                  <a:lnTo>
                    <a:pt x="895708" y="16562"/>
                  </a:lnTo>
                  <a:lnTo>
                    <a:pt x="942338" y="9382"/>
                  </a:lnTo>
                  <a:lnTo>
                    <a:pt x="989601" y="4199"/>
                  </a:lnTo>
                  <a:lnTo>
                    <a:pt x="1037453" y="1057"/>
                  </a:lnTo>
                  <a:lnTo>
                    <a:pt x="1085849" y="0"/>
                  </a:lnTo>
                  <a:lnTo>
                    <a:pt x="1134246" y="1057"/>
                  </a:lnTo>
                  <a:lnTo>
                    <a:pt x="1182098" y="4199"/>
                  </a:lnTo>
                  <a:lnTo>
                    <a:pt x="1229361" y="9382"/>
                  </a:lnTo>
                  <a:lnTo>
                    <a:pt x="1275991" y="16562"/>
                  </a:lnTo>
                  <a:lnTo>
                    <a:pt x="1321945" y="25696"/>
                  </a:lnTo>
                  <a:lnTo>
                    <a:pt x="1367177" y="36738"/>
                  </a:lnTo>
                  <a:lnTo>
                    <a:pt x="1411644" y="49645"/>
                  </a:lnTo>
                  <a:lnTo>
                    <a:pt x="1455302" y="64374"/>
                  </a:lnTo>
                  <a:lnTo>
                    <a:pt x="1498107" y="80879"/>
                  </a:lnTo>
                  <a:lnTo>
                    <a:pt x="1540016" y="99118"/>
                  </a:lnTo>
                  <a:lnTo>
                    <a:pt x="1580983" y="119045"/>
                  </a:lnTo>
                  <a:lnTo>
                    <a:pt x="1620965" y="140617"/>
                  </a:lnTo>
                  <a:lnTo>
                    <a:pt x="1659919" y="163791"/>
                  </a:lnTo>
                  <a:lnTo>
                    <a:pt x="1697799" y="188521"/>
                  </a:lnTo>
                  <a:lnTo>
                    <a:pt x="1734562" y="214765"/>
                  </a:lnTo>
                  <a:lnTo>
                    <a:pt x="1770165" y="242477"/>
                  </a:lnTo>
                  <a:lnTo>
                    <a:pt x="1804562" y="271615"/>
                  </a:lnTo>
                  <a:lnTo>
                    <a:pt x="1837711" y="302133"/>
                  </a:lnTo>
                  <a:lnTo>
                    <a:pt x="1869566" y="333988"/>
                  </a:lnTo>
                  <a:lnTo>
                    <a:pt x="1900084" y="367137"/>
                  </a:lnTo>
                  <a:lnTo>
                    <a:pt x="1929222" y="401534"/>
                  </a:lnTo>
                  <a:lnTo>
                    <a:pt x="1956934" y="437137"/>
                  </a:lnTo>
                  <a:lnTo>
                    <a:pt x="1983178" y="473900"/>
                  </a:lnTo>
                  <a:lnTo>
                    <a:pt x="2007908" y="511780"/>
                  </a:lnTo>
                  <a:lnTo>
                    <a:pt x="2031082" y="550734"/>
                  </a:lnTo>
                  <a:lnTo>
                    <a:pt x="2052654" y="590716"/>
                  </a:lnTo>
                  <a:lnTo>
                    <a:pt x="2072581" y="631683"/>
                  </a:lnTo>
                  <a:lnTo>
                    <a:pt x="2090820" y="673592"/>
                  </a:lnTo>
                  <a:lnTo>
                    <a:pt x="2107325" y="716397"/>
                  </a:lnTo>
                  <a:lnTo>
                    <a:pt x="2122054" y="760055"/>
                  </a:lnTo>
                  <a:lnTo>
                    <a:pt x="2134961" y="804522"/>
                  </a:lnTo>
                  <a:lnTo>
                    <a:pt x="2146003" y="849754"/>
                  </a:lnTo>
                  <a:lnTo>
                    <a:pt x="2155137" y="895708"/>
                  </a:lnTo>
                  <a:lnTo>
                    <a:pt x="2162317" y="942338"/>
                  </a:lnTo>
                  <a:lnTo>
                    <a:pt x="2167500" y="989601"/>
                  </a:lnTo>
                  <a:lnTo>
                    <a:pt x="2170642" y="1037453"/>
                  </a:lnTo>
                  <a:lnTo>
                    <a:pt x="2171699" y="1085849"/>
                  </a:lnTo>
                  <a:lnTo>
                    <a:pt x="2170642" y="1134246"/>
                  </a:lnTo>
                  <a:lnTo>
                    <a:pt x="2167500" y="1182098"/>
                  </a:lnTo>
                  <a:lnTo>
                    <a:pt x="2162317" y="1229361"/>
                  </a:lnTo>
                  <a:lnTo>
                    <a:pt x="2155137" y="1275991"/>
                  </a:lnTo>
                  <a:lnTo>
                    <a:pt x="2146003" y="1321945"/>
                  </a:lnTo>
                  <a:lnTo>
                    <a:pt x="2134961" y="1367177"/>
                  </a:lnTo>
                  <a:lnTo>
                    <a:pt x="2122054" y="1411644"/>
                  </a:lnTo>
                  <a:lnTo>
                    <a:pt x="2107325" y="1455302"/>
                  </a:lnTo>
                  <a:lnTo>
                    <a:pt x="2090820" y="1498107"/>
                  </a:lnTo>
                  <a:lnTo>
                    <a:pt x="2072581" y="1540016"/>
                  </a:lnTo>
                  <a:lnTo>
                    <a:pt x="2052654" y="1580983"/>
                  </a:lnTo>
                  <a:lnTo>
                    <a:pt x="2031082" y="1620965"/>
                  </a:lnTo>
                  <a:lnTo>
                    <a:pt x="2007908" y="1659919"/>
                  </a:lnTo>
                  <a:lnTo>
                    <a:pt x="1983178" y="1697799"/>
                  </a:lnTo>
                  <a:lnTo>
                    <a:pt x="1956934" y="1734562"/>
                  </a:lnTo>
                  <a:lnTo>
                    <a:pt x="1929222" y="1770165"/>
                  </a:lnTo>
                  <a:lnTo>
                    <a:pt x="1900084" y="1804562"/>
                  </a:lnTo>
                  <a:lnTo>
                    <a:pt x="1869566" y="1837711"/>
                  </a:lnTo>
                  <a:lnTo>
                    <a:pt x="1837711" y="1869566"/>
                  </a:lnTo>
                  <a:lnTo>
                    <a:pt x="1804562" y="1900084"/>
                  </a:lnTo>
                  <a:lnTo>
                    <a:pt x="1770165" y="1929222"/>
                  </a:lnTo>
                  <a:lnTo>
                    <a:pt x="1734562" y="1956934"/>
                  </a:lnTo>
                  <a:lnTo>
                    <a:pt x="1697799" y="1983178"/>
                  </a:lnTo>
                  <a:lnTo>
                    <a:pt x="1659919" y="2007908"/>
                  </a:lnTo>
                  <a:lnTo>
                    <a:pt x="1620965" y="2031082"/>
                  </a:lnTo>
                  <a:lnTo>
                    <a:pt x="1580983" y="2052654"/>
                  </a:lnTo>
                  <a:lnTo>
                    <a:pt x="1540016" y="2072581"/>
                  </a:lnTo>
                  <a:lnTo>
                    <a:pt x="1498107" y="2090820"/>
                  </a:lnTo>
                  <a:lnTo>
                    <a:pt x="1455302" y="2107325"/>
                  </a:lnTo>
                  <a:lnTo>
                    <a:pt x="1411644" y="2122054"/>
                  </a:lnTo>
                  <a:lnTo>
                    <a:pt x="1367177" y="2134961"/>
                  </a:lnTo>
                  <a:lnTo>
                    <a:pt x="1321945" y="2146003"/>
                  </a:lnTo>
                  <a:lnTo>
                    <a:pt x="1275991" y="2155137"/>
                  </a:lnTo>
                  <a:lnTo>
                    <a:pt x="1229361" y="2162317"/>
                  </a:lnTo>
                  <a:lnTo>
                    <a:pt x="1182098" y="2167500"/>
                  </a:lnTo>
                  <a:lnTo>
                    <a:pt x="1134246" y="2170642"/>
                  </a:lnTo>
                  <a:lnTo>
                    <a:pt x="1085849" y="2171699"/>
                  </a:lnTo>
                  <a:lnTo>
                    <a:pt x="1037453" y="2170642"/>
                  </a:lnTo>
                  <a:lnTo>
                    <a:pt x="989601" y="2167500"/>
                  </a:lnTo>
                  <a:lnTo>
                    <a:pt x="942338" y="2162317"/>
                  </a:lnTo>
                  <a:lnTo>
                    <a:pt x="895708" y="2155137"/>
                  </a:lnTo>
                  <a:lnTo>
                    <a:pt x="849754" y="2146003"/>
                  </a:lnTo>
                  <a:lnTo>
                    <a:pt x="804522" y="2134961"/>
                  </a:lnTo>
                  <a:lnTo>
                    <a:pt x="760055" y="2122054"/>
                  </a:lnTo>
                  <a:lnTo>
                    <a:pt x="716397" y="2107325"/>
                  </a:lnTo>
                  <a:lnTo>
                    <a:pt x="673592" y="2090820"/>
                  </a:lnTo>
                  <a:lnTo>
                    <a:pt x="631683" y="2072581"/>
                  </a:lnTo>
                  <a:lnTo>
                    <a:pt x="590716" y="2052654"/>
                  </a:lnTo>
                  <a:lnTo>
                    <a:pt x="550734" y="2031082"/>
                  </a:lnTo>
                  <a:lnTo>
                    <a:pt x="511780" y="2007908"/>
                  </a:lnTo>
                  <a:lnTo>
                    <a:pt x="473900" y="1983178"/>
                  </a:lnTo>
                  <a:lnTo>
                    <a:pt x="437137" y="1956934"/>
                  </a:lnTo>
                  <a:lnTo>
                    <a:pt x="401534" y="1929222"/>
                  </a:lnTo>
                  <a:lnTo>
                    <a:pt x="367137" y="1900084"/>
                  </a:lnTo>
                  <a:lnTo>
                    <a:pt x="333988" y="1869566"/>
                  </a:lnTo>
                  <a:lnTo>
                    <a:pt x="302133" y="1837711"/>
                  </a:lnTo>
                  <a:lnTo>
                    <a:pt x="271615" y="1804562"/>
                  </a:lnTo>
                  <a:lnTo>
                    <a:pt x="242477" y="1770165"/>
                  </a:lnTo>
                  <a:lnTo>
                    <a:pt x="214765" y="1734562"/>
                  </a:lnTo>
                  <a:lnTo>
                    <a:pt x="188521" y="1697799"/>
                  </a:lnTo>
                  <a:lnTo>
                    <a:pt x="163791" y="1659919"/>
                  </a:lnTo>
                  <a:lnTo>
                    <a:pt x="140617" y="1620965"/>
                  </a:lnTo>
                  <a:lnTo>
                    <a:pt x="119045" y="1580983"/>
                  </a:lnTo>
                  <a:lnTo>
                    <a:pt x="99118" y="1540016"/>
                  </a:lnTo>
                  <a:lnTo>
                    <a:pt x="80879" y="1498107"/>
                  </a:lnTo>
                  <a:lnTo>
                    <a:pt x="64374" y="1455302"/>
                  </a:lnTo>
                  <a:lnTo>
                    <a:pt x="49645" y="1411644"/>
                  </a:lnTo>
                  <a:lnTo>
                    <a:pt x="36738" y="1367177"/>
                  </a:lnTo>
                  <a:lnTo>
                    <a:pt x="25696" y="1321945"/>
                  </a:lnTo>
                  <a:lnTo>
                    <a:pt x="16562" y="1275991"/>
                  </a:lnTo>
                  <a:lnTo>
                    <a:pt x="9382" y="1229361"/>
                  </a:lnTo>
                  <a:lnTo>
                    <a:pt x="4199" y="1182098"/>
                  </a:lnTo>
                  <a:lnTo>
                    <a:pt x="1057" y="1134246"/>
                  </a:lnTo>
                  <a:lnTo>
                    <a:pt x="0" y="1085849"/>
                  </a:lnTo>
                  <a:close/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2662529" y="2010067"/>
              <a:ext cx="2057400" cy="2057400"/>
            </a:xfrm>
            <a:custGeom>
              <a:avLst/>
              <a:gdLst/>
              <a:ahLst/>
              <a:cxnLst/>
              <a:rect l="l" t="t" r="r" b="b"/>
              <a:pathLst>
                <a:path w="2057400" h="2057400">
                  <a:moveTo>
                    <a:pt x="1028700" y="2057400"/>
                  </a:moveTo>
                  <a:lnTo>
                    <a:pt x="980002" y="2056288"/>
                  </a:lnTo>
                  <a:lnTo>
                    <a:pt x="931912" y="2052985"/>
                  </a:lnTo>
                  <a:lnTo>
                    <a:pt x="884478" y="2047538"/>
                  </a:lnTo>
                  <a:lnTo>
                    <a:pt x="837747" y="2039997"/>
                  </a:lnTo>
                  <a:lnTo>
                    <a:pt x="791769" y="2030407"/>
                  </a:lnTo>
                  <a:lnTo>
                    <a:pt x="746590" y="2018819"/>
                  </a:lnTo>
                  <a:lnTo>
                    <a:pt x="702259" y="2005279"/>
                  </a:lnTo>
                  <a:lnTo>
                    <a:pt x="658823" y="1989835"/>
                  </a:lnTo>
                  <a:lnTo>
                    <a:pt x="616332" y="1972536"/>
                  </a:lnTo>
                  <a:lnTo>
                    <a:pt x="574832" y="1953430"/>
                  </a:lnTo>
                  <a:lnTo>
                    <a:pt x="534372" y="1932564"/>
                  </a:lnTo>
                  <a:lnTo>
                    <a:pt x="494999" y="1909986"/>
                  </a:lnTo>
                  <a:lnTo>
                    <a:pt x="456762" y="1885746"/>
                  </a:lnTo>
                  <a:lnTo>
                    <a:pt x="419709" y="1859889"/>
                  </a:lnTo>
                  <a:lnTo>
                    <a:pt x="383888" y="1832465"/>
                  </a:lnTo>
                  <a:lnTo>
                    <a:pt x="349346" y="1803522"/>
                  </a:lnTo>
                  <a:lnTo>
                    <a:pt x="316131" y="1773106"/>
                  </a:lnTo>
                  <a:lnTo>
                    <a:pt x="284293" y="1741268"/>
                  </a:lnTo>
                  <a:lnTo>
                    <a:pt x="253877" y="1708053"/>
                  </a:lnTo>
                  <a:lnTo>
                    <a:pt x="224934" y="1673511"/>
                  </a:lnTo>
                  <a:lnTo>
                    <a:pt x="197510" y="1637690"/>
                  </a:lnTo>
                  <a:lnTo>
                    <a:pt x="171653" y="1600637"/>
                  </a:lnTo>
                  <a:lnTo>
                    <a:pt x="147413" y="1562400"/>
                  </a:lnTo>
                  <a:lnTo>
                    <a:pt x="124835" y="1523027"/>
                  </a:lnTo>
                  <a:lnTo>
                    <a:pt x="103969" y="1482567"/>
                  </a:lnTo>
                  <a:lnTo>
                    <a:pt x="84863" y="1441067"/>
                  </a:lnTo>
                  <a:lnTo>
                    <a:pt x="67564" y="1398576"/>
                  </a:lnTo>
                  <a:lnTo>
                    <a:pt x="52120" y="1355140"/>
                  </a:lnTo>
                  <a:lnTo>
                    <a:pt x="38580" y="1310809"/>
                  </a:lnTo>
                  <a:lnTo>
                    <a:pt x="26992" y="1265630"/>
                  </a:lnTo>
                  <a:lnTo>
                    <a:pt x="17402" y="1219652"/>
                  </a:lnTo>
                  <a:lnTo>
                    <a:pt x="9861" y="1172921"/>
                  </a:lnTo>
                  <a:lnTo>
                    <a:pt x="4414" y="1125487"/>
                  </a:lnTo>
                  <a:lnTo>
                    <a:pt x="1111" y="1077397"/>
                  </a:lnTo>
                  <a:lnTo>
                    <a:pt x="0" y="1028699"/>
                  </a:lnTo>
                  <a:lnTo>
                    <a:pt x="1111" y="980002"/>
                  </a:lnTo>
                  <a:lnTo>
                    <a:pt x="4414" y="931912"/>
                  </a:lnTo>
                  <a:lnTo>
                    <a:pt x="9861" y="884478"/>
                  </a:lnTo>
                  <a:lnTo>
                    <a:pt x="17402" y="837747"/>
                  </a:lnTo>
                  <a:lnTo>
                    <a:pt x="26992" y="791769"/>
                  </a:lnTo>
                  <a:lnTo>
                    <a:pt x="38580" y="746590"/>
                  </a:lnTo>
                  <a:lnTo>
                    <a:pt x="52120" y="702259"/>
                  </a:lnTo>
                  <a:lnTo>
                    <a:pt x="67564" y="658823"/>
                  </a:lnTo>
                  <a:lnTo>
                    <a:pt x="84863" y="616332"/>
                  </a:lnTo>
                  <a:lnTo>
                    <a:pt x="103969" y="574832"/>
                  </a:lnTo>
                  <a:lnTo>
                    <a:pt x="124835" y="534372"/>
                  </a:lnTo>
                  <a:lnTo>
                    <a:pt x="147413" y="494999"/>
                  </a:lnTo>
                  <a:lnTo>
                    <a:pt x="171653" y="456762"/>
                  </a:lnTo>
                  <a:lnTo>
                    <a:pt x="197510" y="419709"/>
                  </a:lnTo>
                  <a:lnTo>
                    <a:pt x="224934" y="383888"/>
                  </a:lnTo>
                  <a:lnTo>
                    <a:pt x="253877" y="349346"/>
                  </a:lnTo>
                  <a:lnTo>
                    <a:pt x="284293" y="316131"/>
                  </a:lnTo>
                  <a:lnTo>
                    <a:pt x="316131" y="284293"/>
                  </a:lnTo>
                  <a:lnTo>
                    <a:pt x="349346" y="253877"/>
                  </a:lnTo>
                  <a:lnTo>
                    <a:pt x="383888" y="224934"/>
                  </a:lnTo>
                  <a:lnTo>
                    <a:pt x="419709" y="197510"/>
                  </a:lnTo>
                  <a:lnTo>
                    <a:pt x="456762" y="171653"/>
                  </a:lnTo>
                  <a:lnTo>
                    <a:pt x="494999" y="147413"/>
                  </a:lnTo>
                  <a:lnTo>
                    <a:pt x="534372" y="124835"/>
                  </a:lnTo>
                  <a:lnTo>
                    <a:pt x="574832" y="103969"/>
                  </a:lnTo>
                  <a:lnTo>
                    <a:pt x="616332" y="84863"/>
                  </a:lnTo>
                  <a:lnTo>
                    <a:pt x="658823" y="67564"/>
                  </a:lnTo>
                  <a:lnTo>
                    <a:pt x="702259" y="52120"/>
                  </a:lnTo>
                  <a:lnTo>
                    <a:pt x="746590" y="38580"/>
                  </a:lnTo>
                  <a:lnTo>
                    <a:pt x="791769" y="26992"/>
                  </a:lnTo>
                  <a:lnTo>
                    <a:pt x="837747" y="17402"/>
                  </a:lnTo>
                  <a:lnTo>
                    <a:pt x="884478" y="9861"/>
                  </a:lnTo>
                  <a:lnTo>
                    <a:pt x="931912" y="4414"/>
                  </a:lnTo>
                  <a:lnTo>
                    <a:pt x="980002" y="1111"/>
                  </a:lnTo>
                  <a:lnTo>
                    <a:pt x="1028700" y="0"/>
                  </a:lnTo>
                  <a:lnTo>
                    <a:pt x="1077397" y="1111"/>
                  </a:lnTo>
                  <a:lnTo>
                    <a:pt x="1125487" y="4414"/>
                  </a:lnTo>
                  <a:lnTo>
                    <a:pt x="1172921" y="9861"/>
                  </a:lnTo>
                  <a:lnTo>
                    <a:pt x="1219652" y="17402"/>
                  </a:lnTo>
                  <a:lnTo>
                    <a:pt x="1265630" y="26992"/>
                  </a:lnTo>
                  <a:lnTo>
                    <a:pt x="1310809" y="38580"/>
                  </a:lnTo>
                  <a:lnTo>
                    <a:pt x="1355140" y="52120"/>
                  </a:lnTo>
                  <a:lnTo>
                    <a:pt x="1398576" y="67564"/>
                  </a:lnTo>
                  <a:lnTo>
                    <a:pt x="1441067" y="84863"/>
                  </a:lnTo>
                  <a:lnTo>
                    <a:pt x="1482567" y="103969"/>
                  </a:lnTo>
                  <a:lnTo>
                    <a:pt x="1523027" y="124835"/>
                  </a:lnTo>
                  <a:lnTo>
                    <a:pt x="1562400" y="147413"/>
                  </a:lnTo>
                  <a:lnTo>
                    <a:pt x="1600637" y="171653"/>
                  </a:lnTo>
                  <a:lnTo>
                    <a:pt x="1637690" y="197510"/>
                  </a:lnTo>
                  <a:lnTo>
                    <a:pt x="1673511" y="224934"/>
                  </a:lnTo>
                  <a:lnTo>
                    <a:pt x="1708053" y="253877"/>
                  </a:lnTo>
                  <a:lnTo>
                    <a:pt x="1741268" y="284293"/>
                  </a:lnTo>
                  <a:lnTo>
                    <a:pt x="1773106" y="316131"/>
                  </a:lnTo>
                  <a:lnTo>
                    <a:pt x="1803522" y="349346"/>
                  </a:lnTo>
                  <a:lnTo>
                    <a:pt x="1832465" y="383888"/>
                  </a:lnTo>
                  <a:lnTo>
                    <a:pt x="1859889" y="419709"/>
                  </a:lnTo>
                  <a:lnTo>
                    <a:pt x="1885746" y="456762"/>
                  </a:lnTo>
                  <a:lnTo>
                    <a:pt x="1909986" y="494999"/>
                  </a:lnTo>
                  <a:lnTo>
                    <a:pt x="1932564" y="534372"/>
                  </a:lnTo>
                  <a:lnTo>
                    <a:pt x="1953430" y="574832"/>
                  </a:lnTo>
                  <a:lnTo>
                    <a:pt x="1972536" y="616332"/>
                  </a:lnTo>
                  <a:lnTo>
                    <a:pt x="1989835" y="658823"/>
                  </a:lnTo>
                  <a:lnTo>
                    <a:pt x="2005279" y="702259"/>
                  </a:lnTo>
                  <a:lnTo>
                    <a:pt x="2018819" y="746590"/>
                  </a:lnTo>
                  <a:lnTo>
                    <a:pt x="2030407" y="791769"/>
                  </a:lnTo>
                  <a:lnTo>
                    <a:pt x="2039997" y="837747"/>
                  </a:lnTo>
                  <a:lnTo>
                    <a:pt x="2047538" y="884478"/>
                  </a:lnTo>
                  <a:lnTo>
                    <a:pt x="2052985" y="931912"/>
                  </a:lnTo>
                  <a:lnTo>
                    <a:pt x="2056288" y="980002"/>
                  </a:lnTo>
                  <a:lnTo>
                    <a:pt x="2057400" y="1028699"/>
                  </a:lnTo>
                  <a:lnTo>
                    <a:pt x="2056288" y="1077397"/>
                  </a:lnTo>
                  <a:lnTo>
                    <a:pt x="2052985" y="1125487"/>
                  </a:lnTo>
                  <a:lnTo>
                    <a:pt x="2047538" y="1172921"/>
                  </a:lnTo>
                  <a:lnTo>
                    <a:pt x="2039997" y="1219652"/>
                  </a:lnTo>
                  <a:lnTo>
                    <a:pt x="2030407" y="1265630"/>
                  </a:lnTo>
                  <a:lnTo>
                    <a:pt x="2018819" y="1310809"/>
                  </a:lnTo>
                  <a:lnTo>
                    <a:pt x="2005279" y="1355140"/>
                  </a:lnTo>
                  <a:lnTo>
                    <a:pt x="1989835" y="1398576"/>
                  </a:lnTo>
                  <a:lnTo>
                    <a:pt x="1972536" y="1441067"/>
                  </a:lnTo>
                  <a:lnTo>
                    <a:pt x="1953430" y="1482567"/>
                  </a:lnTo>
                  <a:lnTo>
                    <a:pt x="1932564" y="1523027"/>
                  </a:lnTo>
                  <a:lnTo>
                    <a:pt x="1909986" y="1562400"/>
                  </a:lnTo>
                  <a:lnTo>
                    <a:pt x="1885746" y="1600637"/>
                  </a:lnTo>
                  <a:lnTo>
                    <a:pt x="1859889" y="1637690"/>
                  </a:lnTo>
                  <a:lnTo>
                    <a:pt x="1832465" y="1673511"/>
                  </a:lnTo>
                  <a:lnTo>
                    <a:pt x="1803522" y="1708053"/>
                  </a:lnTo>
                  <a:lnTo>
                    <a:pt x="1773106" y="1741268"/>
                  </a:lnTo>
                  <a:lnTo>
                    <a:pt x="1741268" y="1773106"/>
                  </a:lnTo>
                  <a:lnTo>
                    <a:pt x="1708053" y="1803522"/>
                  </a:lnTo>
                  <a:lnTo>
                    <a:pt x="1673511" y="1832465"/>
                  </a:lnTo>
                  <a:lnTo>
                    <a:pt x="1637690" y="1859889"/>
                  </a:lnTo>
                  <a:lnTo>
                    <a:pt x="1600637" y="1885746"/>
                  </a:lnTo>
                  <a:lnTo>
                    <a:pt x="1562400" y="1909986"/>
                  </a:lnTo>
                  <a:lnTo>
                    <a:pt x="1523027" y="1932564"/>
                  </a:lnTo>
                  <a:lnTo>
                    <a:pt x="1482567" y="1953430"/>
                  </a:lnTo>
                  <a:lnTo>
                    <a:pt x="1441067" y="1972536"/>
                  </a:lnTo>
                  <a:lnTo>
                    <a:pt x="1398576" y="1989835"/>
                  </a:lnTo>
                  <a:lnTo>
                    <a:pt x="1355140" y="2005279"/>
                  </a:lnTo>
                  <a:lnTo>
                    <a:pt x="1310809" y="2018819"/>
                  </a:lnTo>
                  <a:lnTo>
                    <a:pt x="1265630" y="2030407"/>
                  </a:lnTo>
                  <a:lnTo>
                    <a:pt x="1219652" y="2039997"/>
                  </a:lnTo>
                  <a:lnTo>
                    <a:pt x="1172921" y="2047538"/>
                  </a:lnTo>
                  <a:lnTo>
                    <a:pt x="1125487" y="2052985"/>
                  </a:lnTo>
                  <a:lnTo>
                    <a:pt x="1077397" y="2056288"/>
                  </a:lnTo>
                  <a:lnTo>
                    <a:pt x="1028700" y="2057400"/>
                  </a:lnTo>
                  <a:close/>
                </a:path>
              </a:pathLst>
            </a:custGeom>
            <a:solidFill>
              <a:srgbClr val="FFFD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2662529" y="2010067"/>
              <a:ext cx="2057400" cy="2057400"/>
            </a:xfrm>
            <a:custGeom>
              <a:avLst/>
              <a:gdLst/>
              <a:ahLst/>
              <a:cxnLst/>
              <a:rect l="l" t="t" r="r" b="b"/>
              <a:pathLst>
                <a:path w="2057400" h="2057400">
                  <a:moveTo>
                    <a:pt x="0" y="1028699"/>
                  </a:moveTo>
                  <a:lnTo>
                    <a:pt x="1111" y="980002"/>
                  </a:lnTo>
                  <a:lnTo>
                    <a:pt x="4414" y="931912"/>
                  </a:lnTo>
                  <a:lnTo>
                    <a:pt x="9861" y="884478"/>
                  </a:lnTo>
                  <a:lnTo>
                    <a:pt x="17402" y="837747"/>
                  </a:lnTo>
                  <a:lnTo>
                    <a:pt x="26992" y="791769"/>
                  </a:lnTo>
                  <a:lnTo>
                    <a:pt x="38580" y="746590"/>
                  </a:lnTo>
                  <a:lnTo>
                    <a:pt x="52120" y="702259"/>
                  </a:lnTo>
                  <a:lnTo>
                    <a:pt x="67564" y="658823"/>
                  </a:lnTo>
                  <a:lnTo>
                    <a:pt x="84863" y="616332"/>
                  </a:lnTo>
                  <a:lnTo>
                    <a:pt x="103969" y="574832"/>
                  </a:lnTo>
                  <a:lnTo>
                    <a:pt x="124835" y="534372"/>
                  </a:lnTo>
                  <a:lnTo>
                    <a:pt x="147413" y="494999"/>
                  </a:lnTo>
                  <a:lnTo>
                    <a:pt x="171653" y="456762"/>
                  </a:lnTo>
                  <a:lnTo>
                    <a:pt x="197510" y="419709"/>
                  </a:lnTo>
                  <a:lnTo>
                    <a:pt x="224934" y="383888"/>
                  </a:lnTo>
                  <a:lnTo>
                    <a:pt x="253877" y="349346"/>
                  </a:lnTo>
                  <a:lnTo>
                    <a:pt x="284293" y="316131"/>
                  </a:lnTo>
                  <a:lnTo>
                    <a:pt x="316131" y="284293"/>
                  </a:lnTo>
                  <a:lnTo>
                    <a:pt x="349346" y="253877"/>
                  </a:lnTo>
                  <a:lnTo>
                    <a:pt x="383888" y="224934"/>
                  </a:lnTo>
                  <a:lnTo>
                    <a:pt x="419709" y="197510"/>
                  </a:lnTo>
                  <a:lnTo>
                    <a:pt x="456762" y="171653"/>
                  </a:lnTo>
                  <a:lnTo>
                    <a:pt x="494999" y="147413"/>
                  </a:lnTo>
                  <a:lnTo>
                    <a:pt x="534372" y="124835"/>
                  </a:lnTo>
                  <a:lnTo>
                    <a:pt x="574832" y="103969"/>
                  </a:lnTo>
                  <a:lnTo>
                    <a:pt x="616332" y="84863"/>
                  </a:lnTo>
                  <a:lnTo>
                    <a:pt x="658823" y="67564"/>
                  </a:lnTo>
                  <a:lnTo>
                    <a:pt x="702259" y="52120"/>
                  </a:lnTo>
                  <a:lnTo>
                    <a:pt x="746590" y="38580"/>
                  </a:lnTo>
                  <a:lnTo>
                    <a:pt x="791769" y="26992"/>
                  </a:lnTo>
                  <a:lnTo>
                    <a:pt x="837747" y="17402"/>
                  </a:lnTo>
                  <a:lnTo>
                    <a:pt x="884478" y="9861"/>
                  </a:lnTo>
                  <a:lnTo>
                    <a:pt x="931912" y="4414"/>
                  </a:lnTo>
                  <a:lnTo>
                    <a:pt x="980002" y="1111"/>
                  </a:lnTo>
                  <a:lnTo>
                    <a:pt x="1028700" y="0"/>
                  </a:lnTo>
                  <a:lnTo>
                    <a:pt x="1077397" y="1111"/>
                  </a:lnTo>
                  <a:lnTo>
                    <a:pt x="1125487" y="4414"/>
                  </a:lnTo>
                  <a:lnTo>
                    <a:pt x="1172921" y="9861"/>
                  </a:lnTo>
                  <a:lnTo>
                    <a:pt x="1219652" y="17402"/>
                  </a:lnTo>
                  <a:lnTo>
                    <a:pt x="1265630" y="26992"/>
                  </a:lnTo>
                  <a:lnTo>
                    <a:pt x="1310809" y="38580"/>
                  </a:lnTo>
                  <a:lnTo>
                    <a:pt x="1355140" y="52120"/>
                  </a:lnTo>
                  <a:lnTo>
                    <a:pt x="1398576" y="67564"/>
                  </a:lnTo>
                  <a:lnTo>
                    <a:pt x="1441067" y="84863"/>
                  </a:lnTo>
                  <a:lnTo>
                    <a:pt x="1482567" y="103969"/>
                  </a:lnTo>
                  <a:lnTo>
                    <a:pt x="1523027" y="124835"/>
                  </a:lnTo>
                  <a:lnTo>
                    <a:pt x="1562400" y="147413"/>
                  </a:lnTo>
                  <a:lnTo>
                    <a:pt x="1600637" y="171653"/>
                  </a:lnTo>
                  <a:lnTo>
                    <a:pt x="1637690" y="197510"/>
                  </a:lnTo>
                  <a:lnTo>
                    <a:pt x="1673511" y="224934"/>
                  </a:lnTo>
                  <a:lnTo>
                    <a:pt x="1708053" y="253877"/>
                  </a:lnTo>
                  <a:lnTo>
                    <a:pt x="1741268" y="284293"/>
                  </a:lnTo>
                  <a:lnTo>
                    <a:pt x="1773106" y="316131"/>
                  </a:lnTo>
                  <a:lnTo>
                    <a:pt x="1803522" y="349346"/>
                  </a:lnTo>
                  <a:lnTo>
                    <a:pt x="1832465" y="383888"/>
                  </a:lnTo>
                  <a:lnTo>
                    <a:pt x="1859889" y="419709"/>
                  </a:lnTo>
                  <a:lnTo>
                    <a:pt x="1885746" y="456762"/>
                  </a:lnTo>
                  <a:lnTo>
                    <a:pt x="1909986" y="494999"/>
                  </a:lnTo>
                  <a:lnTo>
                    <a:pt x="1932564" y="534372"/>
                  </a:lnTo>
                  <a:lnTo>
                    <a:pt x="1953430" y="574832"/>
                  </a:lnTo>
                  <a:lnTo>
                    <a:pt x="1972536" y="616332"/>
                  </a:lnTo>
                  <a:lnTo>
                    <a:pt x="1989835" y="658823"/>
                  </a:lnTo>
                  <a:lnTo>
                    <a:pt x="2005279" y="702259"/>
                  </a:lnTo>
                  <a:lnTo>
                    <a:pt x="2018819" y="746590"/>
                  </a:lnTo>
                  <a:lnTo>
                    <a:pt x="2030407" y="791769"/>
                  </a:lnTo>
                  <a:lnTo>
                    <a:pt x="2039997" y="837747"/>
                  </a:lnTo>
                  <a:lnTo>
                    <a:pt x="2047538" y="884478"/>
                  </a:lnTo>
                  <a:lnTo>
                    <a:pt x="2052985" y="931912"/>
                  </a:lnTo>
                  <a:lnTo>
                    <a:pt x="2056288" y="980002"/>
                  </a:lnTo>
                  <a:lnTo>
                    <a:pt x="2057400" y="1028699"/>
                  </a:lnTo>
                  <a:lnTo>
                    <a:pt x="2056288" y="1077397"/>
                  </a:lnTo>
                  <a:lnTo>
                    <a:pt x="2052985" y="1125487"/>
                  </a:lnTo>
                  <a:lnTo>
                    <a:pt x="2047538" y="1172921"/>
                  </a:lnTo>
                  <a:lnTo>
                    <a:pt x="2039997" y="1219652"/>
                  </a:lnTo>
                  <a:lnTo>
                    <a:pt x="2030407" y="1265630"/>
                  </a:lnTo>
                  <a:lnTo>
                    <a:pt x="2018819" y="1310809"/>
                  </a:lnTo>
                  <a:lnTo>
                    <a:pt x="2005279" y="1355140"/>
                  </a:lnTo>
                  <a:lnTo>
                    <a:pt x="1989835" y="1398576"/>
                  </a:lnTo>
                  <a:lnTo>
                    <a:pt x="1972536" y="1441067"/>
                  </a:lnTo>
                  <a:lnTo>
                    <a:pt x="1953430" y="1482567"/>
                  </a:lnTo>
                  <a:lnTo>
                    <a:pt x="1932564" y="1523027"/>
                  </a:lnTo>
                  <a:lnTo>
                    <a:pt x="1909986" y="1562400"/>
                  </a:lnTo>
                  <a:lnTo>
                    <a:pt x="1885746" y="1600637"/>
                  </a:lnTo>
                  <a:lnTo>
                    <a:pt x="1859889" y="1637690"/>
                  </a:lnTo>
                  <a:lnTo>
                    <a:pt x="1832465" y="1673511"/>
                  </a:lnTo>
                  <a:lnTo>
                    <a:pt x="1803522" y="1708053"/>
                  </a:lnTo>
                  <a:lnTo>
                    <a:pt x="1773106" y="1741268"/>
                  </a:lnTo>
                  <a:lnTo>
                    <a:pt x="1741268" y="1773106"/>
                  </a:lnTo>
                  <a:lnTo>
                    <a:pt x="1708053" y="1803522"/>
                  </a:lnTo>
                  <a:lnTo>
                    <a:pt x="1673511" y="1832465"/>
                  </a:lnTo>
                  <a:lnTo>
                    <a:pt x="1637690" y="1859889"/>
                  </a:lnTo>
                  <a:lnTo>
                    <a:pt x="1600637" y="1885746"/>
                  </a:lnTo>
                  <a:lnTo>
                    <a:pt x="1562400" y="1909986"/>
                  </a:lnTo>
                  <a:lnTo>
                    <a:pt x="1523027" y="1932564"/>
                  </a:lnTo>
                  <a:lnTo>
                    <a:pt x="1482567" y="1953430"/>
                  </a:lnTo>
                  <a:lnTo>
                    <a:pt x="1441067" y="1972536"/>
                  </a:lnTo>
                  <a:lnTo>
                    <a:pt x="1398576" y="1989835"/>
                  </a:lnTo>
                  <a:lnTo>
                    <a:pt x="1355140" y="2005279"/>
                  </a:lnTo>
                  <a:lnTo>
                    <a:pt x="1310809" y="2018819"/>
                  </a:lnTo>
                  <a:lnTo>
                    <a:pt x="1265630" y="2030407"/>
                  </a:lnTo>
                  <a:lnTo>
                    <a:pt x="1219652" y="2039997"/>
                  </a:lnTo>
                  <a:lnTo>
                    <a:pt x="1172921" y="2047538"/>
                  </a:lnTo>
                  <a:lnTo>
                    <a:pt x="1125487" y="2052985"/>
                  </a:lnTo>
                  <a:lnTo>
                    <a:pt x="1077397" y="2056288"/>
                  </a:lnTo>
                  <a:lnTo>
                    <a:pt x="1028700" y="2057400"/>
                  </a:lnTo>
                  <a:lnTo>
                    <a:pt x="980002" y="2056288"/>
                  </a:lnTo>
                  <a:lnTo>
                    <a:pt x="931912" y="2052985"/>
                  </a:lnTo>
                  <a:lnTo>
                    <a:pt x="884478" y="2047538"/>
                  </a:lnTo>
                  <a:lnTo>
                    <a:pt x="837747" y="2039997"/>
                  </a:lnTo>
                  <a:lnTo>
                    <a:pt x="791769" y="2030407"/>
                  </a:lnTo>
                  <a:lnTo>
                    <a:pt x="746590" y="2018819"/>
                  </a:lnTo>
                  <a:lnTo>
                    <a:pt x="702259" y="2005279"/>
                  </a:lnTo>
                  <a:lnTo>
                    <a:pt x="658823" y="1989835"/>
                  </a:lnTo>
                  <a:lnTo>
                    <a:pt x="616332" y="1972536"/>
                  </a:lnTo>
                  <a:lnTo>
                    <a:pt x="574832" y="1953430"/>
                  </a:lnTo>
                  <a:lnTo>
                    <a:pt x="534372" y="1932564"/>
                  </a:lnTo>
                  <a:lnTo>
                    <a:pt x="494999" y="1909986"/>
                  </a:lnTo>
                  <a:lnTo>
                    <a:pt x="456762" y="1885746"/>
                  </a:lnTo>
                  <a:lnTo>
                    <a:pt x="419709" y="1859889"/>
                  </a:lnTo>
                  <a:lnTo>
                    <a:pt x="383888" y="1832465"/>
                  </a:lnTo>
                  <a:lnTo>
                    <a:pt x="349346" y="1803522"/>
                  </a:lnTo>
                  <a:lnTo>
                    <a:pt x="316131" y="1773106"/>
                  </a:lnTo>
                  <a:lnTo>
                    <a:pt x="284293" y="1741268"/>
                  </a:lnTo>
                  <a:lnTo>
                    <a:pt x="253877" y="1708053"/>
                  </a:lnTo>
                  <a:lnTo>
                    <a:pt x="224934" y="1673511"/>
                  </a:lnTo>
                  <a:lnTo>
                    <a:pt x="197510" y="1637690"/>
                  </a:lnTo>
                  <a:lnTo>
                    <a:pt x="171653" y="1600637"/>
                  </a:lnTo>
                  <a:lnTo>
                    <a:pt x="147413" y="1562400"/>
                  </a:lnTo>
                  <a:lnTo>
                    <a:pt x="124835" y="1523027"/>
                  </a:lnTo>
                  <a:lnTo>
                    <a:pt x="103969" y="1482567"/>
                  </a:lnTo>
                  <a:lnTo>
                    <a:pt x="84863" y="1441067"/>
                  </a:lnTo>
                  <a:lnTo>
                    <a:pt x="67564" y="1398576"/>
                  </a:lnTo>
                  <a:lnTo>
                    <a:pt x="52120" y="1355140"/>
                  </a:lnTo>
                  <a:lnTo>
                    <a:pt x="38580" y="1310809"/>
                  </a:lnTo>
                  <a:lnTo>
                    <a:pt x="26992" y="1265630"/>
                  </a:lnTo>
                  <a:lnTo>
                    <a:pt x="17402" y="1219652"/>
                  </a:lnTo>
                  <a:lnTo>
                    <a:pt x="9861" y="1172921"/>
                  </a:lnTo>
                  <a:lnTo>
                    <a:pt x="4414" y="1125487"/>
                  </a:lnTo>
                  <a:lnTo>
                    <a:pt x="1111" y="1077397"/>
                  </a:lnTo>
                  <a:lnTo>
                    <a:pt x="0" y="1028699"/>
                  </a:lnTo>
                  <a:close/>
                </a:path>
              </a:pathLst>
            </a:custGeom>
            <a:ln w="9525">
              <a:solidFill>
                <a:srgbClr val="723D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5133720" y="1293964"/>
              <a:ext cx="2514600" cy="2514600"/>
            </a:xfrm>
            <a:custGeom>
              <a:avLst/>
              <a:gdLst/>
              <a:ahLst/>
              <a:cxnLst/>
              <a:rect l="l" t="t" r="r" b="b"/>
              <a:pathLst>
                <a:path w="2514600" h="2514600">
                  <a:moveTo>
                    <a:pt x="1771650" y="2514600"/>
                  </a:moveTo>
                  <a:lnTo>
                    <a:pt x="733425" y="2514600"/>
                  </a:lnTo>
                  <a:lnTo>
                    <a:pt x="0" y="1771650"/>
                  </a:lnTo>
                  <a:lnTo>
                    <a:pt x="0" y="733425"/>
                  </a:lnTo>
                  <a:lnTo>
                    <a:pt x="733425" y="0"/>
                  </a:lnTo>
                  <a:lnTo>
                    <a:pt x="1771650" y="0"/>
                  </a:lnTo>
                  <a:lnTo>
                    <a:pt x="2514600" y="733425"/>
                  </a:lnTo>
                  <a:lnTo>
                    <a:pt x="2514600" y="1771650"/>
                  </a:lnTo>
                  <a:lnTo>
                    <a:pt x="1771650" y="2514600"/>
                  </a:lnTo>
                  <a:close/>
                </a:path>
              </a:pathLst>
            </a:custGeom>
            <a:solidFill>
              <a:srgbClr val="F99A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5133720" y="1293964"/>
              <a:ext cx="2514600" cy="2514600"/>
            </a:xfrm>
            <a:custGeom>
              <a:avLst/>
              <a:gdLst/>
              <a:ahLst/>
              <a:cxnLst/>
              <a:rect l="l" t="t" r="r" b="b"/>
              <a:pathLst>
                <a:path w="2514600" h="2514600">
                  <a:moveTo>
                    <a:pt x="1771650" y="0"/>
                  </a:moveTo>
                  <a:lnTo>
                    <a:pt x="2514600" y="733425"/>
                  </a:lnTo>
                  <a:lnTo>
                    <a:pt x="2514600" y="1771650"/>
                  </a:lnTo>
                  <a:lnTo>
                    <a:pt x="1771650" y="2514600"/>
                  </a:lnTo>
                  <a:lnTo>
                    <a:pt x="733425" y="2514600"/>
                  </a:lnTo>
                  <a:lnTo>
                    <a:pt x="0" y="1771650"/>
                  </a:lnTo>
                  <a:lnTo>
                    <a:pt x="0" y="733425"/>
                  </a:lnTo>
                  <a:lnTo>
                    <a:pt x="733425" y="0"/>
                  </a:lnTo>
                  <a:lnTo>
                    <a:pt x="1771650" y="0"/>
                  </a:lnTo>
                  <a:close/>
                </a:path>
              </a:pathLst>
            </a:custGeom>
            <a:ln w="9525">
              <a:solidFill>
                <a:srgbClr val="F99A6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5029953" y="1192559"/>
              <a:ext cx="2719705" cy="2719705"/>
            </a:xfrm>
            <a:custGeom>
              <a:avLst/>
              <a:gdLst/>
              <a:ahLst/>
              <a:cxnLst/>
              <a:rect l="l" t="t" r="r" b="b"/>
              <a:pathLst>
                <a:path w="2719704" h="2719704">
                  <a:moveTo>
                    <a:pt x="2342939" y="2297214"/>
                  </a:moveTo>
                  <a:lnTo>
                    <a:pt x="1394459" y="2719489"/>
                  </a:lnTo>
                  <a:lnTo>
                    <a:pt x="422262" y="2339085"/>
                  </a:lnTo>
                  <a:lnTo>
                    <a:pt x="0" y="1390600"/>
                  </a:lnTo>
                  <a:lnTo>
                    <a:pt x="371716" y="422271"/>
                  </a:lnTo>
                  <a:lnTo>
                    <a:pt x="1320152" y="0"/>
                  </a:lnTo>
                  <a:lnTo>
                    <a:pt x="2297162" y="367836"/>
                  </a:lnTo>
                  <a:lnTo>
                    <a:pt x="2719476" y="1316299"/>
                  </a:lnTo>
                  <a:lnTo>
                    <a:pt x="2342939" y="2297214"/>
                  </a:lnTo>
                  <a:close/>
                </a:path>
              </a:pathLst>
            </a:custGeom>
            <a:solidFill>
              <a:srgbClr val="F99A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5029953" y="1192559"/>
              <a:ext cx="2719705" cy="2719705"/>
            </a:xfrm>
            <a:custGeom>
              <a:avLst/>
              <a:gdLst/>
              <a:ahLst/>
              <a:cxnLst/>
              <a:rect l="l" t="t" r="r" b="b"/>
              <a:pathLst>
                <a:path w="2719704" h="2719704">
                  <a:moveTo>
                    <a:pt x="1320152" y="0"/>
                  </a:moveTo>
                  <a:lnTo>
                    <a:pt x="2297200" y="367850"/>
                  </a:lnTo>
                  <a:lnTo>
                    <a:pt x="2719483" y="1316281"/>
                  </a:lnTo>
                  <a:lnTo>
                    <a:pt x="2342939" y="2297214"/>
                  </a:lnTo>
                  <a:lnTo>
                    <a:pt x="1394459" y="2719489"/>
                  </a:lnTo>
                  <a:lnTo>
                    <a:pt x="422262" y="2339085"/>
                  </a:lnTo>
                  <a:lnTo>
                    <a:pt x="0" y="1390600"/>
                  </a:lnTo>
                  <a:lnTo>
                    <a:pt x="371716" y="422271"/>
                  </a:lnTo>
                  <a:lnTo>
                    <a:pt x="1320152" y="0"/>
                  </a:lnTo>
                  <a:close/>
                </a:path>
              </a:pathLst>
            </a:custGeom>
            <a:ln w="9524">
              <a:solidFill>
                <a:srgbClr val="F99A6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5200154" y="1360385"/>
              <a:ext cx="2381250" cy="2381250"/>
            </a:xfrm>
            <a:custGeom>
              <a:avLst/>
              <a:gdLst/>
              <a:ahLst/>
              <a:cxnLst/>
              <a:rect l="l" t="t" r="r" b="b"/>
              <a:pathLst>
                <a:path w="2381250" h="2381250">
                  <a:moveTo>
                    <a:pt x="1190625" y="2381250"/>
                  </a:moveTo>
                  <a:lnTo>
                    <a:pt x="1142762" y="2380304"/>
                  </a:lnTo>
                  <a:lnTo>
                    <a:pt x="1095377" y="2377489"/>
                  </a:lnTo>
                  <a:lnTo>
                    <a:pt x="1048505" y="2372843"/>
                  </a:lnTo>
                  <a:lnTo>
                    <a:pt x="1002182" y="2366399"/>
                  </a:lnTo>
                  <a:lnTo>
                    <a:pt x="956444" y="2358194"/>
                  </a:lnTo>
                  <a:lnTo>
                    <a:pt x="911326" y="2348264"/>
                  </a:lnTo>
                  <a:lnTo>
                    <a:pt x="866864" y="2336643"/>
                  </a:lnTo>
                  <a:lnTo>
                    <a:pt x="823093" y="2323368"/>
                  </a:lnTo>
                  <a:lnTo>
                    <a:pt x="780050" y="2308475"/>
                  </a:lnTo>
                  <a:lnTo>
                    <a:pt x="737769" y="2291999"/>
                  </a:lnTo>
                  <a:lnTo>
                    <a:pt x="696287" y="2273975"/>
                  </a:lnTo>
                  <a:lnTo>
                    <a:pt x="655640" y="2254440"/>
                  </a:lnTo>
                  <a:lnTo>
                    <a:pt x="615862" y="2233429"/>
                  </a:lnTo>
                  <a:lnTo>
                    <a:pt x="576989" y="2210977"/>
                  </a:lnTo>
                  <a:lnTo>
                    <a:pt x="539058" y="2187121"/>
                  </a:lnTo>
                  <a:lnTo>
                    <a:pt x="502104" y="2161896"/>
                  </a:lnTo>
                  <a:lnTo>
                    <a:pt x="466162" y="2135337"/>
                  </a:lnTo>
                  <a:lnTo>
                    <a:pt x="431268" y="2107481"/>
                  </a:lnTo>
                  <a:lnTo>
                    <a:pt x="397458" y="2078362"/>
                  </a:lnTo>
                  <a:lnTo>
                    <a:pt x="364767" y="2048018"/>
                  </a:lnTo>
                  <a:lnTo>
                    <a:pt x="333231" y="2016482"/>
                  </a:lnTo>
                  <a:lnTo>
                    <a:pt x="302887" y="1983791"/>
                  </a:lnTo>
                  <a:lnTo>
                    <a:pt x="273768" y="1949981"/>
                  </a:lnTo>
                  <a:lnTo>
                    <a:pt x="245912" y="1915087"/>
                  </a:lnTo>
                  <a:lnTo>
                    <a:pt x="219353" y="1879145"/>
                  </a:lnTo>
                  <a:lnTo>
                    <a:pt x="194128" y="1842191"/>
                  </a:lnTo>
                  <a:lnTo>
                    <a:pt x="170272" y="1804260"/>
                  </a:lnTo>
                  <a:lnTo>
                    <a:pt x="147820" y="1765387"/>
                  </a:lnTo>
                  <a:lnTo>
                    <a:pt x="126809" y="1725609"/>
                  </a:lnTo>
                  <a:lnTo>
                    <a:pt x="107274" y="1684962"/>
                  </a:lnTo>
                  <a:lnTo>
                    <a:pt x="89250" y="1643480"/>
                  </a:lnTo>
                  <a:lnTo>
                    <a:pt x="72774" y="1601199"/>
                  </a:lnTo>
                  <a:lnTo>
                    <a:pt x="57881" y="1558156"/>
                  </a:lnTo>
                  <a:lnTo>
                    <a:pt x="44606" y="1514385"/>
                  </a:lnTo>
                  <a:lnTo>
                    <a:pt x="32985" y="1469923"/>
                  </a:lnTo>
                  <a:lnTo>
                    <a:pt x="23055" y="1424805"/>
                  </a:lnTo>
                  <a:lnTo>
                    <a:pt x="14850" y="1379067"/>
                  </a:lnTo>
                  <a:lnTo>
                    <a:pt x="8406" y="1332744"/>
                  </a:lnTo>
                  <a:lnTo>
                    <a:pt x="3760" y="1285872"/>
                  </a:lnTo>
                  <a:lnTo>
                    <a:pt x="945" y="1238487"/>
                  </a:lnTo>
                  <a:lnTo>
                    <a:pt x="0" y="1190624"/>
                  </a:lnTo>
                  <a:lnTo>
                    <a:pt x="945" y="1142762"/>
                  </a:lnTo>
                  <a:lnTo>
                    <a:pt x="3760" y="1095377"/>
                  </a:lnTo>
                  <a:lnTo>
                    <a:pt x="8406" y="1048505"/>
                  </a:lnTo>
                  <a:lnTo>
                    <a:pt x="14850" y="1002182"/>
                  </a:lnTo>
                  <a:lnTo>
                    <a:pt x="23055" y="956444"/>
                  </a:lnTo>
                  <a:lnTo>
                    <a:pt x="32985" y="911326"/>
                  </a:lnTo>
                  <a:lnTo>
                    <a:pt x="44606" y="866864"/>
                  </a:lnTo>
                  <a:lnTo>
                    <a:pt x="57881" y="823093"/>
                  </a:lnTo>
                  <a:lnTo>
                    <a:pt x="72774" y="780050"/>
                  </a:lnTo>
                  <a:lnTo>
                    <a:pt x="89250" y="737769"/>
                  </a:lnTo>
                  <a:lnTo>
                    <a:pt x="107274" y="696287"/>
                  </a:lnTo>
                  <a:lnTo>
                    <a:pt x="126809" y="655640"/>
                  </a:lnTo>
                  <a:lnTo>
                    <a:pt x="147820" y="615862"/>
                  </a:lnTo>
                  <a:lnTo>
                    <a:pt x="170272" y="576989"/>
                  </a:lnTo>
                  <a:lnTo>
                    <a:pt x="194128" y="539058"/>
                  </a:lnTo>
                  <a:lnTo>
                    <a:pt x="219353" y="502104"/>
                  </a:lnTo>
                  <a:lnTo>
                    <a:pt x="245912" y="466162"/>
                  </a:lnTo>
                  <a:lnTo>
                    <a:pt x="273768" y="431268"/>
                  </a:lnTo>
                  <a:lnTo>
                    <a:pt x="302887" y="397458"/>
                  </a:lnTo>
                  <a:lnTo>
                    <a:pt x="333231" y="364767"/>
                  </a:lnTo>
                  <a:lnTo>
                    <a:pt x="364767" y="333231"/>
                  </a:lnTo>
                  <a:lnTo>
                    <a:pt x="397458" y="302887"/>
                  </a:lnTo>
                  <a:lnTo>
                    <a:pt x="431268" y="273768"/>
                  </a:lnTo>
                  <a:lnTo>
                    <a:pt x="466162" y="245912"/>
                  </a:lnTo>
                  <a:lnTo>
                    <a:pt x="502104" y="219353"/>
                  </a:lnTo>
                  <a:lnTo>
                    <a:pt x="539058" y="194128"/>
                  </a:lnTo>
                  <a:lnTo>
                    <a:pt x="576989" y="170272"/>
                  </a:lnTo>
                  <a:lnTo>
                    <a:pt x="615862" y="147820"/>
                  </a:lnTo>
                  <a:lnTo>
                    <a:pt x="655640" y="126809"/>
                  </a:lnTo>
                  <a:lnTo>
                    <a:pt x="696287" y="107274"/>
                  </a:lnTo>
                  <a:lnTo>
                    <a:pt x="737769" y="89250"/>
                  </a:lnTo>
                  <a:lnTo>
                    <a:pt x="780050" y="72774"/>
                  </a:lnTo>
                  <a:lnTo>
                    <a:pt x="823093" y="57881"/>
                  </a:lnTo>
                  <a:lnTo>
                    <a:pt x="866864" y="44606"/>
                  </a:lnTo>
                  <a:lnTo>
                    <a:pt x="911326" y="32985"/>
                  </a:lnTo>
                  <a:lnTo>
                    <a:pt x="956444" y="23055"/>
                  </a:lnTo>
                  <a:lnTo>
                    <a:pt x="1002182" y="14850"/>
                  </a:lnTo>
                  <a:lnTo>
                    <a:pt x="1048505" y="8406"/>
                  </a:lnTo>
                  <a:lnTo>
                    <a:pt x="1095377" y="3760"/>
                  </a:lnTo>
                  <a:lnTo>
                    <a:pt x="1142762" y="945"/>
                  </a:lnTo>
                  <a:lnTo>
                    <a:pt x="1190625" y="0"/>
                  </a:lnTo>
                  <a:lnTo>
                    <a:pt x="1238487" y="945"/>
                  </a:lnTo>
                  <a:lnTo>
                    <a:pt x="1285872" y="3760"/>
                  </a:lnTo>
                  <a:lnTo>
                    <a:pt x="1332744" y="8406"/>
                  </a:lnTo>
                  <a:lnTo>
                    <a:pt x="1379067" y="14850"/>
                  </a:lnTo>
                  <a:lnTo>
                    <a:pt x="1424805" y="23055"/>
                  </a:lnTo>
                  <a:lnTo>
                    <a:pt x="1469923" y="32985"/>
                  </a:lnTo>
                  <a:lnTo>
                    <a:pt x="1514385" y="44606"/>
                  </a:lnTo>
                  <a:lnTo>
                    <a:pt x="1558156" y="57881"/>
                  </a:lnTo>
                  <a:lnTo>
                    <a:pt x="1601199" y="72774"/>
                  </a:lnTo>
                  <a:lnTo>
                    <a:pt x="1643480" y="89250"/>
                  </a:lnTo>
                  <a:lnTo>
                    <a:pt x="1684962" y="107274"/>
                  </a:lnTo>
                  <a:lnTo>
                    <a:pt x="1725609" y="126809"/>
                  </a:lnTo>
                  <a:lnTo>
                    <a:pt x="1765387" y="147820"/>
                  </a:lnTo>
                  <a:lnTo>
                    <a:pt x="1804260" y="170272"/>
                  </a:lnTo>
                  <a:lnTo>
                    <a:pt x="1842191" y="194128"/>
                  </a:lnTo>
                  <a:lnTo>
                    <a:pt x="1879145" y="219353"/>
                  </a:lnTo>
                  <a:lnTo>
                    <a:pt x="1915087" y="245912"/>
                  </a:lnTo>
                  <a:lnTo>
                    <a:pt x="1949981" y="273768"/>
                  </a:lnTo>
                  <a:lnTo>
                    <a:pt x="1983791" y="302887"/>
                  </a:lnTo>
                  <a:lnTo>
                    <a:pt x="2016482" y="333231"/>
                  </a:lnTo>
                  <a:lnTo>
                    <a:pt x="2048018" y="364767"/>
                  </a:lnTo>
                  <a:lnTo>
                    <a:pt x="2078362" y="397458"/>
                  </a:lnTo>
                  <a:lnTo>
                    <a:pt x="2107481" y="431268"/>
                  </a:lnTo>
                  <a:lnTo>
                    <a:pt x="2135337" y="466162"/>
                  </a:lnTo>
                  <a:lnTo>
                    <a:pt x="2161896" y="502104"/>
                  </a:lnTo>
                  <a:lnTo>
                    <a:pt x="2187121" y="539058"/>
                  </a:lnTo>
                  <a:lnTo>
                    <a:pt x="2210977" y="576989"/>
                  </a:lnTo>
                  <a:lnTo>
                    <a:pt x="2233429" y="615862"/>
                  </a:lnTo>
                  <a:lnTo>
                    <a:pt x="2254440" y="655640"/>
                  </a:lnTo>
                  <a:lnTo>
                    <a:pt x="2273975" y="696287"/>
                  </a:lnTo>
                  <a:lnTo>
                    <a:pt x="2291999" y="737769"/>
                  </a:lnTo>
                  <a:lnTo>
                    <a:pt x="2308475" y="780050"/>
                  </a:lnTo>
                  <a:lnTo>
                    <a:pt x="2323368" y="823093"/>
                  </a:lnTo>
                  <a:lnTo>
                    <a:pt x="2336643" y="866864"/>
                  </a:lnTo>
                  <a:lnTo>
                    <a:pt x="2348264" y="911326"/>
                  </a:lnTo>
                  <a:lnTo>
                    <a:pt x="2358194" y="956444"/>
                  </a:lnTo>
                  <a:lnTo>
                    <a:pt x="2366399" y="1002182"/>
                  </a:lnTo>
                  <a:lnTo>
                    <a:pt x="2372843" y="1048505"/>
                  </a:lnTo>
                  <a:lnTo>
                    <a:pt x="2377489" y="1095377"/>
                  </a:lnTo>
                  <a:lnTo>
                    <a:pt x="2380304" y="1142762"/>
                  </a:lnTo>
                  <a:lnTo>
                    <a:pt x="2381250" y="1190624"/>
                  </a:lnTo>
                  <a:lnTo>
                    <a:pt x="2380304" y="1238487"/>
                  </a:lnTo>
                  <a:lnTo>
                    <a:pt x="2377489" y="1285872"/>
                  </a:lnTo>
                  <a:lnTo>
                    <a:pt x="2372843" y="1332744"/>
                  </a:lnTo>
                  <a:lnTo>
                    <a:pt x="2366399" y="1379067"/>
                  </a:lnTo>
                  <a:lnTo>
                    <a:pt x="2358194" y="1424805"/>
                  </a:lnTo>
                  <a:lnTo>
                    <a:pt x="2348264" y="1469923"/>
                  </a:lnTo>
                  <a:lnTo>
                    <a:pt x="2336643" y="1514385"/>
                  </a:lnTo>
                  <a:lnTo>
                    <a:pt x="2323368" y="1558156"/>
                  </a:lnTo>
                  <a:lnTo>
                    <a:pt x="2308475" y="1601199"/>
                  </a:lnTo>
                  <a:lnTo>
                    <a:pt x="2291999" y="1643480"/>
                  </a:lnTo>
                  <a:lnTo>
                    <a:pt x="2273975" y="1684962"/>
                  </a:lnTo>
                  <a:lnTo>
                    <a:pt x="2254440" y="1725609"/>
                  </a:lnTo>
                  <a:lnTo>
                    <a:pt x="2233429" y="1765387"/>
                  </a:lnTo>
                  <a:lnTo>
                    <a:pt x="2210977" y="1804260"/>
                  </a:lnTo>
                  <a:lnTo>
                    <a:pt x="2187121" y="1842191"/>
                  </a:lnTo>
                  <a:lnTo>
                    <a:pt x="2161896" y="1879145"/>
                  </a:lnTo>
                  <a:lnTo>
                    <a:pt x="2135337" y="1915087"/>
                  </a:lnTo>
                  <a:lnTo>
                    <a:pt x="2107481" y="1949981"/>
                  </a:lnTo>
                  <a:lnTo>
                    <a:pt x="2078362" y="1983791"/>
                  </a:lnTo>
                  <a:lnTo>
                    <a:pt x="2048018" y="2016482"/>
                  </a:lnTo>
                  <a:lnTo>
                    <a:pt x="2016482" y="2048018"/>
                  </a:lnTo>
                  <a:lnTo>
                    <a:pt x="1983791" y="2078362"/>
                  </a:lnTo>
                  <a:lnTo>
                    <a:pt x="1949981" y="2107481"/>
                  </a:lnTo>
                  <a:lnTo>
                    <a:pt x="1915087" y="2135337"/>
                  </a:lnTo>
                  <a:lnTo>
                    <a:pt x="1879145" y="2161896"/>
                  </a:lnTo>
                  <a:lnTo>
                    <a:pt x="1842191" y="2187121"/>
                  </a:lnTo>
                  <a:lnTo>
                    <a:pt x="1804260" y="2210977"/>
                  </a:lnTo>
                  <a:lnTo>
                    <a:pt x="1765387" y="2233429"/>
                  </a:lnTo>
                  <a:lnTo>
                    <a:pt x="1725609" y="2254440"/>
                  </a:lnTo>
                  <a:lnTo>
                    <a:pt x="1684962" y="2273975"/>
                  </a:lnTo>
                  <a:lnTo>
                    <a:pt x="1643480" y="2291999"/>
                  </a:lnTo>
                  <a:lnTo>
                    <a:pt x="1601199" y="2308475"/>
                  </a:lnTo>
                  <a:lnTo>
                    <a:pt x="1558156" y="2323368"/>
                  </a:lnTo>
                  <a:lnTo>
                    <a:pt x="1514385" y="2336643"/>
                  </a:lnTo>
                  <a:lnTo>
                    <a:pt x="1469923" y="2348264"/>
                  </a:lnTo>
                  <a:lnTo>
                    <a:pt x="1424805" y="2358194"/>
                  </a:lnTo>
                  <a:lnTo>
                    <a:pt x="1379067" y="2366399"/>
                  </a:lnTo>
                  <a:lnTo>
                    <a:pt x="1332744" y="2372843"/>
                  </a:lnTo>
                  <a:lnTo>
                    <a:pt x="1285872" y="2377489"/>
                  </a:lnTo>
                  <a:lnTo>
                    <a:pt x="1238487" y="2380304"/>
                  </a:lnTo>
                  <a:lnTo>
                    <a:pt x="1190625" y="23812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5200154" y="1360385"/>
              <a:ext cx="2381250" cy="2381250"/>
            </a:xfrm>
            <a:custGeom>
              <a:avLst/>
              <a:gdLst/>
              <a:ahLst/>
              <a:cxnLst/>
              <a:rect l="l" t="t" r="r" b="b"/>
              <a:pathLst>
                <a:path w="2381250" h="2381250">
                  <a:moveTo>
                    <a:pt x="0" y="1190624"/>
                  </a:moveTo>
                  <a:lnTo>
                    <a:pt x="945" y="1142762"/>
                  </a:lnTo>
                  <a:lnTo>
                    <a:pt x="3760" y="1095377"/>
                  </a:lnTo>
                  <a:lnTo>
                    <a:pt x="8406" y="1048505"/>
                  </a:lnTo>
                  <a:lnTo>
                    <a:pt x="14850" y="1002182"/>
                  </a:lnTo>
                  <a:lnTo>
                    <a:pt x="23055" y="956444"/>
                  </a:lnTo>
                  <a:lnTo>
                    <a:pt x="32985" y="911326"/>
                  </a:lnTo>
                  <a:lnTo>
                    <a:pt x="44606" y="866864"/>
                  </a:lnTo>
                  <a:lnTo>
                    <a:pt x="57881" y="823093"/>
                  </a:lnTo>
                  <a:lnTo>
                    <a:pt x="72774" y="780050"/>
                  </a:lnTo>
                  <a:lnTo>
                    <a:pt x="89250" y="737769"/>
                  </a:lnTo>
                  <a:lnTo>
                    <a:pt x="107274" y="696287"/>
                  </a:lnTo>
                  <a:lnTo>
                    <a:pt x="126809" y="655640"/>
                  </a:lnTo>
                  <a:lnTo>
                    <a:pt x="147820" y="615862"/>
                  </a:lnTo>
                  <a:lnTo>
                    <a:pt x="170272" y="576989"/>
                  </a:lnTo>
                  <a:lnTo>
                    <a:pt x="194128" y="539058"/>
                  </a:lnTo>
                  <a:lnTo>
                    <a:pt x="219353" y="502104"/>
                  </a:lnTo>
                  <a:lnTo>
                    <a:pt x="245912" y="466162"/>
                  </a:lnTo>
                  <a:lnTo>
                    <a:pt x="273768" y="431268"/>
                  </a:lnTo>
                  <a:lnTo>
                    <a:pt x="302887" y="397458"/>
                  </a:lnTo>
                  <a:lnTo>
                    <a:pt x="333231" y="364767"/>
                  </a:lnTo>
                  <a:lnTo>
                    <a:pt x="364767" y="333231"/>
                  </a:lnTo>
                  <a:lnTo>
                    <a:pt x="397458" y="302887"/>
                  </a:lnTo>
                  <a:lnTo>
                    <a:pt x="431268" y="273768"/>
                  </a:lnTo>
                  <a:lnTo>
                    <a:pt x="466162" y="245912"/>
                  </a:lnTo>
                  <a:lnTo>
                    <a:pt x="502104" y="219353"/>
                  </a:lnTo>
                  <a:lnTo>
                    <a:pt x="539058" y="194128"/>
                  </a:lnTo>
                  <a:lnTo>
                    <a:pt x="576989" y="170272"/>
                  </a:lnTo>
                  <a:lnTo>
                    <a:pt x="615862" y="147820"/>
                  </a:lnTo>
                  <a:lnTo>
                    <a:pt x="655640" y="126809"/>
                  </a:lnTo>
                  <a:lnTo>
                    <a:pt x="696287" y="107274"/>
                  </a:lnTo>
                  <a:lnTo>
                    <a:pt x="737769" y="89250"/>
                  </a:lnTo>
                  <a:lnTo>
                    <a:pt x="780050" y="72774"/>
                  </a:lnTo>
                  <a:lnTo>
                    <a:pt x="823093" y="57881"/>
                  </a:lnTo>
                  <a:lnTo>
                    <a:pt x="866864" y="44606"/>
                  </a:lnTo>
                  <a:lnTo>
                    <a:pt x="911326" y="32985"/>
                  </a:lnTo>
                  <a:lnTo>
                    <a:pt x="956444" y="23055"/>
                  </a:lnTo>
                  <a:lnTo>
                    <a:pt x="1002182" y="14850"/>
                  </a:lnTo>
                  <a:lnTo>
                    <a:pt x="1048505" y="8406"/>
                  </a:lnTo>
                  <a:lnTo>
                    <a:pt x="1095377" y="3760"/>
                  </a:lnTo>
                  <a:lnTo>
                    <a:pt x="1142762" y="945"/>
                  </a:lnTo>
                  <a:lnTo>
                    <a:pt x="1190625" y="0"/>
                  </a:lnTo>
                  <a:lnTo>
                    <a:pt x="1238487" y="945"/>
                  </a:lnTo>
                  <a:lnTo>
                    <a:pt x="1285872" y="3760"/>
                  </a:lnTo>
                  <a:lnTo>
                    <a:pt x="1332744" y="8406"/>
                  </a:lnTo>
                  <a:lnTo>
                    <a:pt x="1379067" y="14850"/>
                  </a:lnTo>
                  <a:lnTo>
                    <a:pt x="1424805" y="23055"/>
                  </a:lnTo>
                  <a:lnTo>
                    <a:pt x="1469923" y="32985"/>
                  </a:lnTo>
                  <a:lnTo>
                    <a:pt x="1514385" y="44606"/>
                  </a:lnTo>
                  <a:lnTo>
                    <a:pt x="1558156" y="57881"/>
                  </a:lnTo>
                  <a:lnTo>
                    <a:pt x="1601199" y="72774"/>
                  </a:lnTo>
                  <a:lnTo>
                    <a:pt x="1643480" y="89250"/>
                  </a:lnTo>
                  <a:lnTo>
                    <a:pt x="1684962" y="107274"/>
                  </a:lnTo>
                  <a:lnTo>
                    <a:pt x="1725609" y="126809"/>
                  </a:lnTo>
                  <a:lnTo>
                    <a:pt x="1765387" y="147820"/>
                  </a:lnTo>
                  <a:lnTo>
                    <a:pt x="1804260" y="170272"/>
                  </a:lnTo>
                  <a:lnTo>
                    <a:pt x="1842191" y="194128"/>
                  </a:lnTo>
                  <a:lnTo>
                    <a:pt x="1879145" y="219353"/>
                  </a:lnTo>
                  <a:lnTo>
                    <a:pt x="1915087" y="245912"/>
                  </a:lnTo>
                  <a:lnTo>
                    <a:pt x="1949981" y="273768"/>
                  </a:lnTo>
                  <a:lnTo>
                    <a:pt x="1983791" y="302887"/>
                  </a:lnTo>
                  <a:lnTo>
                    <a:pt x="2016482" y="333231"/>
                  </a:lnTo>
                  <a:lnTo>
                    <a:pt x="2048018" y="364767"/>
                  </a:lnTo>
                  <a:lnTo>
                    <a:pt x="2078362" y="397458"/>
                  </a:lnTo>
                  <a:lnTo>
                    <a:pt x="2107481" y="431268"/>
                  </a:lnTo>
                  <a:lnTo>
                    <a:pt x="2135337" y="466162"/>
                  </a:lnTo>
                  <a:lnTo>
                    <a:pt x="2161896" y="502104"/>
                  </a:lnTo>
                  <a:lnTo>
                    <a:pt x="2187121" y="539058"/>
                  </a:lnTo>
                  <a:lnTo>
                    <a:pt x="2210977" y="576989"/>
                  </a:lnTo>
                  <a:lnTo>
                    <a:pt x="2233429" y="615862"/>
                  </a:lnTo>
                  <a:lnTo>
                    <a:pt x="2254440" y="655640"/>
                  </a:lnTo>
                  <a:lnTo>
                    <a:pt x="2273975" y="696287"/>
                  </a:lnTo>
                  <a:lnTo>
                    <a:pt x="2291999" y="737769"/>
                  </a:lnTo>
                  <a:lnTo>
                    <a:pt x="2308475" y="780050"/>
                  </a:lnTo>
                  <a:lnTo>
                    <a:pt x="2323368" y="823093"/>
                  </a:lnTo>
                  <a:lnTo>
                    <a:pt x="2336643" y="866864"/>
                  </a:lnTo>
                  <a:lnTo>
                    <a:pt x="2348264" y="911326"/>
                  </a:lnTo>
                  <a:lnTo>
                    <a:pt x="2358194" y="956444"/>
                  </a:lnTo>
                  <a:lnTo>
                    <a:pt x="2366399" y="1002182"/>
                  </a:lnTo>
                  <a:lnTo>
                    <a:pt x="2372843" y="1048505"/>
                  </a:lnTo>
                  <a:lnTo>
                    <a:pt x="2377489" y="1095377"/>
                  </a:lnTo>
                  <a:lnTo>
                    <a:pt x="2380304" y="1142762"/>
                  </a:lnTo>
                  <a:lnTo>
                    <a:pt x="2381250" y="1190624"/>
                  </a:lnTo>
                  <a:lnTo>
                    <a:pt x="2380304" y="1238487"/>
                  </a:lnTo>
                  <a:lnTo>
                    <a:pt x="2377489" y="1285872"/>
                  </a:lnTo>
                  <a:lnTo>
                    <a:pt x="2372843" y="1332744"/>
                  </a:lnTo>
                  <a:lnTo>
                    <a:pt x="2366399" y="1379067"/>
                  </a:lnTo>
                  <a:lnTo>
                    <a:pt x="2358194" y="1424805"/>
                  </a:lnTo>
                  <a:lnTo>
                    <a:pt x="2348264" y="1469923"/>
                  </a:lnTo>
                  <a:lnTo>
                    <a:pt x="2336643" y="1514385"/>
                  </a:lnTo>
                  <a:lnTo>
                    <a:pt x="2323368" y="1558156"/>
                  </a:lnTo>
                  <a:lnTo>
                    <a:pt x="2308475" y="1601199"/>
                  </a:lnTo>
                  <a:lnTo>
                    <a:pt x="2291999" y="1643480"/>
                  </a:lnTo>
                  <a:lnTo>
                    <a:pt x="2273975" y="1684962"/>
                  </a:lnTo>
                  <a:lnTo>
                    <a:pt x="2254440" y="1725609"/>
                  </a:lnTo>
                  <a:lnTo>
                    <a:pt x="2233429" y="1765387"/>
                  </a:lnTo>
                  <a:lnTo>
                    <a:pt x="2210977" y="1804260"/>
                  </a:lnTo>
                  <a:lnTo>
                    <a:pt x="2187121" y="1842191"/>
                  </a:lnTo>
                  <a:lnTo>
                    <a:pt x="2161896" y="1879145"/>
                  </a:lnTo>
                  <a:lnTo>
                    <a:pt x="2135337" y="1915087"/>
                  </a:lnTo>
                  <a:lnTo>
                    <a:pt x="2107481" y="1949981"/>
                  </a:lnTo>
                  <a:lnTo>
                    <a:pt x="2078362" y="1983791"/>
                  </a:lnTo>
                  <a:lnTo>
                    <a:pt x="2048018" y="2016482"/>
                  </a:lnTo>
                  <a:lnTo>
                    <a:pt x="2016482" y="2048018"/>
                  </a:lnTo>
                  <a:lnTo>
                    <a:pt x="1983791" y="2078362"/>
                  </a:lnTo>
                  <a:lnTo>
                    <a:pt x="1949981" y="2107481"/>
                  </a:lnTo>
                  <a:lnTo>
                    <a:pt x="1915087" y="2135337"/>
                  </a:lnTo>
                  <a:lnTo>
                    <a:pt x="1879145" y="2161896"/>
                  </a:lnTo>
                  <a:lnTo>
                    <a:pt x="1842191" y="2187121"/>
                  </a:lnTo>
                  <a:lnTo>
                    <a:pt x="1804260" y="2210977"/>
                  </a:lnTo>
                  <a:lnTo>
                    <a:pt x="1765387" y="2233429"/>
                  </a:lnTo>
                  <a:lnTo>
                    <a:pt x="1725609" y="2254440"/>
                  </a:lnTo>
                  <a:lnTo>
                    <a:pt x="1684962" y="2273975"/>
                  </a:lnTo>
                  <a:lnTo>
                    <a:pt x="1643480" y="2291999"/>
                  </a:lnTo>
                  <a:lnTo>
                    <a:pt x="1601199" y="2308475"/>
                  </a:lnTo>
                  <a:lnTo>
                    <a:pt x="1558156" y="2323368"/>
                  </a:lnTo>
                  <a:lnTo>
                    <a:pt x="1514385" y="2336643"/>
                  </a:lnTo>
                  <a:lnTo>
                    <a:pt x="1469923" y="2348264"/>
                  </a:lnTo>
                  <a:lnTo>
                    <a:pt x="1424805" y="2358194"/>
                  </a:lnTo>
                  <a:lnTo>
                    <a:pt x="1379067" y="2366399"/>
                  </a:lnTo>
                  <a:lnTo>
                    <a:pt x="1332744" y="2372843"/>
                  </a:lnTo>
                  <a:lnTo>
                    <a:pt x="1285872" y="2377489"/>
                  </a:lnTo>
                  <a:lnTo>
                    <a:pt x="1238487" y="2380304"/>
                  </a:lnTo>
                  <a:lnTo>
                    <a:pt x="1190625" y="2381250"/>
                  </a:lnTo>
                  <a:lnTo>
                    <a:pt x="1142762" y="2380304"/>
                  </a:lnTo>
                  <a:lnTo>
                    <a:pt x="1095377" y="2377489"/>
                  </a:lnTo>
                  <a:lnTo>
                    <a:pt x="1048505" y="2372843"/>
                  </a:lnTo>
                  <a:lnTo>
                    <a:pt x="1002182" y="2366399"/>
                  </a:lnTo>
                  <a:lnTo>
                    <a:pt x="956444" y="2358194"/>
                  </a:lnTo>
                  <a:lnTo>
                    <a:pt x="911326" y="2348264"/>
                  </a:lnTo>
                  <a:lnTo>
                    <a:pt x="866864" y="2336643"/>
                  </a:lnTo>
                  <a:lnTo>
                    <a:pt x="823093" y="2323368"/>
                  </a:lnTo>
                  <a:lnTo>
                    <a:pt x="780050" y="2308475"/>
                  </a:lnTo>
                  <a:lnTo>
                    <a:pt x="737769" y="2291999"/>
                  </a:lnTo>
                  <a:lnTo>
                    <a:pt x="696287" y="2273975"/>
                  </a:lnTo>
                  <a:lnTo>
                    <a:pt x="655640" y="2254440"/>
                  </a:lnTo>
                  <a:lnTo>
                    <a:pt x="615862" y="2233429"/>
                  </a:lnTo>
                  <a:lnTo>
                    <a:pt x="576989" y="2210977"/>
                  </a:lnTo>
                  <a:lnTo>
                    <a:pt x="539058" y="2187121"/>
                  </a:lnTo>
                  <a:lnTo>
                    <a:pt x="502104" y="2161896"/>
                  </a:lnTo>
                  <a:lnTo>
                    <a:pt x="466162" y="2135337"/>
                  </a:lnTo>
                  <a:lnTo>
                    <a:pt x="431268" y="2107481"/>
                  </a:lnTo>
                  <a:lnTo>
                    <a:pt x="397458" y="2078362"/>
                  </a:lnTo>
                  <a:lnTo>
                    <a:pt x="364767" y="2048018"/>
                  </a:lnTo>
                  <a:lnTo>
                    <a:pt x="333231" y="2016482"/>
                  </a:lnTo>
                  <a:lnTo>
                    <a:pt x="302887" y="1983791"/>
                  </a:lnTo>
                  <a:lnTo>
                    <a:pt x="273768" y="1949981"/>
                  </a:lnTo>
                  <a:lnTo>
                    <a:pt x="245912" y="1915087"/>
                  </a:lnTo>
                  <a:lnTo>
                    <a:pt x="219353" y="1879145"/>
                  </a:lnTo>
                  <a:lnTo>
                    <a:pt x="194128" y="1842191"/>
                  </a:lnTo>
                  <a:lnTo>
                    <a:pt x="170272" y="1804260"/>
                  </a:lnTo>
                  <a:lnTo>
                    <a:pt x="147820" y="1765387"/>
                  </a:lnTo>
                  <a:lnTo>
                    <a:pt x="126809" y="1725609"/>
                  </a:lnTo>
                  <a:lnTo>
                    <a:pt x="107274" y="1684962"/>
                  </a:lnTo>
                  <a:lnTo>
                    <a:pt x="89250" y="1643480"/>
                  </a:lnTo>
                  <a:lnTo>
                    <a:pt x="72774" y="1601199"/>
                  </a:lnTo>
                  <a:lnTo>
                    <a:pt x="57881" y="1558156"/>
                  </a:lnTo>
                  <a:lnTo>
                    <a:pt x="44606" y="1514385"/>
                  </a:lnTo>
                  <a:lnTo>
                    <a:pt x="32985" y="1469923"/>
                  </a:lnTo>
                  <a:lnTo>
                    <a:pt x="23055" y="1424805"/>
                  </a:lnTo>
                  <a:lnTo>
                    <a:pt x="14850" y="1379067"/>
                  </a:lnTo>
                  <a:lnTo>
                    <a:pt x="8406" y="1332744"/>
                  </a:lnTo>
                  <a:lnTo>
                    <a:pt x="3760" y="1285872"/>
                  </a:lnTo>
                  <a:lnTo>
                    <a:pt x="945" y="1238487"/>
                  </a:lnTo>
                  <a:lnTo>
                    <a:pt x="0" y="1190624"/>
                  </a:lnTo>
                  <a:close/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5264442" y="1424736"/>
              <a:ext cx="2247900" cy="2247900"/>
            </a:xfrm>
            <a:custGeom>
              <a:avLst/>
              <a:gdLst/>
              <a:ahLst/>
              <a:cxnLst/>
              <a:rect l="l" t="t" r="r" b="b"/>
              <a:pathLst>
                <a:path w="2247900" h="2247900">
                  <a:moveTo>
                    <a:pt x="1123950" y="2247900"/>
                  </a:moveTo>
                  <a:lnTo>
                    <a:pt x="1075316" y="2246858"/>
                  </a:lnTo>
                  <a:lnTo>
                    <a:pt x="1027200" y="2243761"/>
                  </a:lnTo>
                  <a:lnTo>
                    <a:pt x="979644" y="2238652"/>
                  </a:lnTo>
                  <a:lnTo>
                    <a:pt x="932691" y="2231574"/>
                  </a:lnTo>
                  <a:lnTo>
                    <a:pt x="886384" y="2222569"/>
                  </a:lnTo>
                  <a:lnTo>
                    <a:pt x="840766" y="2211680"/>
                  </a:lnTo>
                  <a:lnTo>
                    <a:pt x="795878" y="2198949"/>
                  </a:lnTo>
                  <a:lnTo>
                    <a:pt x="751765" y="2184420"/>
                  </a:lnTo>
                  <a:lnTo>
                    <a:pt x="708468" y="2168135"/>
                  </a:lnTo>
                  <a:lnTo>
                    <a:pt x="666030" y="2150136"/>
                  </a:lnTo>
                  <a:lnTo>
                    <a:pt x="624494" y="2130467"/>
                  </a:lnTo>
                  <a:lnTo>
                    <a:pt x="583903" y="2109170"/>
                  </a:lnTo>
                  <a:lnTo>
                    <a:pt x="544299" y="2086287"/>
                  </a:lnTo>
                  <a:lnTo>
                    <a:pt x="505726" y="2061863"/>
                  </a:lnTo>
                  <a:lnTo>
                    <a:pt x="468225" y="2035938"/>
                  </a:lnTo>
                  <a:lnTo>
                    <a:pt x="431839" y="2008557"/>
                  </a:lnTo>
                  <a:lnTo>
                    <a:pt x="396612" y="1979761"/>
                  </a:lnTo>
                  <a:lnTo>
                    <a:pt x="362586" y="1949593"/>
                  </a:lnTo>
                  <a:lnTo>
                    <a:pt x="329803" y="1918096"/>
                  </a:lnTo>
                  <a:lnTo>
                    <a:pt x="298306" y="1885313"/>
                  </a:lnTo>
                  <a:lnTo>
                    <a:pt x="268138" y="1851287"/>
                  </a:lnTo>
                  <a:lnTo>
                    <a:pt x="239342" y="1816060"/>
                  </a:lnTo>
                  <a:lnTo>
                    <a:pt x="211961" y="1779674"/>
                  </a:lnTo>
                  <a:lnTo>
                    <a:pt x="186036" y="1742173"/>
                  </a:lnTo>
                  <a:lnTo>
                    <a:pt x="161612" y="1703600"/>
                  </a:lnTo>
                  <a:lnTo>
                    <a:pt x="138729" y="1663996"/>
                  </a:lnTo>
                  <a:lnTo>
                    <a:pt x="117432" y="1623405"/>
                  </a:lnTo>
                  <a:lnTo>
                    <a:pt x="97763" y="1581869"/>
                  </a:lnTo>
                  <a:lnTo>
                    <a:pt x="79764" y="1539431"/>
                  </a:lnTo>
                  <a:lnTo>
                    <a:pt x="63479" y="1496134"/>
                  </a:lnTo>
                  <a:lnTo>
                    <a:pt x="48950" y="1452021"/>
                  </a:lnTo>
                  <a:lnTo>
                    <a:pt x="36219" y="1407133"/>
                  </a:lnTo>
                  <a:lnTo>
                    <a:pt x="25330" y="1361515"/>
                  </a:lnTo>
                  <a:lnTo>
                    <a:pt x="16325" y="1315208"/>
                  </a:lnTo>
                  <a:lnTo>
                    <a:pt x="9247" y="1268255"/>
                  </a:lnTo>
                  <a:lnTo>
                    <a:pt x="4138" y="1220699"/>
                  </a:lnTo>
                  <a:lnTo>
                    <a:pt x="1041" y="1172583"/>
                  </a:lnTo>
                  <a:lnTo>
                    <a:pt x="0" y="1123950"/>
                  </a:lnTo>
                  <a:lnTo>
                    <a:pt x="1041" y="1075316"/>
                  </a:lnTo>
                  <a:lnTo>
                    <a:pt x="4138" y="1027200"/>
                  </a:lnTo>
                  <a:lnTo>
                    <a:pt x="9247" y="979644"/>
                  </a:lnTo>
                  <a:lnTo>
                    <a:pt x="16325" y="932691"/>
                  </a:lnTo>
                  <a:lnTo>
                    <a:pt x="25330" y="886384"/>
                  </a:lnTo>
                  <a:lnTo>
                    <a:pt x="36219" y="840766"/>
                  </a:lnTo>
                  <a:lnTo>
                    <a:pt x="48950" y="795878"/>
                  </a:lnTo>
                  <a:lnTo>
                    <a:pt x="63479" y="751765"/>
                  </a:lnTo>
                  <a:lnTo>
                    <a:pt x="79764" y="708468"/>
                  </a:lnTo>
                  <a:lnTo>
                    <a:pt x="97763" y="666030"/>
                  </a:lnTo>
                  <a:lnTo>
                    <a:pt x="117432" y="624494"/>
                  </a:lnTo>
                  <a:lnTo>
                    <a:pt x="138729" y="583903"/>
                  </a:lnTo>
                  <a:lnTo>
                    <a:pt x="161612" y="544299"/>
                  </a:lnTo>
                  <a:lnTo>
                    <a:pt x="186036" y="505726"/>
                  </a:lnTo>
                  <a:lnTo>
                    <a:pt x="211961" y="468225"/>
                  </a:lnTo>
                  <a:lnTo>
                    <a:pt x="239342" y="431839"/>
                  </a:lnTo>
                  <a:lnTo>
                    <a:pt x="268138" y="396612"/>
                  </a:lnTo>
                  <a:lnTo>
                    <a:pt x="298306" y="362586"/>
                  </a:lnTo>
                  <a:lnTo>
                    <a:pt x="329803" y="329803"/>
                  </a:lnTo>
                  <a:lnTo>
                    <a:pt x="362586" y="298306"/>
                  </a:lnTo>
                  <a:lnTo>
                    <a:pt x="396612" y="268138"/>
                  </a:lnTo>
                  <a:lnTo>
                    <a:pt x="431839" y="239342"/>
                  </a:lnTo>
                  <a:lnTo>
                    <a:pt x="468225" y="211961"/>
                  </a:lnTo>
                  <a:lnTo>
                    <a:pt x="505726" y="186036"/>
                  </a:lnTo>
                  <a:lnTo>
                    <a:pt x="544299" y="161612"/>
                  </a:lnTo>
                  <a:lnTo>
                    <a:pt x="583903" y="138729"/>
                  </a:lnTo>
                  <a:lnTo>
                    <a:pt x="624494" y="117432"/>
                  </a:lnTo>
                  <a:lnTo>
                    <a:pt x="666030" y="97763"/>
                  </a:lnTo>
                  <a:lnTo>
                    <a:pt x="708468" y="79764"/>
                  </a:lnTo>
                  <a:lnTo>
                    <a:pt x="751765" y="63479"/>
                  </a:lnTo>
                  <a:lnTo>
                    <a:pt x="795878" y="48950"/>
                  </a:lnTo>
                  <a:lnTo>
                    <a:pt x="840766" y="36219"/>
                  </a:lnTo>
                  <a:lnTo>
                    <a:pt x="886384" y="25330"/>
                  </a:lnTo>
                  <a:lnTo>
                    <a:pt x="932691" y="16325"/>
                  </a:lnTo>
                  <a:lnTo>
                    <a:pt x="979644" y="9247"/>
                  </a:lnTo>
                  <a:lnTo>
                    <a:pt x="1027200" y="4138"/>
                  </a:lnTo>
                  <a:lnTo>
                    <a:pt x="1075316" y="1041"/>
                  </a:lnTo>
                  <a:lnTo>
                    <a:pt x="1123950" y="0"/>
                  </a:lnTo>
                  <a:lnTo>
                    <a:pt x="1172583" y="1041"/>
                  </a:lnTo>
                  <a:lnTo>
                    <a:pt x="1220699" y="4138"/>
                  </a:lnTo>
                  <a:lnTo>
                    <a:pt x="1268255" y="9247"/>
                  </a:lnTo>
                  <a:lnTo>
                    <a:pt x="1315208" y="16325"/>
                  </a:lnTo>
                  <a:lnTo>
                    <a:pt x="1361515" y="25330"/>
                  </a:lnTo>
                  <a:lnTo>
                    <a:pt x="1407133" y="36219"/>
                  </a:lnTo>
                  <a:lnTo>
                    <a:pt x="1452021" y="48950"/>
                  </a:lnTo>
                  <a:lnTo>
                    <a:pt x="1496134" y="63479"/>
                  </a:lnTo>
                  <a:lnTo>
                    <a:pt x="1539431" y="79764"/>
                  </a:lnTo>
                  <a:lnTo>
                    <a:pt x="1581869" y="97763"/>
                  </a:lnTo>
                  <a:lnTo>
                    <a:pt x="1623405" y="117432"/>
                  </a:lnTo>
                  <a:lnTo>
                    <a:pt x="1663996" y="138729"/>
                  </a:lnTo>
                  <a:lnTo>
                    <a:pt x="1703600" y="161612"/>
                  </a:lnTo>
                  <a:lnTo>
                    <a:pt x="1742173" y="186036"/>
                  </a:lnTo>
                  <a:lnTo>
                    <a:pt x="1779674" y="211961"/>
                  </a:lnTo>
                  <a:lnTo>
                    <a:pt x="1816060" y="239342"/>
                  </a:lnTo>
                  <a:lnTo>
                    <a:pt x="1851287" y="268138"/>
                  </a:lnTo>
                  <a:lnTo>
                    <a:pt x="1885313" y="298306"/>
                  </a:lnTo>
                  <a:lnTo>
                    <a:pt x="1918096" y="329803"/>
                  </a:lnTo>
                  <a:lnTo>
                    <a:pt x="1949593" y="362586"/>
                  </a:lnTo>
                  <a:lnTo>
                    <a:pt x="1979761" y="396612"/>
                  </a:lnTo>
                  <a:lnTo>
                    <a:pt x="2008557" y="431839"/>
                  </a:lnTo>
                  <a:lnTo>
                    <a:pt x="2035938" y="468225"/>
                  </a:lnTo>
                  <a:lnTo>
                    <a:pt x="2061863" y="505726"/>
                  </a:lnTo>
                  <a:lnTo>
                    <a:pt x="2086287" y="544299"/>
                  </a:lnTo>
                  <a:lnTo>
                    <a:pt x="2109170" y="583903"/>
                  </a:lnTo>
                  <a:lnTo>
                    <a:pt x="2130467" y="624494"/>
                  </a:lnTo>
                  <a:lnTo>
                    <a:pt x="2150136" y="666030"/>
                  </a:lnTo>
                  <a:lnTo>
                    <a:pt x="2168135" y="708468"/>
                  </a:lnTo>
                  <a:lnTo>
                    <a:pt x="2184420" y="751765"/>
                  </a:lnTo>
                  <a:lnTo>
                    <a:pt x="2198949" y="795878"/>
                  </a:lnTo>
                  <a:lnTo>
                    <a:pt x="2211680" y="840766"/>
                  </a:lnTo>
                  <a:lnTo>
                    <a:pt x="2222569" y="886384"/>
                  </a:lnTo>
                  <a:lnTo>
                    <a:pt x="2231574" y="932691"/>
                  </a:lnTo>
                  <a:lnTo>
                    <a:pt x="2238652" y="979644"/>
                  </a:lnTo>
                  <a:lnTo>
                    <a:pt x="2243761" y="1027200"/>
                  </a:lnTo>
                  <a:lnTo>
                    <a:pt x="2246858" y="1075316"/>
                  </a:lnTo>
                  <a:lnTo>
                    <a:pt x="2247900" y="1123950"/>
                  </a:lnTo>
                  <a:lnTo>
                    <a:pt x="2246858" y="1172583"/>
                  </a:lnTo>
                  <a:lnTo>
                    <a:pt x="2243761" y="1220699"/>
                  </a:lnTo>
                  <a:lnTo>
                    <a:pt x="2238652" y="1268255"/>
                  </a:lnTo>
                  <a:lnTo>
                    <a:pt x="2231574" y="1315208"/>
                  </a:lnTo>
                  <a:lnTo>
                    <a:pt x="2222569" y="1361515"/>
                  </a:lnTo>
                  <a:lnTo>
                    <a:pt x="2211680" y="1407133"/>
                  </a:lnTo>
                  <a:lnTo>
                    <a:pt x="2198949" y="1452021"/>
                  </a:lnTo>
                  <a:lnTo>
                    <a:pt x="2184420" y="1496134"/>
                  </a:lnTo>
                  <a:lnTo>
                    <a:pt x="2168135" y="1539431"/>
                  </a:lnTo>
                  <a:lnTo>
                    <a:pt x="2150136" y="1581869"/>
                  </a:lnTo>
                  <a:lnTo>
                    <a:pt x="2130467" y="1623405"/>
                  </a:lnTo>
                  <a:lnTo>
                    <a:pt x="2109170" y="1663996"/>
                  </a:lnTo>
                  <a:lnTo>
                    <a:pt x="2086287" y="1703600"/>
                  </a:lnTo>
                  <a:lnTo>
                    <a:pt x="2061863" y="1742173"/>
                  </a:lnTo>
                  <a:lnTo>
                    <a:pt x="2035938" y="1779674"/>
                  </a:lnTo>
                  <a:lnTo>
                    <a:pt x="2008557" y="1816060"/>
                  </a:lnTo>
                  <a:lnTo>
                    <a:pt x="1979761" y="1851287"/>
                  </a:lnTo>
                  <a:lnTo>
                    <a:pt x="1949593" y="1885313"/>
                  </a:lnTo>
                  <a:lnTo>
                    <a:pt x="1918096" y="1918096"/>
                  </a:lnTo>
                  <a:lnTo>
                    <a:pt x="1885313" y="1949593"/>
                  </a:lnTo>
                  <a:lnTo>
                    <a:pt x="1851287" y="1979761"/>
                  </a:lnTo>
                  <a:lnTo>
                    <a:pt x="1816060" y="2008557"/>
                  </a:lnTo>
                  <a:lnTo>
                    <a:pt x="1779674" y="2035938"/>
                  </a:lnTo>
                  <a:lnTo>
                    <a:pt x="1742173" y="2061863"/>
                  </a:lnTo>
                  <a:lnTo>
                    <a:pt x="1703600" y="2086287"/>
                  </a:lnTo>
                  <a:lnTo>
                    <a:pt x="1663996" y="2109170"/>
                  </a:lnTo>
                  <a:lnTo>
                    <a:pt x="1623405" y="2130467"/>
                  </a:lnTo>
                  <a:lnTo>
                    <a:pt x="1581869" y="2150136"/>
                  </a:lnTo>
                  <a:lnTo>
                    <a:pt x="1539431" y="2168135"/>
                  </a:lnTo>
                  <a:lnTo>
                    <a:pt x="1496134" y="2184420"/>
                  </a:lnTo>
                  <a:lnTo>
                    <a:pt x="1452021" y="2198949"/>
                  </a:lnTo>
                  <a:lnTo>
                    <a:pt x="1407133" y="2211680"/>
                  </a:lnTo>
                  <a:lnTo>
                    <a:pt x="1361515" y="2222569"/>
                  </a:lnTo>
                  <a:lnTo>
                    <a:pt x="1315208" y="2231574"/>
                  </a:lnTo>
                  <a:lnTo>
                    <a:pt x="1268255" y="2238652"/>
                  </a:lnTo>
                  <a:lnTo>
                    <a:pt x="1220699" y="2243761"/>
                  </a:lnTo>
                  <a:lnTo>
                    <a:pt x="1172583" y="2246858"/>
                  </a:lnTo>
                  <a:lnTo>
                    <a:pt x="1123950" y="2247900"/>
                  </a:lnTo>
                  <a:close/>
                </a:path>
              </a:pathLst>
            </a:custGeom>
            <a:solidFill>
              <a:srgbClr val="FFFD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5264442" y="1424736"/>
              <a:ext cx="2247900" cy="2247900"/>
            </a:xfrm>
            <a:custGeom>
              <a:avLst/>
              <a:gdLst/>
              <a:ahLst/>
              <a:cxnLst/>
              <a:rect l="l" t="t" r="r" b="b"/>
              <a:pathLst>
                <a:path w="2247900" h="2247900">
                  <a:moveTo>
                    <a:pt x="0" y="1123950"/>
                  </a:moveTo>
                  <a:lnTo>
                    <a:pt x="1041" y="1075316"/>
                  </a:lnTo>
                  <a:lnTo>
                    <a:pt x="4138" y="1027200"/>
                  </a:lnTo>
                  <a:lnTo>
                    <a:pt x="9247" y="979644"/>
                  </a:lnTo>
                  <a:lnTo>
                    <a:pt x="16325" y="932691"/>
                  </a:lnTo>
                  <a:lnTo>
                    <a:pt x="25330" y="886384"/>
                  </a:lnTo>
                  <a:lnTo>
                    <a:pt x="36219" y="840766"/>
                  </a:lnTo>
                  <a:lnTo>
                    <a:pt x="48950" y="795878"/>
                  </a:lnTo>
                  <a:lnTo>
                    <a:pt x="63479" y="751765"/>
                  </a:lnTo>
                  <a:lnTo>
                    <a:pt x="79764" y="708468"/>
                  </a:lnTo>
                  <a:lnTo>
                    <a:pt x="97763" y="666030"/>
                  </a:lnTo>
                  <a:lnTo>
                    <a:pt x="117432" y="624494"/>
                  </a:lnTo>
                  <a:lnTo>
                    <a:pt x="138729" y="583903"/>
                  </a:lnTo>
                  <a:lnTo>
                    <a:pt x="161612" y="544299"/>
                  </a:lnTo>
                  <a:lnTo>
                    <a:pt x="186036" y="505726"/>
                  </a:lnTo>
                  <a:lnTo>
                    <a:pt x="211961" y="468225"/>
                  </a:lnTo>
                  <a:lnTo>
                    <a:pt x="239342" y="431839"/>
                  </a:lnTo>
                  <a:lnTo>
                    <a:pt x="268138" y="396612"/>
                  </a:lnTo>
                  <a:lnTo>
                    <a:pt x="298306" y="362586"/>
                  </a:lnTo>
                  <a:lnTo>
                    <a:pt x="329803" y="329803"/>
                  </a:lnTo>
                  <a:lnTo>
                    <a:pt x="362586" y="298306"/>
                  </a:lnTo>
                  <a:lnTo>
                    <a:pt x="396612" y="268138"/>
                  </a:lnTo>
                  <a:lnTo>
                    <a:pt x="431839" y="239342"/>
                  </a:lnTo>
                  <a:lnTo>
                    <a:pt x="468225" y="211961"/>
                  </a:lnTo>
                  <a:lnTo>
                    <a:pt x="505726" y="186036"/>
                  </a:lnTo>
                  <a:lnTo>
                    <a:pt x="544299" y="161612"/>
                  </a:lnTo>
                  <a:lnTo>
                    <a:pt x="583903" y="138729"/>
                  </a:lnTo>
                  <a:lnTo>
                    <a:pt x="624494" y="117432"/>
                  </a:lnTo>
                  <a:lnTo>
                    <a:pt x="666030" y="97763"/>
                  </a:lnTo>
                  <a:lnTo>
                    <a:pt x="708468" y="79764"/>
                  </a:lnTo>
                  <a:lnTo>
                    <a:pt x="751765" y="63479"/>
                  </a:lnTo>
                  <a:lnTo>
                    <a:pt x="795878" y="48950"/>
                  </a:lnTo>
                  <a:lnTo>
                    <a:pt x="840766" y="36219"/>
                  </a:lnTo>
                  <a:lnTo>
                    <a:pt x="886384" y="25330"/>
                  </a:lnTo>
                  <a:lnTo>
                    <a:pt x="932691" y="16325"/>
                  </a:lnTo>
                  <a:lnTo>
                    <a:pt x="979644" y="9247"/>
                  </a:lnTo>
                  <a:lnTo>
                    <a:pt x="1027200" y="4138"/>
                  </a:lnTo>
                  <a:lnTo>
                    <a:pt x="1075316" y="1041"/>
                  </a:lnTo>
                  <a:lnTo>
                    <a:pt x="1123950" y="0"/>
                  </a:lnTo>
                  <a:lnTo>
                    <a:pt x="1172583" y="1041"/>
                  </a:lnTo>
                  <a:lnTo>
                    <a:pt x="1220699" y="4138"/>
                  </a:lnTo>
                  <a:lnTo>
                    <a:pt x="1268255" y="9247"/>
                  </a:lnTo>
                  <a:lnTo>
                    <a:pt x="1315208" y="16325"/>
                  </a:lnTo>
                  <a:lnTo>
                    <a:pt x="1361515" y="25330"/>
                  </a:lnTo>
                  <a:lnTo>
                    <a:pt x="1407133" y="36219"/>
                  </a:lnTo>
                  <a:lnTo>
                    <a:pt x="1452021" y="48950"/>
                  </a:lnTo>
                  <a:lnTo>
                    <a:pt x="1496134" y="63479"/>
                  </a:lnTo>
                  <a:lnTo>
                    <a:pt x="1539431" y="79764"/>
                  </a:lnTo>
                  <a:lnTo>
                    <a:pt x="1581869" y="97763"/>
                  </a:lnTo>
                  <a:lnTo>
                    <a:pt x="1623405" y="117432"/>
                  </a:lnTo>
                  <a:lnTo>
                    <a:pt x="1663996" y="138729"/>
                  </a:lnTo>
                  <a:lnTo>
                    <a:pt x="1703600" y="161612"/>
                  </a:lnTo>
                  <a:lnTo>
                    <a:pt x="1742173" y="186036"/>
                  </a:lnTo>
                  <a:lnTo>
                    <a:pt x="1779674" y="211961"/>
                  </a:lnTo>
                  <a:lnTo>
                    <a:pt x="1816060" y="239342"/>
                  </a:lnTo>
                  <a:lnTo>
                    <a:pt x="1851287" y="268138"/>
                  </a:lnTo>
                  <a:lnTo>
                    <a:pt x="1885313" y="298306"/>
                  </a:lnTo>
                  <a:lnTo>
                    <a:pt x="1918096" y="329803"/>
                  </a:lnTo>
                  <a:lnTo>
                    <a:pt x="1949593" y="362586"/>
                  </a:lnTo>
                  <a:lnTo>
                    <a:pt x="1979761" y="396612"/>
                  </a:lnTo>
                  <a:lnTo>
                    <a:pt x="2008557" y="431839"/>
                  </a:lnTo>
                  <a:lnTo>
                    <a:pt x="2035938" y="468225"/>
                  </a:lnTo>
                  <a:lnTo>
                    <a:pt x="2061863" y="505726"/>
                  </a:lnTo>
                  <a:lnTo>
                    <a:pt x="2086287" y="544299"/>
                  </a:lnTo>
                  <a:lnTo>
                    <a:pt x="2109170" y="583903"/>
                  </a:lnTo>
                  <a:lnTo>
                    <a:pt x="2130467" y="624494"/>
                  </a:lnTo>
                  <a:lnTo>
                    <a:pt x="2150136" y="666030"/>
                  </a:lnTo>
                  <a:lnTo>
                    <a:pt x="2168135" y="708468"/>
                  </a:lnTo>
                  <a:lnTo>
                    <a:pt x="2184420" y="751765"/>
                  </a:lnTo>
                  <a:lnTo>
                    <a:pt x="2198949" y="795878"/>
                  </a:lnTo>
                  <a:lnTo>
                    <a:pt x="2211680" y="840766"/>
                  </a:lnTo>
                  <a:lnTo>
                    <a:pt x="2222569" y="886384"/>
                  </a:lnTo>
                  <a:lnTo>
                    <a:pt x="2231574" y="932691"/>
                  </a:lnTo>
                  <a:lnTo>
                    <a:pt x="2238652" y="979644"/>
                  </a:lnTo>
                  <a:lnTo>
                    <a:pt x="2243761" y="1027200"/>
                  </a:lnTo>
                  <a:lnTo>
                    <a:pt x="2246858" y="1075316"/>
                  </a:lnTo>
                  <a:lnTo>
                    <a:pt x="2247900" y="1123950"/>
                  </a:lnTo>
                  <a:lnTo>
                    <a:pt x="2246858" y="1172583"/>
                  </a:lnTo>
                  <a:lnTo>
                    <a:pt x="2243761" y="1220699"/>
                  </a:lnTo>
                  <a:lnTo>
                    <a:pt x="2238652" y="1268255"/>
                  </a:lnTo>
                  <a:lnTo>
                    <a:pt x="2231574" y="1315208"/>
                  </a:lnTo>
                  <a:lnTo>
                    <a:pt x="2222569" y="1361515"/>
                  </a:lnTo>
                  <a:lnTo>
                    <a:pt x="2211680" y="1407133"/>
                  </a:lnTo>
                  <a:lnTo>
                    <a:pt x="2198949" y="1452021"/>
                  </a:lnTo>
                  <a:lnTo>
                    <a:pt x="2184420" y="1496134"/>
                  </a:lnTo>
                  <a:lnTo>
                    <a:pt x="2168135" y="1539431"/>
                  </a:lnTo>
                  <a:lnTo>
                    <a:pt x="2150136" y="1581869"/>
                  </a:lnTo>
                  <a:lnTo>
                    <a:pt x="2130467" y="1623405"/>
                  </a:lnTo>
                  <a:lnTo>
                    <a:pt x="2109170" y="1663996"/>
                  </a:lnTo>
                  <a:lnTo>
                    <a:pt x="2086287" y="1703600"/>
                  </a:lnTo>
                  <a:lnTo>
                    <a:pt x="2061863" y="1742173"/>
                  </a:lnTo>
                  <a:lnTo>
                    <a:pt x="2035938" y="1779674"/>
                  </a:lnTo>
                  <a:lnTo>
                    <a:pt x="2008557" y="1816060"/>
                  </a:lnTo>
                  <a:lnTo>
                    <a:pt x="1979761" y="1851287"/>
                  </a:lnTo>
                  <a:lnTo>
                    <a:pt x="1949593" y="1885313"/>
                  </a:lnTo>
                  <a:lnTo>
                    <a:pt x="1918096" y="1918096"/>
                  </a:lnTo>
                  <a:lnTo>
                    <a:pt x="1885313" y="1949593"/>
                  </a:lnTo>
                  <a:lnTo>
                    <a:pt x="1851287" y="1979761"/>
                  </a:lnTo>
                  <a:lnTo>
                    <a:pt x="1816060" y="2008557"/>
                  </a:lnTo>
                  <a:lnTo>
                    <a:pt x="1779674" y="2035938"/>
                  </a:lnTo>
                  <a:lnTo>
                    <a:pt x="1742173" y="2061863"/>
                  </a:lnTo>
                  <a:lnTo>
                    <a:pt x="1703600" y="2086287"/>
                  </a:lnTo>
                  <a:lnTo>
                    <a:pt x="1663996" y="2109170"/>
                  </a:lnTo>
                  <a:lnTo>
                    <a:pt x="1623405" y="2130467"/>
                  </a:lnTo>
                  <a:lnTo>
                    <a:pt x="1581869" y="2150136"/>
                  </a:lnTo>
                  <a:lnTo>
                    <a:pt x="1539431" y="2168135"/>
                  </a:lnTo>
                  <a:lnTo>
                    <a:pt x="1496134" y="2184420"/>
                  </a:lnTo>
                  <a:lnTo>
                    <a:pt x="1452021" y="2198949"/>
                  </a:lnTo>
                  <a:lnTo>
                    <a:pt x="1407133" y="2211680"/>
                  </a:lnTo>
                  <a:lnTo>
                    <a:pt x="1361515" y="2222569"/>
                  </a:lnTo>
                  <a:lnTo>
                    <a:pt x="1315208" y="2231574"/>
                  </a:lnTo>
                  <a:lnTo>
                    <a:pt x="1268255" y="2238652"/>
                  </a:lnTo>
                  <a:lnTo>
                    <a:pt x="1220699" y="2243761"/>
                  </a:lnTo>
                  <a:lnTo>
                    <a:pt x="1172583" y="2246858"/>
                  </a:lnTo>
                  <a:lnTo>
                    <a:pt x="1123950" y="2247900"/>
                  </a:lnTo>
                  <a:lnTo>
                    <a:pt x="1075316" y="2246858"/>
                  </a:lnTo>
                  <a:lnTo>
                    <a:pt x="1027200" y="2243761"/>
                  </a:lnTo>
                  <a:lnTo>
                    <a:pt x="979644" y="2238652"/>
                  </a:lnTo>
                  <a:lnTo>
                    <a:pt x="932691" y="2231574"/>
                  </a:lnTo>
                  <a:lnTo>
                    <a:pt x="886384" y="2222569"/>
                  </a:lnTo>
                  <a:lnTo>
                    <a:pt x="840766" y="2211680"/>
                  </a:lnTo>
                  <a:lnTo>
                    <a:pt x="795878" y="2198949"/>
                  </a:lnTo>
                  <a:lnTo>
                    <a:pt x="751765" y="2184420"/>
                  </a:lnTo>
                  <a:lnTo>
                    <a:pt x="708468" y="2168135"/>
                  </a:lnTo>
                  <a:lnTo>
                    <a:pt x="666030" y="2150136"/>
                  </a:lnTo>
                  <a:lnTo>
                    <a:pt x="624494" y="2130467"/>
                  </a:lnTo>
                  <a:lnTo>
                    <a:pt x="583903" y="2109170"/>
                  </a:lnTo>
                  <a:lnTo>
                    <a:pt x="544299" y="2086287"/>
                  </a:lnTo>
                  <a:lnTo>
                    <a:pt x="505726" y="2061863"/>
                  </a:lnTo>
                  <a:lnTo>
                    <a:pt x="468225" y="2035938"/>
                  </a:lnTo>
                  <a:lnTo>
                    <a:pt x="431839" y="2008557"/>
                  </a:lnTo>
                  <a:lnTo>
                    <a:pt x="396612" y="1979761"/>
                  </a:lnTo>
                  <a:lnTo>
                    <a:pt x="362586" y="1949593"/>
                  </a:lnTo>
                  <a:lnTo>
                    <a:pt x="329803" y="1918096"/>
                  </a:lnTo>
                  <a:lnTo>
                    <a:pt x="298306" y="1885313"/>
                  </a:lnTo>
                  <a:lnTo>
                    <a:pt x="268138" y="1851287"/>
                  </a:lnTo>
                  <a:lnTo>
                    <a:pt x="239342" y="1816060"/>
                  </a:lnTo>
                  <a:lnTo>
                    <a:pt x="211961" y="1779674"/>
                  </a:lnTo>
                  <a:lnTo>
                    <a:pt x="186036" y="1742173"/>
                  </a:lnTo>
                  <a:lnTo>
                    <a:pt x="161612" y="1703600"/>
                  </a:lnTo>
                  <a:lnTo>
                    <a:pt x="138729" y="1663996"/>
                  </a:lnTo>
                  <a:lnTo>
                    <a:pt x="117432" y="1623405"/>
                  </a:lnTo>
                  <a:lnTo>
                    <a:pt x="97763" y="1581869"/>
                  </a:lnTo>
                  <a:lnTo>
                    <a:pt x="79764" y="1539431"/>
                  </a:lnTo>
                  <a:lnTo>
                    <a:pt x="63479" y="1496134"/>
                  </a:lnTo>
                  <a:lnTo>
                    <a:pt x="48950" y="1452021"/>
                  </a:lnTo>
                  <a:lnTo>
                    <a:pt x="36219" y="1407133"/>
                  </a:lnTo>
                  <a:lnTo>
                    <a:pt x="25330" y="1361515"/>
                  </a:lnTo>
                  <a:lnTo>
                    <a:pt x="16325" y="1315208"/>
                  </a:lnTo>
                  <a:lnTo>
                    <a:pt x="9247" y="1268255"/>
                  </a:lnTo>
                  <a:lnTo>
                    <a:pt x="4138" y="1220699"/>
                  </a:lnTo>
                  <a:lnTo>
                    <a:pt x="1041" y="1172583"/>
                  </a:lnTo>
                  <a:lnTo>
                    <a:pt x="0" y="1123950"/>
                  </a:lnTo>
                  <a:close/>
                </a:path>
              </a:pathLst>
            </a:custGeom>
            <a:ln w="9525">
              <a:solidFill>
                <a:srgbClr val="F99A6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4184700" y="3767086"/>
              <a:ext cx="2200275" cy="2200275"/>
            </a:xfrm>
            <a:custGeom>
              <a:avLst/>
              <a:gdLst/>
              <a:ahLst/>
              <a:cxnLst/>
              <a:rect l="l" t="t" r="r" b="b"/>
              <a:pathLst>
                <a:path w="2200275" h="2200275">
                  <a:moveTo>
                    <a:pt x="1552575" y="2200275"/>
                  </a:moveTo>
                  <a:lnTo>
                    <a:pt x="647700" y="2200275"/>
                  </a:lnTo>
                  <a:lnTo>
                    <a:pt x="0" y="1552575"/>
                  </a:lnTo>
                  <a:lnTo>
                    <a:pt x="0" y="647700"/>
                  </a:lnTo>
                  <a:lnTo>
                    <a:pt x="647700" y="0"/>
                  </a:lnTo>
                  <a:lnTo>
                    <a:pt x="1552575" y="0"/>
                  </a:lnTo>
                  <a:lnTo>
                    <a:pt x="2200275" y="647700"/>
                  </a:lnTo>
                  <a:lnTo>
                    <a:pt x="2200275" y="1552575"/>
                  </a:lnTo>
                  <a:lnTo>
                    <a:pt x="1552575" y="2200275"/>
                  </a:lnTo>
                  <a:close/>
                </a:path>
              </a:pathLst>
            </a:custGeom>
            <a:solidFill>
              <a:srgbClr val="FBD8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4184700" y="3767086"/>
              <a:ext cx="2200275" cy="2200275"/>
            </a:xfrm>
            <a:custGeom>
              <a:avLst/>
              <a:gdLst/>
              <a:ahLst/>
              <a:cxnLst/>
              <a:rect l="l" t="t" r="r" b="b"/>
              <a:pathLst>
                <a:path w="2200275" h="2200275">
                  <a:moveTo>
                    <a:pt x="1552575" y="0"/>
                  </a:moveTo>
                  <a:lnTo>
                    <a:pt x="2200275" y="647700"/>
                  </a:lnTo>
                  <a:lnTo>
                    <a:pt x="2200275" y="1552575"/>
                  </a:lnTo>
                  <a:lnTo>
                    <a:pt x="1552575" y="2200275"/>
                  </a:lnTo>
                  <a:lnTo>
                    <a:pt x="647700" y="2200275"/>
                  </a:lnTo>
                  <a:lnTo>
                    <a:pt x="0" y="1552575"/>
                  </a:lnTo>
                  <a:lnTo>
                    <a:pt x="0" y="647700"/>
                  </a:lnTo>
                  <a:lnTo>
                    <a:pt x="647700" y="0"/>
                  </a:lnTo>
                  <a:lnTo>
                    <a:pt x="1552575" y="0"/>
                  </a:lnTo>
                  <a:close/>
                </a:path>
              </a:pathLst>
            </a:custGeom>
            <a:ln w="9525">
              <a:solidFill>
                <a:srgbClr val="FBD8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4095608" y="3678485"/>
              <a:ext cx="2378075" cy="2378075"/>
            </a:xfrm>
            <a:custGeom>
              <a:avLst/>
              <a:gdLst/>
              <a:ahLst/>
              <a:cxnLst/>
              <a:rect l="l" t="t" r="r" b="b"/>
              <a:pathLst>
                <a:path w="2378075" h="2378075">
                  <a:moveTo>
                    <a:pt x="2049799" y="2010071"/>
                  </a:moveTo>
                  <a:lnTo>
                    <a:pt x="1223164" y="2378067"/>
                  </a:lnTo>
                  <a:lnTo>
                    <a:pt x="367993" y="2049861"/>
                  </a:lnTo>
                  <a:lnTo>
                    <a:pt x="0" y="1223164"/>
                  </a:lnTo>
                  <a:lnTo>
                    <a:pt x="328216" y="368049"/>
                  </a:lnTo>
                  <a:lnTo>
                    <a:pt x="1154902" y="0"/>
                  </a:lnTo>
                  <a:lnTo>
                    <a:pt x="2010003" y="328252"/>
                  </a:lnTo>
                  <a:lnTo>
                    <a:pt x="2378060" y="1154921"/>
                  </a:lnTo>
                  <a:lnTo>
                    <a:pt x="2049799" y="2010071"/>
                  </a:lnTo>
                  <a:close/>
                </a:path>
              </a:pathLst>
            </a:custGeom>
            <a:solidFill>
              <a:srgbClr val="FBD8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4095608" y="3678485"/>
              <a:ext cx="2378075" cy="2378075"/>
            </a:xfrm>
            <a:custGeom>
              <a:avLst/>
              <a:gdLst/>
              <a:ahLst/>
              <a:cxnLst/>
              <a:rect l="l" t="t" r="r" b="b"/>
              <a:pathLst>
                <a:path w="2378075" h="2378075">
                  <a:moveTo>
                    <a:pt x="1154902" y="0"/>
                  </a:moveTo>
                  <a:lnTo>
                    <a:pt x="2010021" y="328259"/>
                  </a:lnTo>
                  <a:lnTo>
                    <a:pt x="2378067" y="1154902"/>
                  </a:lnTo>
                  <a:lnTo>
                    <a:pt x="2049799" y="2010071"/>
                  </a:lnTo>
                  <a:lnTo>
                    <a:pt x="1223164" y="2378067"/>
                  </a:lnTo>
                  <a:lnTo>
                    <a:pt x="367993" y="2049861"/>
                  </a:lnTo>
                  <a:lnTo>
                    <a:pt x="0" y="1223164"/>
                  </a:lnTo>
                  <a:lnTo>
                    <a:pt x="328216" y="368049"/>
                  </a:lnTo>
                  <a:lnTo>
                    <a:pt x="1154902" y="0"/>
                  </a:lnTo>
                  <a:close/>
                </a:path>
              </a:pathLst>
            </a:custGeom>
            <a:ln w="9524">
              <a:solidFill>
                <a:srgbClr val="FBD8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4242943" y="3825328"/>
              <a:ext cx="2085975" cy="2085975"/>
            </a:xfrm>
            <a:custGeom>
              <a:avLst/>
              <a:gdLst/>
              <a:ahLst/>
              <a:cxnLst/>
              <a:rect l="l" t="t" r="r" b="b"/>
              <a:pathLst>
                <a:path w="2085975" h="2085975">
                  <a:moveTo>
                    <a:pt x="1038225" y="2085975"/>
                  </a:moveTo>
                  <a:lnTo>
                    <a:pt x="990850" y="2084902"/>
                  </a:lnTo>
                  <a:lnTo>
                    <a:pt x="944007" y="2081713"/>
                  </a:lnTo>
                  <a:lnTo>
                    <a:pt x="897742" y="2076455"/>
                  </a:lnTo>
                  <a:lnTo>
                    <a:pt x="852102" y="2069172"/>
                  </a:lnTo>
                  <a:lnTo>
                    <a:pt x="807133" y="2059909"/>
                  </a:lnTo>
                  <a:lnTo>
                    <a:pt x="762881" y="2048712"/>
                  </a:lnTo>
                  <a:lnTo>
                    <a:pt x="719395" y="2035627"/>
                  </a:lnTo>
                  <a:lnTo>
                    <a:pt x="676719" y="2020698"/>
                  </a:lnTo>
                  <a:lnTo>
                    <a:pt x="634900" y="2003970"/>
                  </a:lnTo>
                  <a:lnTo>
                    <a:pt x="593986" y="1985490"/>
                  </a:lnTo>
                  <a:lnTo>
                    <a:pt x="554022" y="1965302"/>
                  </a:lnTo>
                  <a:lnTo>
                    <a:pt x="515055" y="1943452"/>
                  </a:lnTo>
                  <a:lnTo>
                    <a:pt x="477132" y="1919985"/>
                  </a:lnTo>
                  <a:lnTo>
                    <a:pt x="440299" y="1894947"/>
                  </a:lnTo>
                  <a:lnTo>
                    <a:pt x="404603" y="1868382"/>
                  </a:lnTo>
                  <a:lnTo>
                    <a:pt x="370090" y="1840337"/>
                  </a:lnTo>
                  <a:lnTo>
                    <a:pt x="336806" y="1810855"/>
                  </a:lnTo>
                  <a:lnTo>
                    <a:pt x="304800" y="1779984"/>
                  </a:lnTo>
                  <a:lnTo>
                    <a:pt x="274116" y="1747767"/>
                  </a:lnTo>
                  <a:lnTo>
                    <a:pt x="244801" y="1714251"/>
                  </a:lnTo>
                  <a:lnTo>
                    <a:pt x="216903" y="1679481"/>
                  </a:lnTo>
                  <a:lnTo>
                    <a:pt x="190467" y="1643501"/>
                  </a:lnTo>
                  <a:lnTo>
                    <a:pt x="165540" y="1606358"/>
                  </a:lnTo>
                  <a:lnTo>
                    <a:pt x="142169" y="1568097"/>
                  </a:lnTo>
                  <a:lnTo>
                    <a:pt x="120400" y="1528762"/>
                  </a:lnTo>
                  <a:lnTo>
                    <a:pt x="100280" y="1488400"/>
                  </a:lnTo>
                  <a:lnTo>
                    <a:pt x="81855" y="1447055"/>
                  </a:lnTo>
                  <a:lnTo>
                    <a:pt x="65172" y="1404774"/>
                  </a:lnTo>
                  <a:lnTo>
                    <a:pt x="50277" y="1361600"/>
                  </a:lnTo>
                  <a:lnTo>
                    <a:pt x="37218" y="1317580"/>
                  </a:lnTo>
                  <a:lnTo>
                    <a:pt x="26039" y="1272759"/>
                  </a:lnTo>
                  <a:lnTo>
                    <a:pt x="16789" y="1227183"/>
                  </a:lnTo>
                  <a:lnTo>
                    <a:pt x="9513" y="1180896"/>
                  </a:lnTo>
                  <a:lnTo>
                    <a:pt x="4259" y="1133943"/>
                  </a:lnTo>
                  <a:lnTo>
                    <a:pt x="1072" y="1086371"/>
                  </a:lnTo>
                  <a:lnTo>
                    <a:pt x="0" y="1038225"/>
                  </a:lnTo>
                  <a:lnTo>
                    <a:pt x="1134" y="989504"/>
                  </a:lnTo>
                  <a:lnTo>
                    <a:pt x="4504" y="941347"/>
                  </a:lnTo>
                  <a:lnTo>
                    <a:pt x="10059" y="893805"/>
                  </a:lnTo>
                  <a:lnTo>
                    <a:pt x="17747" y="846927"/>
                  </a:lnTo>
                  <a:lnTo>
                    <a:pt x="27519" y="800766"/>
                  </a:lnTo>
                  <a:lnTo>
                    <a:pt x="39324" y="755371"/>
                  </a:lnTo>
                  <a:lnTo>
                    <a:pt x="53111" y="710793"/>
                  </a:lnTo>
                  <a:lnTo>
                    <a:pt x="68829" y="667083"/>
                  </a:lnTo>
                  <a:lnTo>
                    <a:pt x="86428" y="624291"/>
                  </a:lnTo>
                  <a:lnTo>
                    <a:pt x="105858" y="582469"/>
                  </a:lnTo>
                  <a:lnTo>
                    <a:pt x="127066" y="541666"/>
                  </a:lnTo>
                  <a:lnTo>
                    <a:pt x="150004" y="501933"/>
                  </a:lnTo>
                  <a:lnTo>
                    <a:pt x="174619" y="463321"/>
                  </a:lnTo>
                  <a:lnTo>
                    <a:pt x="200863" y="425881"/>
                  </a:lnTo>
                  <a:lnTo>
                    <a:pt x="228683" y="389664"/>
                  </a:lnTo>
                  <a:lnTo>
                    <a:pt x="258029" y="354719"/>
                  </a:lnTo>
                  <a:lnTo>
                    <a:pt x="288851" y="321098"/>
                  </a:lnTo>
                  <a:lnTo>
                    <a:pt x="321098" y="288851"/>
                  </a:lnTo>
                  <a:lnTo>
                    <a:pt x="354719" y="258029"/>
                  </a:lnTo>
                  <a:lnTo>
                    <a:pt x="389664" y="228683"/>
                  </a:lnTo>
                  <a:lnTo>
                    <a:pt x="425881" y="200863"/>
                  </a:lnTo>
                  <a:lnTo>
                    <a:pt x="463321" y="174619"/>
                  </a:lnTo>
                  <a:lnTo>
                    <a:pt x="501933" y="150004"/>
                  </a:lnTo>
                  <a:lnTo>
                    <a:pt x="541666" y="127066"/>
                  </a:lnTo>
                  <a:lnTo>
                    <a:pt x="582469" y="105858"/>
                  </a:lnTo>
                  <a:lnTo>
                    <a:pt x="624291" y="86428"/>
                  </a:lnTo>
                  <a:lnTo>
                    <a:pt x="667083" y="68829"/>
                  </a:lnTo>
                  <a:lnTo>
                    <a:pt x="710793" y="53111"/>
                  </a:lnTo>
                  <a:lnTo>
                    <a:pt x="755371" y="39324"/>
                  </a:lnTo>
                  <a:lnTo>
                    <a:pt x="800766" y="27519"/>
                  </a:lnTo>
                  <a:lnTo>
                    <a:pt x="846927" y="17747"/>
                  </a:lnTo>
                  <a:lnTo>
                    <a:pt x="893805" y="10059"/>
                  </a:lnTo>
                  <a:lnTo>
                    <a:pt x="941347" y="4504"/>
                  </a:lnTo>
                  <a:lnTo>
                    <a:pt x="989504" y="1134"/>
                  </a:lnTo>
                  <a:lnTo>
                    <a:pt x="1038225" y="0"/>
                  </a:lnTo>
                  <a:lnTo>
                    <a:pt x="1086371" y="1072"/>
                  </a:lnTo>
                  <a:lnTo>
                    <a:pt x="1133943" y="4259"/>
                  </a:lnTo>
                  <a:lnTo>
                    <a:pt x="1180896" y="9513"/>
                  </a:lnTo>
                  <a:lnTo>
                    <a:pt x="1227183" y="16789"/>
                  </a:lnTo>
                  <a:lnTo>
                    <a:pt x="1272759" y="26039"/>
                  </a:lnTo>
                  <a:lnTo>
                    <a:pt x="1317580" y="37218"/>
                  </a:lnTo>
                  <a:lnTo>
                    <a:pt x="1361600" y="50277"/>
                  </a:lnTo>
                  <a:lnTo>
                    <a:pt x="1404774" y="65172"/>
                  </a:lnTo>
                  <a:lnTo>
                    <a:pt x="1447055" y="81855"/>
                  </a:lnTo>
                  <a:lnTo>
                    <a:pt x="1488400" y="100280"/>
                  </a:lnTo>
                  <a:lnTo>
                    <a:pt x="1528762" y="120400"/>
                  </a:lnTo>
                  <a:lnTo>
                    <a:pt x="1568097" y="142169"/>
                  </a:lnTo>
                  <a:lnTo>
                    <a:pt x="1606358" y="165540"/>
                  </a:lnTo>
                  <a:lnTo>
                    <a:pt x="1643501" y="190467"/>
                  </a:lnTo>
                  <a:lnTo>
                    <a:pt x="1679481" y="216903"/>
                  </a:lnTo>
                  <a:lnTo>
                    <a:pt x="1714251" y="244801"/>
                  </a:lnTo>
                  <a:lnTo>
                    <a:pt x="1747767" y="274116"/>
                  </a:lnTo>
                  <a:lnTo>
                    <a:pt x="1779984" y="304800"/>
                  </a:lnTo>
                  <a:lnTo>
                    <a:pt x="1810855" y="336806"/>
                  </a:lnTo>
                  <a:lnTo>
                    <a:pt x="1840337" y="370090"/>
                  </a:lnTo>
                  <a:lnTo>
                    <a:pt x="1868382" y="404603"/>
                  </a:lnTo>
                  <a:lnTo>
                    <a:pt x="1894947" y="440299"/>
                  </a:lnTo>
                  <a:lnTo>
                    <a:pt x="1919985" y="477132"/>
                  </a:lnTo>
                  <a:lnTo>
                    <a:pt x="1943452" y="515055"/>
                  </a:lnTo>
                  <a:lnTo>
                    <a:pt x="1965302" y="554022"/>
                  </a:lnTo>
                  <a:lnTo>
                    <a:pt x="1985490" y="593986"/>
                  </a:lnTo>
                  <a:lnTo>
                    <a:pt x="2003970" y="634900"/>
                  </a:lnTo>
                  <a:lnTo>
                    <a:pt x="2020698" y="676719"/>
                  </a:lnTo>
                  <a:lnTo>
                    <a:pt x="2035627" y="719395"/>
                  </a:lnTo>
                  <a:lnTo>
                    <a:pt x="2048712" y="762881"/>
                  </a:lnTo>
                  <a:lnTo>
                    <a:pt x="2059909" y="807133"/>
                  </a:lnTo>
                  <a:lnTo>
                    <a:pt x="2069172" y="852102"/>
                  </a:lnTo>
                  <a:lnTo>
                    <a:pt x="2076455" y="897742"/>
                  </a:lnTo>
                  <a:lnTo>
                    <a:pt x="2081713" y="944007"/>
                  </a:lnTo>
                  <a:lnTo>
                    <a:pt x="2084902" y="990850"/>
                  </a:lnTo>
                  <a:lnTo>
                    <a:pt x="2085975" y="1038225"/>
                  </a:lnTo>
                  <a:lnTo>
                    <a:pt x="2084902" y="1086371"/>
                  </a:lnTo>
                  <a:lnTo>
                    <a:pt x="2081713" y="1133943"/>
                  </a:lnTo>
                  <a:lnTo>
                    <a:pt x="2076455" y="1180896"/>
                  </a:lnTo>
                  <a:lnTo>
                    <a:pt x="2069172" y="1227183"/>
                  </a:lnTo>
                  <a:lnTo>
                    <a:pt x="2059909" y="1272759"/>
                  </a:lnTo>
                  <a:lnTo>
                    <a:pt x="2048712" y="1317580"/>
                  </a:lnTo>
                  <a:lnTo>
                    <a:pt x="2035627" y="1361600"/>
                  </a:lnTo>
                  <a:lnTo>
                    <a:pt x="2020698" y="1404774"/>
                  </a:lnTo>
                  <a:lnTo>
                    <a:pt x="2003970" y="1447055"/>
                  </a:lnTo>
                  <a:lnTo>
                    <a:pt x="1985490" y="1488400"/>
                  </a:lnTo>
                  <a:lnTo>
                    <a:pt x="1965302" y="1528762"/>
                  </a:lnTo>
                  <a:lnTo>
                    <a:pt x="1943452" y="1568097"/>
                  </a:lnTo>
                  <a:lnTo>
                    <a:pt x="1919985" y="1606358"/>
                  </a:lnTo>
                  <a:lnTo>
                    <a:pt x="1894947" y="1643501"/>
                  </a:lnTo>
                  <a:lnTo>
                    <a:pt x="1868382" y="1679481"/>
                  </a:lnTo>
                  <a:lnTo>
                    <a:pt x="1840337" y="1714251"/>
                  </a:lnTo>
                  <a:lnTo>
                    <a:pt x="1810855" y="1747767"/>
                  </a:lnTo>
                  <a:lnTo>
                    <a:pt x="1779984" y="1779984"/>
                  </a:lnTo>
                  <a:lnTo>
                    <a:pt x="1747767" y="1810855"/>
                  </a:lnTo>
                  <a:lnTo>
                    <a:pt x="1714251" y="1840337"/>
                  </a:lnTo>
                  <a:lnTo>
                    <a:pt x="1679481" y="1868382"/>
                  </a:lnTo>
                  <a:lnTo>
                    <a:pt x="1643501" y="1894947"/>
                  </a:lnTo>
                  <a:lnTo>
                    <a:pt x="1606358" y="1919985"/>
                  </a:lnTo>
                  <a:lnTo>
                    <a:pt x="1568097" y="1943452"/>
                  </a:lnTo>
                  <a:lnTo>
                    <a:pt x="1528762" y="1965302"/>
                  </a:lnTo>
                  <a:lnTo>
                    <a:pt x="1488400" y="1985490"/>
                  </a:lnTo>
                  <a:lnTo>
                    <a:pt x="1447055" y="2003970"/>
                  </a:lnTo>
                  <a:lnTo>
                    <a:pt x="1404774" y="2020698"/>
                  </a:lnTo>
                  <a:lnTo>
                    <a:pt x="1361600" y="2035627"/>
                  </a:lnTo>
                  <a:lnTo>
                    <a:pt x="1317580" y="2048712"/>
                  </a:lnTo>
                  <a:lnTo>
                    <a:pt x="1272759" y="2059909"/>
                  </a:lnTo>
                  <a:lnTo>
                    <a:pt x="1227183" y="2069172"/>
                  </a:lnTo>
                  <a:lnTo>
                    <a:pt x="1180896" y="2076455"/>
                  </a:lnTo>
                  <a:lnTo>
                    <a:pt x="1133943" y="2081713"/>
                  </a:lnTo>
                  <a:lnTo>
                    <a:pt x="1086371" y="2084902"/>
                  </a:lnTo>
                  <a:lnTo>
                    <a:pt x="1038225" y="208597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4242943" y="3825328"/>
              <a:ext cx="2085975" cy="2085975"/>
            </a:xfrm>
            <a:custGeom>
              <a:avLst/>
              <a:gdLst/>
              <a:ahLst/>
              <a:cxnLst/>
              <a:rect l="l" t="t" r="r" b="b"/>
              <a:pathLst>
                <a:path w="2085975" h="2085975">
                  <a:moveTo>
                    <a:pt x="0" y="1038225"/>
                  </a:moveTo>
                  <a:lnTo>
                    <a:pt x="1134" y="989504"/>
                  </a:lnTo>
                  <a:lnTo>
                    <a:pt x="4504" y="941347"/>
                  </a:lnTo>
                  <a:lnTo>
                    <a:pt x="10059" y="893805"/>
                  </a:lnTo>
                  <a:lnTo>
                    <a:pt x="17747" y="846927"/>
                  </a:lnTo>
                  <a:lnTo>
                    <a:pt x="27519" y="800766"/>
                  </a:lnTo>
                  <a:lnTo>
                    <a:pt x="39324" y="755371"/>
                  </a:lnTo>
                  <a:lnTo>
                    <a:pt x="53111" y="710793"/>
                  </a:lnTo>
                  <a:lnTo>
                    <a:pt x="68829" y="667083"/>
                  </a:lnTo>
                  <a:lnTo>
                    <a:pt x="86428" y="624291"/>
                  </a:lnTo>
                  <a:lnTo>
                    <a:pt x="105858" y="582469"/>
                  </a:lnTo>
                  <a:lnTo>
                    <a:pt x="127066" y="541666"/>
                  </a:lnTo>
                  <a:lnTo>
                    <a:pt x="150004" y="501933"/>
                  </a:lnTo>
                  <a:lnTo>
                    <a:pt x="174619" y="463321"/>
                  </a:lnTo>
                  <a:lnTo>
                    <a:pt x="200863" y="425881"/>
                  </a:lnTo>
                  <a:lnTo>
                    <a:pt x="228683" y="389664"/>
                  </a:lnTo>
                  <a:lnTo>
                    <a:pt x="258029" y="354719"/>
                  </a:lnTo>
                  <a:lnTo>
                    <a:pt x="288851" y="321098"/>
                  </a:lnTo>
                  <a:lnTo>
                    <a:pt x="321098" y="288851"/>
                  </a:lnTo>
                  <a:lnTo>
                    <a:pt x="354719" y="258029"/>
                  </a:lnTo>
                  <a:lnTo>
                    <a:pt x="389664" y="228683"/>
                  </a:lnTo>
                  <a:lnTo>
                    <a:pt x="425881" y="200863"/>
                  </a:lnTo>
                  <a:lnTo>
                    <a:pt x="463321" y="174619"/>
                  </a:lnTo>
                  <a:lnTo>
                    <a:pt x="501933" y="150004"/>
                  </a:lnTo>
                  <a:lnTo>
                    <a:pt x="541666" y="127066"/>
                  </a:lnTo>
                  <a:lnTo>
                    <a:pt x="582469" y="105858"/>
                  </a:lnTo>
                  <a:lnTo>
                    <a:pt x="624291" y="86428"/>
                  </a:lnTo>
                  <a:lnTo>
                    <a:pt x="667083" y="68829"/>
                  </a:lnTo>
                  <a:lnTo>
                    <a:pt x="710793" y="53111"/>
                  </a:lnTo>
                  <a:lnTo>
                    <a:pt x="755371" y="39324"/>
                  </a:lnTo>
                  <a:lnTo>
                    <a:pt x="800766" y="27519"/>
                  </a:lnTo>
                  <a:lnTo>
                    <a:pt x="846927" y="17747"/>
                  </a:lnTo>
                  <a:lnTo>
                    <a:pt x="893805" y="10059"/>
                  </a:lnTo>
                  <a:lnTo>
                    <a:pt x="941347" y="4504"/>
                  </a:lnTo>
                  <a:lnTo>
                    <a:pt x="989504" y="1134"/>
                  </a:lnTo>
                  <a:lnTo>
                    <a:pt x="1038225" y="0"/>
                  </a:lnTo>
                  <a:lnTo>
                    <a:pt x="1086371" y="1072"/>
                  </a:lnTo>
                  <a:lnTo>
                    <a:pt x="1133943" y="4259"/>
                  </a:lnTo>
                  <a:lnTo>
                    <a:pt x="1180896" y="9513"/>
                  </a:lnTo>
                  <a:lnTo>
                    <a:pt x="1227183" y="16789"/>
                  </a:lnTo>
                  <a:lnTo>
                    <a:pt x="1272759" y="26039"/>
                  </a:lnTo>
                  <a:lnTo>
                    <a:pt x="1317580" y="37218"/>
                  </a:lnTo>
                  <a:lnTo>
                    <a:pt x="1361600" y="50277"/>
                  </a:lnTo>
                  <a:lnTo>
                    <a:pt x="1404774" y="65172"/>
                  </a:lnTo>
                  <a:lnTo>
                    <a:pt x="1447055" y="81855"/>
                  </a:lnTo>
                  <a:lnTo>
                    <a:pt x="1488400" y="100280"/>
                  </a:lnTo>
                  <a:lnTo>
                    <a:pt x="1528762" y="120400"/>
                  </a:lnTo>
                  <a:lnTo>
                    <a:pt x="1568097" y="142169"/>
                  </a:lnTo>
                  <a:lnTo>
                    <a:pt x="1606358" y="165540"/>
                  </a:lnTo>
                  <a:lnTo>
                    <a:pt x="1643501" y="190467"/>
                  </a:lnTo>
                  <a:lnTo>
                    <a:pt x="1679481" y="216903"/>
                  </a:lnTo>
                  <a:lnTo>
                    <a:pt x="1714251" y="244801"/>
                  </a:lnTo>
                  <a:lnTo>
                    <a:pt x="1747767" y="274116"/>
                  </a:lnTo>
                  <a:lnTo>
                    <a:pt x="1779984" y="304800"/>
                  </a:lnTo>
                  <a:lnTo>
                    <a:pt x="1810855" y="336806"/>
                  </a:lnTo>
                  <a:lnTo>
                    <a:pt x="1840337" y="370090"/>
                  </a:lnTo>
                  <a:lnTo>
                    <a:pt x="1868382" y="404603"/>
                  </a:lnTo>
                  <a:lnTo>
                    <a:pt x="1894947" y="440299"/>
                  </a:lnTo>
                  <a:lnTo>
                    <a:pt x="1919985" y="477132"/>
                  </a:lnTo>
                  <a:lnTo>
                    <a:pt x="1943452" y="515055"/>
                  </a:lnTo>
                  <a:lnTo>
                    <a:pt x="1965302" y="554022"/>
                  </a:lnTo>
                  <a:lnTo>
                    <a:pt x="1985490" y="593986"/>
                  </a:lnTo>
                  <a:lnTo>
                    <a:pt x="2003970" y="634900"/>
                  </a:lnTo>
                  <a:lnTo>
                    <a:pt x="2020698" y="676719"/>
                  </a:lnTo>
                  <a:lnTo>
                    <a:pt x="2035627" y="719395"/>
                  </a:lnTo>
                  <a:lnTo>
                    <a:pt x="2048712" y="762881"/>
                  </a:lnTo>
                  <a:lnTo>
                    <a:pt x="2059909" y="807133"/>
                  </a:lnTo>
                  <a:lnTo>
                    <a:pt x="2069172" y="852102"/>
                  </a:lnTo>
                  <a:lnTo>
                    <a:pt x="2076455" y="897742"/>
                  </a:lnTo>
                  <a:lnTo>
                    <a:pt x="2081713" y="944007"/>
                  </a:lnTo>
                  <a:lnTo>
                    <a:pt x="2084902" y="990850"/>
                  </a:lnTo>
                  <a:lnTo>
                    <a:pt x="2085975" y="1038225"/>
                  </a:lnTo>
                  <a:lnTo>
                    <a:pt x="2084902" y="1086371"/>
                  </a:lnTo>
                  <a:lnTo>
                    <a:pt x="2081713" y="1133943"/>
                  </a:lnTo>
                  <a:lnTo>
                    <a:pt x="2076455" y="1180896"/>
                  </a:lnTo>
                  <a:lnTo>
                    <a:pt x="2069172" y="1227183"/>
                  </a:lnTo>
                  <a:lnTo>
                    <a:pt x="2059909" y="1272759"/>
                  </a:lnTo>
                  <a:lnTo>
                    <a:pt x="2048712" y="1317580"/>
                  </a:lnTo>
                  <a:lnTo>
                    <a:pt x="2035627" y="1361600"/>
                  </a:lnTo>
                  <a:lnTo>
                    <a:pt x="2020698" y="1404774"/>
                  </a:lnTo>
                  <a:lnTo>
                    <a:pt x="2003970" y="1447055"/>
                  </a:lnTo>
                  <a:lnTo>
                    <a:pt x="1985490" y="1488400"/>
                  </a:lnTo>
                  <a:lnTo>
                    <a:pt x="1965302" y="1528762"/>
                  </a:lnTo>
                  <a:lnTo>
                    <a:pt x="1943452" y="1568097"/>
                  </a:lnTo>
                  <a:lnTo>
                    <a:pt x="1919985" y="1606358"/>
                  </a:lnTo>
                  <a:lnTo>
                    <a:pt x="1894947" y="1643501"/>
                  </a:lnTo>
                  <a:lnTo>
                    <a:pt x="1868382" y="1679481"/>
                  </a:lnTo>
                  <a:lnTo>
                    <a:pt x="1840337" y="1714251"/>
                  </a:lnTo>
                  <a:lnTo>
                    <a:pt x="1810855" y="1747767"/>
                  </a:lnTo>
                  <a:lnTo>
                    <a:pt x="1779984" y="1779984"/>
                  </a:lnTo>
                  <a:lnTo>
                    <a:pt x="1747767" y="1810855"/>
                  </a:lnTo>
                  <a:lnTo>
                    <a:pt x="1714251" y="1840337"/>
                  </a:lnTo>
                  <a:lnTo>
                    <a:pt x="1679481" y="1868382"/>
                  </a:lnTo>
                  <a:lnTo>
                    <a:pt x="1643501" y="1894947"/>
                  </a:lnTo>
                  <a:lnTo>
                    <a:pt x="1606358" y="1919985"/>
                  </a:lnTo>
                  <a:lnTo>
                    <a:pt x="1568097" y="1943452"/>
                  </a:lnTo>
                  <a:lnTo>
                    <a:pt x="1528762" y="1965302"/>
                  </a:lnTo>
                  <a:lnTo>
                    <a:pt x="1488400" y="1985490"/>
                  </a:lnTo>
                  <a:lnTo>
                    <a:pt x="1447055" y="2003970"/>
                  </a:lnTo>
                  <a:lnTo>
                    <a:pt x="1404774" y="2020698"/>
                  </a:lnTo>
                  <a:lnTo>
                    <a:pt x="1361600" y="2035627"/>
                  </a:lnTo>
                  <a:lnTo>
                    <a:pt x="1317580" y="2048712"/>
                  </a:lnTo>
                  <a:lnTo>
                    <a:pt x="1272759" y="2059909"/>
                  </a:lnTo>
                  <a:lnTo>
                    <a:pt x="1227183" y="2069172"/>
                  </a:lnTo>
                  <a:lnTo>
                    <a:pt x="1180896" y="2076455"/>
                  </a:lnTo>
                  <a:lnTo>
                    <a:pt x="1133943" y="2081713"/>
                  </a:lnTo>
                  <a:lnTo>
                    <a:pt x="1086371" y="2084902"/>
                  </a:lnTo>
                  <a:lnTo>
                    <a:pt x="1038225" y="2085975"/>
                  </a:lnTo>
                  <a:lnTo>
                    <a:pt x="990850" y="2084902"/>
                  </a:lnTo>
                  <a:lnTo>
                    <a:pt x="944007" y="2081713"/>
                  </a:lnTo>
                  <a:lnTo>
                    <a:pt x="897742" y="2076455"/>
                  </a:lnTo>
                  <a:lnTo>
                    <a:pt x="852102" y="2069172"/>
                  </a:lnTo>
                  <a:lnTo>
                    <a:pt x="807133" y="2059909"/>
                  </a:lnTo>
                  <a:lnTo>
                    <a:pt x="762881" y="2048712"/>
                  </a:lnTo>
                  <a:lnTo>
                    <a:pt x="719395" y="2035627"/>
                  </a:lnTo>
                  <a:lnTo>
                    <a:pt x="676719" y="2020698"/>
                  </a:lnTo>
                  <a:lnTo>
                    <a:pt x="634900" y="2003970"/>
                  </a:lnTo>
                  <a:lnTo>
                    <a:pt x="593986" y="1985490"/>
                  </a:lnTo>
                  <a:lnTo>
                    <a:pt x="554022" y="1965302"/>
                  </a:lnTo>
                  <a:lnTo>
                    <a:pt x="515055" y="1943452"/>
                  </a:lnTo>
                  <a:lnTo>
                    <a:pt x="477132" y="1919985"/>
                  </a:lnTo>
                  <a:lnTo>
                    <a:pt x="440299" y="1894947"/>
                  </a:lnTo>
                  <a:lnTo>
                    <a:pt x="404603" y="1868382"/>
                  </a:lnTo>
                  <a:lnTo>
                    <a:pt x="370090" y="1840337"/>
                  </a:lnTo>
                  <a:lnTo>
                    <a:pt x="336806" y="1810855"/>
                  </a:lnTo>
                  <a:lnTo>
                    <a:pt x="304800" y="1779984"/>
                  </a:lnTo>
                  <a:lnTo>
                    <a:pt x="274116" y="1747767"/>
                  </a:lnTo>
                  <a:lnTo>
                    <a:pt x="244801" y="1714251"/>
                  </a:lnTo>
                  <a:lnTo>
                    <a:pt x="216903" y="1679481"/>
                  </a:lnTo>
                  <a:lnTo>
                    <a:pt x="190467" y="1643501"/>
                  </a:lnTo>
                  <a:lnTo>
                    <a:pt x="165540" y="1606358"/>
                  </a:lnTo>
                  <a:lnTo>
                    <a:pt x="142169" y="1568097"/>
                  </a:lnTo>
                  <a:lnTo>
                    <a:pt x="120400" y="1528762"/>
                  </a:lnTo>
                  <a:lnTo>
                    <a:pt x="100280" y="1488400"/>
                  </a:lnTo>
                  <a:lnTo>
                    <a:pt x="81855" y="1447055"/>
                  </a:lnTo>
                  <a:lnTo>
                    <a:pt x="65172" y="1404774"/>
                  </a:lnTo>
                  <a:lnTo>
                    <a:pt x="50277" y="1361600"/>
                  </a:lnTo>
                  <a:lnTo>
                    <a:pt x="37218" y="1317580"/>
                  </a:lnTo>
                  <a:lnTo>
                    <a:pt x="26039" y="1272759"/>
                  </a:lnTo>
                  <a:lnTo>
                    <a:pt x="16789" y="1227183"/>
                  </a:lnTo>
                  <a:lnTo>
                    <a:pt x="9513" y="1180896"/>
                  </a:lnTo>
                  <a:lnTo>
                    <a:pt x="4259" y="1133943"/>
                  </a:lnTo>
                  <a:lnTo>
                    <a:pt x="1072" y="1086371"/>
                  </a:lnTo>
                  <a:lnTo>
                    <a:pt x="0" y="1038225"/>
                  </a:lnTo>
                  <a:close/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4312894" y="3895331"/>
              <a:ext cx="1943100" cy="1943100"/>
            </a:xfrm>
            <a:custGeom>
              <a:avLst/>
              <a:gdLst/>
              <a:ahLst/>
              <a:cxnLst/>
              <a:rect l="l" t="t" r="r" b="b"/>
              <a:pathLst>
                <a:path w="1943100" h="1943100">
                  <a:moveTo>
                    <a:pt x="971550" y="1943100"/>
                  </a:moveTo>
                  <a:lnTo>
                    <a:pt x="923331" y="1941902"/>
                  </a:lnTo>
                  <a:lnTo>
                    <a:pt x="875694" y="1938348"/>
                  </a:lnTo>
                  <a:lnTo>
                    <a:pt x="828696" y="1932494"/>
                  </a:lnTo>
                  <a:lnTo>
                    <a:pt x="782395" y="1924398"/>
                  </a:lnTo>
                  <a:lnTo>
                    <a:pt x="736848" y="1914117"/>
                  </a:lnTo>
                  <a:lnTo>
                    <a:pt x="692111" y="1901708"/>
                  </a:lnTo>
                  <a:lnTo>
                    <a:pt x="648243" y="1887228"/>
                  </a:lnTo>
                  <a:lnTo>
                    <a:pt x="605301" y="1870735"/>
                  </a:lnTo>
                  <a:lnTo>
                    <a:pt x="563341" y="1852286"/>
                  </a:lnTo>
                  <a:lnTo>
                    <a:pt x="522422" y="1831939"/>
                  </a:lnTo>
                  <a:lnTo>
                    <a:pt x="482599" y="1809750"/>
                  </a:lnTo>
                  <a:lnTo>
                    <a:pt x="443932" y="1785776"/>
                  </a:lnTo>
                  <a:lnTo>
                    <a:pt x="406476" y="1760075"/>
                  </a:lnTo>
                  <a:lnTo>
                    <a:pt x="370289" y="1732705"/>
                  </a:lnTo>
                  <a:lnTo>
                    <a:pt x="335428" y="1703722"/>
                  </a:lnTo>
                  <a:lnTo>
                    <a:pt x="301951" y="1673184"/>
                  </a:lnTo>
                  <a:lnTo>
                    <a:pt x="269915" y="1641148"/>
                  </a:lnTo>
                  <a:lnTo>
                    <a:pt x="239377" y="1607671"/>
                  </a:lnTo>
                  <a:lnTo>
                    <a:pt x="210394" y="1572810"/>
                  </a:lnTo>
                  <a:lnTo>
                    <a:pt x="183024" y="1536623"/>
                  </a:lnTo>
                  <a:lnTo>
                    <a:pt x="157323" y="1499167"/>
                  </a:lnTo>
                  <a:lnTo>
                    <a:pt x="133349" y="1460500"/>
                  </a:lnTo>
                  <a:lnTo>
                    <a:pt x="111160" y="1420677"/>
                  </a:lnTo>
                  <a:lnTo>
                    <a:pt x="90813" y="1379758"/>
                  </a:lnTo>
                  <a:lnTo>
                    <a:pt x="72364" y="1337798"/>
                  </a:lnTo>
                  <a:lnTo>
                    <a:pt x="55871" y="1294856"/>
                  </a:lnTo>
                  <a:lnTo>
                    <a:pt x="41391" y="1250988"/>
                  </a:lnTo>
                  <a:lnTo>
                    <a:pt x="28982" y="1206251"/>
                  </a:lnTo>
                  <a:lnTo>
                    <a:pt x="18701" y="1160704"/>
                  </a:lnTo>
                  <a:lnTo>
                    <a:pt x="10605" y="1114403"/>
                  </a:lnTo>
                  <a:lnTo>
                    <a:pt x="4751" y="1067405"/>
                  </a:lnTo>
                  <a:lnTo>
                    <a:pt x="1197" y="1019768"/>
                  </a:lnTo>
                  <a:lnTo>
                    <a:pt x="0" y="971550"/>
                  </a:lnTo>
                  <a:lnTo>
                    <a:pt x="1197" y="923331"/>
                  </a:lnTo>
                  <a:lnTo>
                    <a:pt x="4751" y="875694"/>
                  </a:lnTo>
                  <a:lnTo>
                    <a:pt x="10605" y="828696"/>
                  </a:lnTo>
                  <a:lnTo>
                    <a:pt x="18701" y="782395"/>
                  </a:lnTo>
                  <a:lnTo>
                    <a:pt x="28982" y="736848"/>
                  </a:lnTo>
                  <a:lnTo>
                    <a:pt x="41391" y="692111"/>
                  </a:lnTo>
                  <a:lnTo>
                    <a:pt x="55871" y="648243"/>
                  </a:lnTo>
                  <a:lnTo>
                    <a:pt x="72364" y="605301"/>
                  </a:lnTo>
                  <a:lnTo>
                    <a:pt x="90813" y="563341"/>
                  </a:lnTo>
                  <a:lnTo>
                    <a:pt x="111160" y="522422"/>
                  </a:lnTo>
                  <a:lnTo>
                    <a:pt x="133350" y="482599"/>
                  </a:lnTo>
                  <a:lnTo>
                    <a:pt x="157323" y="443932"/>
                  </a:lnTo>
                  <a:lnTo>
                    <a:pt x="183024" y="406476"/>
                  </a:lnTo>
                  <a:lnTo>
                    <a:pt x="210394" y="370289"/>
                  </a:lnTo>
                  <a:lnTo>
                    <a:pt x="239377" y="335428"/>
                  </a:lnTo>
                  <a:lnTo>
                    <a:pt x="269915" y="301951"/>
                  </a:lnTo>
                  <a:lnTo>
                    <a:pt x="301951" y="269915"/>
                  </a:lnTo>
                  <a:lnTo>
                    <a:pt x="335428" y="239377"/>
                  </a:lnTo>
                  <a:lnTo>
                    <a:pt x="370289" y="210394"/>
                  </a:lnTo>
                  <a:lnTo>
                    <a:pt x="406476" y="183024"/>
                  </a:lnTo>
                  <a:lnTo>
                    <a:pt x="443932" y="157323"/>
                  </a:lnTo>
                  <a:lnTo>
                    <a:pt x="482600" y="133349"/>
                  </a:lnTo>
                  <a:lnTo>
                    <a:pt x="522422" y="111160"/>
                  </a:lnTo>
                  <a:lnTo>
                    <a:pt x="563341" y="90813"/>
                  </a:lnTo>
                  <a:lnTo>
                    <a:pt x="605301" y="72364"/>
                  </a:lnTo>
                  <a:lnTo>
                    <a:pt x="648243" y="55871"/>
                  </a:lnTo>
                  <a:lnTo>
                    <a:pt x="692111" y="41391"/>
                  </a:lnTo>
                  <a:lnTo>
                    <a:pt x="736848" y="28982"/>
                  </a:lnTo>
                  <a:lnTo>
                    <a:pt x="782395" y="18701"/>
                  </a:lnTo>
                  <a:lnTo>
                    <a:pt x="828696" y="10605"/>
                  </a:lnTo>
                  <a:lnTo>
                    <a:pt x="875694" y="4751"/>
                  </a:lnTo>
                  <a:lnTo>
                    <a:pt x="923331" y="1197"/>
                  </a:lnTo>
                  <a:lnTo>
                    <a:pt x="971550" y="0"/>
                  </a:lnTo>
                  <a:lnTo>
                    <a:pt x="1019768" y="1197"/>
                  </a:lnTo>
                  <a:lnTo>
                    <a:pt x="1067405" y="4751"/>
                  </a:lnTo>
                  <a:lnTo>
                    <a:pt x="1114403" y="10605"/>
                  </a:lnTo>
                  <a:lnTo>
                    <a:pt x="1160704" y="18701"/>
                  </a:lnTo>
                  <a:lnTo>
                    <a:pt x="1206251" y="28982"/>
                  </a:lnTo>
                  <a:lnTo>
                    <a:pt x="1250988" y="41391"/>
                  </a:lnTo>
                  <a:lnTo>
                    <a:pt x="1294856" y="55871"/>
                  </a:lnTo>
                  <a:lnTo>
                    <a:pt x="1337798" y="72364"/>
                  </a:lnTo>
                  <a:lnTo>
                    <a:pt x="1379758" y="90813"/>
                  </a:lnTo>
                  <a:lnTo>
                    <a:pt x="1420677" y="111160"/>
                  </a:lnTo>
                  <a:lnTo>
                    <a:pt x="1460499" y="133349"/>
                  </a:lnTo>
                  <a:lnTo>
                    <a:pt x="1499167" y="157323"/>
                  </a:lnTo>
                  <a:lnTo>
                    <a:pt x="1536623" y="183024"/>
                  </a:lnTo>
                  <a:lnTo>
                    <a:pt x="1572810" y="210394"/>
                  </a:lnTo>
                  <a:lnTo>
                    <a:pt x="1607671" y="239377"/>
                  </a:lnTo>
                  <a:lnTo>
                    <a:pt x="1641148" y="269915"/>
                  </a:lnTo>
                  <a:lnTo>
                    <a:pt x="1673184" y="301951"/>
                  </a:lnTo>
                  <a:lnTo>
                    <a:pt x="1703722" y="335428"/>
                  </a:lnTo>
                  <a:lnTo>
                    <a:pt x="1732705" y="370289"/>
                  </a:lnTo>
                  <a:lnTo>
                    <a:pt x="1760075" y="406476"/>
                  </a:lnTo>
                  <a:lnTo>
                    <a:pt x="1785776" y="443932"/>
                  </a:lnTo>
                  <a:lnTo>
                    <a:pt x="1809750" y="482599"/>
                  </a:lnTo>
                  <a:lnTo>
                    <a:pt x="1831939" y="522422"/>
                  </a:lnTo>
                  <a:lnTo>
                    <a:pt x="1852286" y="563341"/>
                  </a:lnTo>
                  <a:lnTo>
                    <a:pt x="1870735" y="605301"/>
                  </a:lnTo>
                  <a:lnTo>
                    <a:pt x="1887228" y="648243"/>
                  </a:lnTo>
                  <a:lnTo>
                    <a:pt x="1901708" y="692111"/>
                  </a:lnTo>
                  <a:lnTo>
                    <a:pt x="1914117" y="736848"/>
                  </a:lnTo>
                  <a:lnTo>
                    <a:pt x="1924398" y="782395"/>
                  </a:lnTo>
                  <a:lnTo>
                    <a:pt x="1932494" y="828696"/>
                  </a:lnTo>
                  <a:lnTo>
                    <a:pt x="1938348" y="875694"/>
                  </a:lnTo>
                  <a:lnTo>
                    <a:pt x="1941902" y="923331"/>
                  </a:lnTo>
                  <a:lnTo>
                    <a:pt x="1943100" y="971550"/>
                  </a:lnTo>
                  <a:lnTo>
                    <a:pt x="1941902" y="1019768"/>
                  </a:lnTo>
                  <a:lnTo>
                    <a:pt x="1938348" y="1067405"/>
                  </a:lnTo>
                  <a:lnTo>
                    <a:pt x="1932494" y="1114403"/>
                  </a:lnTo>
                  <a:lnTo>
                    <a:pt x="1924398" y="1160704"/>
                  </a:lnTo>
                  <a:lnTo>
                    <a:pt x="1914117" y="1206251"/>
                  </a:lnTo>
                  <a:lnTo>
                    <a:pt x="1901708" y="1250988"/>
                  </a:lnTo>
                  <a:lnTo>
                    <a:pt x="1887228" y="1294856"/>
                  </a:lnTo>
                  <a:lnTo>
                    <a:pt x="1870735" y="1337798"/>
                  </a:lnTo>
                  <a:lnTo>
                    <a:pt x="1852286" y="1379758"/>
                  </a:lnTo>
                  <a:lnTo>
                    <a:pt x="1831939" y="1420677"/>
                  </a:lnTo>
                  <a:lnTo>
                    <a:pt x="1809750" y="1460500"/>
                  </a:lnTo>
                  <a:lnTo>
                    <a:pt x="1785776" y="1499167"/>
                  </a:lnTo>
                  <a:lnTo>
                    <a:pt x="1760075" y="1536623"/>
                  </a:lnTo>
                  <a:lnTo>
                    <a:pt x="1732705" y="1572810"/>
                  </a:lnTo>
                  <a:lnTo>
                    <a:pt x="1703722" y="1607671"/>
                  </a:lnTo>
                  <a:lnTo>
                    <a:pt x="1673184" y="1641148"/>
                  </a:lnTo>
                  <a:lnTo>
                    <a:pt x="1641148" y="1673184"/>
                  </a:lnTo>
                  <a:lnTo>
                    <a:pt x="1607671" y="1703722"/>
                  </a:lnTo>
                  <a:lnTo>
                    <a:pt x="1572810" y="1732705"/>
                  </a:lnTo>
                  <a:lnTo>
                    <a:pt x="1536623" y="1760075"/>
                  </a:lnTo>
                  <a:lnTo>
                    <a:pt x="1499167" y="1785776"/>
                  </a:lnTo>
                  <a:lnTo>
                    <a:pt x="1460500" y="1809750"/>
                  </a:lnTo>
                  <a:lnTo>
                    <a:pt x="1420677" y="1831939"/>
                  </a:lnTo>
                  <a:lnTo>
                    <a:pt x="1379758" y="1852286"/>
                  </a:lnTo>
                  <a:lnTo>
                    <a:pt x="1337798" y="1870735"/>
                  </a:lnTo>
                  <a:lnTo>
                    <a:pt x="1294856" y="1887228"/>
                  </a:lnTo>
                  <a:lnTo>
                    <a:pt x="1250988" y="1901708"/>
                  </a:lnTo>
                  <a:lnTo>
                    <a:pt x="1206251" y="1914117"/>
                  </a:lnTo>
                  <a:lnTo>
                    <a:pt x="1160704" y="1924398"/>
                  </a:lnTo>
                  <a:lnTo>
                    <a:pt x="1114403" y="1932494"/>
                  </a:lnTo>
                  <a:lnTo>
                    <a:pt x="1067405" y="1938348"/>
                  </a:lnTo>
                  <a:lnTo>
                    <a:pt x="1019768" y="1941902"/>
                  </a:lnTo>
                  <a:lnTo>
                    <a:pt x="971550" y="1943100"/>
                  </a:lnTo>
                  <a:close/>
                </a:path>
              </a:pathLst>
            </a:custGeom>
            <a:solidFill>
              <a:srgbClr val="FFFD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4312894" y="3895331"/>
              <a:ext cx="1943100" cy="1943100"/>
            </a:xfrm>
            <a:custGeom>
              <a:avLst/>
              <a:gdLst/>
              <a:ahLst/>
              <a:cxnLst/>
              <a:rect l="l" t="t" r="r" b="b"/>
              <a:pathLst>
                <a:path w="1943100" h="1943100">
                  <a:moveTo>
                    <a:pt x="0" y="971550"/>
                  </a:moveTo>
                  <a:lnTo>
                    <a:pt x="1197" y="923331"/>
                  </a:lnTo>
                  <a:lnTo>
                    <a:pt x="4751" y="875694"/>
                  </a:lnTo>
                  <a:lnTo>
                    <a:pt x="10605" y="828696"/>
                  </a:lnTo>
                  <a:lnTo>
                    <a:pt x="18701" y="782395"/>
                  </a:lnTo>
                  <a:lnTo>
                    <a:pt x="28982" y="736848"/>
                  </a:lnTo>
                  <a:lnTo>
                    <a:pt x="41391" y="692111"/>
                  </a:lnTo>
                  <a:lnTo>
                    <a:pt x="55871" y="648243"/>
                  </a:lnTo>
                  <a:lnTo>
                    <a:pt x="72364" y="605301"/>
                  </a:lnTo>
                  <a:lnTo>
                    <a:pt x="90813" y="563341"/>
                  </a:lnTo>
                  <a:lnTo>
                    <a:pt x="111160" y="522422"/>
                  </a:lnTo>
                  <a:lnTo>
                    <a:pt x="133350" y="482599"/>
                  </a:lnTo>
                  <a:lnTo>
                    <a:pt x="157323" y="443932"/>
                  </a:lnTo>
                  <a:lnTo>
                    <a:pt x="183024" y="406476"/>
                  </a:lnTo>
                  <a:lnTo>
                    <a:pt x="210394" y="370289"/>
                  </a:lnTo>
                  <a:lnTo>
                    <a:pt x="239377" y="335428"/>
                  </a:lnTo>
                  <a:lnTo>
                    <a:pt x="269915" y="301951"/>
                  </a:lnTo>
                  <a:lnTo>
                    <a:pt x="301951" y="269915"/>
                  </a:lnTo>
                  <a:lnTo>
                    <a:pt x="335428" y="239377"/>
                  </a:lnTo>
                  <a:lnTo>
                    <a:pt x="370289" y="210394"/>
                  </a:lnTo>
                  <a:lnTo>
                    <a:pt x="406476" y="183024"/>
                  </a:lnTo>
                  <a:lnTo>
                    <a:pt x="443932" y="157323"/>
                  </a:lnTo>
                  <a:lnTo>
                    <a:pt x="482600" y="133349"/>
                  </a:lnTo>
                  <a:lnTo>
                    <a:pt x="522422" y="111160"/>
                  </a:lnTo>
                  <a:lnTo>
                    <a:pt x="563341" y="90813"/>
                  </a:lnTo>
                  <a:lnTo>
                    <a:pt x="605301" y="72364"/>
                  </a:lnTo>
                  <a:lnTo>
                    <a:pt x="648243" y="55871"/>
                  </a:lnTo>
                  <a:lnTo>
                    <a:pt x="692111" y="41391"/>
                  </a:lnTo>
                  <a:lnTo>
                    <a:pt x="736848" y="28982"/>
                  </a:lnTo>
                  <a:lnTo>
                    <a:pt x="782395" y="18701"/>
                  </a:lnTo>
                  <a:lnTo>
                    <a:pt x="828696" y="10605"/>
                  </a:lnTo>
                  <a:lnTo>
                    <a:pt x="875694" y="4751"/>
                  </a:lnTo>
                  <a:lnTo>
                    <a:pt x="923331" y="1197"/>
                  </a:lnTo>
                  <a:lnTo>
                    <a:pt x="971550" y="0"/>
                  </a:lnTo>
                  <a:lnTo>
                    <a:pt x="1019768" y="1197"/>
                  </a:lnTo>
                  <a:lnTo>
                    <a:pt x="1067405" y="4751"/>
                  </a:lnTo>
                  <a:lnTo>
                    <a:pt x="1114403" y="10605"/>
                  </a:lnTo>
                  <a:lnTo>
                    <a:pt x="1160704" y="18701"/>
                  </a:lnTo>
                  <a:lnTo>
                    <a:pt x="1206251" y="28982"/>
                  </a:lnTo>
                  <a:lnTo>
                    <a:pt x="1250988" y="41391"/>
                  </a:lnTo>
                  <a:lnTo>
                    <a:pt x="1294856" y="55871"/>
                  </a:lnTo>
                  <a:lnTo>
                    <a:pt x="1337798" y="72364"/>
                  </a:lnTo>
                  <a:lnTo>
                    <a:pt x="1379758" y="90813"/>
                  </a:lnTo>
                  <a:lnTo>
                    <a:pt x="1420677" y="111160"/>
                  </a:lnTo>
                  <a:lnTo>
                    <a:pt x="1460500" y="133350"/>
                  </a:lnTo>
                  <a:lnTo>
                    <a:pt x="1499167" y="157323"/>
                  </a:lnTo>
                  <a:lnTo>
                    <a:pt x="1536623" y="183024"/>
                  </a:lnTo>
                  <a:lnTo>
                    <a:pt x="1572810" y="210394"/>
                  </a:lnTo>
                  <a:lnTo>
                    <a:pt x="1607671" y="239377"/>
                  </a:lnTo>
                  <a:lnTo>
                    <a:pt x="1641148" y="269915"/>
                  </a:lnTo>
                  <a:lnTo>
                    <a:pt x="1673184" y="301951"/>
                  </a:lnTo>
                  <a:lnTo>
                    <a:pt x="1703722" y="335428"/>
                  </a:lnTo>
                  <a:lnTo>
                    <a:pt x="1732705" y="370289"/>
                  </a:lnTo>
                  <a:lnTo>
                    <a:pt x="1760075" y="406476"/>
                  </a:lnTo>
                  <a:lnTo>
                    <a:pt x="1785776" y="443932"/>
                  </a:lnTo>
                  <a:lnTo>
                    <a:pt x="1809750" y="482600"/>
                  </a:lnTo>
                  <a:lnTo>
                    <a:pt x="1831939" y="522422"/>
                  </a:lnTo>
                  <a:lnTo>
                    <a:pt x="1852286" y="563341"/>
                  </a:lnTo>
                  <a:lnTo>
                    <a:pt x="1870735" y="605301"/>
                  </a:lnTo>
                  <a:lnTo>
                    <a:pt x="1887228" y="648243"/>
                  </a:lnTo>
                  <a:lnTo>
                    <a:pt x="1901708" y="692111"/>
                  </a:lnTo>
                  <a:lnTo>
                    <a:pt x="1914117" y="736848"/>
                  </a:lnTo>
                  <a:lnTo>
                    <a:pt x="1924398" y="782395"/>
                  </a:lnTo>
                  <a:lnTo>
                    <a:pt x="1932494" y="828696"/>
                  </a:lnTo>
                  <a:lnTo>
                    <a:pt x="1938348" y="875694"/>
                  </a:lnTo>
                  <a:lnTo>
                    <a:pt x="1941902" y="923331"/>
                  </a:lnTo>
                  <a:lnTo>
                    <a:pt x="1943100" y="971550"/>
                  </a:lnTo>
                  <a:lnTo>
                    <a:pt x="1941902" y="1019768"/>
                  </a:lnTo>
                  <a:lnTo>
                    <a:pt x="1938348" y="1067405"/>
                  </a:lnTo>
                  <a:lnTo>
                    <a:pt x="1932494" y="1114403"/>
                  </a:lnTo>
                  <a:lnTo>
                    <a:pt x="1924398" y="1160704"/>
                  </a:lnTo>
                  <a:lnTo>
                    <a:pt x="1914117" y="1206251"/>
                  </a:lnTo>
                  <a:lnTo>
                    <a:pt x="1901708" y="1250988"/>
                  </a:lnTo>
                  <a:lnTo>
                    <a:pt x="1887228" y="1294856"/>
                  </a:lnTo>
                  <a:lnTo>
                    <a:pt x="1870735" y="1337798"/>
                  </a:lnTo>
                  <a:lnTo>
                    <a:pt x="1852286" y="1379758"/>
                  </a:lnTo>
                  <a:lnTo>
                    <a:pt x="1831939" y="1420677"/>
                  </a:lnTo>
                  <a:lnTo>
                    <a:pt x="1809750" y="1460500"/>
                  </a:lnTo>
                  <a:lnTo>
                    <a:pt x="1785776" y="1499167"/>
                  </a:lnTo>
                  <a:lnTo>
                    <a:pt x="1760075" y="1536623"/>
                  </a:lnTo>
                  <a:lnTo>
                    <a:pt x="1732705" y="1572810"/>
                  </a:lnTo>
                  <a:lnTo>
                    <a:pt x="1703722" y="1607671"/>
                  </a:lnTo>
                  <a:lnTo>
                    <a:pt x="1673184" y="1641148"/>
                  </a:lnTo>
                  <a:lnTo>
                    <a:pt x="1641148" y="1673184"/>
                  </a:lnTo>
                  <a:lnTo>
                    <a:pt x="1607671" y="1703722"/>
                  </a:lnTo>
                  <a:lnTo>
                    <a:pt x="1572810" y="1732705"/>
                  </a:lnTo>
                  <a:lnTo>
                    <a:pt x="1536623" y="1760075"/>
                  </a:lnTo>
                  <a:lnTo>
                    <a:pt x="1499167" y="1785776"/>
                  </a:lnTo>
                  <a:lnTo>
                    <a:pt x="1460500" y="1809750"/>
                  </a:lnTo>
                  <a:lnTo>
                    <a:pt x="1420677" y="1831939"/>
                  </a:lnTo>
                  <a:lnTo>
                    <a:pt x="1379758" y="1852286"/>
                  </a:lnTo>
                  <a:lnTo>
                    <a:pt x="1337798" y="1870735"/>
                  </a:lnTo>
                  <a:lnTo>
                    <a:pt x="1294856" y="1887228"/>
                  </a:lnTo>
                  <a:lnTo>
                    <a:pt x="1250988" y="1901708"/>
                  </a:lnTo>
                  <a:lnTo>
                    <a:pt x="1206251" y="1914117"/>
                  </a:lnTo>
                  <a:lnTo>
                    <a:pt x="1160704" y="1924398"/>
                  </a:lnTo>
                  <a:lnTo>
                    <a:pt x="1114403" y="1932494"/>
                  </a:lnTo>
                  <a:lnTo>
                    <a:pt x="1067405" y="1938348"/>
                  </a:lnTo>
                  <a:lnTo>
                    <a:pt x="1019768" y="1941902"/>
                  </a:lnTo>
                  <a:lnTo>
                    <a:pt x="971550" y="1943100"/>
                  </a:lnTo>
                  <a:lnTo>
                    <a:pt x="923331" y="1941902"/>
                  </a:lnTo>
                  <a:lnTo>
                    <a:pt x="875694" y="1938348"/>
                  </a:lnTo>
                  <a:lnTo>
                    <a:pt x="828696" y="1932494"/>
                  </a:lnTo>
                  <a:lnTo>
                    <a:pt x="782395" y="1924398"/>
                  </a:lnTo>
                  <a:lnTo>
                    <a:pt x="736848" y="1914117"/>
                  </a:lnTo>
                  <a:lnTo>
                    <a:pt x="692111" y="1901708"/>
                  </a:lnTo>
                  <a:lnTo>
                    <a:pt x="648243" y="1887228"/>
                  </a:lnTo>
                  <a:lnTo>
                    <a:pt x="605301" y="1870735"/>
                  </a:lnTo>
                  <a:lnTo>
                    <a:pt x="563341" y="1852286"/>
                  </a:lnTo>
                  <a:lnTo>
                    <a:pt x="522422" y="1831939"/>
                  </a:lnTo>
                  <a:lnTo>
                    <a:pt x="482599" y="1809750"/>
                  </a:lnTo>
                  <a:lnTo>
                    <a:pt x="443932" y="1785776"/>
                  </a:lnTo>
                  <a:lnTo>
                    <a:pt x="406476" y="1760075"/>
                  </a:lnTo>
                  <a:lnTo>
                    <a:pt x="370289" y="1732705"/>
                  </a:lnTo>
                  <a:lnTo>
                    <a:pt x="335428" y="1703722"/>
                  </a:lnTo>
                  <a:lnTo>
                    <a:pt x="301951" y="1673184"/>
                  </a:lnTo>
                  <a:lnTo>
                    <a:pt x="269915" y="1641148"/>
                  </a:lnTo>
                  <a:lnTo>
                    <a:pt x="239377" y="1607671"/>
                  </a:lnTo>
                  <a:lnTo>
                    <a:pt x="210394" y="1572810"/>
                  </a:lnTo>
                  <a:lnTo>
                    <a:pt x="183024" y="1536623"/>
                  </a:lnTo>
                  <a:lnTo>
                    <a:pt x="157323" y="1499167"/>
                  </a:lnTo>
                  <a:lnTo>
                    <a:pt x="133349" y="1460500"/>
                  </a:lnTo>
                  <a:lnTo>
                    <a:pt x="111160" y="1420677"/>
                  </a:lnTo>
                  <a:lnTo>
                    <a:pt x="90813" y="1379758"/>
                  </a:lnTo>
                  <a:lnTo>
                    <a:pt x="72364" y="1337798"/>
                  </a:lnTo>
                  <a:lnTo>
                    <a:pt x="55871" y="1294856"/>
                  </a:lnTo>
                  <a:lnTo>
                    <a:pt x="41391" y="1250988"/>
                  </a:lnTo>
                  <a:lnTo>
                    <a:pt x="28982" y="1206251"/>
                  </a:lnTo>
                  <a:lnTo>
                    <a:pt x="18701" y="1160704"/>
                  </a:lnTo>
                  <a:lnTo>
                    <a:pt x="10605" y="1114403"/>
                  </a:lnTo>
                  <a:lnTo>
                    <a:pt x="4751" y="1067405"/>
                  </a:lnTo>
                  <a:lnTo>
                    <a:pt x="1197" y="1019768"/>
                  </a:lnTo>
                  <a:lnTo>
                    <a:pt x="0" y="971550"/>
                  </a:lnTo>
                  <a:close/>
                </a:path>
              </a:pathLst>
            </a:custGeom>
            <a:ln w="9525">
              <a:solidFill>
                <a:srgbClr val="FBD8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4" name="object 64"/>
          <p:cNvSpPr txBox="1">
            <a:spLocks noGrp="1"/>
          </p:cNvSpPr>
          <p:nvPr>
            <p:ph type="title"/>
          </p:nvPr>
        </p:nvSpPr>
        <p:spPr>
          <a:xfrm>
            <a:off x="1195288" y="261491"/>
            <a:ext cx="26949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Add</a:t>
            </a:r>
            <a:r>
              <a:rPr spc="-40" dirty="0"/>
              <a:t> </a:t>
            </a:r>
            <a:r>
              <a:rPr spc="-5" dirty="0"/>
              <a:t>Your</a:t>
            </a:r>
            <a:r>
              <a:rPr spc="-35" dirty="0"/>
              <a:t> </a:t>
            </a:r>
            <a:r>
              <a:rPr spc="-5" dirty="0"/>
              <a:t>Title</a:t>
            </a:r>
            <a:r>
              <a:rPr spc="-35" dirty="0"/>
              <a:t> </a:t>
            </a:r>
            <a:r>
              <a:rPr spc="-5" dirty="0"/>
              <a:t>Here</a:t>
            </a:r>
          </a:p>
        </p:txBody>
      </p:sp>
      <p:grpSp>
        <p:nvGrpSpPr>
          <p:cNvPr id="65" name="object 65"/>
          <p:cNvGrpSpPr/>
          <p:nvPr/>
        </p:nvGrpSpPr>
        <p:grpSpPr>
          <a:xfrm>
            <a:off x="542925" y="293585"/>
            <a:ext cx="351790" cy="390525"/>
            <a:chOff x="542925" y="293585"/>
            <a:chExt cx="351790" cy="390525"/>
          </a:xfrm>
        </p:grpSpPr>
        <p:sp>
          <p:nvSpPr>
            <p:cNvPr id="66" name="object 66"/>
            <p:cNvSpPr/>
            <p:nvPr/>
          </p:nvSpPr>
          <p:spPr>
            <a:xfrm>
              <a:off x="542925" y="293585"/>
              <a:ext cx="85725" cy="390525"/>
            </a:xfrm>
            <a:custGeom>
              <a:avLst/>
              <a:gdLst/>
              <a:ahLst/>
              <a:cxnLst/>
              <a:rect l="l" t="t" r="r" b="b"/>
              <a:pathLst>
                <a:path w="85725" h="390525">
                  <a:moveTo>
                    <a:pt x="85725" y="390525"/>
                  </a:moveTo>
                  <a:lnTo>
                    <a:pt x="0" y="390525"/>
                  </a:lnTo>
                  <a:lnTo>
                    <a:pt x="0" y="0"/>
                  </a:lnTo>
                  <a:lnTo>
                    <a:pt x="85725" y="0"/>
                  </a:lnTo>
                  <a:lnTo>
                    <a:pt x="85725" y="390525"/>
                  </a:lnTo>
                  <a:close/>
                </a:path>
              </a:pathLst>
            </a:custGeom>
            <a:solidFill>
              <a:srgbClr val="ED5B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633564" y="293585"/>
              <a:ext cx="85725" cy="390525"/>
            </a:xfrm>
            <a:custGeom>
              <a:avLst/>
              <a:gdLst/>
              <a:ahLst/>
              <a:cxnLst/>
              <a:rect l="l" t="t" r="r" b="b"/>
              <a:pathLst>
                <a:path w="85725" h="390525">
                  <a:moveTo>
                    <a:pt x="85725" y="390525"/>
                  </a:moveTo>
                  <a:lnTo>
                    <a:pt x="0" y="390525"/>
                  </a:lnTo>
                  <a:lnTo>
                    <a:pt x="0" y="0"/>
                  </a:lnTo>
                  <a:lnTo>
                    <a:pt x="85725" y="0"/>
                  </a:lnTo>
                  <a:lnTo>
                    <a:pt x="85725" y="390525"/>
                  </a:lnTo>
                  <a:close/>
                </a:path>
              </a:pathLst>
            </a:custGeom>
            <a:solidFill>
              <a:srgbClr val="FBD8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720178" y="293585"/>
              <a:ext cx="85725" cy="390525"/>
            </a:xfrm>
            <a:custGeom>
              <a:avLst/>
              <a:gdLst/>
              <a:ahLst/>
              <a:cxnLst/>
              <a:rect l="l" t="t" r="r" b="b"/>
              <a:pathLst>
                <a:path w="85725" h="390525">
                  <a:moveTo>
                    <a:pt x="85725" y="390525"/>
                  </a:moveTo>
                  <a:lnTo>
                    <a:pt x="0" y="390525"/>
                  </a:lnTo>
                  <a:lnTo>
                    <a:pt x="0" y="0"/>
                  </a:lnTo>
                  <a:lnTo>
                    <a:pt x="85725" y="0"/>
                  </a:lnTo>
                  <a:lnTo>
                    <a:pt x="85725" y="390525"/>
                  </a:lnTo>
                  <a:close/>
                </a:path>
              </a:pathLst>
            </a:custGeom>
            <a:solidFill>
              <a:srgbClr val="723D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808837" y="293585"/>
              <a:ext cx="85725" cy="390525"/>
            </a:xfrm>
            <a:custGeom>
              <a:avLst/>
              <a:gdLst/>
              <a:ahLst/>
              <a:cxnLst/>
              <a:rect l="l" t="t" r="r" b="b"/>
              <a:pathLst>
                <a:path w="85725" h="390525">
                  <a:moveTo>
                    <a:pt x="85725" y="390525"/>
                  </a:moveTo>
                  <a:lnTo>
                    <a:pt x="0" y="390525"/>
                  </a:lnTo>
                  <a:lnTo>
                    <a:pt x="0" y="0"/>
                  </a:lnTo>
                  <a:lnTo>
                    <a:pt x="85725" y="0"/>
                  </a:lnTo>
                  <a:lnTo>
                    <a:pt x="85725" y="390525"/>
                  </a:lnTo>
                  <a:close/>
                </a:path>
              </a:pathLst>
            </a:custGeom>
            <a:solidFill>
              <a:srgbClr val="F99A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0" name="object 70"/>
          <p:cNvGrpSpPr/>
          <p:nvPr/>
        </p:nvGrpSpPr>
        <p:grpSpPr>
          <a:xfrm>
            <a:off x="4800346" y="6656534"/>
            <a:ext cx="954405" cy="476884"/>
            <a:chOff x="4800346" y="6656534"/>
            <a:chExt cx="954405" cy="476884"/>
          </a:xfrm>
        </p:grpSpPr>
        <p:sp>
          <p:nvSpPr>
            <p:cNvPr id="71" name="object 71"/>
            <p:cNvSpPr/>
            <p:nvPr/>
          </p:nvSpPr>
          <p:spPr>
            <a:xfrm>
              <a:off x="4805108" y="6882503"/>
              <a:ext cx="495300" cy="245745"/>
            </a:xfrm>
            <a:custGeom>
              <a:avLst/>
              <a:gdLst/>
              <a:ahLst/>
              <a:cxnLst/>
              <a:rect l="l" t="t" r="r" b="b"/>
              <a:pathLst>
                <a:path w="495300" h="245745">
                  <a:moveTo>
                    <a:pt x="235576" y="234125"/>
                  </a:moveTo>
                  <a:lnTo>
                    <a:pt x="184695" y="227707"/>
                  </a:lnTo>
                  <a:lnTo>
                    <a:pt x="134038" y="210349"/>
                  </a:lnTo>
                  <a:lnTo>
                    <a:pt x="85725" y="179040"/>
                  </a:lnTo>
                  <a:lnTo>
                    <a:pt x="50006" y="136177"/>
                  </a:lnTo>
                  <a:lnTo>
                    <a:pt x="21431" y="90636"/>
                  </a:lnTo>
                  <a:lnTo>
                    <a:pt x="0" y="36165"/>
                  </a:lnTo>
                  <a:lnTo>
                    <a:pt x="22473" y="24110"/>
                  </a:lnTo>
                  <a:lnTo>
                    <a:pt x="86915" y="4018"/>
                  </a:lnTo>
                  <a:lnTo>
                    <a:pt x="188862" y="0"/>
                  </a:lnTo>
                  <a:lnTo>
                    <a:pt x="323850" y="36165"/>
                  </a:lnTo>
                  <a:lnTo>
                    <a:pt x="341858" y="46583"/>
                  </a:lnTo>
                  <a:lnTo>
                    <a:pt x="382190" y="76646"/>
                  </a:lnTo>
                  <a:lnTo>
                    <a:pt x="424308" y="124569"/>
                  </a:lnTo>
                  <a:lnTo>
                    <a:pt x="447675" y="188565"/>
                  </a:lnTo>
                  <a:lnTo>
                    <a:pt x="455116" y="192137"/>
                  </a:lnTo>
                  <a:lnTo>
                    <a:pt x="471487" y="202852"/>
                  </a:lnTo>
                  <a:lnTo>
                    <a:pt x="475853" y="207615"/>
                  </a:lnTo>
                  <a:lnTo>
                    <a:pt x="419100" y="207615"/>
                  </a:lnTo>
                  <a:lnTo>
                    <a:pt x="398915" y="210684"/>
                  </a:lnTo>
                  <a:lnTo>
                    <a:pt x="368349" y="217884"/>
                  </a:lnTo>
                  <a:lnTo>
                    <a:pt x="329524" y="226200"/>
                  </a:lnTo>
                  <a:lnTo>
                    <a:pt x="284559" y="232618"/>
                  </a:lnTo>
                  <a:lnTo>
                    <a:pt x="235576" y="234125"/>
                  </a:lnTo>
                  <a:close/>
                </a:path>
                <a:path w="495300" h="245745">
                  <a:moveTo>
                    <a:pt x="495300" y="245715"/>
                  </a:moveTo>
                  <a:lnTo>
                    <a:pt x="488751" y="239762"/>
                  </a:lnTo>
                  <a:lnTo>
                    <a:pt x="471487" y="226665"/>
                  </a:lnTo>
                  <a:lnTo>
                    <a:pt x="447079" y="213568"/>
                  </a:lnTo>
                  <a:lnTo>
                    <a:pt x="419100" y="207615"/>
                  </a:lnTo>
                  <a:lnTo>
                    <a:pt x="475853" y="207615"/>
                  </a:lnTo>
                  <a:lnTo>
                    <a:pt x="487858" y="220712"/>
                  </a:lnTo>
                  <a:lnTo>
                    <a:pt x="495300" y="245715"/>
                  </a:lnTo>
                  <a:close/>
                </a:path>
              </a:pathLst>
            </a:custGeom>
            <a:solidFill>
              <a:srgbClr val="DBDB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4805108" y="6882503"/>
              <a:ext cx="495300" cy="245745"/>
            </a:xfrm>
            <a:custGeom>
              <a:avLst/>
              <a:gdLst/>
              <a:ahLst/>
              <a:cxnLst/>
              <a:rect l="l" t="t" r="r" b="b"/>
              <a:pathLst>
                <a:path w="495300" h="245745">
                  <a:moveTo>
                    <a:pt x="495300" y="245715"/>
                  </a:moveTo>
                  <a:lnTo>
                    <a:pt x="488751" y="239762"/>
                  </a:lnTo>
                  <a:lnTo>
                    <a:pt x="471487" y="226665"/>
                  </a:lnTo>
                  <a:lnTo>
                    <a:pt x="447079" y="213568"/>
                  </a:lnTo>
                  <a:lnTo>
                    <a:pt x="419100" y="207615"/>
                  </a:lnTo>
                  <a:lnTo>
                    <a:pt x="398915" y="210684"/>
                  </a:lnTo>
                  <a:lnTo>
                    <a:pt x="368349" y="217884"/>
                  </a:lnTo>
                  <a:lnTo>
                    <a:pt x="329524" y="226200"/>
                  </a:lnTo>
                  <a:lnTo>
                    <a:pt x="284559" y="232618"/>
                  </a:lnTo>
                  <a:lnTo>
                    <a:pt x="235576" y="234125"/>
                  </a:lnTo>
                  <a:lnTo>
                    <a:pt x="184695" y="227707"/>
                  </a:lnTo>
                  <a:lnTo>
                    <a:pt x="134038" y="210349"/>
                  </a:lnTo>
                  <a:lnTo>
                    <a:pt x="85725" y="179040"/>
                  </a:lnTo>
                  <a:lnTo>
                    <a:pt x="50006" y="136177"/>
                  </a:lnTo>
                  <a:lnTo>
                    <a:pt x="21431" y="90636"/>
                  </a:lnTo>
                  <a:lnTo>
                    <a:pt x="0" y="36165"/>
                  </a:lnTo>
                  <a:lnTo>
                    <a:pt x="22473" y="24110"/>
                  </a:lnTo>
                  <a:lnTo>
                    <a:pt x="86915" y="4018"/>
                  </a:lnTo>
                  <a:lnTo>
                    <a:pt x="188862" y="0"/>
                  </a:lnTo>
                  <a:lnTo>
                    <a:pt x="323850" y="36165"/>
                  </a:lnTo>
                  <a:lnTo>
                    <a:pt x="341858" y="46583"/>
                  </a:lnTo>
                  <a:lnTo>
                    <a:pt x="382190" y="76646"/>
                  </a:lnTo>
                  <a:lnTo>
                    <a:pt x="424308" y="124569"/>
                  </a:lnTo>
                  <a:lnTo>
                    <a:pt x="447675" y="188565"/>
                  </a:lnTo>
                  <a:lnTo>
                    <a:pt x="455116" y="192137"/>
                  </a:lnTo>
                  <a:lnTo>
                    <a:pt x="471487" y="202852"/>
                  </a:lnTo>
                  <a:lnTo>
                    <a:pt x="487858" y="220712"/>
                  </a:lnTo>
                  <a:lnTo>
                    <a:pt x="495300" y="245715"/>
                  </a:lnTo>
                  <a:close/>
                </a:path>
              </a:pathLst>
            </a:custGeom>
            <a:ln w="9525">
              <a:solidFill>
                <a:srgbClr val="DBDBD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5330774" y="6661296"/>
              <a:ext cx="419100" cy="340995"/>
            </a:xfrm>
            <a:custGeom>
              <a:avLst/>
              <a:gdLst/>
              <a:ahLst/>
              <a:cxnLst/>
              <a:rect l="l" t="t" r="r" b="b"/>
              <a:pathLst>
                <a:path w="419100" h="340995">
                  <a:moveTo>
                    <a:pt x="0" y="340518"/>
                  </a:moveTo>
                  <a:lnTo>
                    <a:pt x="36165" y="304353"/>
                  </a:lnTo>
                  <a:lnTo>
                    <a:pt x="91056" y="290033"/>
                  </a:lnTo>
                  <a:lnTo>
                    <a:pt x="128768" y="287506"/>
                  </a:lnTo>
                  <a:lnTo>
                    <a:pt x="175643" y="282146"/>
                  </a:lnTo>
                  <a:lnTo>
                    <a:pt x="227516" y="270789"/>
                  </a:lnTo>
                  <a:lnTo>
                    <a:pt x="280223" y="250267"/>
                  </a:lnTo>
                  <a:lnTo>
                    <a:pt x="329598" y="217415"/>
                  </a:lnTo>
                  <a:lnTo>
                    <a:pt x="371475" y="169068"/>
                  </a:lnTo>
                  <a:lnTo>
                    <a:pt x="395287" y="120253"/>
                  </a:lnTo>
                  <a:lnTo>
                    <a:pt x="411658" y="68609"/>
                  </a:lnTo>
                  <a:lnTo>
                    <a:pt x="419100" y="7143"/>
                  </a:lnTo>
                  <a:lnTo>
                    <a:pt x="395585" y="1785"/>
                  </a:lnTo>
                  <a:lnTo>
                    <a:pt x="330993" y="0"/>
                  </a:lnTo>
                  <a:lnTo>
                    <a:pt x="234255" y="23217"/>
                  </a:lnTo>
                  <a:lnTo>
                    <a:pt x="114300" y="92868"/>
                  </a:lnTo>
                  <a:lnTo>
                    <a:pt x="67865" y="147637"/>
                  </a:lnTo>
                  <a:lnTo>
                    <a:pt x="37951" y="205382"/>
                  </a:lnTo>
                  <a:lnTo>
                    <a:pt x="28575" y="273843"/>
                  </a:lnTo>
                  <a:lnTo>
                    <a:pt x="22770" y="278903"/>
                  </a:lnTo>
                  <a:lnTo>
                    <a:pt x="10715" y="292893"/>
                  </a:lnTo>
                  <a:lnTo>
                    <a:pt x="446" y="314027"/>
                  </a:lnTo>
                  <a:lnTo>
                    <a:pt x="0" y="340518"/>
                  </a:lnTo>
                  <a:close/>
                </a:path>
              </a:pathLst>
            </a:custGeom>
            <a:solidFill>
              <a:srgbClr val="DBDB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5330774" y="6661296"/>
              <a:ext cx="419100" cy="340995"/>
            </a:xfrm>
            <a:custGeom>
              <a:avLst/>
              <a:gdLst/>
              <a:ahLst/>
              <a:cxnLst/>
              <a:rect l="l" t="t" r="r" b="b"/>
              <a:pathLst>
                <a:path w="419100" h="340995">
                  <a:moveTo>
                    <a:pt x="0" y="340518"/>
                  </a:moveTo>
                  <a:lnTo>
                    <a:pt x="36165" y="304353"/>
                  </a:lnTo>
                  <a:lnTo>
                    <a:pt x="91056" y="290033"/>
                  </a:lnTo>
                  <a:lnTo>
                    <a:pt x="128768" y="287506"/>
                  </a:lnTo>
                  <a:lnTo>
                    <a:pt x="175643" y="282146"/>
                  </a:lnTo>
                  <a:lnTo>
                    <a:pt x="227516" y="270789"/>
                  </a:lnTo>
                  <a:lnTo>
                    <a:pt x="280223" y="250267"/>
                  </a:lnTo>
                  <a:lnTo>
                    <a:pt x="329598" y="217415"/>
                  </a:lnTo>
                  <a:lnTo>
                    <a:pt x="371475" y="169068"/>
                  </a:lnTo>
                  <a:lnTo>
                    <a:pt x="395287" y="120253"/>
                  </a:lnTo>
                  <a:lnTo>
                    <a:pt x="411658" y="68609"/>
                  </a:lnTo>
                  <a:lnTo>
                    <a:pt x="419100" y="7143"/>
                  </a:lnTo>
                  <a:lnTo>
                    <a:pt x="395585" y="1785"/>
                  </a:lnTo>
                  <a:lnTo>
                    <a:pt x="330993" y="0"/>
                  </a:lnTo>
                  <a:lnTo>
                    <a:pt x="234255" y="23217"/>
                  </a:lnTo>
                  <a:lnTo>
                    <a:pt x="114300" y="92868"/>
                  </a:lnTo>
                  <a:lnTo>
                    <a:pt x="67865" y="147637"/>
                  </a:lnTo>
                  <a:lnTo>
                    <a:pt x="37951" y="205382"/>
                  </a:lnTo>
                  <a:lnTo>
                    <a:pt x="28575" y="273843"/>
                  </a:lnTo>
                  <a:lnTo>
                    <a:pt x="22770" y="278903"/>
                  </a:lnTo>
                  <a:lnTo>
                    <a:pt x="10715" y="292893"/>
                  </a:lnTo>
                  <a:lnTo>
                    <a:pt x="446" y="314027"/>
                  </a:lnTo>
                  <a:lnTo>
                    <a:pt x="0" y="340518"/>
                  </a:lnTo>
                  <a:close/>
                </a:path>
              </a:pathLst>
            </a:custGeom>
            <a:ln w="9525">
              <a:solidFill>
                <a:srgbClr val="DBDBD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5" name="object 75"/>
          <p:cNvSpPr txBox="1"/>
          <p:nvPr/>
        </p:nvSpPr>
        <p:spPr>
          <a:xfrm>
            <a:off x="1890266" y="4504332"/>
            <a:ext cx="14173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1890266" y="4847232"/>
            <a:ext cx="14173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1890266" y="5190132"/>
            <a:ext cx="14173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1890266" y="5533032"/>
            <a:ext cx="14173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3055143" y="2409924"/>
            <a:ext cx="14173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3055143" y="2752824"/>
            <a:ext cx="14173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3055143" y="3095724"/>
            <a:ext cx="1417320" cy="520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5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5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050">
              <a:latin typeface="Comic Sans MS"/>
              <a:cs typeface="Comic Sans MS"/>
            </a:endParaRPr>
          </a:p>
          <a:p>
            <a:pPr marL="12700">
              <a:lnSpc>
                <a:spcPct val="100000"/>
              </a:lnSpc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5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5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4600376" y="4277072"/>
            <a:ext cx="14173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4600376" y="4619972"/>
            <a:ext cx="14173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4600376" y="4962872"/>
            <a:ext cx="14173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4600376" y="5305772"/>
            <a:ext cx="14173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7325617" y="3870920"/>
            <a:ext cx="14173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87" name="object 87"/>
          <p:cNvSpPr txBox="1"/>
          <p:nvPr/>
        </p:nvSpPr>
        <p:spPr>
          <a:xfrm>
            <a:off x="7325617" y="4213820"/>
            <a:ext cx="14173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88" name="object 88"/>
          <p:cNvSpPr txBox="1"/>
          <p:nvPr/>
        </p:nvSpPr>
        <p:spPr>
          <a:xfrm>
            <a:off x="7325617" y="4556720"/>
            <a:ext cx="14173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7325617" y="4899620"/>
            <a:ext cx="14173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5687516" y="1920626"/>
            <a:ext cx="1417320" cy="520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5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5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050">
              <a:latin typeface="Comic Sans MS"/>
              <a:cs typeface="Comic Sans MS"/>
            </a:endParaRPr>
          </a:p>
          <a:p>
            <a:pPr marL="12700">
              <a:lnSpc>
                <a:spcPct val="100000"/>
              </a:lnSpc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5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5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91" name="object 91"/>
          <p:cNvSpPr txBox="1"/>
          <p:nvPr/>
        </p:nvSpPr>
        <p:spPr>
          <a:xfrm>
            <a:off x="5687516" y="2606426"/>
            <a:ext cx="14173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92" name="object 92"/>
          <p:cNvSpPr txBox="1"/>
          <p:nvPr/>
        </p:nvSpPr>
        <p:spPr>
          <a:xfrm>
            <a:off x="5687516" y="2949326"/>
            <a:ext cx="14173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14102" y="304651"/>
            <a:ext cx="26949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Add</a:t>
            </a:r>
            <a:r>
              <a:rPr spc="-40" dirty="0"/>
              <a:t> </a:t>
            </a:r>
            <a:r>
              <a:rPr spc="-5" dirty="0"/>
              <a:t>Your</a:t>
            </a:r>
            <a:r>
              <a:rPr spc="-35" dirty="0"/>
              <a:t> </a:t>
            </a:r>
            <a:r>
              <a:rPr spc="-5" dirty="0"/>
              <a:t>Title</a:t>
            </a:r>
            <a:r>
              <a:rPr spc="-35" dirty="0"/>
              <a:t> </a:t>
            </a:r>
            <a:r>
              <a:rPr spc="-5" dirty="0"/>
              <a:t>Here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678357" y="334759"/>
            <a:ext cx="354330" cy="390525"/>
            <a:chOff x="678357" y="334759"/>
            <a:chExt cx="354330" cy="390525"/>
          </a:xfrm>
        </p:grpSpPr>
        <p:sp>
          <p:nvSpPr>
            <p:cNvPr id="4" name="object 4"/>
            <p:cNvSpPr/>
            <p:nvPr/>
          </p:nvSpPr>
          <p:spPr>
            <a:xfrm>
              <a:off x="678357" y="334759"/>
              <a:ext cx="85725" cy="390525"/>
            </a:xfrm>
            <a:custGeom>
              <a:avLst/>
              <a:gdLst/>
              <a:ahLst/>
              <a:cxnLst/>
              <a:rect l="l" t="t" r="r" b="b"/>
              <a:pathLst>
                <a:path w="85725" h="390525">
                  <a:moveTo>
                    <a:pt x="85725" y="390524"/>
                  </a:moveTo>
                  <a:lnTo>
                    <a:pt x="0" y="390524"/>
                  </a:lnTo>
                  <a:lnTo>
                    <a:pt x="0" y="0"/>
                  </a:lnTo>
                  <a:lnTo>
                    <a:pt x="85725" y="0"/>
                  </a:lnTo>
                  <a:lnTo>
                    <a:pt x="85725" y="390524"/>
                  </a:lnTo>
                  <a:close/>
                </a:path>
              </a:pathLst>
            </a:custGeom>
            <a:solidFill>
              <a:srgbClr val="ED5B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69937" y="334759"/>
              <a:ext cx="85725" cy="390525"/>
            </a:xfrm>
            <a:custGeom>
              <a:avLst/>
              <a:gdLst/>
              <a:ahLst/>
              <a:cxnLst/>
              <a:rect l="l" t="t" r="r" b="b"/>
              <a:pathLst>
                <a:path w="85725" h="390525">
                  <a:moveTo>
                    <a:pt x="85725" y="390524"/>
                  </a:moveTo>
                  <a:lnTo>
                    <a:pt x="0" y="390524"/>
                  </a:lnTo>
                  <a:lnTo>
                    <a:pt x="0" y="0"/>
                  </a:lnTo>
                  <a:lnTo>
                    <a:pt x="85725" y="0"/>
                  </a:lnTo>
                  <a:lnTo>
                    <a:pt x="85725" y="390524"/>
                  </a:lnTo>
                  <a:close/>
                </a:path>
              </a:pathLst>
            </a:custGeom>
            <a:solidFill>
              <a:srgbClr val="FBD8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57402" y="334759"/>
              <a:ext cx="85725" cy="390525"/>
            </a:xfrm>
            <a:custGeom>
              <a:avLst/>
              <a:gdLst/>
              <a:ahLst/>
              <a:cxnLst/>
              <a:rect l="l" t="t" r="r" b="b"/>
              <a:pathLst>
                <a:path w="85725" h="390525">
                  <a:moveTo>
                    <a:pt x="85725" y="390524"/>
                  </a:moveTo>
                  <a:lnTo>
                    <a:pt x="0" y="390524"/>
                  </a:lnTo>
                  <a:lnTo>
                    <a:pt x="0" y="0"/>
                  </a:lnTo>
                  <a:lnTo>
                    <a:pt x="85725" y="0"/>
                  </a:lnTo>
                  <a:lnTo>
                    <a:pt x="85725" y="390524"/>
                  </a:lnTo>
                  <a:close/>
                </a:path>
              </a:pathLst>
            </a:custGeom>
            <a:solidFill>
              <a:srgbClr val="723D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946899" y="334759"/>
              <a:ext cx="85725" cy="390525"/>
            </a:xfrm>
            <a:custGeom>
              <a:avLst/>
              <a:gdLst/>
              <a:ahLst/>
              <a:cxnLst/>
              <a:rect l="l" t="t" r="r" b="b"/>
              <a:pathLst>
                <a:path w="85725" h="390525">
                  <a:moveTo>
                    <a:pt x="85725" y="390524"/>
                  </a:moveTo>
                  <a:lnTo>
                    <a:pt x="0" y="390524"/>
                  </a:lnTo>
                  <a:lnTo>
                    <a:pt x="0" y="0"/>
                  </a:lnTo>
                  <a:lnTo>
                    <a:pt x="85725" y="0"/>
                  </a:lnTo>
                  <a:lnTo>
                    <a:pt x="85725" y="390524"/>
                  </a:lnTo>
                  <a:close/>
                </a:path>
              </a:pathLst>
            </a:custGeom>
            <a:solidFill>
              <a:srgbClr val="F99A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715144" y="1575296"/>
            <a:ext cx="14173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715144" y="1918196"/>
            <a:ext cx="14173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715144" y="2261096"/>
            <a:ext cx="14173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715144" y="2603996"/>
            <a:ext cx="14173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715144" y="3388667"/>
            <a:ext cx="14173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715144" y="3731567"/>
            <a:ext cx="14173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715144" y="4074467"/>
            <a:ext cx="14173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715144" y="4417367"/>
            <a:ext cx="14173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715144" y="5202039"/>
            <a:ext cx="14173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715144" y="5544939"/>
            <a:ext cx="14173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715144" y="5887839"/>
            <a:ext cx="14173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715144" y="6230739"/>
            <a:ext cx="14173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999908" y="1575296"/>
            <a:ext cx="14173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999908" y="1918196"/>
            <a:ext cx="14173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999908" y="2261096"/>
            <a:ext cx="14173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999908" y="2603996"/>
            <a:ext cx="14173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7999908" y="3388667"/>
            <a:ext cx="14173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7999908" y="3731567"/>
            <a:ext cx="14173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999908" y="4074467"/>
            <a:ext cx="14173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7999908" y="4417367"/>
            <a:ext cx="14173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7999908" y="5202039"/>
            <a:ext cx="14173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7999908" y="5544939"/>
            <a:ext cx="14173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7999908" y="5887839"/>
            <a:ext cx="14173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7999908" y="6230739"/>
            <a:ext cx="14173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3982249" y="3287763"/>
            <a:ext cx="1323975" cy="1323975"/>
            <a:chOff x="3982249" y="3287763"/>
            <a:chExt cx="1323975" cy="1323975"/>
          </a:xfrm>
        </p:grpSpPr>
        <p:sp>
          <p:nvSpPr>
            <p:cNvPr id="33" name="object 33"/>
            <p:cNvSpPr/>
            <p:nvPr/>
          </p:nvSpPr>
          <p:spPr>
            <a:xfrm>
              <a:off x="3987012" y="3292525"/>
              <a:ext cx="1314450" cy="1314450"/>
            </a:xfrm>
            <a:custGeom>
              <a:avLst/>
              <a:gdLst/>
              <a:ahLst/>
              <a:cxnLst/>
              <a:rect l="l" t="t" r="r" b="b"/>
              <a:pathLst>
                <a:path w="1314450" h="1314450">
                  <a:moveTo>
                    <a:pt x="819150" y="104775"/>
                  </a:moveTo>
                  <a:lnTo>
                    <a:pt x="523875" y="104775"/>
                  </a:lnTo>
                  <a:lnTo>
                    <a:pt x="545455" y="97780"/>
                  </a:lnTo>
                  <a:lnTo>
                    <a:pt x="567928" y="91678"/>
                  </a:lnTo>
                  <a:lnTo>
                    <a:pt x="592187" y="87362"/>
                  </a:lnTo>
                  <a:lnTo>
                    <a:pt x="619125" y="85725"/>
                  </a:lnTo>
                  <a:lnTo>
                    <a:pt x="666750" y="0"/>
                  </a:lnTo>
                  <a:lnTo>
                    <a:pt x="790575" y="9525"/>
                  </a:lnTo>
                  <a:lnTo>
                    <a:pt x="819150" y="104775"/>
                  </a:lnTo>
                  <a:close/>
                </a:path>
                <a:path w="1314450" h="1314450">
                  <a:moveTo>
                    <a:pt x="451200" y="247650"/>
                  </a:moveTo>
                  <a:lnTo>
                    <a:pt x="257175" y="247650"/>
                  </a:lnTo>
                  <a:lnTo>
                    <a:pt x="278606" y="227855"/>
                  </a:lnTo>
                  <a:lnTo>
                    <a:pt x="300037" y="210740"/>
                  </a:lnTo>
                  <a:lnTo>
                    <a:pt x="321468" y="195411"/>
                  </a:lnTo>
                  <a:lnTo>
                    <a:pt x="342900" y="180975"/>
                  </a:lnTo>
                  <a:lnTo>
                    <a:pt x="333375" y="85725"/>
                  </a:lnTo>
                  <a:lnTo>
                    <a:pt x="447675" y="28575"/>
                  </a:lnTo>
                  <a:lnTo>
                    <a:pt x="523875" y="104775"/>
                  </a:lnTo>
                  <a:lnTo>
                    <a:pt x="819150" y="104775"/>
                  </a:lnTo>
                  <a:lnTo>
                    <a:pt x="840581" y="113407"/>
                  </a:lnTo>
                  <a:lnTo>
                    <a:pt x="883443" y="134242"/>
                  </a:lnTo>
                  <a:lnTo>
                    <a:pt x="904875" y="142875"/>
                  </a:lnTo>
                  <a:lnTo>
                    <a:pt x="1065439" y="142875"/>
                  </a:lnTo>
                  <a:lnTo>
                    <a:pt x="1095375" y="161925"/>
                  </a:lnTo>
                  <a:lnTo>
                    <a:pt x="1083945" y="200025"/>
                  </a:lnTo>
                  <a:lnTo>
                    <a:pt x="657225" y="200025"/>
                  </a:lnTo>
                  <a:lnTo>
                    <a:pt x="609709" y="202334"/>
                  </a:lnTo>
                  <a:lnTo>
                    <a:pt x="563742" y="209122"/>
                  </a:lnTo>
                  <a:lnTo>
                    <a:pt x="519533" y="220179"/>
                  </a:lnTo>
                  <a:lnTo>
                    <a:pt x="477291" y="235297"/>
                  </a:lnTo>
                  <a:lnTo>
                    <a:pt x="451200" y="247650"/>
                  </a:lnTo>
                  <a:close/>
                </a:path>
                <a:path w="1314450" h="1314450">
                  <a:moveTo>
                    <a:pt x="1065439" y="142875"/>
                  </a:moveTo>
                  <a:lnTo>
                    <a:pt x="904875" y="142875"/>
                  </a:lnTo>
                  <a:lnTo>
                    <a:pt x="990600" y="95250"/>
                  </a:lnTo>
                  <a:lnTo>
                    <a:pt x="1065439" y="142875"/>
                  </a:lnTo>
                  <a:close/>
                </a:path>
                <a:path w="1314450" h="1314450">
                  <a:moveTo>
                    <a:pt x="657225" y="1114425"/>
                  </a:moveTo>
                  <a:lnTo>
                    <a:pt x="609709" y="1112115"/>
                  </a:lnTo>
                  <a:lnTo>
                    <a:pt x="563742" y="1105327"/>
                  </a:lnTo>
                  <a:lnTo>
                    <a:pt x="519533" y="1094270"/>
                  </a:lnTo>
                  <a:lnTo>
                    <a:pt x="477291" y="1079152"/>
                  </a:lnTo>
                  <a:lnTo>
                    <a:pt x="437226" y="1060184"/>
                  </a:lnTo>
                  <a:lnTo>
                    <a:pt x="399547" y="1037573"/>
                  </a:lnTo>
                  <a:lnTo>
                    <a:pt x="364463" y="1011531"/>
                  </a:lnTo>
                  <a:lnTo>
                    <a:pt x="332184" y="982265"/>
                  </a:lnTo>
                  <a:lnTo>
                    <a:pt x="302918" y="949986"/>
                  </a:lnTo>
                  <a:lnTo>
                    <a:pt x="276876" y="914902"/>
                  </a:lnTo>
                  <a:lnTo>
                    <a:pt x="254265" y="877223"/>
                  </a:lnTo>
                  <a:lnTo>
                    <a:pt x="235297" y="837158"/>
                  </a:lnTo>
                  <a:lnTo>
                    <a:pt x="220179" y="794916"/>
                  </a:lnTo>
                  <a:lnTo>
                    <a:pt x="209122" y="750707"/>
                  </a:lnTo>
                  <a:lnTo>
                    <a:pt x="202334" y="704740"/>
                  </a:lnTo>
                  <a:lnTo>
                    <a:pt x="200025" y="657225"/>
                  </a:lnTo>
                  <a:lnTo>
                    <a:pt x="202334" y="609709"/>
                  </a:lnTo>
                  <a:lnTo>
                    <a:pt x="209122" y="563742"/>
                  </a:lnTo>
                  <a:lnTo>
                    <a:pt x="220179" y="519533"/>
                  </a:lnTo>
                  <a:lnTo>
                    <a:pt x="235297" y="477291"/>
                  </a:lnTo>
                  <a:lnTo>
                    <a:pt x="254265" y="437226"/>
                  </a:lnTo>
                  <a:lnTo>
                    <a:pt x="276876" y="399547"/>
                  </a:lnTo>
                  <a:lnTo>
                    <a:pt x="302918" y="364463"/>
                  </a:lnTo>
                  <a:lnTo>
                    <a:pt x="332184" y="332184"/>
                  </a:lnTo>
                  <a:lnTo>
                    <a:pt x="364463" y="302918"/>
                  </a:lnTo>
                  <a:lnTo>
                    <a:pt x="399547" y="276876"/>
                  </a:lnTo>
                  <a:lnTo>
                    <a:pt x="437226" y="254265"/>
                  </a:lnTo>
                  <a:lnTo>
                    <a:pt x="477291" y="235297"/>
                  </a:lnTo>
                  <a:lnTo>
                    <a:pt x="519533" y="220179"/>
                  </a:lnTo>
                  <a:lnTo>
                    <a:pt x="563742" y="209122"/>
                  </a:lnTo>
                  <a:lnTo>
                    <a:pt x="609709" y="202334"/>
                  </a:lnTo>
                  <a:lnTo>
                    <a:pt x="657225" y="200025"/>
                  </a:lnTo>
                  <a:lnTo>
                    <a:pt x="704740" y="202334"/>
                  </a:lnTo>
                  <a:lnTo>
                    <a:pt x="750707" y="209122"/>
                  </a:lnTo>
                  <a:lnTo>
                    <a:pt x="794916" y="220179"/>
                  </a:lnTo>
                  <a:lnTo>
                    <a:pt x="837158" y="235297"/>
                  </a:lnTo>
                  <a:lnTo>
                    <a:pt x="877223" y="254265"/>
                  </a:lnTo>
                  <a:lnTo>
                    <a:pt x="914902" y="276876"/>
                  </a:lnTo>
                  <a:lnTo>
                    <a:pt x="949986" y="302918"/>
                  </a:lnTo>
                  <a:lnTo>
                    <a:pt x="982265" y="332184"/>
                  </a:lnTo>
                  <a:lnTo>
                    <a:pt x="1011531" y="364463"/>
                  </a:lnTo>
                  <a:lnTo>
                    <a:pt x="1037573" y="399547"/>
                  </a:lnTo>
                  <a:lnTo>
                    <a:pt x="1060184" y="437226"/>
                  </a:lnTo>
                  <a:lnTo>
                    <a:pt x="1079152" y="477291"/>
                  </a:lnTo>
                  <a:lnTo>
                    <a:pt x="1094270" y="519533"/>
                  </a:lnTo>
                  <a:lnTo>
                    <a:pt x="1105327" y="563742"/>
                  </a:lnTo>
                  <a:lnTo>
                    <a:pt x="1112115" y="609709"/>
                  </a:lnTo>
                  <a:lnTo>
                    <a:pt x="1114425" y="657225"/>
                  </a:lnTo>
                  <a:lnTo>
                    <a:pt x="1112115" y="704740"/>
                  </a:lnTo>
                  <a:lnTo>
                    <a:pt x="1105327" y="750707"/>
                  </a:lnTo>
                  <a:lnTo>
                    <a:pt x="1094270" y="794916"/>
                  </a:lnTo>
                  <a:lnTo>
                    <a:pt x="1079152" y="837158"/>
                  </a:lnTo>
                  <a:lnTo>
                    <a:pt x="1060184" y="877223"/>
                  </a:lnTo>
                  <a:lnTo>
                    <a:pt x="1037573" y="914902"/>
                  </a:lnTo>
                  <a:lnTo>
                    <a:pt x="1011531" y="949986"/>
                  </a:lnTo>
                  <a:lnTo>
                    <a:pt x="982265" y="982265"/>
                  </a:lnTo>
                  <a:lnTo>
                    <a:pt x="949986" y="1011531"/>
                  </a:lnTo>
                  <a:lnTo>
                    <a:pt x="914902" y="1037573"/>
                  </a:lnTo>
                  <a:lnTo>
                    <a:pt x="877223" y="1060184"/>
                  </a:lnTo>
                  <a:lnTo>
                    <a:pt x="837158" y="1079152"/>
                  </a:lnTo>
                  <a:lnTo>
                    <a:pt x="794916" y="1094270"/>
                  </a:lnTo>
                  <a:lnTo>
                    <a:pt x="750707" y="1105327"/>
                  </a:lnTo>
                  <a:lnTo>
                    <a:pt x="704740" y="1112115"/>
                  </a:lnTo>
                  <a:lnTo>
                    <a:pt x="657225" y="1114425"/>
                  </a:lnTo>
                  <a:close/>
                </a:path>
                <a:path w="1314450" h="1314450">
                  <a:moveTo>
                    <a:pt x="996633" y="1114425"/>
                  </a:moveTo>
                  <a:lnTo>
                    <a:pt x="657225" y="1114425"/>
                  </a:lnTo>
                  <a:lnTo>
                    <a:pt x="704740" y="1112115"/>
                  </a:lnTo>
                  <a:lnTo>
                    <a:pt x="750707" y="1105327"/>
                  </a:lnTo>
                  <a:lnTo>
                    <a:pt x="794916" y="1094270"/>
                  </a:lnTo>
                  <a:lnTo>
                    <a:pt x="837158" y="1079152"/>
                  </a:lnTo>
                  <a:lnTo>
                    <a:pt x="877223" y="1060184"/>
                  </a:lnTo>
                  <a:lnTo>
                    <a:pt x="914902" y="1037573"/>
                  </a:lnTo>
                  <a:lnTo>
                    <a:pt x="949986" y="1011531"/>
                  </a:lnTo>
                  <a:lnTo>
                    <a:pt x="982265" y="982265"/>
                  </a:lnTo>
                  <a:lnTo>
                    <a:pt x="1011531" y="949986"/>
                  </a:lnTo>
                  <a:lnTo>
                    <a:pt x="1037573" y="914902"/>
                  </a:lnTo>
                  <a:lnTo>
                    <a:pt x="1060184" y="877223"/>
                  </a:lnTo>
                  <a:lnTo>
                    <a:pt x="1079152" y="837158"/>
                  </a:lnTo>
                  <a:lnTo>
                    <a:pt x="1094270" y="794916"/>
                  </a:lnTo>
                  <a:lnTo>
                    <a:pt x="1105327" y="750707"/>
                  </a:lnTo>
                  <a:lnTo>
                    <a:pt x="1112115" y="704740"/>
                  </a:lnTo>
                  <a:lnTo>
                    <a:pt x="1114425" y="657225"/>
                  </a:lnTo>
                  <a:lnTo>
                    <a:pt x="1112115" y="609709"/>
                  </a:lnTo>
                  <a:lnTo>
                    <a:pt x="1105327" y="563742"/>
                  </a:lnTo>
                  <a:lnTo>
                    <a:pt x="1094270" y="519533"/>
                  </a:lnTo>
                  <a:lnTo>
                    <a:pt x="1079152" y="477291"/>
                  </a:lnTo>
                  <a:lnTo>
                    <a:pt x="1060184" y="437226"/>
                  </a:lnTo>
                  <a:lnTo>
                    <a:pt x="1037573" y="399547"/>
                  </a:lnTo>
                  <a:lnTo>
                    <a:pt x="1011531" y="364463"/>
                  </a:lnTo>
                  <a:lnTo>
                    <a:pt x="982265" y="332184"/>
                  </a:lnTo>
                  <a:lnTo>
                    <a:pt x="949986" y="302918"/>
                  </a:lnTo>
                  <a:lnTo>
                    <a:pt x="914902" y="276876"/>
                  </a:lnTo>
                  <a:lnTo>
                    <a:pt x="877223" y="254265"/>
                  </a:lnTo>
                  <a:lnTo>
                    <a:pt x="837158" y="235297"/>
                  </a:lnTo>
                  <a:lnTo>
                    <a:pt x="794916" y="220179"/>
                  </a:lnTo>
                  <a:lnTo>
                    <a:pt x="750707" y="209122"/>
                  </a:lnTo>
                  <a:lnTo>
                    <a:pt x="704740" y="202334"/>
                  </a:lnTo>
                  <a:lnTo>
                    <a:pt x="657225" y="200025"/>
                  </a:lnTo>
                  <a:lnTo>
                    <a:pt x="1083945" y="200025"/>
                  </a:lnTo>
                  <a:lnTo>
                    <a:pt x="1066800" y="257175"/>
                  </a:lnTo>
                  <a:lnTo>
                    <a:pt x="1082575" y="278606"/>
                  </a:lnTo>
                  <a:lnTo>
                    <a:pt x="1117699" y="321468"/>
                  </a:lnTo>
                  <a:lnTo>
                    <a:pt x="1133475" y="342900"/>
                  </a:lnTo>
                  <a:lnTo>
                    <a:pt x="1232693" y="342900"/>
                  </a:lnTo>
                  <a:lnTo>
                    <a:pt x="1276350" y="447675"/>
                  </a:lnTo>
                  <a:lnTo>
                    <a:pt x="1209675" y="523875"/>
                  </a:lnTo>
                  <a:lnTo>
                    <a:pt x="1215330" y="545455"/>
                  </a:lnTo>
                  <a:lnTo>
                    <a:pt x="1219200" y="567928"/>
                  </a:lnTo>
                  <a:lnTo>
                    <a:pt x="1223069" y="592187"/>
                  </a:lnTo>
                  <a:lnTo>
                    <a:pt x="1228725" y="619125"/>
                  </a:lnTo>
                  <a:lnTo>
                    <a:pt x="1314450" y="666750"/>
                  </a:lnTo>
                  <a:lnTo>
                    <a:pt x="1295400" y="790575"/>
                  </a:lnTo>
                  <a:lnTo>
                    <a:pt x="1200150" y="819150"/>
                  </a:lnTo>
                  <a:lnTo>
                    <a:pt x="1171575" y="904875"/>
                  </a:lnTo>
                  <a:lnTo>
                    <a:pt x="1219200" y="990600"/>
                  </a:lnTo>
                  <a:lnTo>
                    <a:pt x="1163781" y="1066800"/>
                  </a:lnTo>
                  <a:lnTo>
                    <a:pt x="1047750" y="1066800"/>
                  </a:lnTo>
                  <a:lnTo>
                    <a:pt x="1031825" y="1082575"/>
                  </a:lnTo>
                  <a:lnTo>
                    <a:pt x="1013221" y="1100137"/>
                  </a:lnTo>
                  <a:lnTo>
                    <a:pt x="996633" y="1114425"/>
                  </a:lnTo>
                  <a:close/>
                </a:path>
                <a:path w="1314450" h="1314450">
                  <a:moveTo>
                    <a:pt x="85725" y="981075"/>
                  </a:moveTo>
                  <a:lnTo>
                    <a:pt x="28575" y="866775"/>
                  </a:lnTo>
                  <a:lnTo>
                    <a:pt x="104775" y="790575"/>
                  </a:lnTo>
                  <a:lnTo>
                    <a:pt x="97780" y="767655"/>
                  </a:lnTo>
                  <a:lnTo>
                    <a:pt x="91678" y="742950"/>
                  </a:lnTo>
                  <a:lnTo>
                    <a:pt x="87362" y="718244"/>
                  </a:lnTo>
                  <a:lnTo>
                    <a:pt x="85725" y="695325"/>
                  </a:lnTo>
                  <a:lnTo>
                    <a:pt x="0" y="647700"/>
                  </a:lnTo>
                  <a:lnTo>
                    <a:pt x="9525" y="523875"/>
                  </a:lnTo>
                  <a:lnTo>
                    <a:pt x="104775" y="495300"/>
                  </a:lnTo>
                  <a:lnTo>
                    <a:pt x="113407" y="473868"/>
                  </a:lnTo>
                  <a:lnTo>
                    <a:pt x="134242" y="431006"/>
                  </a:lnTo>
                  <a:lnTo>
                    <a:pt x="142875" y="409575"/>
                  </a:lnTo>
                  <a:lnTo>
                    <a:pt x="95250" y="323850"/>
                  </a:lnTo>
                  <a:lnTo>
                    <a:pt x="161925" y="219075"/>
                  </a:lnTo>
                  <a:lnTo>
                    <a:pt x="257175" y="247650"/>
                  </a:lnTo>
                  <a:lnTo>
                    <a:pt x="451200" y="247650"/>
                  </a:lnTo>
                  <a:lnTo>
                    <a:pt x="437226" y="254265"/>
                  </a:lnTo>
                  <a:lnTo>
                    <a:pt x="399547" y="276876"/>
                  </a:lnTo>
                  <a:lnTo>
                    <a:pt x="364463" y="302918"/>
                  </a:lnTo>
                  <a:lnTo>
                    <a:pt x="332184" y="332184"/>
                  </a:lnTo>
                  <a:lnTo>
                    <a:pt x="302918" y="364463"/>
                  </a:lnTo>
                  <a:lnTo>
                    <a:pt x="276876" y="399547"/>
                  </a:lnTo>
                  <a:lnTo>
                    <a:pt x="254265" y="437226"/>
                  </a:lnTo>
                  <a:lnTo>
                    <a:pt x="235297" y="477291"/>
                  </a:lnTo>
                  <a:lnTo>
                    <a:pt x="220179" y="519533"/>
                  </a:lnTo>
                  <a:lnTo>
                    <a:pt x="209122" y="563742"/>
                  </a:lnTo>
                  <a:lnTo>
                    <a:pt x="202334" y="609709"/>
                  </a:lnTo>
                  <a:lnTo>
                    <a:pt x="200025" y="657225"/>
                  </a:lnTo>
                  <a:lnTo>
                    <a:pt x="202334" y="704740"/>
                  </a:lnTo>
                  <a:lnTo>
                    <a:pt x="209122" y="750707"/>
                  </a:lnTo>
                  <a:lnTo>
                    <a:pt x="220179" y="794916"/>
                  </a:lnTo>
                  <a:lnTo>
                    <a:pt x="235297" y="837158"/>
                  </a:lnTo>
                  <a:lnTo>
                    <a:pt x="254265" y="877223"/>
                  </a:lnTo>
                  <a:lnTo>
                    <a:pt x="276876" y="914902"/>
                  </a:lnTo>
                  <a:lnTo>
                    <a:pt x="302918" y="949986"/>
                  </a:lnTo>
                  <a:lnTo>
                    <a:pt x="322469" y="971550"/>
                  </a:lnTo>
                  <a:lnTo>
                    <a:pt x="180975" y="971550"/>
                  </a:lnTo>
                  <a:lnTo>
                    <a:pt x="85725" y="981075"/>
                  </a:lnTo>
                  <a:close/>
                </a:path>
                <a:path w="1314450" h="1314450">
                  <a:moveTo>
                    <a:pt x="1232693" y="342900"/>
                  </a:moveTo>
                  <a:lnTo>
                    <a:pt x="1133475" y="342900"/>
                  </a:lnTo>
                  <a:lnTo>
                    <a:pt x="1228725" y="333375"/>
                  </a:lnTo>
                  <a:lnTo>
                    <a:pt x="1232693" y="342900"/>
                  </a:lnTo>
                  <a:close/>
                </a:path>
                <a:path w="1314450" h="1314450">
                  <a:moveTo>
                    <a:pt x="323850" y="1219200"/>
                  </a:moveTo>
                  <a:lnTo>
                    <a:pt x="219075" y="1143000"/>
                  </a:lnTo>
                  <a:lnTo>
                    <a:pt x="247650" y="1047750"/>
                  </a:lnTo>
                  <a:lnTo>
                    <a:pt x="227855" y="1031825"/>
                  </a:lnTo>
                  <a:lnTo>
                    <a:pt x="210740" y="1013221"/>
                  </a:lnTo>
                  <a:lnTo>
                    <a:pt x="195411" y="992832"/>
                  </a:lnTo>
                  <a:lnTo>
                    <a:pt x="180975" y="971550"/>
                  </a:lnTo>
                  <a:lnTo>
                    <a:pt x="322469" y="971550"/>
                  </a:lnTo>
                  <a:lnTo>
                    <a:pt x="332184" y="982265"/>
                  </a:lnTo>
                  <a:lnTo>
                    <a:pt x="364463" y="1011531"/>
                  </a:lnTo>
                  <a:lnTo>
                    <a:pt x="399547" y="1037573"/>
                  </a:lnTo>
                  <a:lnTo>
                    <a:pt x="437226" y="1060184"/>
                  </a:lnTo>
                  <a:lnTo>
                    <a:pt x="477291" y="1079152"/>
                  </a:lnTo>
                  <a:lnTo>
                    <a:pt x="519533" y="1094270"/>
                  </a:lnTo>
                  <a:lnTo>
                    <a:pt x="563742" y="1105327"/>
                  </a:lnTo>
                  <a:lnTo>
                    <a:pt x="609709" y="1112115"/>
                  </a:lnTo>
                  <a:lnTo>
                    <a:pt x="657225" y="1114425"/>
                  </a:lnTo>
                  <a:lnTo>
                    <a:pt x="996633" y="1114425"/>
                  </a:lnTo>
                  <a:lnTo>
                    <a:pt x="992832" y="1117699"/>
                  </a:lnTo>
                  <a:lnTo>
                    <a:pt x="971550" y="1133475"/>
                  </a:lnTo>
                  <a:lnTo>
                    <a:pt x="975360" y="1171575"/>
                  </a:lnTo>
                  <a:lnTo>
                    <a:pt x="409575" y="1171575"/>
                  </a:lnTo>
                  <a:lnTo>
                    <a:pt x="323850" y="1219200"/>
                  </a:lnTo>
                  <a:close/>
                </a:path>
                <a:path w="1314450" h="1314450">
                  <a:moveTo>
                    <a:pt x="1143000" y="1095375"/>
                  </a:moveTo>
                  <a:lnTo>
                    <a:pt x="1047750" y="1066800"/>
                  </a:lnTo>
                  <a:lnTo>
                    <a:pt x="1163781" y="1066800"/>
                  </a:lnTo>
                  <a:lnTo>
                    <a:pt x="1143000" y="1095375"/>
                  </a:lnTo>
                  <a:close/>
                </a:path>
                <a:path w="1314450" h="1314450">
                  <a:moveTo>
                    <a:pt x="647700" y="1314450"/>
                  </a:moveTo>
                  <a:lnTo>
                    <a:pt x="523875" y="1295400"/>
                  </a:lnTo>
                  <a:lnTo>
                    <a:pt x="495300" y="1200150"/>
                  </a:lnTo>
                  <a:lnTo>
                    <a:pt x="409575" y="1171575"/>
                  </a:lnTo>
                  <a:lnTo>
                    <a:pt x="975360" y="1171575"/>
                  </a:lnTo>
                  <a:lnTo>
                    <a:pt x="979170" y="1209675"/>
                  </a:lnTo>
                  <a:lnTo>
                    <a:pt x="790575" y="1209675"/>
                  </a:lnTo>
                  <a:lnTo>
                    <a:pt x="767655" y="1215330"/>
                  </a:lnTo>
                  <a:lnTo>
                    <a:pt x="718244" y="1223069"/>
                  </a:lnTo>
                  <a:lnTo>
                    <a:pt x="695325" y="1228725"/>
                  </a:lnTo>
                  <a:lnTo>
                    <a:pt x="647700" y="1314450"/>
                  </a:lnTo>
                  <a:close/>
                </a:path>
                <a:path w="1314450" h="1314450">
                  <a:moveTo>
                    <a:pt x="866775" y="1276350"/>
                  </a:moveTo>
                  <a:lnTo>
                    <a:pt x="790575" y="1209675"/>
                  </a:lnTo>
                  <a:lnTo>
                    <a:pt x="979170" y="1209675"/>
                  </a:lnTo>
                  <a:lnTo>
                    <a:pt x="981075" y="1228725"/>
                  </a:lnTo>
                  <a:lnTo>
                    <a:pt x="866775" y="1276350"/>
                  </a:lnTo>
                  <a:close/>
                </a:path>
              </a:pathLst>
            </a:custGeom>
            <a:solidFill>
              <a:srgbClr val="FBD8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3987012" y="3292525"/>
              <a:ext cx="1314450" cy="1314450"/>
            </a:xfrm>
            <a:custGeom>
              <a:avLst/>
              <a:gdLst/>
              <a:ahLst/>
              <a:cxnLst/>
              <a:rect l="l" t="t" r="r" b="b"/>
              <a:pathLst>
                <a:path w="1314450" h="1314450">
                  <a:moveTo>
                    <a:pt x="1209675" y="523875"/>
                  </a:moveTo>
                  <a:lnTo>
                    <a:pt x="1215330" y="545455"/>
                  </a:lnTo>
                  <a:lnTo>
                    <a:pt x="1219200" y="567928"/>
                  </a:lnTo>
                  <a:lnTo>
                    <a:pt x="1223069" y="592187"/>
                  </a:lnTo>
                  <a:lnTo>
                    <a:pt x="1228725" y="619125"/>
                  </a:lnTo>
                  <a:lnTo>
                    <a:pt x="1314450" y="666750"/>
                  </a:lnTo>
                  <a:lnTo>
                    <a:pt x="1295400" y="790575"/>
                  </a:lnTo>
                  <a:lnTo>
                    <a:pt x="1200150" y="819150"/>
                  </a:lnTo>
                  <a:lnTo>
                    <a:pt x="1193006" y="840581"/>
                  </a:lnTo>
                  <a:lnTo>
                    <a:pt x="1185862" y="862012"/>
                  </a:lnTo>
                  <a:lnTo>
                    <a:pt x="1178718" y="883443"/>
                  </a:lnTo>
                  <a:lnTo>
                    <a:pt x="1171575" y="904875"/>
                  </a:lnTo>
                  <a:lnTo>
                    <a:pt x="1219200" y="990600"/>
                  </a:lnTo>
                  <a:lnTo>
                    <a:pt x="1143000" y="1095375"/>
                  </a:lnTo>
                  <a:lnTo>
                    <a:pt x="1047750" y="1066800"/>
                  </a:lnTo>
                  <a:lnTo>
                    <a:pt x="1031825" y="1082575"/>
                  </a:lnTo>
                  <a:lnTo>
                    <a:pt x="1013221" y="1100137"/>
                  </a:lnTo>
                  <a:lnTo>
                    <a:pt x="992832" y="1117699"/>
                  </a:lnTo>
                  <a:lnTo>
                    <a:pt x="971550" y="1133475"/>
                  </a:lnTo>
                  <a:lnTo>
                    <a:pt x="981075" y="1228725"/>
                  </a:lnTo>
                  <a:lnTo>
                    <a:pt x="866775" y="1276350"/>
                  </a:lnTo>
                  <a:lnTo>
                    <a:pt x="790575" y="1209675"/>
                  </a:lnTo>
                  <a:lnTo>
                    <a:pt x="767655" y="1215330"/>
                  </a:lnTo>
                  <a:lnTo>
                    <a:pt x="742950" y="1219200"/>
                  </a:lnTo>
                  <a:lnTo>
                    <a:pt x="718244" y="1223069"/>
                  </a:lnTo>
                  <a:lnTo>
                    <a:pt x="695325" y="1228725"/>
                  </a:lnTo>
                  <a:lnTo>
                    <a:pt x="647700" y="1314450"/>
                  </a:lnTo>
                  <a:lnTo>
                    <a:pt x="523875" y="1295400"/>
                  </a:lnTo>
                  <a:lnTo>
                    <a:pt x="495300" y="1200150"/>
                  </a:lnTo>
                  <a:lnTo>
                    <a:pt x="473868" y="1193006"/>
                  </a:lnTo>
                  <a:lnTo>
                    <a:pt x="452437" y="1185862"/>
                  </a:lnTo>
                  <a:lnTo>
                    <a:pt x="431006" y="1178718"/>
                  </a:lnTo>
                  <a:lnTo>
                    <a:pt x="409575" y="1171575"/>
                  </a:lnTo>
                  <a:lnTo>
                    <a:pt x="323850" y="1219200"/>
                  </a:lnTo>
                  <a:lnTo>
                    <a:pt x="219075" y="1143000"/>
                  </a:lnTo>
                  <a:lnTo>
                    <a:pt x="247650" y="1047750"/>
                  </a:lnTo>
                  <a:lnTo>
                    <a:pt x="227855" y="1031825"/>
                  </a:lnTo>
                  <a:lnTo>
                    <a:pt x="210740" y="1013221"/>
                  </a:lnTo>
                  <a:lnTo>
                    <a:pt x="195411" y="992832"/>
                  </a:lnTo>
                  <a:lnTo>
                    <a:pt x="180975" y="971550"/>
                  </a:lnTo>
                  <a:lnTo>
                    <a:pt x="85725" y="981075"/>
                  </a:lnTo>
                  <a:lnTo>
                    <a:pt x="28575" y="866775"/>
                  </a:lnTo>
                  <a:lnTo>
                    <a:pt x="104775" y="790575"/>
                  </a:lnTo>
                  <a:lnTo>
                    <a:pt x="97780" y="767655"/>
                  </a:lnTo>
                  <a:lnTo>
                    <a:pt x="91678" y="742950"/>
                  </a:lnTo>
                  <a:lnTo>
                    <a:pt x="87362" y="718244"/>
                  </a:lnTo>
                  <a:lnTo>
                    <a:pt x="85725" y="695325"/>
                  </a:lnTo>
                  <a:lnTo>
                    <a:pt x="0" y="647700"/>
                  </a:lnTo>
                  <a:lnTo>
                    <a:pt x="9525" y="523875"/>
                  </a:lnTo>
                  <a:lnTo>
                    <a:pt x="104775" y="495300"/>
                  </a:lnTo>
                  <a:lnTo>
                    <a:pt x="113407" y="473868"/>
                  </a:lnTo>
                  <a:lnTo>
                    <a:pt x="123825" y="452437"/>
                  </a:lnTo>
                  <a:lnTo>
                    <a:pt x="134242" y="431006"/>
                  </a:lnTo>
                  <a:lnTo>
                    <a:pt x="142875" y="409575"/>
                  </a:lnTo>
                  <a:lnTo>
                    <a:pt x="95250" y="323850"/>
                  </a:lnTo>
                  <a:lnTo>
                    <a:pt x="161925" y="219075"/>
                  </a:lnTo>
                  <a:lnTo>
                    <a:pt x="257175" y="247650"/>
                  </a:lnTo>
                  <a:lnTo>
                    <a:pt x="278606" y="227855"/>
                  </a:lnTo>
                  <a:lnTo>
                    <a:pt x="300037" y="210740"/>
                  </a:lnTo>
                  <a:lnTo>
                    <a:pt x="321468" y="195411"/>
                  </a:lnTo>
                  <a:lnTo>
                    <a:pt x="342900" y="180975"/>
                  </a:lnTo>
                  <a:lnTo>
                    <a:pt x="333375" y="85725"/>
                  </a:lnTo>
                  <a:lnTo>
                    <a:pt x="447675" y="28575"/>
                  </a:lnTo>
                  <a:lnTo>
                    <a:pt x="523875" y="104775"/>
                  </a:lnTo>
                  <a:lnTo>
                    <a:pt x="545455" y="97780"/>
                  </a:lnTo>
                  <a:lnTo>
                    <a:pt x="567928" y="91678"/>
                  </a:lnTo>
                  <a:lnTo>
                    <a:pt x="592187" y="87362"/>
                  </a:lnTo>
                  <a:lnTo>
                    <a:pt x="619125" y="85725"/>
                  </a:lnTo>
                  <a:lnTo>
                    <a:pt x="666750" y="0"/>
                  </a:lnTo>
                  <a:lnTo>
                    <a:pt x="790575" y="9525"/>
                  </a:lnTo>
                  <a:lnTo>
                    <a:pt x="819150" y="104775"/>
                  </a:lnTo>
                  <a:lnTo>
                    <a:pt x="840581" y="113407"/>
                  </a:lnTo>
                  <a:lnTo>
                    <a:pt x="862012" y="123825"/>
                  </a:lnTo>
                  <a:lnTo>
                    <a:pt x="883443" y="134242"/>
                  </a:lnTo>
                  <a:lnTo>
                    <a:pt x="904875" y="142875"/>
                  </a:lnTo>
                  <a:lnTo>
                    <a:pt x="990600" y="95250"/>
                  </a:lnTo>
                  <a:lnTo>
                    <a:pt x="1095375" y="161925"/>
                  </a:lnTo>
                  <a:lnTo>
                    <a:pt x="1066800" y="257175"/>
                  </a:lnTo>
                  <a:lnTo>
                    <a:pt x="1082575" y="278606"/>
                  </a:lnTo>
                  <a:lnTo>
                    <a:pt x="1100137" y="300037"/>
                  </a:lnTo>
                  <a:lnTo>
                    <a:pt x="1117699" y="321468"/>
                  </a:lnTo>
                  <a:lnTo>
                    <a:pt x="1133475" y="342900"/>
                  </a:lnTo>
                  <a:lnTo>
                    <a:pt x="1228725" y="333375"/>
                  </a:lnTo>
                  <a:lnTo>
                    <a:pt x="1276350" y="447675"/>
                  </a:lnTo>
                  <a:lnTo>
                    <a:pt x="1209675" y="523875"/>
                  </a:lnTo>
                  <a:close/>
                </a:path>
                <a:path w="1314450" h="1314450">
                  <a:moveTo>
                    <a:pt x="1114425" y="657225"/>
                  </a:moveTo>
                  <a:lnTo>
                    <a:pt x="1112115" y="704740"/>
                  </a:lnTo>
                  <a:lnTo>
                    <a:pt x="1105327" y="750707"/>
                  </a:lnTo>
                  <a:lnTo>
                    <a:pt x="1094270" y="794916"/>
                  </a:lnTo>
                  <a:lnTo>
                    <a:pt x="1079152" y="837158"/>
                  </a:lnTo>
                  <a:lnTo>
                    <a:pt x="1060184" y="877223"/>
                  </a:lnTo>
                  <a:lnTo>
                    <a:pt x="1037573" y="914902"/>
                  </a:lnTo>
                  <a:lnTo>
                    <a:pt x="1011531" y="949986"/>
                  </a:lnTo>
                  <a:lnTo>
                    <a:pt x="982265" y="982265"/>
                  </a:lnTo>
                  <a:lnTo>
                    <a:pt x="949986" y="1011531"/>
                  </a:lnTo>
                  <a:lnTo>
                    <a:pt x="914902" y="1037573"/>
                  </a:lnTo>
                  <a:lnTo>
                    <a:pt x="877223" y="1060184"/>
                  </a:lnTo>
                  <a:lnTo>
                    <a:pt x="837158" y="1079152"/>
                  </a:lnTo>
                  <a:lnTo>
                    <a:pt x="794916" y="1094270"/>
                  </a:lnTo>
                  <a:lnTo>
                    <a:pt x="750707" y="1105327"/>
                  </a:lnTo>
                  <a:lnTo>
                    <a:pt x="704740" y="1112115"/>
                  </a:lnTo>
                  <a:lnTo>
                    <a:pt x="657225" y="1114425"/>
                  </a:lnTo>
                  <a:lnTo>
                    <a:pt x="609709" y="1112115"/>
                  </a:lnTo>
                  <a:lnTo>
                    <a:pt x="563742" y="1105327"/>
                  </a:lnTo>
                  <a:lnTo>
                    <a:pt x="519533" y="1094270"/>
                  </a:lnTo>
                  <a:lnTo>
                    <a:pt x="477291" y="1079152"/>
                  </a:lnTo>
                  <a:lnTo>
                    <a:pt x="437226" y="1060184"/>
                  </a:lnTo>
                  <a:lnTo>
                    <a:pt x="399547" y="1037573"/>
                  </a:lnTo>
                  <a:lnTo>
                    <a:pt x="364463" y="1011531"/>
                  </a:lnTo>
                  <a:lnTo>
                    <a:pt x="332184" y="982265"/>
                  </a:lnTo>
                  <a:lnTo>
                    <a:pt x="302918" y="949986"/>
                  </a:lnTo>
                  <a:lnTo>
                    <a:pt x="276876" y="914902"/>
                  </a:lnTo>
                  <a:lnTo>
                    <a:pt x="254265" y="877223"/>
                  </a:lnTo>
                  <a:lnTo>
                    <a:pt x="235297" y="837158"/>
                  </a:lnTo>
                  <a:lnTo>
                    <a:pt x="220179" y="794916"/>
                  </a:lnTo>
                  <a:lnTo>
                    <a:pt x="209122" y="750707"/>
                  </a:lnTo>
                  <a:lnTo>
                    <a:pt x="202334" y="704740"/>
                  </a:lnTo>
                  <a:lnTo>
                    <a:pt x="200025" y="657225"/>
                  </a:lnTo>
                  <a:lnTo>
                    <a:pt x="202334" y="609709"/>
                  </a:lnTo>
                  <a:lnTo>
                    <a:pt x="209122" y="563742"/>
                  </a:lnTo>
                  <a:lnTo>
                    <a:pt x="220179" y="519533"/>
                  </a:lnTo>
                  <a:lnTo>
                    <a:pt x="235297" y="477291"/>
                  </a:lnTo>
                  <a:lnTo>
                    <a:pt x="254265" y="437226"/>
                  </a:lnTo>
                  <a:lnTo>
                    <a:pt x="276876" y="399547"/>
                  </a:lnTo>
                  <a:lnTo>
                    <a:pt x="302918" y="364463"/>
                  </a:lnTo>
                  <a:lnTo>
                    <a:pt x="332184" y="332184"/>
                  </a:lnTo>
                  <a:lnTo>
                    <a:pt x="364463" y="302918"/>
                  </a:lnTo>
                  <a:lnTo>
                    <a:pt x="399547" y="276876"/>
                  </a:lnTo>
                  <a:lnTo>
                    <a:pt x="437226" y="254265"/>
                  </a:lnTo>
                  <a:lnTo>
                    <a:pt x="477291" y="235297"/>
                  </a:lnTo>
                  <a:lnTo>
                    <a:pt x="519533" y="220179"/>
                  </a:lnTo>
                  <a:lnTo>
                    <a:pt x="563742" y="209122"/>
                  </a:lnTo>
                  <a:lnTo>
                    <a:pt x="609709" y="202334"/>
                  </a:lnTo>
                  <a:lnTo>
                    <a:pt x="657225" y="200025"/>
                  </a:lnTo>
                  <a:lnTo>
                    <a:pt x="704740" y="202334"/>
                  </a:lnTo>
                  <a:lnTo>
                    <a:pt x="750707" y="209122"/>
                  </a:lnTo>
                  <a:lnTo>
                    <a:pt x="794916" y="220179"/>
                  </a:lnTo>
                  <a:lnTo>
                    <a:pt x="837158" y="235297"/>
                  </a:lnTo>
                  <a:lnTo>
                    <a:pt x="877223" y="254265"/>
                  </a:lnTo>
                  <a:lnTo>
                    <a:pt x="914902" y="276876"/>
                  </a:lnTo>
                  <a:lnTo>
                    <a:pt x="949986" y="302918"/>
                  </a:lnTo>
                  <a:lnTo>
                    <a:pt x="982265" y="332184"/>
                  </a:lnTo>
                  <a:lnTo>
                    <a:pt x="1011531" y="364463"/>
                  </a:lnTo>
                  <a:lnTo>
                    <a:pt x="1037573" y="399547"/>
                  </a:lnTo>
                  <a:lnTo>
                    <a:pt x="1060184" y="437226"/>
                  </a:lnTo>
                  <a:lnTo>
                    <a:pt x="1079152" y="477291"/>
                  </a:lnTo>
                  <a:lnTo>
                    <a:pt x="1094270" y="519533"/>
                  </a:lnTo>
                  <a:lnTo>
                    <a:pt x="1105327" y="563742"/>
                  </a:lnTo>
                  <a:lnTo>
                    <a:pt x="1112115" y="609709"/>
                  </a:lnTo>
                  <a:lnTo>
                    <a:pt x="1114425" y="657225"/>
                  </a:lnTo>
                  <a:close/>
                </a:path>
              </a:pathLst>
            </a:custGeom>
            <a:ln w="9525">
              <a:solidFill>
                <a:srgbClr val="FBD8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4492525" y="3766294"/>
            <a:ext cx="30797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solidFill>
                  <a:srgbClr val="FFFFFF"/>
                </a:solidFill>
                <a:latin typeface="Arial MT"/>
                <a:cs typeface="Arial MT"/>
              </a:rPr>
              <a:t>02</a:t>
            </a:r>
            <a:endParaRPr sz="2000">
              <a:latin typeface="Arial MT"/>
              <a:cs typeface="Arial MT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3982249" y="5100637"/>
            <a:ext cx="1323975" cy="1323975"/>
            <a:chOff x="3982249" y="5100637"/>
            <a:chExt cx="1323975" cy="1323975"/>
          </a:xfrm>
        </p:grpSpPr>
        <p:sp>
          <p:nvSpPr>
            <p:cNvPr id="37" name="object 37"/>
            <p:cNvSpPr/>
            <p:nvPr/>
          </p:nvSpPr>
          <p:spPr>
            <a:xfrm>
              <a:off x="3987012" y="5105400"/>
              <a:ext cx="1314450" cy="1314450"/>
            </a:xfrm>
            <a:custGeom>
              <a:avLst/>
              <a:gdLst/>
              <a:ahLst/>
              <a:cxnLst/>
              <a:rect l="l" t="t" r="r" b="b"/>
              <a:pathLst>
                <a:path w="1314450" h="1314450">
                  <a:moveTo>
                    <a:pt x="819150" y="104775"/>
                  </a:moveTo>
                  <a:lnTo>
                    <a:pt x="523875" y="104775"/>
                  </a:lnTo>
                  <a:lnTo>
                    <a:pt x="545455" y="97780"/>
                  </a:lnTo>
                  <a:lnTo>
                    <a:pt x="567928" y="91678"/>
                  </a:lnTo>
                  <a:lnTo>
                    <a:pt x="592187" y="87362"/>
                  </a:lnTo>
                  <a:lnTo>
                    <a:pt x="619125" y="85725"/>
                  </a:lnTo>
                  <a:lnTo>
                    <a:pt x="666750" y="0"/>
                  </a:lnTo>
                  <a:lnTo>
                    <a:pt x="790575" y="9525"/>
                  </a:lnTo>
                  <a:lnTo>
                    <a:pt x="819150" y="104775"/>
                  </a:lnTo>
                  <a:close/>
                </a:path>
                <a:path w="1314450" h="1314450">
                  <a:moveTo>
                    <a:pt x="451200" y="247650"/>
                  </a:moveTo>
                  <a:lnTo>
                    <a:pt x="257175" y="247650"/>
                  </a:lnTo>
                  <a:lnTo>
                    <a:pt x="278606" y="227855"/>
                  </a:lnTo>
                  <a:lnTo>
                    <a:pt x="300037" y="210740"/>
                  </a:lnTo>
                  <a:lnTo>
                    <a:pt x="321468" y="195411"/>
                  </a:lnTo>
                  <a:lnTo>
                    <a:pt x="342900" y="180975"/>
                  </a:lnTo>
                  <a:lnTo>
                    <a:pt x="333375" y="85725"/>
                  </a:lnTo>
                  <a:lnTo>
                    <a:pt x="447675" y="28575"/>
                  </a:lnTo>
                  <a:lnTo>
                    <a:pt x="523875" y="104775"/>
                  </a:lnTo>
                  <a:lnTo>
                    <a:pt x="819150" y="104775"/>
                  </a:lnTo>
                  <a:lnTo>
                    <a:pt x="840581" y="113407"/>
                  </a:lnTo>
                  <a:lnTo>
                    <a:pt x="883443" y="134242"/>
                  </a:lnTo>
                  <a:lnTo>
                    <a:pt x="904875" y="142875"/>
                  </a:lnTo>
                  <a:lnTo>
                    <a:pt x="1065439" y="142875"/>
                  </a:lnTo>
                  <a:lnTo>
                    <a:pt x="1095375" y="161925"/>
                  </a:lnTo>
                  <a:lnTo>
                    <a:pt x="1083945" y="200025"/>
                  </a:lnTo>
                  <a:lnTo>
                    <a:pt x="657225" y="200025"/>
                  </a:lnTo>
                  <a:lnTo>
                    <a:pt x="609709" y="202334"/>
                  </a:lnTo>
                  <a:lnTo>
                    <a:pt x="563742" y="209122"/>
                  </a:lnTo>
                  <a:lnTo>
                    <a:pt x="519533" y="220179"/>
                  </a:lnTo>
                  <a:lnTo>
                    <a:pt x="477291" y="235297"/>
                  </a:lnTo>
                  <a:lnTo>
                    <a:pt x="451200" y="247650"/>
                  </a:lnTo>
                  <a:close/>
                </a:path>
                <a:path w="1314450" h="1314450">
                  <a:moveTo>
                    <a:pt x="1065439" y="142875"/>
                  </a:moveTo>
                  <a:lnTo>
                    <a:pt x="904875" y="142875"/>
                  </a:lnTo>
                  <a:lnTo>
                    <a:pt x="990600" y="95250"/>
                  </a:lnTo>
                  <a:lnTo>
                    <a:pt x="1065439" y="142875"/>
                  </a:lnTo>
                  <a:close/>
                </a:path>
                <a:path w="1314450" h="1314450">
                  <a:moveTo>
                    <a:pt x="657225" y="1114425"/>
                  </a:moveTo>
                  <a:lnTo>
                    <a:pt x="609709" y="1112115"/>
                  </a:lnTo>
                  <a:lnTo>
                    <a:pt x="563742" y="1105327"/>
                  </a:lnTo>
                  <a:lnTo>
                    <a:pt x="519533" y="1094270"/>
                  </a:lnTo>
                  <a:lnTo>
                    <a:pt x="477291" y="1079152"/>
                  </a:lnTo>
                  <a:lnTo>
                    <a:pt x="437226" y="1060184"/>
                  </a:lnTo>
                  <a:lnTo>
                    <a:pt x="399547" y="1037573"/>
                  </a:lnTo>
                  <a:lnTo>
                    <a:pt x="364463" y="1011531"/>
                  </a:lnTo>
                  <a:lnTo>
                    <a:pt x="332184" y="982265"/>
                  </a:lnTo>
                  <a:lnTo>
                    <a:pt x="302918" y="949986"/>
                  </a:lnTo>
                  <a:lnTo>
                    <a:pt x="276876" y="914902"/>
                  </a:lnTo>
                  <a:lnTo>
                    <a:pt x="254265" y="877223"/>
                  </a:lnTo>
                  <a:lnTo>
                    <a:pt x="235297" y="837158"/>
                  </a:lnTo>
                  <a:lnTo>
                    <a:pt x="220179" y="794916"/>
                  </a:lnTo>
                  <a:lnTo>
                    <a:pt x="209122" y="750707"/>
                  </a:lnTo>
                  <a:lnTo>
                    <a:pt x="202334" y="704740"/>
                  </a:lnTo>
                  <a:lnTo>
                    <a:pt x="200025" y="657225"/>
                  </a:lnTo>
                  <a:lnTo>
                    <a:pt x="202334" y="609709"/>
                  </a:lnTo>
                  <a:lnTo>
                    <a:pt x="209122" y="563742"/>
                  </a:lnTo>
                  <a:lnTo>
                    <a:pt x="220179" y="519533"/>
                  </a:lnTo>
                  <a:lnTo>
                    <a:pt x="235297" y="477291"/>
                  </a:lnTo>
                  <a:lnTo>
                    <a:pt x="254265" y="437226"/>
                  </a:lnTo>
                  <a:lnTo>
                    <a:pt x="276876" y="399547"/>
                  </a:lnTo>
                  <a:lnTo>
                    <a:pt x="302918" y="364463"/>
                  </a:lnTo>
                  <a:lnTo>
                    <a:pt x="332184" y="332184"/>
                  </a:lnTo>
                  <a:lnTo>
                    <a:pt x="364463" y="302918"/>
                  </a:lnTo>
                  <a:lnTo>
                    <a:pt x="399547" y="276876"/>
                  </a:lnTo>
                  <a:lnTo>
                    <a:pt x="437226" y="254265"/>
                  </a:lnTo>
                  <a:lnTo>
                    <a:pt x="477291" y="235297"/>
                  </a:lnTo>
                  <a:lnTo>
                    <a:pt x="519533" y="220179"/>
                  </a:lnTo>
                  <a:lnTo>
                    <a:pt x="563742" y="209122"/>
                  </a:lnTo>
                  <a:lnTo>
                    <a:pt x="609709" y="202334"/>
                  </a:lnTo>
                  <a:lnTo>
                    <a:pt x="657225" y="200025"/>
                  </a:lnTo>
                  <a:lnTo>
                    <a:pt x="704740" y="202334"/>
                  </a:lnTo>
                  <a:lnTo>
                    <a:pt x="750707" y="209122"/>
                  </a:lnTo>
                  <a:lnTo>
                    <a:pt x="794916" y="220179"/>
                  </a:lnTo>
                  <a:lnTo>
                    <a:pt x="837158" y="235297"/>
                  </a:lnTo>
                  <a:lnTo>
                    <a:pt x="877223" y="254265"/>
                  </a:lnTo>
                  <a:lnTo>
                    <a:pt x="914902" y="276876"/>
                  </a:lnTo>
                  <a:lnTo>
                    <a:pt x="949986" y="302918"/>
                  </a:lnTo>
                  <a:lnTo>
                    <a:pt x="982265" y="332184"/>
                  </a:lnTo>
                  <a:lnTo>
                    <a:pt x="1011531" y="364463"/>
                  </a:lnTo>
                  <a:lnTo>
                    <a:pt x="1037573" y="399547"/>
                  </a:lnTo>
                  <a:lnTo>
                    <a:pt x="1060184" y="437226"/>
                  </a:lnTo>
                  <a:lnTo>
                    <a:pt x="1079152" y="477291"/>
                  </a:lnTo>
                  <a:lnTo>
                    <a:pt x="1094270" y="519533"/>
                  </a:lnTo>
                  <a:lnTo>
                    <a:pt x="1105327" y="563742"/>
                  </a:lnTo>
                  <a:lnTo>
                    <a:pt x="1112115" y="609709"/>
                  </a:lnTo>
                  <a:lnTo>
                    <a:pt x="1114425" y="657225"/>
                  </a:lnTo>
                  <a:lnTo>
                    <a:pt x="1112115" y="704740"/>
                  </a:lnTo>
                  <a:lnTo>
                    <a:pt x="1105327" y="750707"/>
                  </a:lnTo>
                  <a:lnTo>
                    <a:pt x="1094270" y="794916"/>
                  </a:lnTo>
                  <a:lnTo>
                    <a:pt x="1079152" y="837158"/>
                  </a:lnTo>
                  <a:lnTo>
                    <a:pt x="1060184" y="877223"/>
                  </a:lnTo>
                  <a:lnTo>
                    <a:pt x="1037573" y="914902"/>
                  </a:lnTo>
                  <a:lnTo>
                    <a:pt x="1011531" y="949986"/>
                  </a:lnTo>
                  <a:lnTo>
                    <a:pt x="982265" y="982265"/>
                  </a:lnTo>
                  <a:lnTo>
                    <a:pt x="949986" y="1011531"/>
                  </a:lnTo>
                  <a:lnTo>
                    <a:pt x="914902" y="1037573"/>
                  </a:lnTo>
                  <a:lnTo>
                    <a:pt x="877223" y="1060184"/>
                  </a:lnTo>
                  <a:lnTo>
                    <a:pt x="837158" y="1079152"/>
                  </a:lnTo>
                  <a:lnTo>
                    <a:pt x="794916" y="1094270"/>
                  </a:lnTo>
                  <a:lnTo>
                    <a:pt x="750707" y="1105327"/>
                  </a:lnTo>
                  <a:lnTo>
                    <a:pt x="704740" y="1112115"/>
                  </a:lnTo>
                  <a:lnTo>
                    <a:pt x="657225" y="1114425"/>
                  </a:lnTo>
                  <a:close/>
                </a:path>
                <a:path w="1314450" h="1314450">
                  <a:moveTo>
                    <a:pt x="996633" y="1114425"/>
                  </a:moveTo>
                  <a:lnTo>
                    <a:pt x="657225" y="1114425"/>
                  </a:lnTo>
                  <a:lnTo>
                    <a:pt x="704740" y="1112115"/>
                  </a:lnTo>
                  <a:lnTo>
                    <a:pt x="750707" y="1105327"/>
                  </a:lnTo>
                  <a:lnTo>
                    <a:pt x="794916" y="1094270"/>
                  </a:lnTo>
                  <a:lnTo>
                    <a:pt x="837158" y="1079152"/>
                  </a:lnTo>
                  <a:lnTo>
                    <a:pt x="877223" y="1060184"/>
                  </a:lnTo>
                  <a:lnTo>
                    <a:pt x="914902" y="1037573"/>
                  </a:lnTo>
                  <a:lnTo>
                    <a:pt x="949986" y="1011531"/>
                  </a:lnTo>
                  <a:lnTo>
                    <a:pt x="982265" y="982265"/>
                  </a:lnTo>
                  <a:lnTo>
                    <a:pt x="1011531" y="949986"/>
                  </a:lnTo>
                  <a:lnTo>
                    <a:pt x="1037573" y="914902"/>
                  </a:lnTo>
                  <a:lnTo>
                    <a:pt x="1060184" y="877223"/>
                  </a:lnTo>
                  <a:lnTo>
                    <a:pt x="1079152" y="837158"/>
                  </a:lnTo>
                  <a:lnTo>
                    <a:pt x="1094270" y="794916"/>
                  </a:lnTo>
                  <a:lnTo>
                    <a:pt x="1105327" y="750707"/>
                  </a:lnTo>
                  <a:lnTo>
                    <a:pt x="1112115" y="704740"/>
                  </a:lnTo>
                  <a:lnTo>
                    <a:pt x="1114425" y="657225"/>
                  </a:lnTo>
                  <a:lnTo>
                    <a:pt x="1112115" y="609709"/>
                  </a:lnTo>
                  <a:lnTo>
                    <a:pt x="1105327" y="563742"/>
                  </a:lnTo>
                  <a:lnTo>
                    <a:pt x="1094270" y="519533"/>
                  </a:lnTo>
                  <a:lnTo>
                    <a:pt x="1079152" y="477291"/>
                  </a:lnTo>
                  <a:lnTo>
                    <a:pt x="1060184" y="437226"/>
                  </a:lnTo>
                  <a:lnTo>
                    <a:pt x="1037573" y="399547"/>
                  </a:lnTo>
                  <a:lnTo>
                    <a:pt x="1011531" y="364463"/>
                  </a:lnTo>
                  <a:lnTo>
                    <a:pt x="982265" y="332184"/>
                  </a:lnTo>
                  <a:lnTo>
                    <a:pt x="949986" y="302918"/>
                  </a:lnTo>
                  <a:lnTo>
                    <a:pt x="914902" y="276876"/>
                  </a:lnTo>
                  <a:lnTo>
                    <a:pt x="877223" y="254265"/>
                  </a:lnTo>
                  <a:lnTo>
                    <a:pt x="837158" y="235297"/>
                  </a:lnTo>
                  <a:lnTo>
                    <a:pt x="794916" y="220179"/>
                  </a:lnTo>
                  <a:lnTo>
                    <a:pt x="750707" y="209122"/>
                  </a:lnTo>
                  <a:lnTo>
                    <a:pt x="704740" y="202334"/>
                  </a:lnTo>
                  <a:lnTo>
                    <a:pt x="657225" y="200025"/>
                  </a:lnTo>
                  <a:lnTo>
                    <a:pt x="1083945" y="200025"/>
                  </a:lnTo>
                  <a:lnTo>
                    <a:pt x="1066800" y="257175"/>
                  </a:lnTo>
                  <a:lnTo>
                    <a:pt x="1082575" y="278606"/>
                  </a:lnTo>
                  <a:lnTo>
                    <a:pt x="1117699" y="321468"/>
                  </a:lnTo>
                  <a:lnTo>
                    <a:pt x="1133475" y="342900"/>
                  </a:lnTo>
                  <a:lnTo>
                    <a:pt x="1232693" y="342900"/>
                  </a:lnTo>
                  <a:lnTo>
                    <a:pt x="1276350" y="447675"/>
                  </a:lnTo>
                  <a:lnTo>
                    <a:pt x="1209675" y="523875"/>
                  </a:lnTo>
                  <a:lnTo>
                    <a:pt x="1215330" y="545455"/>
                  </a:lnTo>
                  <a:lnTo>
                    <a:pt x="1219200" y="567928"/>
                  </a:lnTo>
                  <a:lnTo>
                    <a:pt x="1223069" y="592187"/>
                  </a:lnTo>
                  <a:lnTo>
                    <a:pt x="1228725" y="619125"/>
                  </a:lnTo>
                  <a:lnTo>
                    <a:pt x="1314450" y="666750"/>
                  </a:lnTo>
                  <a:lnTo>
                    <a:pt x="1295400" y="790575"/>
                  </a:lnTo>
                  <a:lnTo>
                    <a:pt x="1200150" y="819150"/>
                  </a:lnTo>
                  <a:lnTo>
                    <a:pt x="1171575" y="904875"/>
                  </a:lnTo>
                  <a:lnTo>
                    <a:pt x="1219200" y="990600"/>
                  </a:lnTo>
                  <a:lnTo>
                    <a:pt x="1163781" y="1066800"/>
                  </a:lnTo>
                  <a:lnTo>
                    <a:pt x="1047750" y="1066800"/>
                  </a:lnTo>
                  <a:lnTo>
                    <a:pt x="1031825" y="1082575"/>
                  </a:lnTo>
                  <a:lnTo>
                    <a:pt x="1013221" y="1100137"/>
                  </a:lnTo>
                  <a:lnTo>
                    <a:pt x="996633" y="1114425"/>
                  </a:lnTo>
                  <a:close/>
                </a:path>
                <a:path w="1314450" h="1314450">
                  <a:moveTo>
                    <a:pt x="85725" y="981075"/>
                  </a:moveTo>
                  <a:lnTo>
                    <a:pt x="28575" y="866775"/>
                  </a:lnTo>
                  <a:lnTo>
                    <a:pt x="104775" y="790575"/>
                  </a:lnTo>
                  <a:lnTo>
                    <a:pt x="97780" y="767655"/>
                  </a:lnTo>
                  <a:lnTo>
                    <a:pt x="91678" y="742950"/>
                  </a:lnTo>
                  <a:lnTo>
                    <a:pt x="87362" y="718244"/>
                  </a:lnTo>
                  <a:lnTo>
                    <a:pt x="85725" y="695325"/>
                  </a:lnTo>
                  <a:lnTo>
                    <a:pt x="0" y="647700"/>
                  </a:lnTo>
                  <a:lnTo>
                    <a:pt x="9525" y="523875"/>
                  </a:lnTo>
                  <a:lnTo>
                    <a:pt x="104775" y="495300"/>
                  </a:lnTo>
                  <a:lnTo>
                    <a:pt x="113407" y="473868"/>
                  </a:lnTo>
                  <a:lnTo>
                    <a:pt x="134242" y="431006"/>
                  </a:lnTo>
                  <a:lnTo>
                    <a:pt x="142875" y="409575"/>
                  </a:lnTo>
                  <a:lnTo>
                    <a:pt x="95250" y="323850"/>
                  </a:lnTo>
                  <a:lnTo>
                    <a:pt x="161925" y="219075"/>
                  </a:lnTo>
                  <a:lnTo>
                    <a:pt x="257175" y="247650"/>
                  </a:lnTo>
                  <a:lnTo>
                    <a:pt x="451200" y="247650"/>
                  </a:lnTo>
                  <a:lnTo>
                    <a:pt x="437226" y="254265"/>
                  </a:lnTo>
                  <a:lnTo>
                    <a:pt x="399547" y="276876"/>
                  </a:lnTo>
                  <a:lnTo>
                    <a:pt x="364463" y="302918"/>
                  </a:lnTo>
                  <a:lnTo>
                    <a:pt x="332184" y="332184"/>
                  </a:lnTo>
                  <a:lnTo>
                    <a:pt x="302918" y="364463"/>
                  </a:lnTo>
                  <a:lnTo>
                    <a:pt x="276876" y="399547"/>
                  </a:lnTo>
                  <a:lnTo>
                    <a:pt x="254265" y="437226"/>
                  </a:lnTo>
                  <a:lnTo>
                    <a:pt x="235297" y="477291"/>
                  </a:lnTo>
                  <a:lnTo>
                    <a:pt x="220179" y="519533"/>
                  </a:lnTo>
                  <a:lnTo>
                    <a:pt x="209122" y="563742"/>
                  </a:lnTo>
                  <a:lnTo>
                    <a:pt x="202334" y="609709"/>
                  </a:lnTo>
                  <a:lnTo>
                    <a:pt x="200025" y="657225"/>
                  </a:lnTo>
                  <a:lnTo>
                    <a:pt x="202334" y="704740"/>
                  </a:lnTo>
                  <a:lnTo>
                    <a:pt x="209122" y="750707"/>
                  </a:lnTo>
                  <a:lnTo>
                    <a:pt x="220179" y="794916"/>
                  </a:lnTo>
                  <a:lnTo>
                    <a:pt x="235297" y="837158"/>
                  </a:lnTo>
                  <a:lnTo>
                    <a:pt x="254265" y="877223"/>
                  </a:lnTo>
                  <a:lnTo>
                    <a:pt x="276876" y="914902"/>
                  </a:lnTo>
                  <a:lnTo>
                    <a:pt x="302918" y="949986"/>
                  </a:lnTo>
                  <a:lnTo>
                    <a:pt x="322469" y="971550"/>
                  </a:lnTo>
                  <a:lnTo>
                    <a:pt x="180975" y="971550"/>
                  </a:lnTo>
                  <a:lnTo>
                    <a:pt x="85725" y="981075"/>
                  </a:lnTo>
                  <a:close/>
                </a:path>
                <a:path w="1314450" h="1314450">
                  <a:moveTo>
                    <a:pt x="1232693" y="342900"/>
                  </a:moveTo>
                  <a:lnTo>
                    <a:pt x="1133475" y="342900"/>
                  </a:lnTo>
                  <a:lnTo>
                    <a:pt x="1228725" y="333375"/>
                  </a:lnTo>
                  <a:lnTo>
                    <a:pt x="1232693" y="342900"/>
                  </a:lnTo>
                  <a:close/>
                </a:path>
                <a:path w="1314450" h="1314450">
                  <a:moveTo>
                    <a:pt x="323850" y="1219200"/>
                  </a:moveTo>
                  <a:lnTo>
                    <a:pt x="219075" y="1143000"/>
                  </a:lnTo>
                  <a:lnTo>
                    <a:pt x="247650" y="1047750"/>
                  </a:lnTo>
                  <a:lnTo>
                    <a:pt x="227855" y="1031825"/>
                  </a:lnTo>
                  <a:lnTo>
                    <a:pt x="210740" y="1013221"/>
                  </a:lnTo>
                  <a:lnTo>
                    <a:pt x="195411" y="992832"/>
                  </a:lnTo>
                  <a:lnTo>
                    <a:pt x="180975" y="971550"/>
                  </a:lnTo>
                  <a:lnTo>
                    <a:pt x="322469" y="971550"/>
                  </a:lnTo>
                  <a:lnTo>
                    <a:pt x="332184" y="982265"/>
                  </a:lnTo>
                  <a:lnTo>
                    <a:pt x="364463" y="1011531"/>
                  </a:lnTo>
                  <a:lnTo>
                    <a:pt x="399547" y="1037573"/>
                  </a:lnTo>
                  <a:lnTo>
                    <a:pt x="437226" y="1060184"/>
                  </a:lnTo>
                  <a:lnTo>
                    <a:pt x="477291" y="1079152"/>
                  </a:lnTo>
                  <a:lnTo>
                    <a:pt x="519533" y="1094270"/>
                  </a:lnTo>
                  <a:lnTo>
                    <a:pt x="563742" y="1105327"/>
                  </a:lnTo>
                  <a:lnTo>
                    <a:pt x="609709" y="1112115"/>
                  </a:lnTo>
                  <a:lnTo>
                    <a:pt x="657225" y="1114425"/>
                  </a:lnTo>
                  <a:lnTo>
                    <a:pt x="996633" y="1114425"/>
                  </a:lnTo>
                  <a:lnTo>
                    <a:pt x="992832" y="1117699"/>
                  </a:lnTo>
                  <a:lnTo>
                    <a:pt x="971550" y="1133475"/>
                  </a:lnTo>
                  <a:lnTo>
                    <a:pt x="975360" y="1171575"/>
                  </a:lnTo>
                  <a:lnTo>
                    <a:pt x="409575" y="1171575"/>
                  </a:lnTo>
                  <a:lnTo>
                    <a:pt x="323850" y="1219200"/>
                  </a:lnTo>
                  <a:close/>
                </a:path>
                <a:path w="1314450" h="1314450">
                  <a:moveTo>
                    <a:pt x="1143000" y="1095375"/>
                  </a:moveTo>
                  <a:lnTo>
                    <a:pt x="1047750" y="1066800"/>
                  </a:lnTo>
                  <a:lnTo>
                    <a:pt x="1163781" y="1066800"/>
                  </a:lnTo>
                  <a:lnTo>
                    <a:pt x="1143000" y="1095375"/>
                  </a:lnTo>
                  <a:close/>
                </a:path>
                <a:path w="1314450" h="1314450">
                  <a:moveTo>
                    <a:pt x="647700" y="1314450"/>
                  </a:moveTo>
                  <a:lnTo>
                    <a:pt x="523875" y="1295400"/>
                  </a:lnTo>
                  <a:lnTo>
                    <a:pt x="495300" y="1200150"/>
                  </a:lnTo>
                  <a:lnTo>
                    <a:pt x="409575" y="1171575"/>
                  </a:lnTo>
                  <a:lnTo>
                    <a:pt x="975360" y="1171575"/>
                  </a:lnTo>
                  <a:lnTo>
                    <a:pt x="979170" y="1209675"/>
                  </a:lnTo>
                  <a:lnTo>
                    <a:pt x="790575" y="1209675"/>
                  </a:lnTo>
                  <a:lnTo>
                    <a:pt x="767655" y="1215330"/>
                  </a:lnTo>
                  <a:lnTo>
                    <a:pt x="718244" y="1223069"/>
                  </a:lnTo>
                  <a:lnTo>
                    <a:pt x="695325" y="1228725"/>
                  </a:lnTo>
                  <a:lnTo>
                    <a:pt x="647700" y="1314450"/>
                  </a:lnTo>
                  <a:close/>
                </a:path>
                <a:path w="1314450" h="1314450">
                  <a:moveTo>
                    <a:pt x="866775" y="1276350"/>
                  </a:moveTo>
                  <a:lnTo>
                    <a:pt x="790575" y="1209675"/>
                  </a:lnTo>
                  <a:lnTo>
                    <a:pt x="979170" y="1209675"/>
                  </a:lnTo>
                  <a:lnTo>
                    <a:pt x="981075" y="1228725"/>
                  </a:lnTo>
                  <a:lnTo>
                    <a:pt x="866775" y="1276350"/>
                  </a:lnTo>
                  <a:close/>
                </a:path>
              </a:pathLst>
            </a:custGeom>
            <a:solidFill>
              <a:srgbClr val="723D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3987012" y="5105400"/>
              <a:ext cx="1314450" cy="1314450"/>
            </a:xfrm>
            <a:custGeom>
              <a:avLst/>
              <a:gdLst/>
              <a:ahLst/>
              <a:cxnLst/>
              <a:rect l="l" t="t" r="r" b="b"/>
              <a:pathLst>
                <a:path w="1314450" h="1314450">
                  <a:moveTo>
                    <a:pt x="1209675" y="523875"/>
                  </a:moveTo>
                  <a:lnTo>
                    <a:pt x="1215330" y="545455"/>
                  </a:lnTo>
                  <a:lnTo>
                    <a:pt x="1219200" y="567928"/>
                  </a:lnTo>
                  <a:lnTo>
                    <a:pt x="1223069" y="592187"/>
                  </a:lnTo>
                  <a:lnTo>
                    <a:pt x="1228725" y="619125"/>
                  </a:lnTo>
                  <a:lnTo>
                    <a:pt x="1314450" y="666750"/>
                  </a:lnTo>
                  <a:lnTo>
                    <a:pt x="1295400" y="790575"/>
                  </a:lnTo>
                  <a:lnTo>
                    <a:pt x="1200150" y="819150"/>
                  </a:lnTo>
                  <a:lnTo>
                    <a:pt x="1193006" y="840581"/>
                  </a:lnTo>
                  <a:lnTo>
                    <a:pt x="1185862" y="862012"/>
                  </a:lnTo>
                  <a:lnTo>
                    <a:pt x="1178718" y="883443"/>
                  </a:lnTo>
                  <a:lnTo>
                    <a:pt x="1171575" y="904875"/>
                  </a:lnTo>
                  <a:lnTo>
                    <a:pt x="1219200" y="990600"/>
                  </a:lnTo>
                  <a:lnTo>
                    <a:pt x="1143000" y="1095375"/>
                  </a:lnTo>
                  <a:lnTo>
                    <a:pt x="1047750" y="1066800"/>
                  </a:lnTo>
                  <a:lnTo>
                    <a:pt x="1031825" y="1082575"/>
                  </a:lnTo>
                  <a:lnTo>
                    <a:pt x="1013221" y="1100137"/>
                  </a:lnTo>
                  <a:lnTo>
                    <a:pt x="992832" y="1117699"/>
                  </a:lnTo>
                  <a:lnTo>
                    <a:pt x="971550" y="1133475"/>
                  </a:lnTo>
                  <a:lnTo>
                    <a:pt x="981075" y="1228725"/>
                  </a:lnTo>
                  <a:lnTo>
                    <a:pt x="866775" y="1276350"/>
                  </a:lnTo>
                  <a:lnTo>
                    <a:pt x="790575" y="1209675"/>
                  </a:lnTo>
                  <a:lnTo>
                    <a:pt x="767655" y="1215330"/>
                  </a:lnTo>
                  <a:lnTo>
                    <a:pt x="742950" y="1219200"/>
                  </a:lnTo>
                  <a:lnTo>
                    <a:pt x="718244" y="1223069"/>
                  </a:lnTo>
                  <a:lnTo>
                    <a:pt x="695325" y="1228725"/>
                  </a:lnTo>
                  <a:lnTo>
                    <a:pt x="647700" y="1314450"/>
                  </a:lnTo>
                  <a:lnTo>
                    <a:pt x="523875" y="1295400"/>
                  </a:lnTo>
                  <a:lnTo>
                    <a:pt x="495300" y="1200150"/>
                  </a:lnTo>
                  <a:lnTo>
                    <a:pt x="473868" y="1193006"/>
                  </a:lnTo>
                  <a:lnTo>
                    <a:pt x="452437" y="1185862"/>
                  </a:lnTo>
                  <a:lnTo>
                    <a:pt x="431006" y="1178718"/>
                  </a:lnTo>
                  <a:lnTo>
                    <a:pt x="409575" y="1171575"/>
                  </a:lnTo>
                  <a:lnTo>
                    <a:pt x="323850" y="1219200"/>
                  </a:lnTo>
                  <a:lnTo>
                    <a:pt x="219075" y="1143000"/>
                  </a:lnTo>
                  <a:lnTo>
                    <a:pt x="247650" y="1047750"/>
                  </a:lnTo>
                  <a:lnTo>
                    <a:pt x="227855" y="1031825"/>
                  </a:lnTo>
                  <a:lnTo>
                    <a:pt x="210740" y="1013221"/>
                  </a:lnTo>
                  <a:lnTo>
                    <a:pt x="195411" y="992832"/>
                  </a:lnTo>
                  <a:lnTo>
                    <a:pt x="180975" y="971550"/>
                  </a:lnTo>
                  <a:lnTo>
                    <a:pt x="85725" y="981075"/>
                  </a:lnTo>
                  <a:lnTo>
                    <a:pt x="28575" y="866775"/>
                  </a:lnTo>
                  <a:lnTo>
                    <a:pt x="104775" y="790575"/>
                  </a:lnTo>
                  <a:lnTo>
                    <a:pt x="97780" y="767655"/>
                  </a:lnTo>
                  <a:lnTo>
                    <a:pt x="91678" y="742950"/>
                  </a:lnTo>
                  <a:lnTo>
                    <a:pt x="87362" y="718244"/>
                  </a:lnTo>
                  <a:lnTo>
                    <a:pt x="85725" y="695325"/>
                  </a:lnTo>
                  <a:lnTo>
                    <a:pt x="0" y="647700"/>
                  </a:lnTo>
                  <a:lnTo>
                    <a:pt x="9525" y="523875"/>
                  </a:lnTo>
                  <a:lnTo>
                    <a:pt x="104775" y="495300"/>
                  </a:lnTo>
                  <a:lnTo>
                    <a:pt x="113407" y="473868"/>
                  </a:lnTo>
                  <a:lnTo>
                    <a:pt x="123825" y="452437"/>
                  </a:lnTo>
                  <a:lnTo>
                    <a:pt x="134242" y="431006"/>
                  </a:lnTo>
                  <a:lnTo>
                    <a:pt x="142875" y="409575"/>
                  </a:lnTo>
                  <a:lnTo>
                    <a:pt x="95250" y="323850"/>
                  </a:lnTo>
                  <a:lnTo>
                    <a:pt x="161925" y="219075"/>
                  </a:lnTo>
                  <a:lnTo>
                    <a:pt x="257175" y="247650"/>
                  </a:lnTo>
                  <a:lnTo>
                    <a:pt x="278606" y="227855"/>
                  </a:lnTo>
                  <a:lnTo>
                    <a:pt x="300037" y="210740"/>
                  </a:lnTo>
                  <a:lnTo>
                    <a:pt x="321468" y="195411"/>
                  </a:lnTo>
                  <a:lnTo>
                    <a:pt x="342900" y="180975"/>
                  </a:lnTo>
                  <a:lnTo>
                    <a:pt x="333375" y="85725"/>
                  </a:lnTo>
                  <a:lnTo>
                    <a:pt x="447675" y="28575"/>
                  </a:lnTo>
                  <a:lnTo>
                    <a:pt x="523875" y="104775"/>
                  </a:lnTo>
                  <a:lnTo>
                    <a:pt x="545455" y="97780"/>
                  </a:lnTo>
                  <a:lnTo>
                    <a:pt x="567928" y="91678"/>
                  </a:lnTo>
                  <a:lnTo>
                    <a:pt x="592187" y="87362"/>
                  </a:lnTo>
                  <a:lnTo>
                    <a:pt x="619125" y="85725"/>
                  </a:lnTo>
                  <a:lnTo>
                    <a:pt x="666750" y="0"/>
                  </a:lnTo>
                  <a:lnTo>
                    <a:pt x="790575" y="9525"/>
                  </a:lnTo>
                  <a:lnTo>
                    <a:pt x="819150" y="104775"/>
                  </a:lnTo>
                  <a:lnTo>
                    <a:pt x="840581" y="113407"/>
                  </a:lnTo>
                  <a:lnTo>
                    <a:pt x="862012" y="123825"/>
                  </a:lnTo>
                  <a:lnTo>
                    <a:pt x="883443" y="134242"/>
                  </a:lnTo>
                  <a:lnTo>
                    <a:pt x="904875" y="142875"/>
                  </a:lnTo>
                  <a:lnTo>
                    <a:pt x="990600" y="95250"/>
                  </a:lnTo>
                  <a:lnTo>
                    <a:pt x="1095375" y="161925"/>
                  </a:lnTo>
                  <a:lnTo>
                    <a:pt x="1066800" y="257175"/>
                  </a:lnTo>
                  <a:lnTo>
                    <a:pt x="1082575" y="278606"/>
                  </a:lnTo>
                  <a:lnTo>
                    <a:pt x="1100137" y="300037"/>
                  </a:lnTo>
                  <a:lnTo>
                    <a:pt x="1117699" y="321468"/>
                  </a:lnTo>
                  <a:lnTo>
                    <a:pt x="1133475" y="342900"/>
                  </a:lnTo>
                  <a:lnTo>
                    <a:pt x="1228725" y="333375"/>
                  </a:lnTo>
                  <a:lnTo>
                    <a:pt x="1276350" y="447675"/>
                  </a:lnTo>
                  <a:lnTo>
                    <a:pt x="1209675" y="523875"/>
                  </a:lnTo>
                  <a:close/>
                </a:path>
                <a:path w="1314450" h="1314450">
                  <a:moveTo>
                    <a:pt x="1114425" y="657225"/>
                  </a:moveTo>
                  <a:lnTo>
                    <a:pt x="1112115" y="704740"/>
                  </a:lnTo>
                  <a:lnTo>
                    <a:pt x="1105327" y="750707"/>
                  </a:lnTo>
                  <a:lnTo>
                    <a:pt x="1094270" y="794916"/>
                  </a:lnTo>
                  <a:lnTo>
                    <a:pt x="1079152" y="837158"/>
                  </a:lnTo>
                  <a:lnTo>
                    <a:pt x="1060184" y="877223"/>
                  </a:lnTo>
                  <a:lnTo>
                    <a:pt x="1037573" y="914902"/>
                  </a:lnTo>
                  <a:lnTo>
                    <a:pt x="1011531" y="949986"/>
                  </a:lnTo>
                  <a:lnTo>
                    <a:pt x="982265" y="982265"/>
                  </a:lnTo>
                  <a:lnTo>
                    <a:pt x="949986" y="1011531"/>
                  </a:lnTo>
                  <a:lnTo>
                    <a:pt x="914902" y="1037573"/>
                  </a:lnTo>
                  <a:lnTo>
                    <a:pt x="877223" y="1060184"/>
                  </a:lnTo>
                  <a:lnTo>
                    <a:pt x="837158" y="1079152"/>
                  </a:lnTo>
                  <a:lnTo>
                    <a:pt x="794916" y="1094270"/>
                  </a:lnTo>
                  <a:lnTo>
                    <a:pt x="750707" y="1105327"/>
                  </a:lnTo>
                  <a:lnTo>
                    <a:pt x="704740" y="1112115"/>
                  </a:lnTo>
                  <a:lnTo>
                    <a:pt x="657225" y="1114425"/>
                  </a:lnTo>
                  <a:lnTo>
                    <a:pt x="609709" y="1112115"/>
                  </a:lnTo>
                  <a:lnTo>
                    <a:pt x="563742" y="1105327"/>
                  </a:lnTo>
                  <a:lnTo>
                    <a:pt x="519533" y="1094270"/>
                  </a:lnTo>
                  <a:lnTo>
                    <a:pt x="477291" y="1079152"/>
                  </a:lnTo>
                  <a:lnTo>
                    <a:pt x="437226" y="1060184"/>
                  </a:lnTo>
                  <a:lnTo>
                    <a:pt x="399547" y="1037573"/>
                  </a:lnTo>
                  <a:lnTo>
                    <a:pt x="364463" y="1011531"/>
                  </a:lnTo>
                  <a:lnTo>
                    <a:pt x="332184" y="982265"/>
                  </a:lnTo>
                  <a:lnTo>
                    <a:pt x="302918" y="949986"/>
                  </a:lnTo>
                  <a:lnTo>
                    <a:pt x="276876" y="914902"/>
                  </a:lnTo>
                  <a:lnTo>
                    <a:pt x="254265" y="877223"/>
                  </a:lnTo>
                  <a:lnTo>
                    <a:pt x="235297" y="837158"/>
                  </a:lnTo>
                  <a:lnTo>
                    <a:pt x="220179" y="794916"/>
                  </a:lnTo>
                  <a:lnTo>
                    <a:pt x="209122" y="750707"/>
                  </a:lnTo>
                  <a:lnTo>
                    <a:pt x="202334" y="704740"/>
                  </a:lnTo>
                  <a:lnTo>
                    <a:pt x="200025" y="657225"/>
                  </a:lnTo>
                  <a:lnTo>
                    <a:pt x="202334" y="609709"/>
                  </a:lnTo>
                  <a:lnTo>
                    <a:pt x="209122" y="563742"/>
                  </a:lnTo>
                  <a:lnTo>
                    <a:pt x="220179" y="519533"/>
                  </a:lnTo>
                  <a:lnTo>
                    <a:pt x="235297" y="477291"/>
                  </a:lnTo>
                  <a:lnTo>
                    <a:pt x="254265" y="437226"/>
                  </a:lnTo>
                  <a:lnTo>
                    <a:pt x="276876" y="399547"/>
                  </a:lnTo>
                  <a:lnTo>
                    <a:pt x="302918" y="364463"/>
                  </a:lnTo>
                  <a:lnTo>
                    <a:pt x="332184" y="332184"/>
                  </a:lnTo>
                  <a:lnTo>
                    <a:pt x="364463" y="302918"/>
                  </a:lnTo>
                  <a:lnTo>
                    <a:pt x="399547" y="276876"/>
                  </a:lnTo>
                  <a:lnTo>
                    <a:pt x="437226" y="254265"/>
                  </a:lnTo>
                  <a:lnTo>
                    <a:pt x="477291" y="235297"/>
                  </a:lnTo>
                  <a:lnTo>
                    <a:pt x="519533" y="220179"/>
                  </a:lnTo>
                  <a:lnTo>
                    <a:pt x="563742" y="209122"/>
                  </a:lnTo>
                  <a:lnTo>
                    <a:pt x="609709" y="202334"/>
                  </a:lnTo>
                  <a:lnTo>
                    <a:pt x="657225" y="200025"/>
                  </a:lnTo>
                  <a:lnTo>
                    <a:pt x="704740" y="202334"/>
                  </a:lnTo>
                  <a:lnTo>
                    <a:pt x="750707" y="209122"/>
                  </a:lnTo>
                  <a:lnTo>
                    <a:pt x="794916" y="220179"/>
                  </a:lnTo>
                  <a:lnTo>
                    <a:pt x="837158" y="235297"/>
                  </a:lnTo>
                  <a:lnTo>
                    <a:pt x="877223" y="254265"/>
                  </a:lnTo>
                  <a:lnTo>
                    <a:pt x="914902" y="276876"/>
                  </a:lnTo>
                  <a:lnTo>
                    <a:pt x="949986" y="302918"/>
                  </a:lnTo>
                  <a:lnTo>
                    <a:pt x="982265" y="332184"/>
                  </a:lnTo>
                  <a:lnTo>
                    <a:pt x="1011531" y="364463"/>
                  </a:lnTo>
                  <a:lnTo>
                    <a:pt x="1037573" y="399547"/>
                  </a:lnTo>
                  <a:lnTo>
                    <a:pt x="1060184" y="437226"/>
                  </a:lnTo>
                  <a:lnTo>
                    <a:pt x="1079152" y="477291"/>
                  </a:lnTo>
                  <a:lnTo>
                    <a:pt x="1094270" y="519533"/>
                  </a:lnTo>
                  <a:lnTo>
                    <a:pt x="1105327" y="563742"/>
                  </a:lnTo>
                  <a:lnTo>
                    <a:pt x="1112115" y="609709"/>
                  </a:lnTo>
                  <a:lnTo>
                    <a:pt x="1114425" y="657225"/>
                  </a:lnTo>
                  <a:close/>
                </a:path>
              </a:pathLst>
            </a:custGeom>
            <a:ln w="9525">
              <a:solidFill>
                <a:srgbClr val="723D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39"/>
          <p:cNvSpPr txBox="1"/>
          <p:nvPr/>
        </p:nvSpPr>
        <p:spPr>
          <a:xfrm>
            <a:off x="4492525" y="5579169"/>
            <a:ext cx="30797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solidFill>
                  <a:srgbClr val="FFFFFF"/>
                </a:solidFill>
                <a:latin typeface="Arial MT"/>
                <a:cs typeface="Arial MT"/>
              </a:rPr>
              <a:t>03</a:t>
            </a:r>
            <a:endParaRPr sz="2000">
              <a:latin typeface="Arial MT"/>
              <a:cs typeface="Arial MT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5854255" y="3287763"/>
            <a:ext cx="1323975" cy="1323975"/>
            <a:chOff x="5854255" y="3287763"/>
            <a:chExt cx="1323975" cy="1323975"/>
          </a:xfrm>
        </p:grpSpPr>
        <p:sp>
          <p:nvSpPr>
            <p:cNvPr id="41" name="object 41"/>
            <p:cNvSpPr/>
            <p:nvPr/>
          </p:nvSpPr>
          <p:spPr>
            <a:xfrm>
              <a:off x="5859017" y="3292525"/>
              <a:ext cx="1314450" cy="1314450"/>
            </a:xfrm>
            <a:custGeom>
              <a:avLst/>
              <a:gdLst/>
              <a:ahLst/>
              <a:cxnLst/>
              <a:rect l="l" t="t" r="r" b="b"/>
              <a:pathLst>
                <a:path w="1314450" h="1314450">
                  <a:moveTo>
                    <a:pt x="819150" y="104775"/>
                  </a:moveTo>
                  <a:lnTo>
                    <a:pt x="523875" y="104775"/>
                  </a:lnTo>
                  <a:lnTo>
                    <a:pt x="545455" y="97780"/>
                  </a:lnTo>
                  <a:lnTo>
                    <a:pt x="567928" y="91678"/>
                  </a:lnTo>
                  <a:lnTo>
                    <a:pt x="592187" y="87362"/>
                  </a:lnTo>
                  <a:lnTo>
                    <a:pt x="619125" y="85725"/>
                  </a:lnTo>
                  <a:lnTo>
                    <a:pt x="666750" y="0"/>
                  </a:lnTo>
                  <a:lnTo>
                    <a:pt x="790575" y="9525"/>
                  </a:lnTo>
                  <a:lnTo>
                    <a:pt x="819150" y="104775"/>
                  </a:lnTo>
                  <a:close/>
                </a:path>
                <a:path w="1314450" h="1314450">
                  <a:moveTo>
                    <a:pt x="451200" y="247650"/>
                  </a:moveTo>
                  <a:lnTo>
                    <a:pt x="257175" y="247650"/>
                  </a:lnTo>
                  <a:lnTo>
                    <a:pt x="278606" y="227855"/>
                  </a:lnTo>
                  <a:lnTo>
                    <a:pt x="300037" y="210740"/>
                  </a:lnTo>
                  <a:lnTo>
                    <a:pt x="321468" y="195411"/>
                  </a:lnTo>
                  <a:lnTo>
                    <a:pt x="342900" y="180975"/>
                  </a:lnTo>
                  <a:lnTo>
                    <a:pt x="333375" y="85725"/>
                  </a:lnTo>
                  <a:lnTo>
                    <a:pt x="447675" y="28575"/>
                  </a:lnTo>
                  <a:lnTo>
                    <a:pt x="523875" y="104775"/>
                  </a:lnTo>
                  <a:lnTo>
                    <a:pt x="819150" y="104775"/>
                  </a:lnTo>
                  <a:lnTo>
                    <a:pt x="840581" y="113407"/>
                  </a:lnTo>
                  <a:lnTo>
                    <a:pt x="883443" y="134242"/>
                  </a:lnTo>
                  <a:lnTo>
                    <a:pt x="904875" y="142875"/>
                  </a:lnTo>
                  <a:lnTo>
                    <a:pt x="1065439" y="142875"/>
                  </a:lnTo>
                  <a:lnTo>
                    <a:pt x="1095375" y="161925"/>
                  </a:lnTo>
                  <a:lnTo>
                    <a:pt x="1083945" y="200025"/>
                  </a:lnTo>
                  <a:lnTo>
                    <a:pt x="657225" y="200025"/>
                  </a:lnTo>
                  <a:lnTo>
                    <a:pt x="609709" y="202334"/>
                  </a:lnTo>
                  <a:lnTo>
                    <a:pt x="563742" y="209122"/>
                  </a:lnTo>
                  <a:lnTo>
                    <a:pt x="519533" y="220179"/>
                  </a:lnTo>
                  <a:lnTo>
                    <a:pt x="477291" y="235297"/>
                  </a:lnTo>
                  <a:lnTo>
                    <a:pt x="451200" y="247650"/>
                  </a:lnTo>
                  <a:close/>
                </a:path>
                <a:path w="1314450" h="1314450">
                  <a:moveTo>
                    <a:pt x="1065439" y="142875"/>
                  </a:moveTo>
                  <a:lnTo>
                    <a:pt x="904875" y="142875"/>
                  </a:lnTo>
                  <a:lnTo>
                    <a:pt x="990600" y="95250"/>
                  </a:lnTo>
                  <a:lnTo>
                    <a:pt x="1065439" y="142875"/>
                  </a:lnTo>
                  <a:close/>
                </a:path>
                <a:path w="1314450" h="1314450">
                  <a:moveTo>
                    <a:pt x="657225" y="1114425"/>
                  </a:moveTo>
                  <a:lnTo>
                    <a:pt x="609709" y="1112115"/>
                  </a:lnTo>
                  <a:lnTo>
                    <a:pt x="563742" y="1105327"/>
                  </a:lnTo>
                  <a:lnTo>
                    <a:pt x="519533" y="1094270"/>
                  </a:lnTo>
                  <a:lnTo>
                    <a:pt x="477291" y="1079152"/>
                  </a:lnTo>
                  <a:lnTo>
                    <a:pt x="437226" y="1060184"/>
                  </a:lnTo>
                  <a:lnTo>
                    <a:pt x="399547" y="1037573"/>
                  </a:lnTo>
                  <a:lnTo>
                    <a:pt x="364463" y="1011531"/>
                  </a:lnTo>
                  <a:lnTo>
                    <a:pt x="332184" y="982265"/>
                  </a:lnTo>
                  <a:lnTo>
                    <a:pt x="302918" y="949986"/>
                  </a:lnTo>
                  <a:lnTo>
                    <a:pt x="276876" y="914902"/>
                  </a:lnTo>
                  <a:lnTo>
                    <a:pt x="254265" y="877223"/>
                  </a:lnTo>
                  <a:lnTo>
                    <a:pt x="235297" y="837158"/>
                  </a:lnTo>
                  <a:lnTo>
                    <a:pt x="220179" y="794916"/>
                  </a:lnTo>
                  <a:lnTo>
                    <a:pt x="209122" y="750707"/>
                  </a:lnTo>
                  <a:lnTo>
                    <a:pt x="202334" y="704740"/>
                  </a:lnTo>
                  <a:lnTo>
                    <a:pt x="200025" y="657225"/>
                  </a:lnTo>
                  <a:lnTo>
                    <a:pt x="202334" y="609709"/>
                  </a:lnTo>
                  <a:lnTo>
                    <a:pt x="209122" y="563742"/>
                  </a:lnTo>
                  <a:lnTo>
                    <a:pt x="220179" y="519533"/>
                  </a:lnTo>
                  <a:lnTo>
                    <a:pt x="235297" y="477291"/>
                  </a:lnTo>
                  <a:lnTo>
                    <a:pt x="254265" y="437226"/>
                  </a:lnTo>
                  <a:lnTo>
                    <a:pt x="276876" y="399547"/>
                  </a:lnTo>
                  <a:lnTo>
                    <a:pt x="302918" y="364463"/>
                  </a:lnTo>
                  <a:lnTo>
                    <a:pt x="332184" y="332184"/>
                  </a:lnTo>
                  <a:lnTo>
                    <a:pt x="364463" y="302918"/>
                  </a:lnTo>
                  <a:lnTo>
                    <a:pt x="399547" y="276876"/>
                  </a:lnTo>
                  <a:lnTo>
                    <a:pt x="437226" y="254265"/>
                  </a:lnTo>
                  <a:lnTo>
                    <a:pt x="477291" y="235297"/>
                  </a:lnTo>
                  <a:lnTo>
                    <a:pt x="519533" y="220179"/>
                  </a:lnTo>
                  <a:lnTo>
                    <a:pt x="563742" y="209122"/>
                  </a:lnTo>
                  <a:lnTo>
                    <a:pt x="609709" y="202334"/>
                  </a:lnTo>
                  <a:lnTo>
                    <a:pt x="657225" y="200025"/>
                  </a:lnTo>
                  <a:lnTo>
                    <a:pt x="704740" y="202334"/>
                  </a:lnTo>
                  <a:lnTo>
                    <a:pt x="750707" y="209122"/>
                  </a:lnTo>
                  <a:lnTo>
                    <a:pt x="794916" y="220179"/>
                  </a:lnTo>
                  <a:lnTo>
                    <a:pt x="837158" y="235297"/>
                  </a:lnTo>
                  <a:lnTo>
                    <a:pt x="877223" y="254265"/>
                  </a:lnTo>
                  <a:lnTo>
                    <a:pt x="914902" y="276876"/>
                  </a:lnTo>
                  <a:lnTo>
                    <a:pt x="949986" y="302918"/>
                  </a:lnTo>
                  <a:lnTo>
                    <a:pt x="982265" y="332184"/>
                  </a:lnTo>
                  <a:lnTo>
                    <a:pt x="1011531" y="364463"/>
                  </a:lnTo>
                  <a:lnTo>
                    <a:pt x="1037573" y="399547"/>
                  </a:lnTo>
                  <a:lnTo>
                    <a:pt x="1060184" y="437226"/>
                  </a:lnTo>
                  <a:lnTo>
                    <a:pt x="1079152" y="477291"/>
                  </a:lnTo>
                  <a:lnTo>
                    <a:pt x="1094270" y="519533"/>
                  </a:lnTo>
                  <a:lnTo>
                    <a:pt x="1105327" y="563742"/>
                  </a:lnTo>
                  <a:lnTo>
                    <a:pt x="1112115" y="609709"/>
                  </a:lnTo>
                  <a:lnTo>
                    <a:pt x="1114425" y="657225"/>
                  </a:lnTo>
                  <a:lnTo>
                    <a:pt x="1112115" y="704740"/>
                  </a:lnTo>
                  <a:lnTo>
                    <a:pt x="1105327" y="750707"/>
                  </a:lnTo>
                  <a:lnTo>
                    <a:pt x="1094270" y="794916"/>
                  </a:lnTo>
                  <a:lnTo>
                    <a:pt x="1079152" y="837158"/>
                  </a:lnTo>
                  <a:lnTo>
                    <a:pt x="1060184" y="877223"/>
                  </a:lnTo>
                  <a:lnTo>
                    <a:pt x="1037573" y="914902"/>
                  </a:lnTo>
                  <a:lnTo>
                    <a:pt x="1011531" y="949986"/>
                  </a:lnTo>
                  <a:lnTo>
                    <a:pt x="982265" y="982265"/>
                  </a:lnTo>
                  <a:lnTo>
                    <a:pt x="949986" y="1011531"/>
                  </a:lnTo>
                  <a:lnTo>
                    <a:pt x="914902" y="1037573"/>
                  </a:lnTo>
                  <a:lnTo>
                    <a:pt x="877223" y="1060184"/>
                  </a:lnTo>
                  <a:lnTo>
                    <a:pt x="837158" y="1079152"/>
                  </a:lnTo>
                  <a:lnTo>
                    <a:pt x="794916" y="1094270"/>
                  </a:lnTo>
                  <a:lnTo>
                    <a:pt x="750707" y="1105327"/>
                  </a:lnTo>
                  <a:lnTo>
                    <a:pt x="704740" y="1112115"/>
                  </a:lnTo>
                  <a:lnTo>
                    <a:pt x="657225" y="1114425"/>
                  </a:lnTo>
                  <a:close/>
                </a:path>
                <a:path w="1314450" h="1314450">
                  <a:moveTo>
                    <a:pt x="996633" y="1114425"/>
                  </a:moveTo>
                  <a:lnTo>
                    <a:pt x="657225" y="1114425"/>
                  </a:lnTo>
                  <a:lnTo>
                    <a:pt x="704740" y="1112115"/>
                  </a:lnTo>
                  <a:lnTo>
                    <a:pt x="750707" y="1105327"/>
                  </a:lnTo>
                  <a:lnTo>
                    <a:pt x="794916" y="1094270"/>
                  </a:lnTo>
                  <a:lnTo>
                    <a:pt x="837158" y="1079152"/>
                  </a:lnTo>
                  <a:lnTo>
                    <a:pt x="877223" y="1060184"/>
                  </a:lnTo>
                  <a:lnTo>
                    <a:pt x="914902" y="1037573"/>
                  </a:lnTo>
                  <a:lnTo>
                    <a:pt x="949986" y="1011531"/>
                  </a:lnTo>
                  <a:lnTo>
                    <a:pt x="982265" y="982265"/>
                  </a:lnTo>
                  <a:lnTo>
                    <a:pt x="1011531" y="949986"/>
                  </a:lnTo>
                  <a:lnTo>
                    <a:pt x="1037573" y="914902"/>
                  </a:lnTo>
                  <a:lnTo>
                    <a:pt x="1060184" y="877223"/>
                  </a:lnTo>
                  <a:lnTo>
                    <a:pt x="1079152" y="837158"/>
                  </a:lnTo>
                  <a:lnTo>
                    <a:pt x="1094270" y="794916"/>
                  </a:lnTo>
                  <a:lnTo>
                    <a:pt x="1105327" y="750707"/>
                  </a:lnTo>
                  <a:lnTo>
                    <a:pt x="1112115" y="704740"/>
                  </a:lnTo>
                  <a:lnTo>
                    <a:pt x="1114425" y="657225"/>
                  </a:lnTo>
                  <a:lnTo>
                    <a:pt x="1112115" y="609709"/>
                  </a:lnTo>
                  <a:lnTo>
                    <a:pt x="1105327" y="563742"/>
                  </a:lnTo>
                  <a:lnTo>
                    <a:pt x="1094270" y="519533"/>
                  </a:lnTo>
                  <a:lnTo>
                    <a:pt x="1079152" y="477291"/>
                  </a:lnTo>
                  <a:lnTo>
                    <a:pt x="1060184" y="437226"/>
                  </a:lnTo>
                  <a:lnTo>
                    <a:pt x="1037573" y="399547"/>
                  </a:lnTo>
                  <a:lnTo>
                    <a:pt x="1011531" y="364463"/>
                  </a:lnTo>
                  <a:lnTo>
                    <a:pt x="982265" y="332184"/>
                  </a:lnTo>
                  <a:lnTo>
                    <a:pt x="949986" y="302918"/>
                  </a:lnTo>
                  <a:lnTo>
                    <a:pt x="914902" y="276876"/>
                  </a:lnTo>
                  <a:lnTo>
                    <a:pt x="877223" y="254265"/>
                  </a:lnTo>
                  <a:lnTo>
                    <a:pt x="837158" y="235297"/>
                  </a:lnTo>
                  <a:lnTo>
                    <a:pt x="794916" y="220179"/>
                  </a:lnTo>
                  <a:lnTo>
                    <a:pt x="750707" y="209122"/>
                  </a:lnTo>
                  <a:lnTo>
                    <a:pt x="704740" y="202334"/>
                  </a:lnTo>
                  <a:lnTo>
                    <a:pt x="657225" y="200025"/>
                  </a:lnTo>
                  <a:lnTo>
                    <a:pt x="1083945" y="200025"/>
                  </a:lnTo>
                  <a:lnTo>
                    <a:pt x="1066800" y="257175"/>
                  </a:lnTo>
                  <a:lnTo>
                    <a:pt x="1082575" y="278606"/>
                  </a:lnTo>
                  <a:lnTo>
                    <a:pt x="1117699" y="321468"/>
                  </a:lnTo>
                  <a:lnTo>
                    <a:pt x="1133475" y="342900"/>
                  </a:lnTo>
                  <a:lnTo>
                    <a:pt x="1232693" y="342900"/>
                  </a:lnTo>
                  <a:lnTo>
                    <a:pt x="1276350" y="447675"/>
                  </a:lnTo>
                  <a:lnTo>
                    <a:pt x="1209675" y="523875"/>
                  </a:lnTo>
                  <a:lnTo>
                    <a:pt x="1215330" y="545455"/>
                  </a:lnTo>
                  <a:lnTo>
                    <a:pt x="1219200" y="567928"/>
                  </a:lnTo>
                  <a:lnTo>
                    <a:pt x="1223069" y="592187"/>
                  </a:lnTo>
                  <a:lnTo>
                    <a:pt x="1228725" y="619125"/>
                  </a:lnTo>
                  <a:lnTo>
                    <a:pt x="1314450" y="666750"/>
                  </a:lnTo>
                  <a:lnTo>
                    <a:pt x="1295400" y="790575"/>
                  </a:lnTo>
                  <a:lnTo>
                    <a:pt x="1200150" y="819150"/>
                  </a:lnTo>
                  <a:lnTo>
                    <a:pt x="1171575" y="904875"/>
                  </a:lnTo>
                  <a:lnTo>
                    <a:pt x="1219200" y="990600"/>
                  </a:lnTo>
                  <a:lnTo>
                    <a:pt x="1163781" y="1066800"/>
                  </a:lnTo>
                  <a:lnTo>
                    <a:pt x="1047750" y="1066800"/>
                  </a:lnTo>
                  <a:lnTo>
                    <a:pt x="1031825" y="1082575"/>
                  </a:lnTo>
                  <a:lnTo>
                    <a:pt x="1013221" y="1100137"/>
                  </a:lnTo>
                  <a:lnTo>
                    <a:pt x="996633" y="1114425"/>
                  </a:lnTo>
                  <a:close/>
                </a:path>
                <a:path w="1314450" h="1314450">
                  <a:moveTo>
                    <a:pt x="85725" y="981075"/>
                  </a:moveTo>
                  <a:lnTo>
                    <a:pt x="28575" y="866775"/>
                  </a:lnTo>
                  <a:lnTo>
                    <a:pt x="104775" y="790575"/>
                  </a:lnTo>
                  <a:lnTo>
                    <a:pt x="97780" y="767655"/>
                  </a:lnTo>
                  <a:lnTo>
                    <a:pt x="91678" y="742950"/>
                  </a:lnTo>
                  <a:lnTo>
                    <a:pt x="87362" y="718244"/>
                  </a:lnTo>
                  <a:lnTo>
                    <a:pt x="85725" y="695325"/>
                  </a:lnTo>
                  <a:lnTo>
                    <a:pt x="0" y="647700"/>
                  </a:lnTo>
                  <a:lnTo>
                    <a:pt x="9525" y="523875"/>
                  </a:lnTo>
                  <a:lnTo>
                    <a:pt x="104775" y="495300"/>
                  </a:lnTo>
                  <a:lnTo>
                    <a:pt x="113407" y="473868"/>
                  </a:lnTo>
                  <a:lnTo>
                    <a:pt x="134242" y="431006"/>
                  </a:lnTo>
                  <a:lnTo>
                    <a:pt x="142875" y="409575"/>
                  </a:lnTo>
                  <a:lnTo>
                    <a:pt x="95250" y="323850"/>
                  </a:lnTo>
                  <a:lnTo>
                    <a:pt x="161925" y="219075"/>
                  </a:lnTo>
                  <a:lnTo>
                    <a:pt x="257175" y="247650"/>
                  </a:lnTo>
                  <a:lnTo>
                    <a:pt x="451200" y="247650"/>
                  </a:lnTo>
                  <a:lnTo>
                    <a:pt x="437226" y="254265"/>
                  </a:lnTo>
                  <a:lnTo>
                    <a:pt x="399547" y="276876"/>
                  </a:lnTo>
                  <a:lnTo>
                    <a:pt x="364463" y="302918"/>
                  </a:lnTo>
                  <a:lnTo>
                    <a:pt x="332184" y="332184"/>
                  </a:lnTo>
                  <a:lnTo>
                    <a:pt x="302918" y="364463"/>
                  </a:lnTo>
                  <a:lnTo>
                    <a:pt x="276876" y="399547"/>
                  </a:lnTo>
                  <a:lnTo>
                    <a:pt x="254265" y="437226"/>
                  </a:lnTo>
                  <a:lnTo>
                    <a:pt x="235297" y="477291"/>
                  </a:lnTo>
                  <a:lnTo>
                    <a:pt x="220179" y="519533"/>
                  </a:lnTo>
                  <a:lnTo>
                    <a:pt x="209122" y="563742"/>
                  </a:lnTo>
                  <a:lnTo>
                    <a:pt x="202334" y="609709"/>
                  </a:lnTo>
                  <a:lnTo>
                    <a:pt x="200025" y="657225"/>
                  </a:lnTo>
                  <a:lnTo>
                    <a:pt x="202334" y="704740"/>
                  </a:lnTo>
                  <a:lnTo>
                    <a:pt x="209122" y="750707"/>
                  </a:lnTo>
                  <a:lnTo>
                    <a:pt x="220179" y="794916"/>
                  </a:lnTo>
                  <a:lnTo>
                    <a:pt x="235297" y="837158"/>
                  </a:lnTo>
                  <a:lnTo>
                    <a:pt x="254265" y="877223"/>
                  </a:lnTo>
                  <a:lnTo>
                    <a:pt x="276876" y="914902"/>
                  </a:lnTo>
                  <a:lnTo>
                    <a:pt x="302918" y="949986"/>
                  </a:lnTo>
                  <a:lnTo>
                    <a:pt x="322469" y="971550"/>
                  </a:lnTo>
                  <a:lnTo>
                    <a:pt x="180975" y="971550"/>
                  </a:lnTo>
                  <a:lnTo>
                    <a:pt x="85725" y="981075"/>
                  </a:lnTo>
                  <a:close/>
                </a:path>
                <a:path w="1314450" h="1314450">
                  <a:moveTo>
                    <a:pt x="1232693" y="342900"/>
                  </a:moveTo>
                  <a:lnTo>
                    <a:pt x="1133475" y="342900"/>
                  </a:lnTo>
                  <a:lnTo>
                    <a:pt x="1228725" y="333375"/>
                  </a:lnTo>
                  <a:lnTo>
                    <a:pt x="1232693" y="342900"/>
                  </a:lnTo>
                  <a:close/>
                </a:path>
                <a:path w="1314450" h="1314450">
                  <a:moveTo>
                    <a:pt x="323850" y="1219200"/>
                  </a:moveTo>
                  <a:lnTo>
                    <a:pt x="219075" y="1143000"/>
                  </a:lnTo>
                  <a:lnTo>
                    <a:pt x="247650" y="1047750"/>
                  </a:lnTo>
                  <a:lnTo>
                    <a:pt x="227855" y="1031825"/>
                  </a:lnTo>
                  <a:lnTo>
                    <a:pt x="210740" y="1013221"/>
                  </a:lnTo>
                  <a:lnTo>
                    <a:pt x="195411" y="992832"/>
                  </a:lnTo>
                  <a:lnTo>
                    <a:pt x="180975" y="971550"/>
                  </a:lnTo>
                  <a:lnTo>
                    <a:pt x="322469" y="971550"/>
                  </a:lnTo>
                  <a:lnTo>
                    <a:pt x="332184" y="982265"/>
                  </a:lnTo>
                  <a:lnTo>
                    <a:pt x="364463" y="1011531"/>
                  </a:lnTo>
                  <a:lnTo>
                    <a:pt x="399547" y="1037573"/>
                  </a:lnTo>
                  <a:lnTo>
                    <a:pt x="437226" y="1060184"/>
                  </a:lnTo>
                  <a:lnTo>
                    <a:pt x="477291" y="1079152"/>
                  </a:lnTo>
                  <a:lnTo>
                    <a:pt x="519533" y="1094270"/>
                  </a:lnTo>
                  <a:lnTo>
                    <a:pt x="563742" y="1105327"/>
                  </a:lnTo>
                  <a:lnTo>
                    <a:pt x="609709" y="1112115"/>
                  </a:lnTo>
                  <a:lnTo>
                    <a:pt x="657225" y="1114425"/>
                  </a:lnTo>
                  <a:lnTo>
                    <a:pt x="996633" y="1114425"/>
                  </a:lnTo>
                  <a:lnTo>
                    <a:pt x="992832" y="1117699"/>
                  </a:lnTo>
                  <a:lnTo>
                    <a:pt x="971550" y="1133475"/>
                  </a:lnTo>
                  <a:lnTo>
                    <a:pt x="975360" y="1171575"/>
                  </a:lnTo>
                  <a:lnTo>
                    <a:pt x="409575" y="1171575"/>
                  </a:lnTo>
                  <a:lnTo>
                    <a:pt x="323850" y="1219200"/>
                  </a:lnTo>
                  <a:close/>
                </a:path>
                <a:path w="1314450" h="1314450">
                  <a:moveTo>
                    <a:pt x="1143000" y="1095375"/>
                  </a:moveTo>
                  <a:lnTo>
                    <a:pt x="1047750" y="1066800"/>
                  </a:lnTo>
                  <a:lnTo>
                    <a:pt x="1163781" y="1066800"/>
                  </a:lnTo>
                  <a:lnTo>
                    <a:pt x="1143000" y="1095375"/>
                  </a:lnTo>
                  <a:close/>
                </a:path>
                <a:path w="1314450" h="1314450">
                  <a:moveTo>
                    <a:pt x="647700" y="1314450"/>
                  </a:moveTo>
                  <a:lnTo>
                    <a:pt x="523875" y="1295400"/>
                  </a:lnTo>
                  <a:lnTo>
                    <a:pt x="495300" y="1200150"/>
                  </a:lnTo>
                  <a:lnTo>
                    <a:pt x="409575" y="1171575"/>
                  </a:lnTo>
                  <a:lnTo>
                    <a:pt x="975360" y="1171575"/>
                  </a:lnTo>
                  <a:lnTo>
                    <a:pt x="979170" y="1209675"/>
                  </a:lnTo>
                  <a:lnTo>
                    <a:pt x="790575" y="1209675"/>
                  </a:lnTo>
                  <a:lnTo>
                    <a:pt x="767655" y="1215330"/>
                  </a:lnTo>
                  <a:lnTo>
                    <a:pt x="718244" y="1223069"/>
                  </a:lnTo>
                  <a:lnTo>
                    <a:pt x="695325" y="1228725"/>
                  </a:lnTo>
                  <a:lnTo>
                    <a:pt x="647700" y="1314450"/>
                  </a:lnTo>
                  <a:close/>
                </a:path>
                <a:path w="1314450" h="1314450">
                  <a:moveTo>
                    <a:pt x="866775" y="1276350"/>
                  </a:moveTo>
                  <a:lnTo>
                    <a:pt x="790575" y="1209675"/>
                  </a:lnTo>
                  <a:lnTo>
                    <a:pt x="979170" y="1209675"/>
                  </a:lnTo>
                  <a:lnTo>
                    <a:pt x="981075" y="1228725"/>
                  </a:lnTo>
                  <a:lnTo>
                    <a:pt x="866775" y="1276350"/>
                  </a:lnTo>
                  <a:close/>
                </a:path>
              </a:pathLst>
            </a:custGeom>
            <a:solidFill>
              <a:srgbClr val="CDCD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5859017" y="3292525"/>
              <a:ext cx="1314450" cy="1314450"/>
            </a:xfrm>
            <a:custGeom>
              <a:avLst/>
              <a:gdLst/>
              <a:ahLst/>
              <a:cxnLst/>
              <a:rect l="l" t="t" r="r" b="b"/>
              <a:pathLst>
                <a:path w="1314450" h="1314450">
                  <a:moveTo>
                    <a:pt x="1209675" y="523875"/>
                  </a:moveTo>
                  <a:lnTo>
                    <a:pt x="1215330" y="545455"/>
                  </a:lnTo>
                  <a:lnTo>
                    <a:pt x="1219200" y="567928"/>
                  </a:lnTo>
                  <a:lnTo>
                    <a:pt x="1223069" y="592187"/>
                  </a:lnTo>
                  <a:lnTo>
                    <a:pt x="1228725" y="619125"/>
                  </a:lnTo>
                  <a:lnTo>
                    <a:pt x="1314450" y="666750"/>
                  </a:lnTo>
                  <a:lnTo>
                    <a:pt x="1295400" y="790575"/>
                  </a:lnTo>
                  <a:lnTo>
                    <a:pt x="1200150" y="819150"/>
                  </a:lnTo>
                  <a:lnTo>
                    <a:pt x="1193006" y="840581"/>
                  </a:lnTo>
                  <a:lnTo>
                    <a:pt x="1185862" y="862012"/>
                  </a:lnTo>
                  <a:lnTo>
                    <a:pt x="1178718" y="883443"/>
                  </a:lnTo>
                  <a:lnTo>
                    <a:pt x="1171575" y="904875"/>
                  </a:lnTo>
                  <a:lnTo>
                    <a:pt x="1219200" y="990600"/>
                  </a:lnTo>
                  <a:lnTo>
                    <a:pt x="1143000" y="1095375"/>
                  </a:lnTo>
                  <a:lnTo>
                    <a:pt x="1047750" y="1066800"/>
                  </a:lnTo>
                  <a:lnTo>
                    <a:pt x="1031825" y="1082575"/>
                  </a:lnTo>
                  <a:lnTo>
                    <a:pt x="1013221" y="1100137"/>
                  </a:lnTo>
                  <a:lnTo>
                    <a:pt x="992832" y="1117699"/>
                  </a:lnTo>
                  <a:lnTo>
                    <a:pt x="971550" y="1133475"/>
                  </a:lnTo>
                  <a:lnTo>
                    <a:pt x="981075" y="1228725"/>
                  </a:lnTo>
                  <a:lnTo>
                    <a:pt x="866775" y="1276350"/>
                  </a:lnTo>
                  <a:lnTo>
                    <a:pt x="790575" y="1209675"/>
                  </a:lnTo>
                  <a:lnTo>
                    <a:pt x="767655" y="1215330"/>
                  </a:lnTo>
                  <a:lnTo>
                    <a:pt x="742950" y="1219200"/>
                  </a:lnTo>
                  <a:lnTo>
                    <a:pt x="718244" y="1223069"/>
                  </a:lnTo>
                  <a:lnTo>
                    <a:pt x="695325" y="1228725"/>
                  </a:lnTo>
                  <a:lnTo>
                    <a:pt x="647700" y="1314450"/>
                  </a:lnTo>
                  <a:lnTo>
                    <a:pt x="523875" y="1295400"/>
                  </a:lnTo>
                  <a:lnTo>
                    <a:pt x="495300" y="1200150"/>
                  </a:lnTo>
                  <a:lnTo>
                    <a:pt x="473868" y="1193006"/>
                  </a:lnTo>
                  <a:lnTo>
                    <a:pt x="452437" y="1185862"/>
                  </a:lnTo>
                  <a:lnTo>
                    <a:pt x="431006" y="1178718"/>
                  </a:lnTo>
                  <a:lnTo>
                    <a:pt x="409575" y="1171575"/>
                  </a:lnTo>
                  <a:lnTo>
                    <a:pt x="323850" y="1219200"/>
                  </a:lnTo>
                  <a:lnTo>
                    <a:pt x="219075" y="1143000"/>
                  </a:lnTo>
                  <a:lnTo>
                    <a:pt x="247650" y="1047750"/>
                  </a:lnTo>
                  <a:lnTo>
                    <a:pt x="227855" y="1031825"/>
                  </a:lnTo>
                  <a:lnTo>
                    <a:pt x="210740" y="1013221"/>
                  </a:lnTo>
                  <a:lnTo>
                    <a:pt x="195411" y="992832"/>
                  </a:lnTo>
                  <a:lnTo>
                    <a:pt x="180975" y="971550"/>
                  </a:lnTo>
                  <a:lnTo>
                    <a:pt x="85725" y="981075"/>
                  </a:lnTo>
                  <a:lnTo>
                    <a:pt x="28575" y="866775"/>
                  </a:lnTo>
                  <a:lnTo>
                    <a:pt x="104775" y="790575"/>
                  </a:lnTo>
                  <a:lnTo>
                    <a:pt x="97780" y="767655"/>
                  </a:lnTo>
                  <a:lnTo>
                    <a:pt x="91678" y="742950"/>
                  </a:lnTo>
                  <a:lnTo>
                    <a:pt x="87362" y="718244"/>
                  </a:lnTo>
                  <a:lnTo>
                    <a:pt x="85725" y="695325"/>
                  </a:lnTo>
                  <a:lnTo>
                    <a:pt x="0" y="647700"/>
                  </a:lnTo>
                  <a:lnTo>
                    <a:pt x="9525" y="523875"/>
                  </a:lnTo>
                  <a:lnTo>
                    <a:pt x="104775" y="495300"/>
                  </a:lnTo>
                  <a:lnTo>
                    <a:pt x="113407" y="473868"/>
                  </a:lnTo>
                  <a:lnTo>
                    <a:pt x="123825" y="452437"/>
                  </a:lnTo>
                  <a:lnTo>
                    <a:pt x="134242" y="431006"/>
                  </a:lnTo>
                  <a:lnTo>
                    <a:pt x="142875" y="409575"/>
                  </a:lnTo>
                  <a:lnTo>
                    <a:pt x="95250" y="323850"/>
                  </a:lnTo>
                  <a:lnTo>
                    <a:pt x="161925" y="219075"/>
                  </a:lnTo>
                  <a:lnTo>
                    <a:pt x="257175" y="247650"/>
                  </a:lnTo>
                  <a:lnTo>
                    <a:pt x="278606" y="227855"/>
                  </a:lnTo>
                  <a:lnTo>
                    <a:pt x="300037" y="210740"/>
                  </a:lnTo>
                  <a:lnTo>
                    <a:pt x="321468" y="195411"/>
                  </a:lnTo>
                  <a:lnTo>
                    <a:pt x="342900" y="180975"/>
                  </a:lnTo>
                  <a:lnTo>
                    <a:pt x="333375" y="85725"/>
                  </a:lnTo>
                  <a:lnTo>
                    <a:pt x="447675" y="28575"/>
                  </a:lnTo>
                  <a:lnTo>
                    <a:pt x="523875" y="104775"/>
                  </a:lnTo>
                  <a:lnTo>
                    <a:pt x="545455" y="97780"/>
                  </a:lnTo>
                  <a:lnTo>
                    <a:pt x="567928" y="91678"/>
                  </a:lnTo>
                  <a:lnTo>
                    <a:pt x="592187" y="87362"/>
                  </a:lnTo>
                  <a:lnTo>
                    <a:pt x="619125" y="85725"/>
                  </a:lnTo>
                  <a:lnTo>
                    <a:pt x="666750" y="0"/>
                  </a:lnTo>
                  <a:lnTo>
                    <a:pt x="790575" y="9525"/>
                  </a:lnTo>
                  <a:lnTo>
                    <a:pt x="819150" y="104775"/>
                  </a:lnTo>
                  <a:lnTo>
                    <a:pt x="840581" y="113407"/>
                  </a:lnTo>
                  <a:lnTo>
                    <a:pt x="862012" y="123825"/>
                  </a:lnTo>
                  <a:lnTo>
                    <a:pt x="883443" y="134242"/>
                  </a:lnTo>
                  <a:lnTo>
                    <a:pt x="904875" y="142875"/>
                  </a:lnTo>
                  <a:lnTo>
                    <a:pt x="990600" y="95250"/>
                  </a:lnTo>
                  <a:lnTo>
                    <a:pt x="1095375" y="161925"/>
                  </a:lnTo>
                  <a:lnTo>
                    <a:pt x="1066800" y="257175"/>
                  </a:lnTo>
                  <a:lnTo>
                    <a:pt x="1082575" y="278606"/>
                  </a:lnTo>
                  <a:lnTo>
                    <a:pt x="1100137" y="300037"/>
                  </a:lnTo>
                  <a:lnTo>
                    <a:pt x="1117699" y="321468"/>
                  </a:lnTo>
                  <a:lnTo>
                    <a:pt x="1133475" y="342900"/>
                  </a:lnTo>
                  <a:lnTo>
                    <a:pt x="1228725" y="333375"/>
                  </a:lnTo>
                  <a:lnTo>
                    <a:pt x="1276350" y="447675"/>
                  </a:lnTo>
                  <a:lnTo>
                    <a:pt x="1209675" y="523875"/>
                  </a:lnTo>
                  <a:close/>
                </a:path>
                <a:path w="1314450" h="1314450">
                  <a:moveTo>
                    <a:pt x="1114425" y="657225"/>
                  </a:moveTo>
                  <a:lnTo>
                    <a:pt x="1112115" y="704740"/>
                  </a:lnTo>
                  <a:lnTo>
                    <a:pt x="1105327" y="750707"/>
                  </a:lnTo>
                  <a:lnTo>
                    <a:pt x="1094270" y="794916"/>
                  </a:lnTo>
                  <a:lnTo>
                    <a:pt x="1079152" y="837158"/>
                  </a:lnTo>
                  <a:lnTo>
                    <a:pt x="1060184" y="877223"/>
                  </a:lnTo>
                  <a:lnTo>
                    <a:pt x="1037573" y="914902"/>
                  </a:lnTo>
                  <a:lnTo>
                    <a:pt x="1011531" y="949986"/>
                  </a:lnTo>
                  <a:lnTo>
                    <a:pt x="982265" y="982265"/>
                  </a:lnTo>
                  <a:lnTo>
                    <a:pt x="949986" y="1011531"/>
                  </a:lnTo>
                  <a:lnTo>
                    <a:pt x="914902" y="1037573"/>
                  </a:lnTo>
                  <a:lnTo>
                    <a:pt x="877223" y="1060184"/>
                  </a:lnTo>
                  <a:lnTo>
                    <a:pt x="837158" y="1079152"/>
                  </a:lnTo>
                  <a:lnTo>
                    <a:pt x="794916" y="1094270"/>
                  </a:lnTo>
                  <a:lnTo>
                    <a:pt x="750707" y="1105327"/>
                  </a:lnTo>
                  <a:lnTo>
                    <a:pt x="704740" y="1112115"/>
                  </a:lnTo>
                  <a:lnTo>
                    <a:pt x="657225" y="1114425"/>
                  </a:lnTo>
                  <a:lnTo>
                    <a:pt x="609709" y="1112115"/>
                  </a:lnTo>
                  <a:lnTo>
                    <a:pt x="563742" y="1105327"/>
                  </a:lnTo>
                  <a:lnTo>
                    <a:pt x="519533" y="1094270"/>
                  </a:lnTo>
                  <a:lnTo>
                    <a:pt x="477291" y="1079152"/>
                  </a:lnTo>
                  <a:lnTo>
                    <a:pt x="437226" y="1060184"/>
                  </a:lnTo>
                  <a:lnTo>
                    <a:pt x="399547" y="1037573"/>
                  </a:lnTo>
                  <a:lnTo>
                    <a:pt x="364463" y="1011531"/>
                  </a:lnTo>
                  <a:lnTo>
                    <a:pt x="332184" y="982265"/>
                  </a:lnTo>
                  <a:lnTo>
                    <a:pt x="302918" y="949986"/>
                  </a:lnTo>
                  <a:lnTo>
                    <a:pt x="276876" y="914902"/>
                  </a:lnTo>
                  <a:lnTo>
                    <a:pt x="254265" y="877223"/>
                  </a:lnTo>
                  <a:lnTo>
                    <a:pt x="235297" y="837158"/>
                  </a:lnTo>
                  <a:lnTo>
                    <a:pt x="220179" y="794916"/>
                  </a:lnTo>
                  <a:lnTo>
                    <a:pt x="209122" y="750707"/>
                  </a:lnTo>
                  <a:lnTo>
                    <a:pt x="202334" y="704740"/>
                  </a:lnTo>
                  <a:lnTo>
                    <a:pt x="200025" y="657225"/>
                  </a:lnTo>
                  <a:lnTo>
                    <a:pt x="202334" y="609709"/>
                  </a:lnTo>
                  <a:lnTo>
                    <a:pt x="209122" y="563742"/>
                  </a:lnTo>
                  <a:lnTo>
                    <a:pt x="220179" y="519533"/>
                  </a:lnTo>
                  <a:lnTo>
                    <a:pt x="235297" y="477291"/>
                  </a:lnTo>
                  <a:lnTo>
                    <a:pt x="254265" y="437226"/>
                  </a:lnTo>
                  <a:lnTo>
                    <a:pt x="276876" y="399547"/>
                  </a:lnTo>
                  <a:lnTo>
                    <a:pt x="302918" y="364463"/>
                  </a:lnTo>
                  <a:lnTo>
                    <a:pt x="332184" y="332184"/>
                  </a:lnTo>
                  <a:lnTo>
                    <a:pt x="364463" y="302918"/>
                  </a:lnTo>
                  <a:lnTo>
                    <a:pt x="399547" y="276876"/>
                  </a:lnTo>
                  <a:lnTo>
                    <a:pt x="437226" y="254265"/>
                  </a:lnTo>
                  <a:lnTo>
                    <a:pt x="477291" y="235297"/>
                  </a:lnTo>
                  <a:lnTo>
                    <a:pt x="519533" y="220179"/>
                  </a:lnTo>
                  <a:lnTo>
                    <a:pt x="563742" y="209122"/>
                  </a:lnTo>
                  <a:lnTo>
                    <a:pt x="609709" y="202334"/>
                  </a:lnTo>
                  <a:lnTo>
                    <a:pt x="657225" y="200025"/>
                  </a:lnTo>
                  <a:lnTo>
                    <a:pt x="704740" y="202334"/>
                  </a:lnTo>
                  <a:lnTo>
                    <a:pt x="750707" y="209122"/>
                  </a:lnTo>
                  <a:lnTo>
                    <a:pt x="794916" y="220179"/>
                  </a:lnTo>
                  <a:lnTo>
                    <a:pt x="837158" y="235297"/>
                  </a:lnTo>
                  <a:lnTo>
                    <a:pt x="877223" y="254265"/>
                  </a:lnTo>
                  <a:lnTo>
                    <a:pt x="914902" y="276876"/>
                  </a:lnTo>
                  <a:lnTo>
                    <a:pt x="949986" y="302918"/>
                  </a:lnTo>
                  <a:lnTo>
                    <a:pt x="982265" y="332184"/>
                  </a:lnTo>
                  <a:lnTo>
                    <a:pt x="1011531" y="364463"/>
                  </a:lnTo>
                  <a:lnTo>
                    <a:pt x="1037573" y="399547"/>
                  </a:lnTo>
                  <a:lnTo>
                    <a:pt x="1060184" y="437226"/>
                  </a:lnTo>
                  <a:lnTo>
                    <a:pt x="1079152" y="477291"/>
                  </a:lnTo>
                  <a:lnTo>
                    <a:pt x="1094270" y="519533"/>
                  </a:lnTo>
                  <a:lnTo>
                    <a:pt x="1105327" y="563742"/>
                  </a:lnTo>
                  <a:lnTo>
                    <a:pt x="1112115" y="609709"/>
                  </a:lnTo>
                  <a:lnTo>
                    <a:pt x="1114425" y="657225"/>
                  </a:lnTo>
                  <a:close/>
                </a:path>
              </a:pathLst>
            </a:custGeom>
            <a:ln w="9525">
              <a:solidFill>
                <a:srgbClr val="CDCDC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3" name="object 43"/>
          <p:cNvSpPr txBox="1"/>
          <p:nvPr/>
        </p:nvSpPr>
        <p:spPr>
          <a:xfrm>
            <a:off x="6364535" y="3766294"/>
            <a:ext cx="30797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solidFill>
                  <a:srgbClr val="FFFFFF"/>
                </a:solidFill>
                <a:latin typeface="Arial MT"/>
                <a:cs typeface="Arial MT"/>
              </a:rPr>
              <a:t>05</a:t>
            </a:r>
            <a:endParaRPr sz="2000">
              <a:latin typeface="Arial MT"/>
              <a:cs typeface="Arial MT"/>
            </a:endParaRPr>
          </a:p>
        </p:txBody>
      </p:sp>
      <p:grpSp>
        <p:nvGrpSpPr>
          <p:cNvPr id="44" name="object 44"/>
          <p:cNvGrpSpPr/>
          <p:nvPr/>
        </p:nvGrpSpPr>
        <p:grpSpPr>
          <a:xfrm>
            <a:off x="5854255" y="5100637"/>
            <a:ext cx="1323975" cy="1323975"/>
            <a:chOff x="5854255" y="5100637"/>
            <a:chExt cx="1323975" cy="1323975"/>
          </a:xfrm>
        </p:grpSpPr>
        <p:sp>
          <p:nvSpPr>
            <p:cNvPr id="45" name="object 45"/>
            <p:cNvSpPr/>
            <p:nvPr/>
          </p:nvSpPr>
          <p:spPr>
            <a:xfrm>
              <a:off x="5859017" y="5105400"/>
              <a:ext cx="1314450" cy="1314450"/>
            </a:xfrm>
            <a:custGeom>
              <a:avLst/>
              <a:gdLst/>
              <a:ahLst/>
              <a:cxnLst/>
              <a:rect l="l" t="t" r="r" b="b"/>
              <a:pathLst>
                <a:path w="1314450" h="1314450">
                  <a:moveTo>
                    <a:pt x="819150" y="104775"/>
                  </a:moveTo>
                  <a:lnTo>
                    <a:pt x="523875" y="104775"/>
                  </a:lnTo>
                  <a:lnTo>
                    <a:pt x="545455" y="97780"/>
                  </a:lnTo>
                  <a:lnTo>
                    <a:pt x="567928" y="91678"/>
                  </a:lnTo>
                  <a:lnTo>
                    <a:pt x="592187" y="87362"/>
                  </a:lnTo>
                  <a:lnTo>
                    <a:pt x="619125" y="85725"/>
                  </a:lnTo>
                  <a:lnTo>
                    <a:pt x="666750" y="0"/>
                  </a:lnTo>
                  <a:lnTo>
                    <a:pt x="790575" y="9525"/>
                  </a:lnTo>
                  <a:lnTo>
                    <a:pt x="819150" y="104775"/>
                  </a:lnTo>
                  <a:close/>
                </a:path>
                <a:path w="1314450" h="1314450">
                  <a:moveTo>
                    <a:pt x="451200" y="247650"/>
                  </a:moveTo>
                  <a:lnTo>
                    <a:pt x="257175" y="247650"/>
                  </a:lnTo>
                  <a:lnTo>
                    <a:pt x="278606" y="227855"/>
                  </a:lnTo>
                  <a:lnTo>
                    <a:pt x="300037" y="210740"/>
                  </a:lnTo>
                  <a:lnTo>
                    <a:pt x="321468" y="195411"/>
                  </a:lnTo>
                  <a:lnTo>
                    <a:pt x="342900" y="180975"/>
                  </a:lnTo>
                  <a:lnTo>
                    <a:pt x="333375" y="85725"/>
                  </a:lnTo>
                  <a:lnTo>
                    <a:pt x="447675" y="28575"/>
                  </a:lnTo>
                  <a:lnTo>
                    <a:pt x="523875" y="104775"/>
                  </a:lnTo>
                  <a:lnTo>
                    <a:pt x="819150" y="104775"/>
                  </a:lnTo>
                  <a:lnTo>
                    <a:pt x="840581" y="113407"/>
                  </a:lnTo>
                  <a:lnTo>
                    <a:pt x="883443" y="134242"/>
                  </a:lnTo>
                  <a:lnTo>
                    <a:pt x="904875" y="142875"/>
                  </a:lnTo>
                  <a:lnTo>
                    <a:pt x="1065439" y="142875"/>
                  </a:lnTo>
                  <a:lnTo>
                    <a:pt x="1095375" y="161925"/>
                  </a:lnTo>
                  <a:lnTo>
                    <a:pt x="1083945" y="200025"/>
                  </a:lnTo>
                  <a:lnTo>
                    <a:pt x="657225" y="200025"/>
                  </a:lnTo>
                  <a:lnTo>
                    <a:pt x="609709" y="202334"/>
                  </a:lnTo>
                  <a:lnTo>
                    <a:pt x="563742" y="209122"/>
                  </a:lnTo>
                  <a:lnTo>
                    <a:pt x="519533" y="220179"/>
                  </a:lnTo>
                  <a:lnTo>
                    <a:pt x="477291" y="235297"/>
                  </a:lnTo>
                  <a:lnTo>
                    <a:pt x="451200" y="247650"/>
                  </a:lnTo>
                  <a:close/>
                </a:path>
                <a:path w="1314450" h="1314450">
                  <a:moveTo>
                    <a:pt x="1065439" y="142875"/>
                  </a:moveTo>
                  <a:lnTo>
                    <a:pt x="904875" y="142875"/>
                  </a:lnTo>
                  <a:lnTo>
                    <a:pt x="990600" y="95250"/>
                  </a:lnTo>
                  <a:lnTo>
                    <a:pt x="1065439" y="142875"/>
                  </a:lnTo>
                  <a:close/>
                </a:path>
                <a:path w="1314450" h="1314450">
                  <a:moveTo>
                    <a:pt x="657225" y="1114425"/>
                  </a:moveTo>
                  <a:lnTo>
                    <a:pt x="609709" y="1112115"/>
                  </a:lnTo>
                  <a:lnTo>
                    <a:pt x="563742" y="1105327"/>
                  </a:lnTo>
                  <a:lnTo>
                    <a:pt x="519533" y="1094270"/>
                  </a:lnTo>
                  <a:lnTo>
                    <a:pt x="477291" y="1079152"/>
                  </a:lnTo>
                  <a:lnTo>
                    <a:pt x="437226" y="1060184"/>
                  </a:lnTo>
                  <a:lnTo>
                    <a:pt x="399547" y="1037573"/>
                  </a:lnTo>
                  <a:lnTo>
                    <a:pt x="364463" y="1011531"/>
                  </a:lnTo>
                  <a:lnTo>
                    <a:pt x="332184" y="982265"/>
                  </a:lnTo>
                  <a:lnTo>
                    <a:pt x="302918" y="949986"/>
                  </a:lnTo>
                  <a:lnTo>
                    <a:pt x="276876" y="914902"/>
                  </a:lnTo>
                  <a:lnTo>
                    <a:pt x="254265" y="877223"/>
                  </a:lnTo>
                  <a:lnTo>
                    <a:pt x="235297" y="837158"/>
                  </a:lnTo>
                  <a:lnTo>
                    <a:pt x="220179" y="794916"/>
                  </a:lnTo>
                  <a:lnTo>
                    <a:pt x="209122" y="750707"/>
                  </a:lnTo>
                  <a:lnTo>
                    <a:pt x="202334" y="704740"/>
                  </a:lnTo>
                  <a:lnTo>
                    <a:pt x="200025" y="657225"/>
                  </a:lnTo>
                  <a:lnTo>
                    <a:pt x="202334" y="609709"/>
                  </a:lnTo>
                  <a:lnTo>
                    <a:pt x="209122" y="563742"/>
                  </a:lnTo>
                  <a:lnTo>
                    <a:pt x="220179" y="519533"/>
                  </a:lnTo>
                  <a:lnTo>
                    <a:pt x="235297" y="477291"/>
                  </a:lnTo>
                  <a:lnTo>
                    <a:pt x="254265" y="437226"/>
                  </a:lnTo>
                  <a:lnTo>
                    <a:pt x="276876" y="399547"/>
                  </a:lnTo>
                  <a:lnTo>
                    <a:pt x="302918" y="364463"/>
                  </a:lnTo>
                  <a:lnTo>
                    <a:pt x="332184" y="332184"/>
                  </a:lnTo>
                  <a:lnTo>
                    <a:pt x="364463" y="302918"/>
                  </a:lnTo>
                  <a:lnTo>
                    <a:pt x="399547" y="276876"/>
                  </a:lnTo>
                  <a:lnTo>
                    <a:pt x="437226" y="254265"/>
                  </a:lnTo>
                  <a:lnTo>
                    <a:pt x="477291" y="235297"/>
                  </a:lnTo>
                  <a:lnTo>
                    <a:pt x="519533" y="220179"/>
                  </a:lnTo>
                  <a:lnTo>
                    <a:pt x="563742" y="209122"/>
                  </a:lnTo>
                  <a:lnTo>
                    <a:pt x="609709" y="202334"/>
                  </a:lnTo>
                  <a:lnTo>
                    <a:pt x="657225" y="200025"/>
                  </a:lnTo>
                  <a:lnTo>
                    <a:pt x="704740" y="202334"/>
                  </a:lnTo>
                  <a:lnTo>
                    <a:pt x="750707" y="209122"/>
                  </a:lnTo>
                  <a:lnTo>
                    <a:pt x="794916" y="220179"/>
                  </a:lnTo>
                  <a:lnTo>
                    <a:pt x="837158" y="235297"/>
                  </a:lnTo>
                  <a:lnTo>
                    <a:pt x="877223" y="254265"/>
                  </a:lnTo>
                  <a:lnTo>
                    <a:pt x="914902" y="276876"/>
                  </a:lnTo>
                  <a:lnTo>
                    <a:pt x="949986" y="302918"/>
                  </a:lnTo>
                  <a:lnTo>
                    <a:pt x="982265" y="332184"/>
                  </a:lnTo>
                  <a:lnTo>
                    <a:pt x="1011531" y="364463"/>
                  </a:lnTo>
                  <a:lnTo>
                    <a:pt x="1037573" y="399547"/>
                  </a:lnTo>
                  <a:lnTo>
                    <a:pt x="1060184" y="437226"/>
                  </a:lnTo>
                  <a:lnTo>
                    <a:pt x="1079152" y="477291"/>
                  </a:lnTo>
                  <a:lnTo>
                    <a:pt x="1094270" y="519533"/>
                  </a:lnTo>
                  <a:lnTo>
                    <a:pt x="1105327" y="563742"/>
                  </a:lnTo>
                  <a:lnTo>
                    <a:pt x="1112115" y="609709"/>
                  </a:lnTo>
                  <a:lnTo>
                    <a:pt x="1114425" y="657225"/>
                  </a:lnTo>
                  <a:lnTo>
                    <a:pt x="1112115" y="704740"/>
                  </a:lnTo>
                  <a:lnTo>
                    <a:pt x="1105327" y="750707"/>
                  </a:lnTo>
                  <a:lnTo>
                    <a:pt x="1094270" y="794916"/>
                  </a:lnTo>
                  <a:lnTo>
                    <a:pt x="1079152" y="837158"/>
                  </a:lnTo>
                  <a:lnTo>
                    <a:pt x="1060184" y="877223"/>
                  </a:lnTo>
                  <a:lnTo>
                    <a:pt x="1037573" y="914902"/>
                  </a:lnTo>
                  <a:lnTo>
                    <a:pt x="1011531" y="949986"/>
                  </a:lnTo>
                  <a:lnTo>
                    <a:pt x="982265" y="982265"/>
                  </a:lnTo>
                  <a:lnTo>
                    <a:pt x="949986" y="1011531"/>
                  </a:lnTo>
                  <a:lnTo>
                    <a:pt x="914902" y="1037573"/>
                  </a:lnTo>
                  <a:lnTo>
                    <a:pt x="877223" y="1060184"/>
                  </a:lnTo>
                  <a:lnTo>
                    <a:pt x="837158" y="1079152"/>
                  </a:lnTo>
                  <a:lnTo>
                    <a:pt x="794916" y="1094270"/>
                  </a:lnTo>
                  <a:lnTo>
                    <a:pt x="750707" y="1105327"/>
                  </a:lnTo>
                  <a:lnTo>
                    <a:pt x="704740" y="1112115"/>
                  </a:lnTo>
                  <a:lnTo>
                    <a:pt x="657225" y="1114425"/>
                  </a:lnTo>
                  <a:close/>
                </a:path>
                <a:path w="1314450" h="1314450">
                  <a:moveTo>
                    <a:pt x="996633" y="1114425"/>
                  </a:moveTo>
                  <a:lnTo>
                    <a:pt x="657225" y="1114425"/>
                  </a:lnTo>
                  <a:lnTo>
                    <a:pt x="704740" y="1112115"/>
                  </a:lnTo>
                  <a:lnTo>
                    <a:pt x="750707" y="1105327"/>
                  </a:lnTo>
                  <a:lnTo>
                    <a:pt x="794916" y="1094270"/>
                  </a:lnTo>
                  <a:lnTo>
                    <a:pt x="837158" y="1079152"/>
                  </a:lnTo>
                  <a:lnTo>
                    <a:pt x="877223" y="1060184"/>
                  </a:lnTo>
                  <a:lnTo>
                    <a:pt x="914902" y="1037573"/>
                  </a:lnTo>
                  <a:lnTo>
                    <a:pt x="949986" y="1011531"/>
                  </a:lnTo>
                  <a:lnTo>
                    <a:pt x="982265" y="982265"/>
                  </a:lnTo>
                  <a:lnTo>
                    <a:pt x="1011531" y="949986"/>
                  </a:lnTo>
                  <a:lnTo>
                    <a:pt x="1037573" y="914902"/>
                  </a:lnTo>
                  <a:lnTo>
                    <a:pt x="1060184" y="877223"/>
                  </a:lnTo>
                  <a:lnTo>
                    <a:pt x="1079152" y="837158"/>
                  </a:lnTo>
                  <a:lnTo>
                    <a:pt x="1094270" y="794916"/>
                  </a:lnTo>
                  <a:lnTo>
                    <a:pt x="1105327" y="750707"/>
                  </a:lnTo>
                  <a:lnTo>
                    <a:pt x="1112115" y="704740"/>
                  </a:lnTo>
                  <a:lnTo>
                    <a:pt x="1114425" y="657225"/>
                  </a:lnTo>
                  <a:lnTo>
                    <a:pt x="1112115" y="609709"/>
                  </a:lnTo>
                  <a:lnTo>
                    <a:pt x="1105327" y="563742"/>
                  </a:lnTo>
                  <a:lnTo>
                    <a:pt x="1094270" y="519533"/>
                  </a:lnTo>
                  <a:lnTo>
                    <a:pt x="1079152" y="477291"/>
                  </a:lnTo>
                  <a:lnTo>
                    <a:pt x="1060184" y="437226"/>
                  </a:lnTo>
                  <a:lnTo>
                    <a:pt x="1037573" y="399547"/>
                  </a:lnTo>
                  <a:lnTo>
                    <a:pt x="1011531" y="364463"/>
                  </a:lnTo>
                  <a:lnTo>
                    <a:pt x="982265" y="332184"/>
                  </a:lnTo>
                  <a:lnTo>
                    <a:pt x="949986" y="302918"/>
                  </a:lnTo>
                  <a:lnTo>
                    <a:pt x="914902" y="276876"/>
                  </a:lnTo>
                  <a:lnTo>
                    <a:pt x="877223" y="254265"/>
                  </a:lnTo>
                  <a:lnTo>
                    <a:pt x="837158" y="235297"/>
                  </a:lnTo>
                  <a:lnTo>
                    <a:pt x="794916" y="220179"/>
                  </a:lnTo>
                  <a:lnTo>
                    <a:pt x="750707" y="209122"/>
                  </a:lnTo>
                  <a:lnTo>
                    <a:pt x="704740" y="202334"/>
                  </a:lnTo>
                  <a:lnTo>
                    <a:pt x="657225" y="200025"/>
                  </a:lnTo>
                  <a:lnTo>
                    <a:pt x="1083945" y="200025"/>
                  </a:lnTo>
                  <a:lnTo>
                    <a:pt x="1066800" y="257175"/>
                  </a:lnTo>
                  <a:lnTo>
                    <a:pt x="1082575" y="278606"/>
                  </a:lnTo>
                  <a:lnTo>
                    <a:pt x="1117699" y="321468"/>
                  </a:lnTo>
                  <a:lnTo>
                    <a:pt x="1133475" y="342900"/>
                  </a:lnTo>
                  <a:lnTo>
                    <a:pt x="1232693" y="342900"/>
                  </a:lnTo>
                  <a:lnTo>
                    <a:pt x="1276350" y="447675"/>
                  </a:lnTo>
                  <a:lnTo>
                    <a:pt x="1209675" y="523875"/>
                  </a:lnTo>
                  <a:lnTo>
                    <a:pt x="1215330" y="545455"/>
                  </a:lnTo>
                  <a:lnTo>
                    <a:pt x="1219200" y="567928"/>
                  </a:lnTo>
                  <a:lnTo>
                    <a:pt x="1223069" y="592187"/>
                  </a:lnTo>
                  <a:lnTo>
                    <a:pt x="1228725" y="619125"/>
                  </a:lnTo>
                  <a:lnTo>
                    <a:pt x="1314450" y="666750"/>
                  </a:lnTo>
                  <a:lnTo>
                    <a:pt x="1295400" y="790575"/>
                  </a:lnTo>
                  <a:lnTo>
                    <a:pt x="1200150" y="819150"/>
                  </a:lnTo>
                  <a:lnTo>
                    <a:pt x="1171575" y="904875"/>
                  </a:lnTo>
                  <a:lnTo>
                    <a:pt x="1219200" y="990600"/>
                  </a:lnTo>
                  <a:lnTo>
                    <a:pt x="1163781" y="1066800"/>
                  </a:lnTo>
                  <a:lnTo>
                    <a:pt x="1047750" y="1066800"/>
                  </a:lnTo>
                  <a:lnTo>
                    <a:pt x="1031825" y="1082575"/>
                  </a:lnTo>
                  <a:lnTo>
                    <a:pt x="1013221" y="1100137"/>
                  </a:lnTo>
                  <a:lnTo>
                    <a:pt x="996633" y="1114425"/>
                  </a:lnTo>
                  <a:close/>
                </a:path>
                <a:path w="1314450" h="1314450">
                  <a:moveTo>
                    <a:pt x="85725" y="981075"/>
                  </a:moveTo>
                  <a:lnTo>
                    <a:pt x="28575" y="866775"/>
                  </a:lnTo>
                  <a:lnTo>
                    <a:pt x="104775" y="790575"/>
                  </a:lnTo>
                  <a:lnTo>
                    <a:pt x="97780" y="767655"/>
                  </a:lnTo>
                  <a:lnTo>
                    <a:pt x="91678" y="742950"/>
                  </a:lnTo>
                  <a:lnTo>
                    <a:pt x="87362" y="718244"/>
                  </a:lnTo>
                  <a:lnTo>
                    <a:pt x="85725" y="695325"/>
                  </a:lnTo>
                  <a:lnTo>
                    <a:pt x="0" y="647700"/>
                  </a:lnTo>
                  <a:lnTo>
                    <a:pt x="9525" y="523875"/>
                  </a:lnTo>
                  <a:lnTo>
                    <a:pt x="104775" y="495300"/>
                  </a:lnTo>
                  <a:lnTo>
                    <a:pt x="113407" y="473868"/>
                  </a:lnTo>
                  <a:lnTo>
                    <a:pt x="134242" y="431006"/>
                  </a:lnTo>
                  <a:lnTo>
                    <a:pt x="142875" y="409575"/>
                  </a:lnTo>
                  <a:lnTo>
                    <a:pt x="95250" y="323850"/>
                  </a:lnTo>
                  <a:lnTo>
                    <a:pt x="161925" y="219075"/>
                  </a:lnTo>
                  <a:lnTo>
                    <a:pt x="257175" y="247650"/>
                  </a:lnTo>
                  <a:lnTo>
                    <a:pt x="451200" y="247650"/>
                  </a:lnTo>
                  <a:lnTo>
                    <a:pt x="437226" y="254265"/>
                  </a:lnTo>
                  <a:lnTo>
                    <a:pt x="399547" y="276876"/>
                  </a:lnTo>
                  <a:lnTo>
                    <a:pt x="364463" y="302918"/>
                  </a:lnTo>
                  <a:lnTo>
                    <a:pt x="332184" y="332184"/>
                  </a:lnTo>
                  <a:lnTo>
                    <a:pt x="302918" y="364463"/>
                  </a:lnTo>
                  <a:lnTo>
                    <a:pt x="276876" y="399547"/>
                  </a:lnTo>
                  <a:lnTo>
                    <a:pt x="254265" y="437226"/>
                  </a:lnTo>
                  <a:lnTo>
                    <a:pt x="235297" y="477291"/>
                  </a:lnTo>
                  <a:lnTo>
                    <a:pt x="220179" y="519533"/>
                  </a:lnTo>
                  <a:lnTo>
                    <a:pt x="209122" y="563742"/>
                  </a:lnTo>
                  <a:lnTo>
                    <a:pt x="202334" y="609709"/>
                  </a:lnTo>
                  <a:lnTo>
                    <a:pt x="200025" y="657225"/>
                  </a:lnTo>
                  <a:lnTo>
                    <a:pt x="202334" y="704740"/>
                  </a:lnTo>
                  <a:lnTo>
                    <a:pt x="209122" y="750707"/>
                  </a:lnTo>
                  <a:lnTo>
                    <a:pt x="220179" y="794916"/>
                  </a:lnTo>
                  <a:lnTo>
                    <a:pt x="235297" y="837158"/>
                  </a:lnTo>
                  <a:lnTo>
                    <a:pt x="254265" y="877223"/>
                  </a:lnTo>
                  <a:lnTo>
                    <a:pt x="276876" y="914902"/>
                  </a:lnTo>
                  <a:lnTo>
                    <a:pt x="302918" y="949986"/>
                  </a:lnTo>
                  <a:lnTo>
                    <a:pt x="322469" y="971550"/>
                  </a:lnTo>
                  <a:lnTo>
                    <a:pt x="180975" y="971550"/>
                  </a:lnTo>
                  <a:lnTo>
                    <a:pt x="85725" y="981075"/>
                  </a:lnTo>
                  <a:close/>
                </a:path>
                <a:path w="1314450" h="1314450">
                  <a:moveTo>
                    <a:pt x="1232693" y="342900"/>
                  </a:moveTo>
                  <a:lnTo>
                    <a:pt x="1133475" y="342900"/>
                  </a:lnTo>
                  <a:lnTo>
                    <a:pt x="1228725" y="333375"/>
                  </a:lnTo>
                  <a:lnTo>
                    <a:pt x="1232693" y="342900"/>
                  </a:lnTo>
                  <a:close/>
                </a:path>
                <a:path w="1314450" h="1314450">
                  <a:moveTo>
                    <a:pt x="323850" y="1219200"/>
                  </a:moveTo>
                  <a:lnTo>
                    <a:pt x="219075" y="1143000"/>
                  </a:lnTo>
                  <a:lnTo>
                    <a:pt x="247650" y="1047750"/>
                  </a:lnTo>
                  <a:lnTo>
                    <a:pt x="227855" y="1031825"/>
                  </a:lnTo>
                  <a:lnTo>
                    <a:pt x="210740" y="1013221"/>
                  </a:lnTo>
                  <a:lnTo>
                    <a:pt x="195411" y="992832"/>
                  </a:lnTo>
                  <a:lnTo>
                    <a:pt x="180975" y="971550"/>
                  </a:lnTo>
                  <a:lnTo>
                    <a:pt x="322469" y="971550"/>
                  </a:lnTo>
                  <a:lnTo>
                    <a:pt x="332184" y="982265"/>
                  </a:lnTo>
                  <a:lnTo>
                    <a:pt x="364463" y="1011531"/>
                  </a:lnTo>
                  <a:lnTo>
                    <a:pt x="399547" y="1037573"/>
                  </a:lnTo>
                  <a:lnTo>
                    <a:pt x="437226" y="1060184"/>
                  </a:lnTo>
                  <a:lnTo>
                    <a:pt x="477291" y="1079152"/>
                  </a:lnTo>
                  <a:lnTo>
                    <a:pt x="519533" y="1094270"/>
                  </a:lnTo>
                  <a:lnTo>
                    <a:pt x="563742" y="1105327"/>
                  </a:lnTo>
                  <a:lnTo>
                    <a:pt x="609709" y="1112115"/>
                  </a:lnTo>
                  <a:lnTo>
                    <a:pt x="657225" y="1114425"/>
                  </a:lnTo>
                  <a:lnTo>
                    <a:pt x="996633" y="1114425"/>
                  </a:lnTo>
                  <a:lnTo>
                    <a:pt x="992832" y="1117699"/>
                  </a:lnTo>
                  <a:lnTo>
                    <a:pt x="971550" y="1133475"/>
                  </a:lnTo>
                  <a:lnTo>
                    <a:pt x="975360" y="1171575"/>
                  </a:lnTo>
                  <a:lnTo>
                    <a:pt x="409575" y="1171575"/>
                  </a:lnTo>
                  <a:lnTo>
                    <a:pt x="323850" y="1219200"/>
                  </a:lnTo>
                  <a:close/>
                </a:path>
                <a:path w="1314450" h="1314450">
                  <a:moveTo>
                    <a:pt x="1143000" y="1095375"/>
                  </a:moveTo>
                  <a:lnTo>
                    <a:pt x="1047750" y="1066800"/>
                  </a:lnTo>
                  <a:lnTo>
                    <a:pt x="1163781" y="1066800"/>
                  </a:lnTo>
                  <a:lnTo>
                    <a:pt x="1143000" y="1095375"/>
                  </a:lnTo>
                  <a:close/>
                </a:path>
                <a:path w="1314450" h="1314450">
                  <a:moveTo>
                    <a:pt x="647700" y="1314450"/>
                  </a:moveTo>
                  <a:lnTo>
                    <a:pt x="523875" y="1295400"/>
                  </a:lnTo>
                  <a:lnTo>
                    <a:pt x="495300" y="1200150"/>
                  </a:lnTo>
                  <a:lnTo>
                    <a:pt x="409575" y="1171575"/>
                  </a:lnTo>
                  <a:lnTo>
                    <a:pt x="975360" y="1171575"/>
                  </a:lnTo>
                  <a:lnTo>
                    <a:pt x="979170" y="1209675"/>
                  </a:lnTo>
                  <a:lnTo>
                    <a:pt x="790575" y="1209675"/>
                  </a:lnTo>
                  <a:lnTo>
                    <a:pt x="767655" y="1215330"/>
                  </a:lnTo>
                  <a:lnTo>
                    <a:pt x="718244" y="1223069"/>
                  </a:lnTo>
                  <a:lnTo>
                    <a:pt x="695325" y="1228725"/>
                  </a:lnTo>
                  <a:lnTo>
                    <a:pt x="647700" y="1314450"/>
                  </a:lnTo>
                  <a:close/>
                </a:path>
                <a:path w="1314450" h="1314450">
                  <a:moveTo>
                    <a:pt x="866775" y="1276350"/>
                  </a:moveTo>
                  <a:lnTo>
                    <a:pt x="790575" y="1209675"/>
                  </a:lnTo>
                  <a:lnTo>
                    <a:pt x="979170" y="1209675"/>
                  </a:lnTo>
                  <a:lnTo>
                    <a:pt x="981075" y="1228725"/>
                  </a:lnTo>
                  <a:lnTo>
                    <a:pt x="866775" y="1276350"/>
                  </a:lnTo>
                  <a:close/>
                </a:path>
              </a:pathLst>
            </a:custGeom>
            <a:solidFill>
              <a:srgbClr val="E9CD9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5859017" y="5105400"/>
              <a:ext cx="1314450" cy="1314450"/>
            </a:xfrm>
            <a:custGeom>
              <a:avLst/>
              <a:gdLst/>
              <a:ahLst/>
              <a:cxnLst/>
              <a:rect l="l" t="t" r="r" b="b"/>
              <a:pathLst>
                <a:path w="1314450" h="1314450">
                  <a:moveTo>
                    <a:pt x="1209675" y="523875"/>
                  </a:moveTo>
                  <a:lnTo>
                    <a:pt x="1215330" y="545455"/>
                  </a:lnTo>
                  <a:lnTo>
                    <a:pt x="1219200" y="567928"/>
                  </a:lnTo>
                  <a:lnTo>
                    <a:pt x="1223069" y="592187"/>
                  </a:lnTo>
                  <a:lnTo>
                    <a:pt x="1228725" y="619125"/>
                  </a:lnTo>
                  <a:lnTo>
                    <a:pt x="1314450" y="666750"/>
                  </a:lnTo>
                  <a:lnTo>
                    <a:pt x="1295400" y="790575"/>
                  </a:lnTo>
                  <a:lnTo>
                    <a:pt x="1200150" y="819150"/>
                  </a:lnTo>
                  <a:lnTo>
                    <a:pt x="1193006" y="840581"/>
                  </a:lnTo>
                  <a:lnTo>
                    <a:pt x="1185862" y="862012"/>
                  </a:lnTo>
                  <a:lnTo>
                    <a:pt x="1178718" y="883443"/>
                  </a:lnTo>
                  <a:lnTo>
                    <a:pt x="1171575" y="904875"/>
                  </a:lnTo>
                  <a:lnTo>
                    <a:pt x="1219200" y="990600"/>
                  </a:lnTo>
                  <a:lnTo>
                    <a:pt x="1143000" y="1095375"/>
                  </a:lnTo>
                  <a:lnTo>
                    <a:pt x="1047750" y="1066800"/>
                  </a:lnTo>
                  <a:lnTo>
                    <a:pt x="1031825" y="1082575"/>
                  </a:lnTo>
                  <a:lnTo>
                    <a:pt x="1013221" y="1100137"/>
                  </a:lnTo>
                  <a:lnTo>
                    <a:pt x="992832" y="1117699"/>
                  </a:lnTo>
                  <a:lnTo>
                    <a:pt x="971550" y="1133475"/>
                  </a:lnTo>
                  <a:lnTo>
                    <a:pt x="981075" y="1228725"/>
                  </a:lnTo>
                  <a:lnTo>
                    <a:pt x="866775" y="1276350"/>
                  </a:lnTo>
                  <a:lnTo>
                    <a:pt x="790575" y="1209675"/>
                  </a:lnTo>
                  <a:lnTo>
                    <a:pt x="767655" y="1215330"/>
                  </a:lnTo>
                  <a:lnTo>
                    <a:pt x="742950" y="1219200"/>
                  </a:lnTo>
                  <a:lnTo>
                    <a:pt x="718244" y="1223069"/>
                  </a:lnTo>
                  <a:lnTo>
                    <a:pt x="695325" y="1228725"/>
                  </a:lnTo>
                  <a:lnTo>
                    <a:pt x="647700" y="1314450"/>
                  </a:lnTo>
                  <a:lnTo>
                    <a:pt x="523875" y="1295400"/>
                  </a:lnTo>
                  <a:lnTo>
                    <a:pt x="495300" y="1200150"/>
                  </a:lnTo>
                  <a:lnTo>
                    <a:pt x="473868" y="1193006"/>
                  </a:lnTo>
                  <a:lnTo>
                    <a:pt x="452437" y="1185862"/>
                  </a:lnTo>
                  <a:lnTo>
                    <a:pt x="431006" y="1178718"/>
                  </a:lnTo>
                  <a:lnTo>
                    <a:pt x="409575" y="1171575"/>
                  </a:lnTo>
                  <a:lnTo>
                    <a:pt x="323850" y="1219200"/>
                  </a:lnTo>
                  <a:lnTo>
                    <a:pt x="219075" y="1143000"/>
                  </a:lnTo>
                  <a:lnTo>
                    <a:pt x="247650" y="1047750"/>
                  </a:lnTo>
                  <a:lnTo>
                    <a:pt x="227855" y="1031825"/>
                  </a:lnTo>
                  <a:lnTo>
                    <a:pt x="210740" y="1013221"/>
                  </a:lnTo>
                  <a:lnTo>
                    <a:pt x="195411" y="992832"/>
                  </a:lnTo>
                  <a:lnTo>
                    <a:pt x="180975" y="971550"/>
                  </a:lnTo>
                  <a:lnTo>
                    <a:pt x="85725" y="981075"/>
                  </a:lnTo>
                  <a:lnTo>
                    <a:pt x="28575" y="866775"/>
                  </a:lnTo>
                  <a:lnTo>
                    <a:pt x="104775" y="790575"/>
                  </a:lnTo>
                  <a:lnTo>
                    <a:pt x="97780" y="767655"/>
                  </a:lnTo>
                  <a:lnTo>
                    <a:pt x="91678" y="742950"/>
                  </a:lnTo>
                  <a:lnTo>
                    <a:pt x="87362" y="718244"/>
                  </a:lnTo>
                  <a:lnTo>
                    <a:pt x="85725" y="695325"/>
                  </a:lnTo>
                  <a:lnTo>
                    <a:pt x="0" y="647700"/>
                  </a:lnTo>
                  <a:lnTo>
                    <a:pt x="9525" y="523875"/>
                  </a:lnTo>
                  <a:lnTo>
                    <a:pt x="104775" y="495300"/>
                  </a:lnTo>
                  <a:lnTo>
                    <a:pt x="113407" y="473868"/>
                  </a:lnTo>
                  <a:lnTo>
                    <a:pt x="123825" y="452437"/>
                  </a:lnTo>
                  <a:lnTo>
                    <a:pt x="134242" y="431006"/>
                  </a:lnTo>
                  <a:lnTo>
                    <a:pt x="142875" y="409575"/>
                  </a:lnTo>
                  <a:lnTo>
                    <a:pt x="95250" y="323850"/>
                  </a:lnTo>
                  <a:lnTo>
                    <a:pt x="161925" y="219075"/>
                  </a:lnTo>
                  <a:lnTo>
                    <a:pt x="257175" y="247650"/>
                  </a:lnTo>
                  <a:lnTo>
                    <a:pt x="278606" y="227855"/>
                  </a:lnTo>
                  <a:lnTo>
                    <a:pt x="300037" y="210740"/>
                  </a:lnTo>
                  <a:lnTo>
                    <a:pt x="321468" y="195411"/>
                  </a:lnTo>
                  <a:lnTo>
                    <a:pt x="342900" y="180975"/>
                  </a:lnTo>
                  <a:lnTo>
                    <a:pt x="333375" y="85725"/>
                  </a:lnTo>
                  <a:lnTo>
                    <a:pt x="447675" y="28575"/>
                  </a:lnTo>
                  <a:lnTo>
                    <a:pt x="523875" y="104775"/>
                  </a:lnTo>
                  <a:lnTo>
                    <a:pt x="545455" y="97780"/>
                  </a:lnTo>
                  <a:lnTo>
                    <a:pt x="567928" y="91678"/>
                  </a:lnTo>
                  <a:lnTo>
                    <a:pt x="592187" y="87362"/>
                  </a:lnTo>
                  <a:lnTo>
                    <a:pt x="619125" y="85725"/>
                  </a:lnTo>
                  <a:lnTo>
                    <a:pt x="666750" y="0"/>
                  </a:lnTo>
                  <a:lnTo>
                    <a:pt x="790575" y="9525"/>
                  </a:lnTo>
                  <a:lnTo>
                    <a:pt x="819150" y="104775"/>
                  </a:lnTo>
                  <a:lnTo>
                    <a:pt x="840581" y="113407"/>
                  </a:lnTo>
                  <a:lnTo>
                    <a:pt x="862012" y="123825"/>
                  </a:lnTo>
                  <a:lnTo>
                    <a:pt x="883443" y="134242"/>
                  </a:lnTo>
                  <a:lnTo>
                    <a:pt x="904875" y="142875"/>
                  </a:lnTo>
                  <a:lnTo>
                    <a:pt x="990600" y="95250"/>
                  </a:lnTo>
                  <a:lnTo>
                    <a:pt x="1095375" y="161925"/>
                  </a:lnTo>
                  <a:lnTo>
                    <a:pt x="1066800" y="257175"/>
                  </a:lnTo>
                  <a:lnTo>
                    <a:pt x="1082575" y="278606"/>
                  </a:lnTo>
                  <a:lnTo>
                    <a:pt x="1100137" y="300037"/>
                  </a:lnTo>
                  <a:lnTo>
                    <a:pt x="1117699" y="321468"/>
                  </a:lnTo>
                  <a:lnTo>
                    <a:pt x="1133475" y="342900"/>
                  </a:lnTo>
                  <a:lnTo>
                    <a:pt x="1228725" y="333375"/>
                  </a:lnTo>
                  <a:lnTo>
                    <a:pt x="1276350" y="447675"/>
                  </a:lnTo>
                  <a:lnTo>
                    <a:pt x="1209675" y="523875"/>
                  </a:lnTo>
                  <a:close/>
                </a:path>
                <a:path w="1314450" h="1314450">
                  <a:moveTo>
                    <a:pt x="1114425" y="657225"/>
                  </a:moveTo>
                  <a:lnTo>
                    <a:pt x="1112115" y="704740"/>
                  </a:lnTo>
                  <a:lnTo>
                    <a:pt x="1105327" y="750707"/>
                  </a:lnTo>
                  <a:lnTo>
                    <a:pt x="1094270" y="794916"/>
                  </a:lnTo>
                  <a:lnTo>
                    <a:pt x="1079152" y="837158"/>
                  </a:lnTo>
                  <a:lnTo>
                    <a:pt x="1060184" y="877223"/>
                  </a:lnTo>
                  <a:lnTo>
                    <a:pt x="1037573" y="914902"/>
                  </a:lnTo>
                  <a:lnTo>
                    <a:pt x="1011531" y="949986"/>
                  </a:lnTo>
                  <a:lnTo>
                    <a:pt x="982265" y="982265"/>
                  </a:lnTo>
                  <a:lnTo>
                    <a:pt x="949986" y="1011531"/>
                  </a:lnTo>
                  <a:lnTo>
                    <a:pt x="914902" y="1037573"/>
                  </a:lnTo>
                  <a:lnTo>
                    <a:pt x="877223" y="1060184"/>
                  </a:lnTo>
                  <a:lnTo>
                    <a:pt x="837158" y="1079152"/>
                  </a:lnTo>
                  <a:lnTo>
                    <a:pt x="794916" y="1094270"/>
                  </a:lnTo>
                  <a:lnTo>
                    <a:pt x="750707" y="1105327"/>
                  </a:lnTo>
                  <a:lnTo>
                    <a:pt x="704740" y="1112115"/>
                  </a:lnTo>
                  <a:lnTo>
                    <a:pt x="657225" y="1114425"/>
                  </a:lnTo>
                  <a:lnTo>
                    <a:pt x="609709" y="1112115"/>
                  </a:lnTo>
                  <a:lnTo>
                    <a:pt x="563742" y="1105327"/>
                  </a:lnTo>
                  <a:lnTo>
                    <a:pt x="519533" y="1094270"/>
                  </a:lnTo>
                  <a:lnTo>
                    <a:pt x="477291" y="1079152"/>
                  </a:lnTo>
                  <a:lnTo>
                    <a:pt x="437226" y="1060184"/>
                  </a:lnTo>
                  <a:lnTo>
                    <a:pt x="399547" y="1037573"/>
                  </a:lnTo>
                  <a:lnTo>
                    <a:pt x="364463" y="1011531"/>
                  </a:lnTo>
                  <a:lnTo>
                    <a:pt x="332184" y="982265"/>
                  </a:lnTo>
                  <a:lnTo>
                    <a:pt x="302918" y="949986"/>
                  </a:lnTo>
                  <a:lnTo>
                    <a:pt x="276876" y="914902"/>
                  </a:lnTo>
                  <a:lnTo>
                    <a:pt x="254265" y="877223"/>
                  </a:lnTo>
                  <a:lnTo>
                    <a:pt x="235297" y="837158"/>
                  </a:lnTo>
                  <a:lnTo>
                    <a:pt x="220179" y="794916"/>
                  </a:lnTo>
                  <a:lnTo>
                    <a:pt x="209122" y="750707"/>
                  </a:lnTo>
                  <a:lnTo>
                    <a:pt x="202334" y="704740"/>
                  </a:lnTo>
                  <a:lnTo>
                    <a:pt x="200025" y="657225"/>
                  </a:lnTo>
                  <a:lnTo>
                    <a:pt x="202334" y="609709"/>
                  </a:lnTo>
                  <a:lnTo>
                    <a:pt x="209122" y="563742"/>
                  </a:lnTo>
                  <a:lnTo>
                    <a:pt x="220179" y="519533"/>
                  </a:lnTo>
                  <a:lnTo>
                    <a:pt x="235297" y="477291"/>
                  </a:lnTo>
                  <a:lnTo>
                    <a:pt x="254265" y="437226"/>
                  </a:lnTo>
                  <a:lnTo>
                    <a:pt x="276876" y="399547"/>
                  </a:lnTo>
                  <a:lnTo>
                    <a:pt x="302918" y="364463"/>
                  </a:lnTo>
                  <a:lnTo>
                    <a:pt x="332184" y="332184"/>
                  </a:lnTo>
                  <a:lnTo>
                    <a:pt x="364463" y="302918"/>
                  </a:lnTo>
                  <a:lnTo>
                    <a:pt x="399547" y="276876"/>
                  </a:lnTo>
                  <a:lnTo>
                    <a:pt x="437226" y="254265"/>
                  </a:lnTo>
                  <a:lnTo>
                    <a:pt x="477291" y="235297"/>
                  </a:lnTo>
                  <a:lnTo>
                    <a:pt x="519533" y="220179"/>
                  </a:lnTo>
                  <a:lnTo>
                    <a:pt x="563742" y="209122"/>
                  </a:lnTo>
                  <a:lnTo>
                    <a:pt x="609709" y="202334"/>
                  </a:lnTo>
                  <a:lnTo>
                    <a:pt x="657225" y="200025"/>
                  </a:lnTo>
                  <a:lnTo>
                    <a:pt x="704740" y="202334"/>
                  </a:lnTo>
                  <a:lnTo>
                    <a:pt x="750707" y="209122"/>
                  </a:lnTo>
                  <a:lnTo>
                    <a:pt x="794916" y="220179"/>
                  </a:lnTo>
                  <a:lnTo>
                    <a:pt x="837158" y="235297"/>
                  </a:lnTo>
                  <a:lnTo>
                    <a:pt x="877223" y="254265"/>
                  </a:lnTo>
                  <a:lnTo>
                    <a:pt x="914902" y="276876"/>
                  </a:lnTo>
                  <a:lnTo>
                    <a:pt x="949986" y="302918"/>
                  </a:lnTo>
                  <a:lnTo>
                    <a:pt x="982265" y="332184"/>
                  </a:lnTo>
                  <a:lnTo>
                    <a:pt x="1011531" y="364463"/>
                  </a:lnTo>
                  <a:lnTo>
                    <a:pt x="1037573" y="399547"/>
                  </a:lnTo>
                  <a:lnTo>
                    <a:pt x="1060184" y="437226"/>
                  </a:lnTo>
                  <a:lnTo>
                    <a:pt x="1079152" y="477291"/>
                  </a:lnTo>
                  <a:lnTo>
                    <a:pt x="1094270" y="519533"/>
                  </a:lnTo>
                  <a:lnTo>
                    <a:pt x="1105327" y="563742"/>
                  </a:lnTo>
                  <a:lnTo>
                    <a:pt x="1112115" y="609709"/>
                  </a:lnTo>
                  <a:lnTo>
                    <a:pt x="1114425" y="657225"/>
                  </a:lnTo>
                  <a:close/>
                </a:path>
              </a:pathLst>
            </a:custGeom>
            <a:ln w="9525">
              <a:solidFill>
                <a:srgbClr val="E9CD9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7" name="object 47"/>
          <p:cNvSpPr txBox="1"/>
          <p:nvPr/>
        </p:nvSpPr>
        <p:spPr>
          <a:xfrm>
            <a:off x="6364535" y="5579169"/>
            <a:ext cx="30797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solidFill>
                  <a:srgbClr val="FFFFFF"/>
                </a:solidFill>
                <a:latin typeface="Arial MT"/>
                <a:cs typeface="Arial MT"/>
              </a:rPr>
              <a:t>06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5572417" y="1424635"/>
            <a:ext cx="19050" cy="5124450"/>
          </a:xfrm>
          <a:custGeom>
            <a:avLst/>
            <a:gdLst/>
            <a:ahLst/>
            <a:cxnLst/>
            <a:rect l="l" t="t" r="r" b="b"/>
            <a:pathLst>
              <a:path w="19050" h="5124450">
                <a:moveTo>
                  <a:pt x="19050" y="5124450"/>
                </a:moveTo>
                <a:lnTo>
                  <a:pt x="0" y="5124450"/>
                </a:lnTo>
                <a:lnTo>
                  <a:pt x="0" y="0"/>
                </a:lnTo>
                <a:lnTo>
                  <a:pt x="19050" y="0"/>
                </a:lnTo>
                <a:lnTo>
                  <a:pt x="19050" y="5124450"/>
                </a:lnTo>
                <a:close/>
              </a:path>
            </a:pathLst>
          </a:custGeom>
          <a:solidFill>
            <a:srgbClr val="59565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9" name="object 49"/>
          <p:cNvGrpSpPr/>
          <p:nvPr/>
        </p:nvGrpSpPr>
        <p:grpSpPr>
          <a:xfrm>
            <a:off x="3982249" y="1474292"/>
            <a:ext cx="1323975" cy="1323975"/>
            <a:chOff x="3982249" y="1474292"/>
            <a:chExt cx="1323975" cy="1323975"/>
          </a:xfrm>
        </p:grpSpPr>
        <p:sp>
          <p:nvSpPr>
            <p:cNvPr id="50" name="object 50"/>
            <p:cNvSpPr/>
            <p:nvPr/>
          </p:nvSpPr>
          <p:spPr>
            <a:xfrm>
              <a:off x="3987012" y="1479054"/>
              <a:ext cx="1314450" cy="1314450"/>
            </a:xfrm>
            <a:custGeom>
              <a:avLst/>
              <a:gdLst/>
              <a:ahLst/>
              <a:cxnLst/>
              <a:rect l="l" t="t" r="r" b="b"/>
              <a:pathLst>
                <a:path w="1314450" h="1314450">
                  <a:moveTo>
                    <a:pt x="819150" y="104774"/>
                  </a:moveTo>
                  <a:lnTo>
                    <a:pt x="523875" y="104774"/>
                  </a:lnTo>
                  <a:lnTo>
                    <a:pt x="545455" y="97780"/>
                  </a:lnTo>
                  <a:lnTo>
                    <a:pt x="567928" y="91678"/>
                  </a:lnTo>
                  <a:lnTo>
                    <a:pt x="592187" y="87362"/>
                  </a:lnTo>
                  <a:lnTo>
                    <a:pt x="619125" y="85724"/>
                  </a:lnTo>
                  <a:lnTo>
                    <a:pt x="666750" y="0"/>
                  </a:lnTo>
                  <a:lnTo>
                    <a:pt x="790575" y="9524"/>
                  </a:lnTo>
                  <a:lnTo>
                    <a:pt x="819150" y="104774"/>
                  </a:lnTo>
                  <a:close/>
                </a:path>
                <a:path w="1314450" h="1314450">
                  <a:moveTo>
                    <a:pt x="451200" y="247650"/>
                  </a:moveTo>
                  <a:lnTo>
                    <a:pt x="257175" y="247650"/>
                  </a:lnTo>
                  <a:lnTo>
                    <a:pt x="278606" y="227855"/>
                  </a:lnTo>
                  <a:lnTo>
                    <a:pt x="300037" y="210740"/>
                  </a:lnTo>
                  <a:lnTo>
                    <a:pt x="321468" y="195411"/>
                  </a:lnTo>
                  <a:lnTo>
                    <a:pt x="342900" y="180975"/>
                  </a:lnTo>
                  <a:lnTo>
                    <a:pt x="333375" y="85724"/>
                  </a:lnTo>
                  <a:lnTo>
                    <a:pt x="447675" y="28574"/>
                  </a:lnTo>
                  <a:lnTo>
                    <a:pt x="523875" y="104774"/>
                  </a:lnTo>
                  <a:lnTo>
                    <a:pt x="819150" y="104774"/>
                  </a:lnTo>
                  <a:lnTo>
                    <a:pt x="840581" y="113407"/>
                  </a:lnTo>
                  <a:lnTo>
                    <a:pt x="883443" y="134242"/>
                  </a:lnTo>
                  <a:lnTo>
                    <a:pt x="904875" y="142874"/>
                  </a:lnTo>
                  <a:lnTo>
                    <a:pt x="1065439" y="142874"/>
                  </a:lnTo>
                  <a:lnTo>
                    <a:pt x="1095375" y="161925"/>
                  </a:lnTo>
                  <a:lnTo>
                    <a:pt x="1083945" y="200025"/>
                  </a:lnTo>
                  <a:lnTo>
                    <a:pt x="657225" y="200025"/>
                  </a:lnTo>
                  <a:lnTo>
                    <a:pt x="609709" y="202334"/>
                  </a:lnTo>
                  <a:lnTo>
                    <a:pt x="563742" y="209122"/>
                  </a:lnTo>
                  <a:lnTo>
                    <a:pt x="519533" y="220179"/>
                  </a:lnTo>
                  <a:lnTo>
                    <a:pt x="477291" y="235297"/>
                  </a:lnTo>
                  <a:lnTo>
                    <a:pt x="451200" y="247650"/>
                  </a:lnTo>
                  <a:close/>
                </a:path>
                <a:path w="1314450" h="1314450">
                  <a:moveTo>
                    <a:pt x="1065439" y="142874"/>
                  </a:moveTo>
                  <a:lnTo>
                    <a:pt x="904875" y="142874"/>
                  </a:lnTo>
                  <a:lnTo>
                    <a:pt x="990600" y="95249"/>
                  </a:lnTo>
                  <a:lnTo>
                    <a:pt x="1065439" y="142874"/>
                  </a:lnTo>
                  <a:close/>
                </a:path>
                <a:path w="1314450" h="1314450">
                  <a:moveTo>
                    <a:pt x="657225" y="1114425"/>
                  </a:moveTo>
                  <a:lnTo>
                    <a:pt x="609709" y="1112115"/>
                  </a:lnTo>
                  <a:lnTo>
                    <a:pt x="563742" y="1105327"/>
                  </a:lnTo>
                  <a:lnTo>
                    <a:pt x="519533" y="1094270"/>
                  </a:lnTo>
                  <a:lnTo>
                    <a:pt x="477291" y="1079152"/>
                  </a:lnTo>
                  <a:lnTo>
                    <a:pt x="437226" y="1060184"/>
                  </a:lnTo>
                  <a:lnTo>
                    <a:pt x="399547" y="1037573"/>
                  </a:lnTo>
                  <a:lnTo>
                    <a:pt x="364463" y="1011531"/>
                  </a:lnTo>
                  <a:lnTo>
                    <a:pt x="332184" y="982265"/>
                  </a:lnTo>
                  <a:lnTo>
                    <a:pt x="302918" y="949986"/>
                  </a:lnTo>
                  <a:lnTo>
                    <a:pt x="276876" y="914902"/>
                  </a:lnTo>
                  <a:lnTo>
                    <a:pt x="254265" y="877223"/>
                  </a:lnTo>
                  <a:lnTo>
                    <a:pt x="235297" y="837158"/>
                  </a:lnTo>
                  <a:lnTo>
                    <a:pt x="220179" y="794916"/>
                  </a:lnTo>
                  <a:lnTo>
                    <a:pt x="209122" y="750707"/>
                  </a:lnTo>
                  <a:lnTo>
                    <a:pt x="202334" y="704740"/>
                  </a:lnTo>
                  <a:lnTo>
                    <a:pt x="200025" y="657225"/>
                  </a:lnTo>
                  <a:lnTo>
                    <a:pt x="202334" y="609709"/>
                  </a:lnTo>
                  <a:lnTo>
                    <a:pt x="209122" y="563742"/>
                  </a:lnTo>
                  <a:lnTo>
                    <a:pt x="220179" y="519533"/>
                  </a:lnTo>
                  <a:lnTo>
                    <a:pt x="235297" y="477291"/>
                  </a:lnTo>
                  <a:lnTo>
                    <a:pt x="254265" y="437226"/>
                  </a:lnTo>
                  <a:lnTo>
                    <a:pt x="276876" y="399547"/>
                  </a:lnTo>
                  <a:lnTo>
                    <a:pt x="302918" y="364463"/>
                  </a:lnTo>
                  <a:lnTo>
                    <a:pt x="332184" y="332184"/>
                  </a:lnTo>
                  <a:lnTo>
                    <a:pt x="364463" y="302918"/>
                  </a:lnTo>
                  <a:lnTo>
                    <a:pt x="399547" y="276876"/>
                  </a:lnTo>
                  <a:lnTo>
                    <a:pt x="437226" y="254265"/>
                  </a:lnTo>
                  <a:lnTo>
                    <a:pt x="477291" y="235297"/>
                  </a:lnTo>
                  <a:lnTo>
                    <a:pt x="519533" y="220179"/>
                  </a:lnTo>
                  <a:lnTo>
                    <a:pt x="563742" y="209122"/>
                  </a:lnTo>
                  <a:lnTo>
                    <a:pt x="609709" y="202334"/>
                  </a:lnTo>
                  <a:lnTo>
                    <a:pt x="657225" y="200025"/>
                  </a:lnTo>
                  <a:lnTo>
                    <a:pt x="704740" y="202334"/>
                  </a:lnTo>
                  <a:lnTo>
                    <a:pt x="750707" y="209122"/>
                  </a:lnTo>
                  <a:lnTo>
                    <a:pt x="794916" y="220179"/>
                  </a:lnTo>
                  <a:lnTo>
                    <a:pt x="837158" y="235297"/>
                  </a:lnTo>
                  <a:lnTo>
                    <a:pt x="877223" y="254265"/>
                  </a:lnTo>
                  <a:lnTo>
                    <a:pt x="914902" y="276876"/>
                  </a:lnTo>
                  <a:lnTo>
                    <a:pt x="949986" y="302918"/>
                  </a:lnTo>
                  <a:lnTo>
                    <a:pt x="982265" y="332184"/>
                  </a:lnTo>
                  <a:lnTo>
                    <a:pt x="1011531" y="364463"/>
                  </a:lnTo>
                  <a:lnTo>
                    <a:pt x="1037573" y="399547"/>
                  </a:lnTo>
                  <a:lnTo>
                    <a:pt x="1060184" y="437226"/>
                  </a:lnTo>
                  <a:lnTo>
                    <a:pt x="1079152" y="477291"/>
                  </a:lnTo>
                  <a:lnTo>
                    <a:pt x="1094270" y="519533"/>
                  </a:lnTo>
                  <a:lnTo>
                    <a:pt x="1105327" y="563742"/>
                  </a:lnTo>
                  <a:lnTo>
                    <a:pt x="1112115" y="609709"/>
                  </a:lnTo>
                  <a:lnTo>
                    <a:pt x="1114425" y="657225"/>
                  </a:lnTo>
                  <a:lnTo>
                    <a:pt x="1112115" y="704740"/>
                  </a:lnTo>
                  <a:lnTo>
                    <a:pt x="1105327" y="750707"/>
                  </a:lnTo>
                  <a:lnTo>
                    <a:pt x="1094270" y="794916"/>
                  </a:lnTo>
                  <a:lnTo>
                    <a:pt x="1079152" y="837158"/>
                  </a:lnTo>
                  <a:lnTo>
                    <a:pt x="1060184" y="877223"/>
                  </a:lnTo>
                  <a:lnTo>
                    <a:pt x="1037573" y="914902"/>
                  </a:lnTo>
                  <a:lnTo>
                    <a:pt x="1011531" y="949986"/>
                  </a:lnTo>
                  <a:lnTo>
                    <a:pt x="982265" y="982265"/>
                  </a:lnTo>
                  <a:lnTo>
                    <a:pt x="949986" y="1011531"/>
                  </a:lnTo>
                  <a:lnTo>
                    <a:pt x="914902" y="1037573"/>
                  </a:lnTo>
                  <a:lnTo>
                    <a:pt x="877223" y="1060184"/>
                  </a:lnTo>
                  <a:lnTo>
                    <a:pt x="837158" y="1079152"/>
                  </a:lnTo>
                  <a:lnTo>
                    <a:pt x="794916" y="1094270"/>
                  </a:lnTo>
                  <a:lnTo>
                    <a:pt x="750707" y="1105327"/>
                  </a:lnTo>
                  <a:lnTo>
                    <a:pt x="704740" y="1112115"/>
                  </a:lnTo>
                  <a:lnTo>
                    <a:pt x="657225" y="1114425"/>
                  </a:lnTo>
                  <a:close/>
                </a:path>
                <a:path w="1314450" h="1314450">
                  <a:moveTo>
                    <a:pt x="996633" y="1114425"/>
                  </a:moveTo>
                  <a:lnTo>
                    <a:pt x="657225" y="1114425"/>
                  </a:lnTo>
                  <a:lnTo>
                    <a:pt x="704740" y="1112115"/>
                  </a:lnTo>
                  <a:lnTo>
                    <a:pt x="750707" y="1105327"/>
                  </a:lnTo>
                  <a:lnTo>
                    <a:pt x="794916" y="1094270"/>
                  </a:lnTo>
                  <a:lnTo>
                    <a:pt x="837158" y="1079152"/>
                  </a:lnTo>
                  <a:lnTo>
                    <a:pt x="877223" y="1060184"/>
                  </a:lnTo>
                  <a:lnTo>
                    <a:pt x="914902" y="1037573"/>
                  </a:lnTo>
                  <a:lnTo>
                    <a:pt x="949986" y="1011531"/>
                  </a:lnTo>
                  <a:lnTo>
                    <a:pt x="982265" y="982265"/>
                  </a:lnTo>
                  <a:lnTo>
                    <a:pt x="1011531" y="949986"/>
                  </a:lnTo>
                  <a:lnTo>
                    <a:pt x="1037573" y="914902"/>
                  </a:lnTo>
                  <a:lnTo>
                    <a:pt x="1060184" y="877223"/>
                  </a:lnTo>
                  <a:lnTo>
                    <a:pt x="1079152" y="837158"/>
                  </a:lnTo>
                  <a:lnTo>
                    <a:pt x="1094270" y="794916"/>
                  </a:lnTo>
                  <a:lnTo>
                    <a:pt x="1105327" y="750707"/>
                  </a:lnTo>
                  <a:lnTo>
                    <a:pt x="1112115" y="704740"/>
                  </a:lnTo>
                  <a:lnTo>
                    <a:pt x="1114425" y="657225"/>
                  </a:lnTo>
                  <a:lnTo>
                    <a:pt x="1112115" y="609709"/>
                  </a:lnTo>
                  <a:lnTo>
                    <a:pt x="1105327" y="563742"/>
                  </a:lnTo>
                  <a:lnTo>
                    <a:pt x="1094270" y="519533"/>
                  </a:lnTo>
                  <a:lnTo>
                    <a:pt x="1079152" y="477291"/>
                  </a:lnTo>
                  <a:lnTo>
                    <a:pt x="1060184" y="437226"/>
                  </a:lnTo>
                  <a:lnTo>
                    <a:pt x="1037573" y="399547"/>
                  </a:lnTo>
                  <a:lnTo>
                    <a:pt x="1011531" y="364463"/>
                  </a:lnTo>
                  <a:lnTo>
                    <a:pt x="982265" y="332184"/>
                  </a:lnTo>
                  <a:lnTo>
                    <a:pt x="949986" y="302918"/>
                  </a:lnTo>
                  <a:lnTo>
                    <a:pt x="914902" y="276876"/>
                  </a:lnTo>
                  <a:lnTo>
                    <a:pt x="877223" y="254265"/>
                  </a:lnTo>
                  <a:lnTo>
                    <a:pt x="837158" y="235297"/>
                  </a:lnTo>
                  <a:lnTo>
                    <a:pt x="794916" y="220179"/>
                  </a:lnTo>
                  <a:lnTo>
                    <a:pt x="750707" y="209122"/>
                  </a:lnTo>
                  <a:lnTo>
                    <a:pt x="704740" y="202334"/>
                  </a:lnTo>
                  <a:lnTo>
                    <a:pt x="657225" y="200025"/>
                  </a:lnTo>
                  <a:lnTo>
                    <a:pt x="1083945" y="200025"/>
                  </a:lnTo>
                  <a:lnTo>
                    <a:pt x="1066800" y="257175"/>
                  </a:lnTo>
                  <a:lnTo>
                    <a:pt x="1082575" y="278606"/>
                  </a:lnTo>
                  <a:lnTo>
                    <a:pt x="1117699" y="321468"/>
                  </a:lnTo>
                  <a:lnTo>
                    <a:pt x="1133475" y="342900"/>
                  </a:lnTo>
                  <a:lnTo>
                    <a:pt x="1232693" y="342900"/>
                  </a:lnTo>
                  <a:lnTo>
                    <a:pt x="1276350" y="447675"/>
                  </a:lnTo>
                  <a:lnTo>
                    <a:pt x="1209675" y="523875"/>
                  </a:lnTo>
                  <a:lnTo>
                    <a:pt x="1215330" y="545455"/>
                  </a:lnTo>
                  <a:lnTo>
                    <a:pt x="1219200" y="567928"/>
                  </a:lnTo>
                  <a:lnTo>
                    <a:pt x="1223069" y="592187"/>
                  </a:lnTo>
                  <a:lnTo>
                    <a:pt x="1228725" y="619125"/>
                  </a:lnTo>
                  <a:lnTo>
                    <a:pt x="1314450" y="666750"/>
                  </a:lnTo>
                  <a:lnTo>
                    <a:pt x="1295400" y="790575"/>
                  </a:lnTo>
                  <a:lnTo>
                    <a:pt x="1200150" y="819150"/>
                  </a:lnTo>
                  <a:lnTo>
                    <a:pt x="1171575" y="904875"/>
                  </a:lnTo>
                  <a:lnTo>
                    <a:pt x="1219200" y="990600"/>
                  </a:lnTo>
                  <a:lnTo>
                    <a:pt x="1163781" y="1066800"/>
                  </a:lnTo>
                  <a:lnTo>
                    <a:pt x="1047750" y="1066800"/>
                  </a:lnTo>
                  <a:lnTo>
                    <a:pt x="1031825" y="1082575"/>
                  </a:lnTo>
                  <a:lnTo>
                    <a:pt x="1013221" y="1100137"/>
                  </a:lnTo>
                  <a:lnTo>
                    <a:pt x="996633" y="1114425"/>
                  </a:lnTo>
                  <a:close/>
                </a:path>
                <a:path w="1314450" h="1314450">
                  <a:moveTo>
                    <a:pt x="85725" y="981075"/>
                  </a:moveTo>
                  <a:lnTo>
                    <a:pt x="28575" y="866775"/>
                  </a:lnTo>
                  <a:lnTo>
                    <a:pt x="104775" y="790575"/>
                  </a:lnTo>
                  <a:lnTo>
                    <a:pt x="97780" y="767655"/>
                  </a:lnTo>
                  <a:lnTo>
                    <a:pt x="91678" y="742950"/>
                  </a:lnTo>
                  <a:lnTo>
                    <a:pt x="87362" y="718244"/>
                  </a:lnTo>
                  <a:lnTo>
                    <a:pt x="85725" y="695325"/>
                  </a:lnTo>
                  <a:lnTo>
                    <a:pt x="0" y="647700"/>
                  </a:lnTo>
                  <a:lnTo>
                    <a:pt x="9525" y="523875"/>
                  </a:lnTo>
                  <a:lnTo>
                    <a:pt x="104775" y="495300"/>
                  </a:lnTo>
                  <a:lnTo>
                    <a:pt x="113407" y="473868"/>
                  </a:lnTo>
                  <a:lnTo>
                    <a:pt x="134242" y="431006"/>
                  </a:lnTo>
                  <a:lnTo>
                    <a:pt x="142875" y="409575"/>
                  </a:lnTo>
                  <a:lnTo>
                    <a:pt x="95250" y="323850"/>
                  </a:lnTo>
                  <a:lnTo>
                    <a:pt x="161925" y="219075"/>
                  </a:lnTo>
                  <a:lnTo>
                    <a:pt x="257175" y="247650"/>
                  </a:lnTo>
                  <a:lnTo>
                    <a:pt x="451200" y="247650"/>
                  </a:lnTo>
                  <a:lnTo>
                    <a:pt x="437226" y="254265"/>
                  </a:lnTo>
                  <a:lnTo>
                    <a:pt x="399547" y="276876"/>
                  </a:lnTo>
                  <a:lnTo>
                    <a:pt x="364463" y="302918"/>
                  </a:lnTo>
                  <a:lnTo>
                    <a:pt x="332184" y="332184"/>
                  </a:lnTo>
                  <a:lnTo>
                    <a:pt x="302918" y="364463"/>
                  </a:lnTo>
                  <a:lnTo>
                    <a:pt x="276876" y="399547"/>
                  </a:lnTo>
                  <a:lnTo>
                    <a:pt x="254265" y="437226"/>
                  </a:lnTo>
                  <a:lnTo>
                    <a:pt x="235297" y="477291"/>
                  </a:lnTo>
                  <a:lnTo>
                    <a:pt x="220179" y="519533"/>
                  </a:lnTo>
                  <a:lnTo>
                    <a:pt x="209122" y="563742"/>
                  </a:lnTo>
                  <a:lnTo>
                    <a:pt x="202334" y="609709"/>
                  </a:lnTo>
                  <a:lnTo>
                    <a:pt x="200025" y="657225"/>
                  </a:lnTo>
                  <a:lnTo>
                    <a:pt x="202334" y="704740"/>
                  </a:lnTo>
                  <a:lnTo>
                    <a:pt x="209122" y="750707"/>
                  </a:lnTo>
                  <a:lnTo>
                    <a:pt x="220179" y="794916"/>
                  </a:lnTo>
                  <a:lnTo>
                    <a:pt x="235297" y="837158"/>
                  </a:lnTo>
                  <a:lnTo>
                    <a:pt x="254265" y="877223"/>
                  </a:lnTo>
                  <a:lnTo>
                    <a:pt x="276876" y="914902"/>
                  </a:lnTo>
                  <a:lnTo>
                    <a:pt x="302918" y="949986"/>
                  </a:lnTo>
                  <a:lnTo>
                    <a:pt x="322469" y="971550"/>
                  </a:lnTo>
                  <a:lnTo>
                    <a:pt x="180975" y="971550"/>
                  </a:lnTo>
                  <a:lnTo>
                    <a:pt x="85725" y="981075"/>
                  </a:lnTo>
                  <a:close/>
                </a:path>
                <a:path w="1314450" h="1314450">
                  <a:moveTo>
                    <a:pt x="1232693" y="342900"/>
                  </a:moveTo>
                  <a:lnTo>
                    <a:pt x="1133475" y="342900"/>
                  </a:lnTo>
                  <a:lnTo>
                    <a:pt x="1228725" y="333375"/>
                  </a:lnTo>
                  <a:lnTo>
                    <a:pt x="1232693" y="342900"/>
                  </a:lnTo>
                  <a:close/>
                </a:path>
                <a:path w="1314450" h="1314450">
                  <a:moveTo>
                    <a:pt x="323850" y="1219200"/>
                  </a:moveTo>
                  <a:lnTo>
                    <a:pt x="219075" y="1143000"/>
                  </a:lnTo>
                  <a:lnTo>
                    <a:pt x="247650" y="1047750"/>
                  </a:lnTo>
                  <a:lnTo>
                    <a:pt x="227855" y="1031825"/>
                  </a:lnTo>
                  <a:lnTo>
                    <a:pt x="210740" y="1013221"/>
                  </a:lnTo>
                  <a:lnTo>
                    <a:pt x="195411" y="992832"/>
                  </a:lnTo>
                  <a:lnTo>
                    <a:pt x="180975" y="971550"/>
                  </a:lnTo>
                  <a:lnTo>
                    <a:pt x="322469" y="971550"/>
                  </a:lnTo>
                  <a:lnTo>
                    <a:pt x="332184" y="982265"/>
                  </a:lnTo>
                  <a:lnTo>
                    <a:pt x="364463" y="1011531"/>
                  </a:lnTo>
                  <a:lnTo>
                    <a:pt x="399547" y="1037573"/>
                  </a:lnTo>
                  <a:lnTo>
                    <a:pt x="437226" y="1060184"/>
                  </a:lnTo>
                  <a:lnTo>
                    <a:pt x="477291" y="1079152"/>
                  </a:lnTo>
                  <a:lnTo>
                    <a:pt x="519533" y="1094270"/>
                  </a:lnTo>
                  <a:lnTo>
                    <a:pt x="563742" y="1105327"/>
                  </a:lnTo>
                  <a:lnTo>
                    <a:pt x="609709" y="1112115"/>
                  </a:lnTo>
                  <a:lnTo>
                    <a:pt x="657225" y="1114425"/>
                  </a:lnTo>
                  <a:lnTo>
                    <a:pt x="996633" y="1114425"/>
                  </a:lnTo>
                  <a:lnTo>
                    <a:pt x="992832" y="1117699"/>
                  </a:lnTo>
                  <a:lnTo>
                    <a:pt x="971550" y="1133475"/>
                  </a:lnTo>
                  <a:lnTo>
                    <a:pt x="975360" y="1171575"/>
                  </a:lnTo>
                  <a:lnTo>
                    <a:pt x="409575" y="1171575"/>
                  </a:lnTo>
                  <a:lnTo>
                    <a:pt x="323850" y="1219200"/>
                  </a:lnTo>
                  <a:close/>
                </a:path>
                <a:path w="1314450" h="1314450">
                  <a:moveTo>
                    <a:pt x="1143000" y="1095375"/>
                  </a:moveTo>
                  <a:lnTo>
                    <a:pt x="1047750" y="1066800"/>
                  </a:lnTo>
                  <a:lnTo>
                    <a:pt x="1163781" y="1066800"/>
                  </a:lnTo>
                  <a:lnTo>
                    <a:pt x="1143000" y="1095375"/>
                  </a:lnTo>
                  <a:close/>
                </a:path>
                <a:path w="1314450" h="1314450">
                  <a:moveTo>
                    <a:pt x="647700" y="1314450"/>
                  </a:moveTo>
                  <a:lnTo>
                    <a:pt x="523875" y="1295400"/>
                  </a:lnTo>
                  <a:lnTo>
                    <a:pt x="495300" y="1200150"/>
                  </a:lnTo>
                  <a:lnTo>
                    <a:pt x="409575" y="1171575"/>
                  </a:lnTo>
                  <a:lnTo>
                    <a:pt x="975360" y="1171575"/>
                  </a:lnTo>
                  <a:lnTo>
                    <a:pt x="979170" y="1209675"/>
                  </a:lnTo>
                  <a:lnTo>
                    <a:pt x="790575" y="1209675"/>
                  </a:lnTo>
                  <a:lnTo>
                    <a:pt x="767655" y="1215330"/>
                  </a:lnTo>
                  <a:lnTo>
                    <a:pt x="718244" y="1223069"/>
                  </a:lnTo>
                  <a:lnTo>
                    <a:pt x="695325" y="1228725"/>
                  </a:lnTo>
                  <a:lnTo>
                    <a:pt x="647700" y="1314450"/>
                  </a:lnTo>
                  <a:close/>
                </a:path>
                <a:path w="1314450" h="1314450">
                  <a:moveTo>
                    <a:pt x="866775" y="1276350"/>
                  </a:moveTo>
                  <a:lnTo>
                    <a:pt x="790575" y="1209675"/>
                  </a:lnTo>
                  <a:lnTo>
                    <a:pt x="979170" y="1209675"/>
                  </a:lnTo>
                  <a:lnTo>
                    <a:pt x="981075" y="1228725"/>
                  </a:lnTo>
                  <a:lnTo>
                    <a:pt x="866775" y="1276350"/>
                  </a:lnTo>
                  <a:close/>
                </a:path>
              </a:pathLst>
            </a:custGeom>
            <a:solidFill>
              <a:srgbClr val="ED5B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3987012" y="1479054"/>
              <a:ext cx="1314450" cy="1314450"/>
            </a:xfrm>
            <a:custGeom>
              <a:avLst/>
              <a:gdLst/>
              <a:ahLst/>
              <a:cxnLst/>
              <a:rect l="l" t="t" r="r" b="b"/>
              <a:pathLst>
                <a:path w="1314450" h="1314450">
                  <a:moveTo>
                    <a:pt x="1209675" y="523875"/>
                  </a:moveTo>
                  <a:lnTo>
                    <a:pt x="1215330" y="545455"/>
                  </a:lnTo>
                  <a:lnTo>
                    <a:pt x="1219200" y="567928"/>
                  </a:lnTo>
                  <a:lnTo>
                    <a:pt x="1223069" y="592187"/>
                  </a:lnTo>
                  <a:lnTo>
                    <a:pt x="1228725" y="619125"/>
                  </a:lnTo>
                  <a:lnTo>
                    <a:pt x="1314450" y="666750"/>
                  </a:lnTo>
                  <a:lnTo>
                    <a:pt x="1295400" y="790575"/>
                  </a:lnTo>
                  <a:lnTo>
                    <a:pt x="1200150" y="819150"/>
                  </a:lnTo>
                  <a:lnTo>
                    <a:pt x="1193006" y="840581"/>
                  </a:lnTo>
                  <a:lnTo>
                    <a:pt x="1185862" y="862012"/>
                  </a:lnTo>
                  <a:lnTo>
                    <a:pt x="1178718" y="883443"/>
                  </a:lnTo>
                  <a:lnTo>
                    <a:pt x="1171575" y="904875"/>
                  </a:lnTo>
                  <a:lnTo>
                    <a:pt x="1219200" y="990600"/>
                  </a:lnTo>
                  <a:lnTo>
                    <a:pt x="1143000" y="1095375"/>
                  </a:lnTo>
                  <a:lnTo>
                    <a:pt x="1047750" y="1066800"/>
                  </a:lnTo>
                  <a:lnTo>
                    <a:pt x="1031825" y="1082575"/>
                  </a:lnTo>
                  <a:lnTo>
                    <a:pt x="1013221" y="1100137"/>
                  </a:lnTo>
                  <a:lnTo>
                    <a:pt x="992832" y="1117699"/>
                  </a:lnTo>
                  <a:lnTo>
                    <a:pt x="971550" y="1133475"/>
                  </a:lnTo>
                  <a:lnTo>
                    <a:pt x="981075" y="1228725"/>
                  </a:lnTo>
                  <a:lnTo>
                    <a:pt x="866775" y="1276350"/>
                  </a:lnTo>
                  <a:lnTo>
                    <a:pt x="790575" y="1209675"/>
                  </a:lnTo>
                  <a:lnTo>
                    <a:pt x="767655" y="1215330"/>
                  </a:lnTo>
                  <a:lnTo>
                    <a:pt x="742950" y="1219200"/>
                  </a:lnTo>
                  <a:lnTo>
                    <a:pt x="718244" y="1223069"/>
                  </a:lnTo>
                  <a:lnTo>
                    <a:pt x="695325" y="1228725"/>
                  </a:lnTo>
                  <a:lnTo>
                    <a:pt x="647700" y="1314450"/>
                  </a:lnTo>
                  <a:lnTo>
                    <a:pt x="523875" y="1295400"/>
                  </a:lnTo>
                  <a:lnTo>
                    <a:pt x="495300" y="1200150"/>
                  </a:lnTo>
                  <a:lnTo>
                    <a:pt x="473868" y="1193006"/>
                  </a:lnTo>
                  <a:lnTo>
                    <a:pt x="452437" y="1185862"/>
                  </a:lnTo>
                  <a:lnTo>
                    <a:pt x="431006" y="1178718"/>
                  </a:lnTo>
                  <a:lnTo>
                    <a:pt x="409575" y="1171575"/>
                  </a:lnTo>
                  <a:lnTo>
                    <a:pt x="323850" y="1219200"/>
                  </a:lnTo>
                  <a:lnTo>
                    <a:pt x="219075" y="1143000"/>
                  </a:lnTo>
                  <a:lnTo>
                    <a:pt x="247650" y="1047750"/>
                  </a:lnTo>
                  <a:lnTo>
                    <a:pt x="227855" y="1031825"/>
                  </a:lnTo>
                  <a:lnTo>
                    <a:pt x="210740" y="1013221"/>
                  </a:lnTo>
                  <a:lnTo>
                    <a:pt x="195411" y="992832"/>
                  </a:lnTo>
                  <a:lnTo>
                    <a:pt x="180975" y="971550"/>
                  </a:lnTo>
                  <a:lnTo>
                    <a:pt x="85725" y="981075"/>
                  </a:lnTo>
                  <a:lnTo>
                    <a:pt x="28575" y="866775"/>
                  </a:lnTo>
                  <a:lnTo>
                    <a:pt x="104775" y="790575"/>
                  </a:lnTo>
                  <a:lnTo>
                    <a:pt x="97780" y="767655"/>
                  </a:lnTo>
                  <a:lnTo>
                    <a:pt x="91678" y="742950"/>
                  </a:lnTo>
                  <a:lnTo>
                    <a:pt x="87362" y="718244"/>
                  </a:lnTo>
                  <a:lnTo>
                    <a:pt x="85725" y="695325"/>
                  </a:lnTo>
                  <a:lnTo>
                    <a:pt x="0" y="647700"/>
                  </a:lnTo>
                  <a:lnTo>
                    <a:pt x="9525" y="523875"/>
                  </a:lnTo>
                  <a:lnTo>
                    <a:pt x="104775" y="495300"/>
                  </a:lnTo>
                  <a:lnTo>
                    <a:pt x="113407" y="473868"/>
                  </a:lnTo>
                  <a:lnTo>
                    <a:pt x="123825" y="452437"/>
                  </a:lnTo>
                  <a:lnTo>
                    <a:pt x="134242" y="431006"/>
                  </a:lnTo>
                  <a:lnTo>
                    <a:pt x="142875" y="409575"/>
                  </a:lnTo>
                  <a:lnTo>
                    <a:pt x="95250" y="323850"/>
                  </a:lnTo>
                  <a:lnTo>
                    <a:pt x="161925" y="219075"/>
                  </a:lnTo>
                  <a:lnTo>
                    <a:pt x="257175" y="247650"/>
                  </a:lnTo>
                  <a:lnTo>
                    <a:pt x="278606" y="227855"/>
                  </a:lnTo>
                  <a:lnTo>
                    <a:pt x="300037" y="210740"/>
                  </a:lnTo>
                  <a:lnTo>
                    <a:pt x="321468" y="195411"/>
                  </a:lnTo>
                  <a:lnTo>
                    <a:pt x="342900" y="180975"/>
                  </a:lnTo>
                  <a:lnTo>
                    <a:pt x="333375" y="85724"/>
                  </a:lnTo>
                  <a:lnTo>
                    <a:pt x="447675" y="28574"/>
                  </a:lnTo>
                  <a:lnTo>
                    <a:pt x="523875" y="104774"/>
                  </a:lnTo>
                  <a:lnTo>
                    <a:pt x="545455" y="97780"/>
                  </a:lnTo>
                  <a:lnTo>
                    <a:pt x="567928" y="91678"/>
                  </a:lnTo>
                  <a:lnTo>
                    <a:pt x="592187" y="87362"/>
                  </a:lnTo>
                  <a:lnTo>
                    <a:pt x="619125" y="85724"/>
                  </a:lnTo>
                  <a:lnTo>
                    <a:pt x="666750" y="0"/>
                  </a:lnTo>
                  <a:lnTo>
                    <a:pt x="790575" y="9524"/>
                  </a:lnTo>
                  <a:lnTo>
                    <a:pt x="819150" y="104774"/>
                  </a:lnTo>
                  <a:lnTo>
                    <a:pt x="840581" y="113407"/>
                  </a:lnTo>
                  <a:lnTo>
                    <a:pt x="862012" y="123824"/>
                  </a:lnTo>
                  <a:lnTo>
                    <a:pt x="883443" y="134242"/>
                  </a:lnTo>
                  <a:lnTo>
                    <a:pt x="904875" y="142874"/>
                  </a:lnTo>
                  <a:lnTo>
                    <a:pt x="990600" y="95249"/>
                  </a:lnTo>
                  <a:lnTo>
                    <a:pt x="1095375" y="161925"/>
                  </a:lnTo>
                  <a:lnTo>
                    <a:pt x="1066800" y="257175"/>
                  </a:lnTo>
                  <a:lnTo>
                    <a:pt x="1082575" y="278606"/>
                  </a:lnTo>
                  <a:lnTo>
                    <a:pt x="1100137" y="300037"/>
                  </a:lnTo>
                  <a:lnTo>
                    <a:pt x="1117699" y="321468"/>
                  </a:lnTo>
                  <a:lnTo>
                    <a:pt x="1133475" y="342900"/>
                  </a:lnTo>
                  <a:lnTo>
                    <a:pt x="1228725" y="333375"/>
                  </a:lnTo>
                  <a:lnTo>
                    <a:pt x="1276350" y="447675"/>
                  </a:lnTo>
                  <a:lnTo>
                    <a:pt x="1209675" y="523875"/>
                  </a:lnTo>
                  <a:close/>
                </a:path>
                <a:path w="1314450" h="1314450">
                  <a:moveTo>
                    <a:pt x="1114425" y="657225"/>
                  </a:moveTo>
                  <a:lnTo>
                    <a:pt x="1112115" y="704740"/>
                  </a:lnTo>
                  <a:lnTo>
                    <a:pt x="1105327" y="750707"/>
                  </a:lnTo>
                  <a:lnTo>
                    <a:pt x="1094270" y="794916"/>
                  </a:lnTo>
                  <a:lnTo>
                    <a:pt x="1079152" y="837158"/>
                  </a:lnTo>
                  <a:lnTo>
                    <a:pt x="1060184" y="877223"/>
                  </a:lnTo>
                  <a:lnTo>
                    <a:pt x="1037573" y="914902"/>
                  </a:lnTo>
                  <a:lnTo>
                    <a:pt x="1011531" y="949986"/>
                  </a:lnTo>
                  <a:lnTo>
                    <a:pt x="982265" y="982265"/>
                  </a:lnTo>
                  <a:lnTo>
                    <a:pt x="949986" y="1011531"/>
                  </a:lnTo>
                  <a:lnTo>
                    <a:pt x="914902" y="1037573"/>
                  </a:lnTo>
                  <a:lnTo>
                    <a:pt x="877223" y="1060184"/>
                  </a:lnTo>
                  <a:lnTo>
                    <a:pt x="837158" y="1079152"/>
                  </a:lnTo>
                  <a:lnTo>
                    <a:pt x="794916" y="1094270"/>
                  </a:lnTo>
                  <a:lnTo>
                    <a:pt x="750707" y="1105327"/>
                  </a:lnTo>
                  <a:lnTo>
                    <a:pt x="704740" y="1112115"/>
                  </a:lnTo>
                  <a:lnTo>
                    <a:pt x="657225" y="1114425"/>
                  </a:lnTo>
                  <a:lnTo>
                    <a:pt x="609709" y="1112115"/>
                  </a:lnTo>
                  <a:lnTo>
                    <a:pt x="563742" y="1105327"/>
                  </a:lnTo>
                  <a:lnTo>
                    <a:pt x="519533" y="1094270"/>
                  </a:lnTo>
                  <a:lnTo>
                    <a:pt x="477291" y="1079152"/>
                  </a:lnTo>
                  <a:lnTo>
                    <a:pt x="437226" y="1060184"/>
                  </a:lnTo>
                  <a:lnTo>
                    <a:pt x="399547" y="1037573"/>
                  </a:lnTo>
                  <a:lnTo>
                    <a:pt x="364463" y="1011531"/>
                  </a:lnTo>
                  <a:lnTo>
                    <a:pt x="332184" y="982265"/>
                  </a:lnTo>
                  <a:lnTo>
                    <a:pt x="302918" y="949986"/>
                  </a:lnTo>
                  <a:lnTo>
                    <a:pt x="276876" y="914902"/>
                  </a:lnTo>
                  <a:lnTo>
                    <a:pt x="254265" y="877223"/>
                  </a:lnTo>
                  <a:lnTo>
                    <a:pt x="235297" y="837158"/>
                  </a:lnTo>
                  <a:lnTo>
                    <a:pt x="220179" y="794916"/>
                  </a:lnTo>
                  <a:lnTo>
                    <a:pt x="209122" y="750707"/>
                  </a:lnTo>
                  <a:lnTo>
                    <a:pt x="202334" y="704740"/>
                  </a:lnTo>
                  <a:lnTo>
                    <a:pt x="200025" y="657225"/>
                  </a:lnTo>
                  <a:lnTo>
                    <a:pt x="202334" y="609709"/>
                  </a:lnTo>
                  <a:lnTo>
                    <a:pt x="209122" y="563742"/>
                  </a:lnTo>
                  <a:lnTo>
                    <a:pt x="220179" y="519533"/>
                  </a:lnTo>
                  <a:lnTo>
                    <a:pt x="235297" y="477291"/>
                  </a:lnTo>
                  <a:lnTo>
                    <a:pt x="254265" y="437226"/>
                  </a:lnTo>
                  <a:lnTo>
                    <a:pt x="276876" y="399547"/>
                  </a:lnTo>
                  <a:lnTo>
                    <a:pt x="302918" y="364463"/>
                  </a:lnTo>
                  <a:lnTo>
                    <a:pt x="332184" y="332184"/>
                  </a:lnTo>
                  <a:lnTo>
                    <a:pt x="364463" y="302918"/>
                  </a:lnTo>
                  <a:lnTo>
                    <a:pt x="399547" y="276876"/>
                  </a:lnTo>
                  <a:lnTo>
                    <a:pt x="437226" y="254265"/>
                  </a:lnTo>
                  <a:lnTo>
                    <a:pt x="477291" y="235297"/>
                  </a:lnTo>
                  <a:lnTo>
                    <a:pt x="519533" y="220179"/>
                  </a:lnTo>
                  <a:lnTo>
                    <a:pt x="563742" y="209122"/>
                  </a:lnTo>
                  <a:lnTo>
                    <a:pt x="609709" y="202334"/>
                  </a:lnTo>
                  <a:lnTo>
                    <a:pt x="657225" y="200025"/>
                  </a:lnTo>
                  <a:lnTo>
                    <a:pt x="704740" y="202334"/>
                  </a:lnTo>
                  <a:lnTo>
                    <a:pt x="750707" y="209122"/>
                  </a:lnTo>
                  <a:lnTo>
                    <a:pt x="794916" y="220179"/>
                  </a:lnTo>
                  <a:lnTo>
                    <a:pt x="837158" y="235297"/>
                  </a:lnTo>
                  <a:lnTo>
                    <a:pt x="877223" y="254265"/>
                  </a:lnTo>
                  <a:lnTo>
                    <a:pt x="914902" y="276876"/>
                  </a:lnTo>
                  <a:lnTo>
                    <a:pt x="949986" y="302918"/>
                  </a:lnTo>
                  <a:lnTo>
                    <a:pt x="982265" y="332184"/>
                  </a:lnTo>
                  <a:lnTo>
                    <a:pt x="1011531" y="364463"/>
                  </a:lnTo>
                  <a:lnTo>
                    <a:pt x="1037573" y="399547"/>
                  </a:lnTo>
                  <a:lnTo>
                    <a:pt x="1060184" y="437226"/>
                  </a:lnTo>
                  <a:lnTo>
                    <a:pt x="1079152" y="477291"/>
                  </a:lnTo>
                  <a:lnTo>
                    <a:pt x="1094270" y="519533"/>
                  </a:lnTo>
                  <a:lnTo>
                    <a:pt x="1105327" y="563742"/>
                  </a:lnTo>
                  <a:lnTo>
                    <a:pt x="1112115" y="609709"/>
                  </a:lnTo>
                  <a:lnTo>
                    <a:pt x="1114425" y="657225"/>
                  </a:lnTo>
                  <a:close/>
                </a:path>
              </a:pathLst>
            </a:custGeom>
            <a:ln w="9525">
              <a:solidFill>
                <a:srgbClr val="ED5B5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2" name="object 52"/>
          <p:cNvSpPr txBox="1"/>
          <p:nvPr/>
        </p:nvSpPr>
        <p:spPr>
          <a:xfrm>
            <a:off x="4492525" y="1952823"/>
            <a:ext cx="30797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Arial MT"/>
                <a:cs typeface="Arial MT"/>
              </a:rPr>
              <a:t>01</a:t>
            </a:r>
            <a:endParaRPr sz="2000">
              <a:latin typeface="Arial MT"/>
              <a:cs typeface="Arial MT"/>
            </a:endParaRPr>
          </a:p>
        </p:txBody>
      </p:sp>
      <p:grpSp>
        <p:nvGrpSpPr>
          <p:cNvPr id="53" name="object 53"/>
          <p:cNvGrpSpPr/>
          <p:nvPr/>
        </p:nvGrpSpPr>
        <p:grpSpPr>
          <a:xfrm>
            <a:off x="5854255" y="1474292"/>
            <a:ext cx="1323975" cy="1323975"/>
            <a:chOff x="5854255" y="1474292"/>
            <a:chExt cx="1323975" cy="1323975"/>
          </a:xfrm>
        </p:grpSpPr>
        <p:sp>
          <p:nvSpPr>
            <p:cNvPr id="54" name="object 54"/>
            <p:cNvSpPr/>
            <p:nvPr/>
          </p:nvSpPr>
          <p:spPr>
            <a:xfrm>
              <a:off x="5859017" y="1479054"/>
              <a:ext cx="1314450" cy="1314450"/>
            </a:xfrm>
            <a:custGeom>
              <a:avLst/>
              <a:gdLst/>
              <a:ahLst/>
              <a:cxnLst/>
              <a:rect l="l" t="t" r="r" b="b"/>
              <a:pathLst>
                <a:path w="1314450" h="1314450">
                  <a:moveTo>
                    <a:pt x="819150" y="104774"/>
                  </a:moveTo>
                  <a:lnTo>
                    <a:pt x="523875" y="104774"/>
                  </a:lnTo>
                  <a:lnTo>
                    <a:pt x="545455" y="97780"/>
                  </a:lnTo>
                  <a:lnTo>
                    <a:pt x="567928" y="91678"/>
                  </a:lnTo>
                  <a:lnTo>
                    <a:pt x="592187" y="87362"/>
                  </a:lnTo>
                  <a:lnTo>
                    <a:pt x="619125" y="85724"/>
                  </a:lnTo>
                  <a:lnTo>
                    <a:pt x="666750" y="0"/>
                  </a:lnTo>
                  <a:lnTo>
                    <a:pt x="790575" y="9524"/>
                  </a:lnTo>
                  <a:lnTo>
                    <a:pt x="819150" y="104774"/>
                  </a:lnTo>
                  <a:close/>
                </a:path>
                <a:path w="1314450" h="1314450">
                  <a:moveTo>
                    <a:pt x="451200" y="247650"/>
                  </a:moveTo>
                  <a:lnTo>
                    <a:pt x="257175" y="247650"/>
                  </a:lnTo>
                  <a:lnTo>
                    <a:pt x="278606" y="227855"/>
                  </a:lnTo>
                  <a:lnTo>
                    <a:pt x="300037" y="210740"/>
                  </a:lnTo>
                  <a:lnTo>
                    <a:pt x="321468" y="195411"/>
                  </a:lnTo>
                  <a:lnTo>
                    <a:pt x="342900" y="180975"/>
                  </a:lnTo>
                  <a:lnTo>
                    <a:pt x="333375" y="85724"/>
                  </a:lnTo>
                  <a:lnTo>
                    <a:pt x="447675" y="28574"/>
                  </a:lnTo>
                  <a:lnTo>
                    <a:pt x="523875" y="104774"/>
                  </a:lnTo>
                  <a:lnTo>
                    <a:pt x="819150" y="104774"/>
                  </a:lnTo>
                  <a:lnTo>
                    <a:pt x="840581" y="113407"/>
                  </a:lnTo>
                  <a:lnTo>
                    <a:pt x="883443" y="134242"/>
                  </a:lnTo>
                  <a:lnTo>
                    <a:pt x="904875" y="142874"/>
                  </a:lnTo>
                  <a:lnTo>
                    <a:pt x="1065439" y="142874"/>
                  </a:lnTo>
                  <a:lnTo>
                    <a:pt x="1095375" y="161925"/>
                  </a:lnTo>
                  <a:lnTo>
                    <a:pt x="1083945" y="200025"/>
                  </a:lnTo>
                  <a:lnTo>
                    <a:pt x="657225" y="200025"/>
                  </a:lnTo>
                  <a:lnTo>
                    <a:pt x="609709" y="202334"/>
                  </a:lnTo>
                  <a:lnTo>
                    <a:pt x="563742" y="209122"/>
                  </a:lnTo>
                  <a:lnTo>
                    <a:pt x="519533" y="220179"/>
                  </a:lnTo>
                  <a:lnTo>
                    <a:pt x="477291" y="235297"/>
                  </a:lnTo>
                  <a:lnTo>
                    <a:pt x="451200" y="247650"/>
                  </a:lnTo>
                  <a:close/>
                </a:path>
                <a:path w="1314450" h="1314450">
                  <a:moveTo>
                    <a:pt x="1065439" y="142874"/>
                  </a:moveTo>
                  <a:lnTo>
                    <a:pt x="904875" y="142874"/>
                  </a:lnTo>
                  <a:lnTo>
                    <a:pt x="990600" y="95249"/>
                  </a:lnTo>
                  <a:lnTo>
                    <a:pt x="1065439" y="142874"/>
                  </a:lnTo>
                  <a:close/>
                </a:path>
                <a:path w="1314450" h="1314450">
                  <a:moveTo>
                    <a:pt x="657225" y="1114425"/>
                  </a:moveTo>
                  <a:lnTo>
                    <a:pt x="609709" y="1112115"/>
                  </a:lnTo>
                  <a:lnTo>
                    <a:pt x="563742" y="1105327"/>
                  </a:lnTo>
                  <a:lnTo>
                    <a:pt x="519533" y="1094270"/>
                  </a:lnTo>
                  <a:lnTo>
                    <a:pt x="477291" y="1079152"/>
                  </a:lnTo>
                  <a:lnTo>
                    <a:pt x="437226" y="1060184"/>
                  </a:lnTo>
                  <a:lnTo>
                    <a:pt x="399547" y="1037573"/>
                  </a:lnTo>
                  <a:lnTo>
                    <a:pt x="364463" y="1011531"/>
                  </a:lnTo>
                  <a:lnTo>
                    <a:pt x="332184" y="982265"/>
                  </a:lnTo>
                  <a:lnTo>
                    <a:pt x="302918" y="949986"/>
                  </a:lnTo>
                  <a:lnTo>
                    <a:pt x="276876" y="914902"/>
                  </a:lnTo>
                  <a:lnTo>
                    <a:pt x="254265" y="877223"/>
                  </a:lnTo>
                  <a:lnTo>
                    <a:pt x="235297" y="837158"/>
                  </a:lnTo>
                  <a:lnTo>
                    <a:pt x="220179" y="794916"/>
                  </a:lnTo>
                  <a:lnTo>
                    <a:pt x="209122" y="750707"/>
                  </a:lnTo>
                  <a:lnTo>
                    <a:pt x="202334" y="704740"/>
                  </a:lnTo>
                  <a:lnTo>
                    <a:pt x="200025" y="657225"/>
                  </a:lnTo>
                  <a:lnTo>
                    <a:pt x="202334" y="609709"/>
                  </a:lnTo>
                  <a:lnTo>
                    <a:pt x="209122" y="563742"/>
                  </a:lnTo>
                  <a:lnTo>
                    <a:pt x="220179" y="519533"/>
                  </a:lnTo>
                  <a:lnTo>
                    <a:pt x="235297" y="477291"/>
                  </a:lnTo>
                  <a:lnTo>
                    <a:pt x="254265" y="437226"/>
                  </a:lnTo>
                  <a:lnTo>
                    <a:pt x="276876" y="399547"/>
                  </a:lnTo>
                  <a:lnTo>
                    <a:pt x="302918" y="364463"/>
                  </a:lnTo>
                  <a:lnTo>
                    <a:pt x="332184" y="332184"/>
                  </a:lnTo>
                  <a:lnTo>
                    <a:pt x="364463" y="302918"/>
                  </a:lnTo>
                  <a:lnTo>
                    <a:pt x="399547" y="276876"/>
                  </a:lnTo>
                  <a:lnTo>
                    <a:pt x="437226" y="254265"/>
                  </a:lnTo>
                  <a:lnTo>
                    <a:pt x="477291" y="235297"/>
                  </a:lnTo>
                  <a:lnTo>
                    <a:pt x="519533" y="220179"/>
                  </a:lnTo>
                  <a:lnTo>
                    <a:pt x="563742" y="209122"/>
                  </a:lnTo>
                  <a:lnTo>
                    <a:pt x="609709" y="202334"/>
                  </a:lnTo>
                  <a:lnTo>
                    <a:pt x="657225" y="200025"/>
                  </a:lnTo>
                  <a:lnTo>
                    <a:pt x="704740" y="202334"/>
                  </a:lnTo>
                  <a:lnTo>
                    <a:pt x="750707" y="209122"/>
                  </a:lnTo>
                  <a:lnTo>
                    <a:pt x="794916" y="220179"/>
                  </a:lnTo>
                  <a:lnTo>
                    <a:pt x="837158" y="235297"/>
                  </a:lnTo>
                  <a:lnTo>
                    <a:pt x="877223" y="254265"/>
                  </a:lnTo>
                  <a:lnTo>
                    <a:pt x="914902" y="276876"/>
                  </a:lnTo>
                  <a:lnTo>
                    <a:pt x="949986" y="302918"/>
                  </a:lnTo>
                  <a:lnTo>
                    <a:pt x="982265" y="332184"/>
                  </a:lnTo>
                  <a:lnTo>
                    <a:pt x="1011531" y="364463"/>
                  </a:lnTo>
                  <a:lnTo>
                    <a:pt x="1037573" y="399547"/>
                  </a:lnTo>
                  <a:lnTo>
                    <a:pt x="1060184" y="437226"/>
                  </a:lnTo>
                  <a:lnTo>
                    <a:pt x="1079152" y="477291"/>
                  </a:lnTo>
                  <a:lnTo>
                    <a:pt x="1094270" y="519533"/>
                  </a:lnTo>
                  <a:lnTo>
                    <a:pt x="1105327" y="563742"/>
                  </a:lnTo>
                  <a:lnTo>
                    <a:pt x="1112115" y="609709"/>
                  </a:lnTo>
                  <a:lnTo>
                    <a:pt x="1114425" y="657225"/>
                  </a:lnTo>
                  <a:lnTo>
                    <a:pt x="1112115" y="704740"/>
                  </a:lnTo>
                  <a:lnTo>
                    <a:pt x="1105327" y="750707"/>
                  </a:lnTo>
                  <a:lnTo>
                    <a:pt x="1094270" y="794916"/>
                  </a:lnTo>
                  <a:lnTo>
                    <a:pt x="1079152" y="837158"/>
                  </a:lnTo>
                  <a:lnTo>
                    <a:pt x="1060184" y="877223"/>
                  </a:lnTo>
                  <a:lnTo>
                    <a:pt x="1037573" y="914902"/>
                  </a:lnTo>
                  <a:lnTo>
                    <a:pt x="1011531" y="949986"/>
                  </a:lnTo>
                  <a:lnTo>
                    <a:pt x="982265" y="982265"/>
                  </a:lnTo>
                  <a:lnTo>
                    <a:pt x="949986" y="1011531"/>
                  </a:lnTo>
                  <a:lnTo>
                    <a:pt x="914902" y="1037573"/>
                  </a:lnTo>
                  <a:lnTo>
                    <a:pt x="877223" y="1060184"/>
                  </a:lnTo>
                  <a:lnTo>
                    <a:pt x="837158" y="1079152"/>
                  </a:lnTo>
                  <a:lnTo>
                    <a:pt x="794916" y="1094270"/>
                  </a:lnTo>
                  <a:lnTo>
                    <a:pt x="750707" y="1105327"/>
                  </a:lnTo>
                  <a:lnTo>
                    <a:pt x="704740" y="1112115"/>
                  </a:lnTo>
                  <a:lnTo>
                    <a:pt x="657225" y="1114425"/>
                  </a:lnTo>
                  <a:close/>
                </a:path>
                <a:path w="1314450" h="1314450">
                  <a:moveTo>
                    <a:pt x="996633" y="1114425"/>
                  </a:moveTo>
                  <a:lnTo>
                    <a:pt x="657225" y="1114425"/>
                  </a:lnTo>
                  <a:lnTo>
                    <a:pt x="704740" y="1112115"/>
                  </a:lnTo>
                  <a:lnTo>
                    <a:pt x="750707" y="1105327"/>
                  </a:lnTo>
                  <a:lnTo>
                    <a:pt x="794916" y="1094270"/>
                  </a:lnTo>
                  <a:lnTo>
                    <a:pt x="837158" y="1079152"/>
                  </a:lnTo>
                  <a:lnTo>
                    <a:pt x="877223" y="1060184"/>
                  </a:lnTo>
                  <a:lnTo>
                    <a:pt x="914902" y="1037573"/>
                  </a:lnTo>
                  <a:lnTo>
                    <a:pt x="949986" y="1011531"/>
                  </a:lnTo>
                  <a:lnTo>
                    <a:pt x="982265" y="982265"/>
                  </a:lnTo>
                  <a:lnTo>
                    <a:pt x="1011531" y="949986"/>
                  </a:lnTo>
                  <a:lnTo>
                    <a:pt x="1037573" y="914902"/>
                  </a:lnTo>
                  <a:lnTo>
                    <a:pt x="1060184" y="877223"/>
                  </a:lnTo>
                  <a:lnTo>
                    <a:pt x="1079152" y="837158"/>
                  </a:lnTo>
                  <a:lnTo>
                    <a:pt x="1094270" y="794916"/>
                  </a:lnTo>
                  <a:lnTo>
                    <a:pt x="1105327" y="750707"/>
                  </a:lnTo>
                  <a:lnTo>
                    <a:pt x="1112115" y="704740"/>
                  </a:lnTo>
                  <a:lnTo>
                    <a:pt x="1114425" y="657225"/>
                  </a:lnTo>
                  <a:lnTo>
                    <a:pt x="1112115" y="609709"/>
                  </a:lnTo>
                  <a:lnTo>
                    <a:pt x="1105327" y="563742"/>
                  </a:lnTo>
                  <a:lnTo>
                    <a:pt x="1094270" y="519533"/>
                  </a:lnTo>
                  <a:lnTo>
                    <a:pt x="1079152" y="477291"/>
                  </a:lnTo>
                  <a:lnTo>
                    <a:pt x="1060184" y="437226"/>
                  </a:lnTo>
                  <a:lnTo>
                    <a:pt x="1037573" y="399547"/>
                  </a:lnTo>
                  <a:lnTo>
                    <a:pt x="1011531" y="364463"/>
                  </a:lnTo>
                  <a:lnTo>
                    <a:pt x="982265" y="332184"/>
                  </a:lnTo>
                  <a:lnTo>
                    <a:pt x="949986" y="302918"/>
                  </a:lnTo>
                  <a:lnTo>
                    <a:pt x="914902" y="276876"/>
                  </a:lnTo>
                  <a:lnTo>
                    <a:pt x="877223" y="254265"/>
                  </a:lnTo>
                  <a:lnTo>
                    <a:pt x="837158" y="235297"/>
                  </a:lnTo>
                  <a:lnTo>
                    <a:pt x="794916" y="220179"/>
                  </a:lnTo>
                  <a:lnTo>
                    <a:pt x="750707" y="209122"/>
                  </a:lnTo>
                  <a:lnTo>
                    <a:pt x="704740" y="202334"/>
                  </a:lnTo>
                  <a:lnTo>
                    <a:pt x="657225" y="200025"/>
                  </a:lnTo>
                  <a:lnTo>
                    <a:pt x="1083945" y="200025"/>
                  </a:lnTo>
                  <a:lnTo>
                    <a:pt x="1066800" y="257175"/>
                  </a:lnTo>
                  <a:lnTo>
                    <a:pt x="1082575" y="278606"/>
                  </a:lnTo>
                  <a:lnTo>
                    <a:pt x="1117699" y="321468"/>
                  </a:lnTo>
                  <a:lnTo>
                    <a:pt x="1133475" y="342900"/>
                  </a:lnTo>
                  <a:lnTo>
                    <a:pt x="1232693" y="342900"/>
                  </a:lnTo>
                  <a:lnTo>
                    <a:pt x="1276350" y="447675"/>
                  </a:lnTo>
                  <a:lnTo>
                    <a:pt x="1209675" y="523875"/>
                  </a:lnTo>
                  <a:lnTo>
                    <a:pt x="1215330" y="545455"/>
                  </a:lnTo>
                  <a:lnTo>
                    <a:pt x="1219200" y="567928"/>
                  </a:lnTo>
                  <a:lnTo>
                    <a:pt x="1223069" y="592187"/>
                  </a:lnTo>
                  <a:lnTo>
                    <a:pt x="1228725" y="619125"/>
                  </a:lnTo>
                  <a:lnTo>
                    <a:pt x="1314450" y="666750"/>
                  </a:lnTo>
                  <a:lnTo>
                    <a:pt x="1295400" y="790575"/>
                  </a:lnTo>
                  <a:lnTo>
                    <a:pt x="1200150" y="819150"/>
                  </a:lnTo>
                  <a:lnTo>
                    <a:pt x="1171575" y="904875"/>
                  </a:lnTo>
                  <a:lnTo>
                    <a:pt x="1219200" y="990600"/>
                  </a:lnTo>
                  <a:lnTo>
                    <a:pt x="1163781" y="1066800"/>
                  </a:lnTo>
                  <a:lnTo>
                    <a:pt x="1047750" y="1066800"/>
                  </a:lnTo>
                  <a:lnTo>
                    <a:pt x="1031825" y="1082575"/>
                  </a:lnTo>
                  <a:lnTo>
                    <a:pt x="1013221" y="1100137"/>
                  </a:lnTo>
                  <a:lnTo>
                    <a:pt x="996633" y="1114425"/>
                  </a:lnTo>
                  <a:close/>
                </a:path>
                <a:path w="1314450" h="1314450">
                  <a:moveTo>
                    <a:pt x="85725" y="981075"/>
                  </a:moveTo>
                  <a:lnTo>
                    <a:pt x="28575" y="866775"/>
                  </a:lnTo>
                  <a:lnTo>
                    <a:pt x="104775" y="790575"/>
                  </a:lnTo>
                  <a:lnTo>
                    <a:pt x="97780" y="767655"/>
                  </a:lnTo>
                  <a:lnTo>
                    <a:pt x="91678" y="742950"/>
                  </a:lnTo>
                  <a:lnTo>
                    <a:pt x="87362" y="718244"/>
                  </a:lnTo>
                  <a:lnTo>
                    <a:pt x="85725" y="695325"/>
                  </a:lnTo>
                  <a:lnTo>
                    <a:pt x="0" y="647700"/>
                  </a:lnTo>
                  <a:lnTo>
                    <a:pt x="9525" y="523875"/>
                  </a:lnTo>
                  <a:lnTo>
                    <a:pt x="104775" y="495300"/>
                  </a:lnTo>
                  <a:lnTo>
                    <a:pt x="113407" y="473868"/>
                  </a:lnTo>
                  <a:lnTo>
                    <a:pt x="134242" y="431006"/>
                  </a:lnTo>
                  <a:lnTo>
                    <a:pt x="142875" y="409575"/>
                  </a:lnTo>
                  <a:lnTo>
                    <a:pt x="95250" y="323850"/>
                  </a:lnTo>
                  <a:lnTo>
                    <a:pt x="161925" y="219075"/>
                  </a:lnTo>
                  <a:lnTo>
                    <a:pt x="257175" y="247650"/>
                  </a:lnTo>
                  <a:lnTo>
                    <a:pt x="451200" y="247650"/>
                  </a:lnTo>
                  <a:lnTo>
                    <a:pt x="437226" y="254265"/>
                  </a:lnTo>
                  <a:lnTo>
                    <a:pt x="399547" y="276876"/>
                  </a:lnTo>
                  <a:lnTo>
                    <a:pt x="364463" y="302918"/>
                  </a:lnTo>
                  <a:lnTo>
                    <a:pt x="332184" y="332184"/>
                  </a:lnTo>
                  <a:lnTo>
                    <a:pt x="302918" y="364463"/>
                  </a:lnTo>
                  <a:lnTo>
                    <a:pt x="276876" y="399547"/>
                  </a:lnTo>
                  <a:lnTo>
                    <a:pt x="254265" y="437226"/>
                  </a:lnTo>
                  <a:lnTo>
                    <a:pt x="235297" y="477291"/>
                  </a:lnTo>
                  <a:lnTo>
                    <a:pt x="220179" y="519533"/>
                  </a:lnTo>
                  <a:lnTo>
                    <a:pt x="209122" y="563742"/>
                  </a:lnTo>
                  <a:lnTo>
                    <a:pt x="202334" y="609709"/>
                  </a:lnTo>
                  <a:lnTo>
                    <a:pt x="200025" y="657225"/>
                  </a:lnTo>
                  <a:lnTo>
                    <a:pt x="202334" y="704740"/>
                  </a:lnTo>
                  <a:lnTo>
                    <a:pt x="209122" y="750707"/>
                  </a:lnTo>
                  <a:lnTo>
                    <a:pt x="220179" y="794916"/>
                  </a:lnTo>
                  <a:lnTo>
                    <a:pt x="235297" y="837158"/>
                  </a:lnTo>
                  <a:lnTo>
                    <a:pt x="254265" y="877223"/>
                  </a:lnTo>
                  <a:lnTo>
                    <a:pt x="276876" y="914902"/>
                  </a:lnTo>
                  <a:lnTo>
                    <a:pt x="302918" y="949986"/>
                  </a:lnTo>
                  <a:lnTo>
                    <a:pt x="322469" y="971550"/>
                  </a:lnTo>
                  <a:lnTo>
                    <a:pt x="180975" y="971550"/>
                  </a:lnTo>
                  <a:lnTo>
                    <a:pt x="85725" y="981075"/>
                  </a:lnTo>
                  <a:close/>
                </a:path>
                <a:path w="1314450" h="1314450">
                  <a:moveTo>
                    <a:pt x="1232693" y="342900"/>
                  </a:moveTo>
                  <a:lnTo>
                    <a:pt x="1133475" y="342900"/>
                  </a:lnTo>
                  <a:lnTo>
                    <a:pt x="1228725" y="333375"/>
                  </a:lnTo>
                  <a:lnTo>
                    <a:pt x="1232693" y="342900"/>
                  </a:lnTo>
                  <a:close/>
                </a:path>
                <a:path w="1314450" h="1314450">
                  <a:moveTo>
                    <a:pt x="323850" y="1219200"/>
                  </a:moveTo>
                  <a:lnTo>
                    <a:pt x="219075" y="1143000"/>
                  </a:lnTo>
                  <a:lnTo>
                    <a:pt x="247650" y="1047750"/>
                  </a:lnTo>
                  <a:lnTo>
                    <a:pt x="227855" y="1031825"/>
                  </a:lnTo>
                  <a:lnTo>
                    <a:pt x="210740" y="1013221"/>
                  </a:lnTo>
                  <a:lnTo>
                    <a:pt x="195411" y="992832"/>
                  </a:lnTo>
                  <a:lnTo>
                    <a:pt x="180975" y="971550"/>
                  </a:lnTo>
                  <a:lnTo>
                    <a:pt x="322469" y="971550"/>
                  </a:lnTo>
                  <a:lnTo>
                    <a:pt x="332184" y="982265"/>
                  </a:lnTo>
                  <a:lnTo>
                    <a:pt x="364463" y="1011531"/>
                  </a:lnTo>
                  <a:lnTo>
                    <a:pt x="399547" y="1037573"/>
                  </a:lnTo>
                  <a:lnTo>
                    <a:pt x="437226" y="1060184"/>
                  </a:lnTo>
                  <a:lnTo>
                    <a:pt x="477291" y="1079152"/>
                  </a:lnTo>
                  <a:lnTo>
                    <a:pt x="519533" y="1094270"/>
                  </a:lnTo>
                  <a:lnTo>
                    <a:pt x="563742" y="1105327"/>
                  </a:lnTo>
                  <a:lnTo>
                    <a:pt x="609709" y="1112115"/>
                  </a:lnTo>
                  <a:lnTo>
                    <a:pt x="657225" y="1114425"/>
                  </a:lnTo>
                  <a:lnTo>
                    <a:pt x="996633" y="1114425"/>
                  </a:lnTo>
                  <a:lnTo>
                    <a:pt x="992832" y="1117699"/>
                  </a:lnTo>
                  <a:lnTo>
                    <a:pt x="971550" y="1133475"/>
                  </a:lnTo>
                  <a:lnTo>
                    <a:pt x="975360" y="1171575"/>
                  </a:lnTo>
                  <a:lnTo>
                    <a:pt x="409575" y="1171575"/>
                  </a:lnTo>
                  <a:lnTo>
                    <a:pt x="323850" y="1219200"/>
                  </a:lnTo>
                  <a:close/>
                </a:path>
                <a:path w="1314450" h="1314450">
                  <a:moveTo>
                    <a:pt x="1143000" y="1095375"/>
                  </a:moveTo>
                  <a:lnTo>
                    <a:pt x="1047750" y="1066800"/>
                  </a:lnTo>
                  <a:lnTo>
                    <a:pt x="1163781" y="1066800"/>
                  </a:lnTo>
                  <a:lnTo>
                    <a:pt x="1143000" y="1095375"/>
                  </a:lnTo>
                  <a:close/>
                </a:path>
                <a:path w="1314450" h="1314450">
                  <a:moveTo>
                    <a:pt x="647700" y="1314450"/>
                  </a:moveTo>
                  <a:lnTo>
                    <a:pt x="523875" y="1295400"/>
                  </a:lnTo>
                  <a:lnTo>
                    <a:pt x="495300" y="1200150"/>
                  </a:lnTo>
                  <a:lnTo>
                    <a:pt x="409575" y="1171575"/>
                  </a:lnTo>
                  <a:lnTo>
                    <a:pt x="975360" y="1171575"/>
                  </a:lnTo>
                  <a:lnTo>
                    <a:pt x="979170" y="1209675"/>
                  </a:lnTo>
                  <a:lnTo>
                    <a:pt x="790575" y="1209675"/>
                  </a:lnTo>
                  <a:lnTo>
                    <a:pt x="767655" y="1215330"/>
                  </a:lnTo>
                  <a:lnTo>
                    <a:pt x="718244" y="1223069"/>
                  </a:lnTo>
                  <a:lnTo>
                    <a:pt x="695325" y="1228725"/>
                  </a:lnTo>
                  <a:lnTo>
                    <a:pt x="647700" y="1314450"/>
                  </a:lnTo>
                  <a:close/>
                </a:path>
                <a:path w="1314450" h="1314450">
                  <a:moveTo>
                    <a:pt x="866775" y="1276350"/>
                  </a:moveTo>
                  <a:lnTo>
                    <a:pt x="790575" y="1209675"/>
                  </a:lnTo>
                  <a:lnTo>
                    <a:pt x="979170" y="1209675"/>
                  </a:lnTo>
                  <a:lnTo>
                    <a:pt x="981075" y="1228725"/>
                  </a:lnTo>
                  <a:lnTo>
                    <a:pt x="866775" y="1276350"/>
                  </a:lnTo>
                  <a:close/>
                </a:path>
              </a:pathLst>
            </a:custGeom>
            <a:solidFill>
              <a:srgbClr val="F99A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5859017" y="1479054"/>
              <a:ext cx="1314450" cy="1314450"/>
            </a:xfrm>
            <a:custGeom>
              <a:avLst/>
              <a:gdLst/>
              <a:ahLst/>
              <a:cxnLst/>
              <a:rect l="l" t="t" r="r" b="b"/>
              <a:pathLst>
                <a:path w="1314450" h="1314450">
                  <a:moveTo>
                    <a:pt x="1209675" y="523875"/>
                  </a:moveTo>
                  <a:lnTo>
                    <a:pt x="1215330" y="545455"/>
                  </a:lnTo>
                  <a:lnTo>
                    <a:pt x="1219200" y="567928"/>
                  </a:lnTo>
                  <a:lnTo>
                    <a:pt x="1223069" y="592187"/>
                  </a:lnTo>
                  <a:lnTo>
                    <a:pt x="1228725" y="619125"/>
                  </a:lnTo>
                  <a:lnTo>
                    <a:pt x="1314450" y="666750"/>
                  </a:lnTo>
                  <a:lnTo>
                    <a:pt x="1295400" y="790575"/>
                  </a:lnTo>
                  <a:lnTo>
                    <a:pt x="1200150" y="819150"/>
                  </a:lnTo>
                  <a:lnTo>
                    <a:pt x="1193006" y="840581"/>
                  </a:lnTo>
                  <a:lnTo>
                    <a:pt x="1185862" y="862012"/>
                  </a:lnTo>
                  <a:lnTo>
                    <a:pt x="1178718" y="883443"/>
                  </a:lnTo>
                  <a:lnTo>
                    <a:pt x="1171575" y="904875"/>
                  </a:lnTo>
                  <a:lnTo>
                    <a:pt x="1219200" y="990600"/>
                  </a:lnTo>
                  <a:lnTo>
                    <a:pt x="1143000" y="1095375"/>
                  </a:lnTo>
                  <a:lnTo>
                    <a:pt x="1047750" y="1066800"/>
                  </a:lnTo>
                  <a:lnTo>
                    <a:pt x="1031825" y="1082575"/>
                  </a:lnTo>
                  <a:lnTo>
                    <a:pt x="1013221" y="1100137"/>
                  </a:lnTo>
                  <a:lnTo>
                    <a:pt x="992832" y="1117699"/>
                  </a:lnTo>
                  <a:lnTo>
                    <a:pt x="971550" y="1133475"/>
                  </a:lnTo>
                  <a:lnTo>
                    <a:pt x="981075" y="1228725"/>
                  </a:lnTo>
                  <a:lnTo>
                    <a:pt x="866775" y="1276350"/>
                  </a:lnTo>
                  <a:lnTo>
                    <a:pt x="790575" y="1209675"/>
                  </a:lnTo>
                  <a:lnTo>
                    <a:pt x="767655" y="1215330"/>
                  </a:lnTo>
                  <a:lnTo>
                    <a:pt x="742950" y="1219200"/>
                  </a:lnTo>
                  <a:lnTo>
                    <a:pt x="718244" y="1223069"/>
                  </a:lnTo>
                  <a:lnTo>
                    <a:pt x="695325" y="1228725"/>
                  </a:lnTo>
                  <a:lnTo>
                    <a:pt x="647700" y="1314450"/>
                  </a:lnTo>
                  <a:lnTo>
                    <a:pt x="523875" y="1295400"/>
                  </a:lnTo>
                  <a:lnTo>
                    <a:pt x="495300" y="1200150"/>
                  </a:lnTo>
                  <a:lnTo>
                    <a:pt x="473868" y="1193006"/>
                  </a:lnTo>
                  <a:lnTo>
                    <a:pt x="452437" y="1185862"/>
                  </a:lnTo>
                  <a:lnTo>
                    <a:pt x="431006" y="1178718"/>
                  </a:lnTo>
                  <a:lnTo>
                    <a:pt x="409575" y="1171575"/>
                  </a:lnTo>
                  <a:lnTo>
                    <a:pt x="323850" y="1219200"/>
                  </a:lnTo>
                  <a:lnTo>
                    <a:pt x="219075" y="1143000"/>
                  </a:lnTo>
                  <a:lnTo>
                    <a:pt x="247650" y="1047750"/>
                  </a:lnTo>
                  <a:lnTo>
                    <a:pt x="227855" y="1031825"/>
                  </a:lnTo>
                  <a:lnTo>
                    <a:pt x="210740" y="1013221"/>
                  </a:lnTo>
                  <a:lnTo>
                    <a:pt x="195411" y="992832"/>
                  </a:lnTo>
                  <a:lnTo>
                    <a:pt x="180975" y="971550"/>
                  </a:lnTo>
                  <a:lnTo>
                    <a:pt x="85725" y="981075"/>
                  </a:lnTo>
                  <a:lnTo>
                    <a:pt x="28575" y="866775"/>
                  </a:lnTo>
                  <a:lnTo>
                    <a:pt x="104775" y="790575"/>
                  </a:lnTo>
                  <a:lnTo>
                    <a:pt x="97780" y="767655"/>
                  </a:lnTo>
                  <a:lnTo>
                    <a:pt x="91678" y="742950"/>
                  </a:lnTo>
                  <a:lnTo>
                    <a:pt x="87362" y="718244"/>
                  </a:lnTo>
                  <a:lnTo>
                    <a:pt x="85725" y="695325"/>
                  </a:lnTo>
                  <a:lnTo>
                    <a:pt x="0" y="647700"/>
                  </a:lnTo>
                  <a:lnTo>
                    <a:pt x="9525" y="523875"/>
                  </a:lnTo>
                  <a:lnTo>
                    <a:pt x="104775" y="495300"/>
                  </a:lnTo>
                  <a:lnTo>
                    <a:pt x="113407" y="473868"/>
                  </a:lnTo>
                  <a:lnTo>
                    <a:pt x="123825" y="452437"/>
                  </a:lnTo>
                  <a:lnTo>
                    <a:pt x="134242" y="431006"/>
                  </a:lnTo>
                  <a:lnTo>
                    <a:pt x="142875" y="409575"/>
                  </a:lnTo>
                  <a:lnTo>
                    <a:pt x="95250" y="323850"/>
                  </a:lnTo>
                  <a:lnTo>
                    <a:pt x="161925" y="219075"/>
                  </a:lnTo>
                  <a:lnTo>
                    <a:pt x="257175" y="247650"/>
                  </a:lnTo>
                  <a:lnTo>
                    <a:pt x="278606" y="227855"/>
                  </a:lnTo>
                  <a:lnTo>
                    <a:pt x="300037" y="210740"/>
                  </a:lnTo>
                  <a:lnTo>
                    <a:pt x="321468" y="195411"/>
                  </a:lnTo>
                  <a:lnTo>
                    <a:pt x="342900" y="180975"/>
                  </a:lnTo>
                  <a:lnTo>
                    <a:pt x="333375" y="85724"/>
                  </a:lnTo>
                  <a:lnTo>
                    <a:pt x="447675" y="28574"/>
                  </a:lnTo>
                  <a:lnTo>
                    <a:pt x="523875" y="104774"/>
                  </a:lnTo>
                  <a:lnTo>
                    <a:pt x="545455" y="97780"/>
                  </a:lnTo>
                  <a:lnTo>
                    <a:pt x="567928" y="91678"/>
                  </a:lnTo>
                  <a:lnTo>
                    <a:pt x="592187" y="87362"/>
                  </a:lnTo>
                  <a:lnTo>
                    <a:pt x="619125" y="85724"/>
                  </a:lnTo>
                  <a:lnTo>
                    <a:pt x="666750" y="0"/>
                  </a:lnTo>
                  <a:lnTo>
                    <a:pt x="790575" y="9524"/>
                  </a:lnTo>
                  <a:lnTo>
                    <a:pt x="819150" y="104774"/>
                  </a:lnTo>
                  <a:lnTo>
                    <a:pt x="840581" y="113407"/>
                  </a:lnTo>
                  <a:lnTo>
                    <a:pt x="862012" y="123824"/>
                  </a:lnTo>
                  <a:lnTo>
                    <a:pt x="883443" y="134242"/>
                  </a:lnTo>
                  <a:lnTo>
                    <a:pt x="904875" y="142874"/>
                  </a:lnTo>
                  <a:lnTo>
                    <a:pt x="990600" y="95249"/>
                  </a:lnTo>
                  <a:lnTo>
                    <a:pt x="1095375" y="161925"/>
                  </a:lnTo>
                  <a:lnTo>
                    <a:pt x="1066800" y="257175"/>
                  </a:lnTo>
                  <a:lnTo>
                    <a:pt x="1082575" y="278606"/>
                  </a:lnTo>
                  <a:lnTo>
                    <a:pt x="1100137" y="300037"/>
                  </a:lnTo>
                  <a:lnTo>
                    <a:pt x="1117699" y="321468"/>
                  </a:lnTo>
                  <a:lnTo>
                    <a:pt x="1133475" y="342900"/>
                  </a:lnTo>
                  <a:lnTo>
                    <a:pt x="1228725" y="333375"/>
                  </a:lnTo>
                  <a:lnTo>
                    <a:pt x="1276350" y="447675"/>
                  </a:lnTo>
                  <a:lnTo>
                    <a:pt x="1209675" y="523875"/>
                  </a:lnTo>
                  <a:close/>
                </a:path>
                <a:path w="1314450" h="1314450">
                  <a:moveTo>
                    <a:pt x="1114425" y="657225"/>
                  </a:moveTo>
                  <a:lnTo>
                    <a:pt x="1112115" y="704740"/>
                  </a:lnTo>
                  <a:lnTo>
                    <a:pt x="1105327" y="750707"/>
                  </a:lnTo>
                  <a:lnTo>
                    <a:pt x="1094270" y="794916"/>
                  </a:lnTo>
                  <a:lnTo>
                    <a:pt x="1079152" y="837158"/>
                  </a:lnTo>
                  <a:lnTo>
                    <a:pt x="1060184" y="877223"/>
                  </a:lnTo>
                  <a:lnTo>
                    <a:pt x="1037573" y="914902"/>
                  </a:lnTo>
                  <a:lnTo>
                    <a:pt x="1011531" y="949986"/>
                  </a:lnTo>
                  <a:lnTo>
                    <a:pt x="982265" y="982265"/>
                  </a:lnTo>
                  <a:lnTo>
                    <a:pt x="949986" y="1011531"/>
                  </a:lnTo>
                  <a:lnTo>
                    <a:pt x="914902" y="1037573"/>
                  </a:lnTo>
                  <a:lnTo>
                    <a:pt x="877223" y="1060184"/>
                  </a:lnTo>
                  <a:lnTo>
                    <a:pt x="837158" y="1079152"/>
                  </a:lnTo>
                  <a:lnTo>
                    <a:pt x="794916" y="1094270"/>
                  </a:lnTo>
                  <a:lnTo>
                    <a:pt x="750707" y="1105327"/>
                  </a:lnTo>
                  <a:lnTo>
                    <a:pt x="704740" y="1112115"/>
                  </a:lnTo>
                  <a:lnTo>
                    <a:pt x="657225" y="1114425"/>
                  </a:lnTo>
                  <a:lnTo>
                    <a:pt x="609709" y="1112115"/>
                  </a:lnTo>
                  <a:lnTo>
                    <a:pt x="563742" y="1105327"/>
                  </a:lnTo>
                  <a:lnTo>
                    <a:pt x="519533" y="1094270"/>
                  </a:lnTo>
                  <a:lnTo>
                    <a:pt x="477291" y="1079152"/>
                  </a:lnTo>
                  <a:lnTo>
                    <a:pt x="437226" y="1060184"/>
                  </a:lnTo>
                  <a:lnTo>
                    <a:pt x="399547" y="1037573"/>
                  </a:lnTo>
                  <a:lnTo>
                    <a:pt x="364463" y="1011531"/>
                  </a:lnTo>
                  <a:lnTo>
                    <a:pt x="332184" y="982265"/>
                  </a:lnTo>
                  <a:lnTo>
                    <a:pt x="302918" y="949986"/>
                  </a:lnTo>
                  <a:lnTo>
                    <a:pt x="276876" y="914902"/>
                  </a:lnTo>
                  <a:lnTo>
                    <a:pt x="254265" y="877223"/>
                  </a:lnTo>
                  <a:lnTo>
                    <a:pt x="235297" y="837158"/>
                  </a:lnTo>
                  <a:lnTo>
                    <a:pt x="220179" y="794916"/>
                  </a:lnTo>
                  <a:lnTo>
                    <a:pt x="209122" y="750707"/>
                  </a:lnTo>
                  <a:lnTo>
                    <a:pt x="202334" y="704740"/>
                  </a:lnTo>
                  <a:lnTo>
                    <a:pt x="200025" y="657225"/>
                  </a:lnTo>
                  <a:lnTo>
                    <a:pt x="202334" y="609709"/>
                  </a:lnTo>
                  <a:lnTo>
                    <a:pt x="209122" y="563742"/>
                  </a:lnTo>
                  <a:lnTo>
                    <a:pt x="220179" y="519533"/>
                  </a:lnTo>
                  <a:lnTo>
                    <a:pt x="235297" y="477291"/>
                  </a:lnTo>
                  <a:lnTo>
                    <a:pt x="254265" y="437226"/>
                  </a:lnTo>
                  <a:lnTo>
                    <a:pt x="276876" y="399547"/>
                  </a:lnTo>
                  <a:lnTo>
                    <a:pt x="302918" y="364463"/>
                  </a:lnTo>
                  <a:lnTo>
                    <a:pt x="332184" y="332184"/>
                  </a:lnTo>
                  <a:lnTo>
                    <a:pt x="364463" y="302918"/>
                  </a:lnTo>
                  <a:lnTo>
                    <a:pt x="399547" y="276876"/>
                  </a:lnTo>
                  <a:lnTo>
                    <a:pt x="437226" y="254265"/>
                  </a:lnTo>
                  <a:lnTo>
                    <a:pt x="477291" y="235297"/>
                  </a:lnTo>
                  <a:lnTo>
                    <a:pt x="519533" y="220179"/>
                  </a:lnTo>
                  <a:lnTo>
                    <a:pt x="563742" y="209122"/>
                  </a:lnTo>
                  <a:lnTo>
                    <a:pt x="609709" y="202334"/>
                  </a:lnTo>
                  <a:lnTo>
                    <a:pt x="657225" y="200025"/>
                  </a:lnTo>
                  <a:lnTo>
                    <a:pt x="704740" y="202334"/>
                  </a:lnTo>
                  <a:lnTo>
                    <a:pt x="750707" y="209122"/>
                  </a:lnTo>
                  <a:lnTo>
                    <a:pt x="794916" y="220179"/>
                  </a:lnTo>
                  <a:lnTo>
                    <a:pt x="837158" y="235297"/>
                  </a:lnTo>
                  <a:lnTo>
                    <a:pt x="877223" y="254265"/>
                  </a:lnTo>
                  <a:lnTo>
                    <a:pt x="914902" y="276876"/>
                  </a:lnTo>
                  <a:lnTo>
                    <a:pt x="949986" y="302918"/>
                  </a:lnTo>
                  <a:lnTo>
                    <a:pt x="982265" y="332184"/>
                  </a:lnTo>
                  <a:lnTo>
                    <a:pt x="1011531" y="364463"/>
                  </a:lnTo>
                  <a:lnTo>
                    <a:pt x="1037573" y="399547"/>
                  </a:lnTo>
                  <a:lnTo>
                    <a:pt x="1060184" y="437226"/>
                  </a:lnTo>
                  <a:lnTo>
                    <a:pt x="1079152" y="477291"/>
                  </a:lnTo>
                  <a:lnTo>
                    <a:pt x="1094270" y="519533"/>
                  </a:lnTo>
                  <a:lnTo>
                    <a:pt x="1105327" y="563742"/>
                  </a:lnTo>
                  <a:lnTo>
                    <a:pt x="1112115" y="609709"/>
                  </a:lnTo>
                  <a:lnTo>
                    <a:pt x="1114425" y="657225"/>
                  </a:lnTo>
                  <a:close/>
                </a:path>
              </a:pathLst>
            </a:custGeom>
            <a:ln w="9525">
              <a:solidFill>
                <a:srgbClr val="F99A6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6" name="object 56"/>
          <p:cNvSpPr txBox="1"/>
          <p:nvPr/>
        </p:nvSpPr>
        <p:spPr>
          <a:xfrm>
            <a:off x="6364535" y="1952823"/>
            <a:ext cx="30797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solidFill>
                  <a:srgbClr val="FFFFFF"/>
                </a:solidFill>
                <a:latin typeface="Arial MT"/>
                <a:cs typeface="Arial MT"/>
              </a:rPr>
              <a:t>04</a:t>
            </a:r>
            <a:endParaRPr sz="20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20700" y="1660677"/>
            <a:ext cx="9199245" cy="1019175"/>
            <a:chOff x="520700" y="1660677"/>
            <a:chExt cx="9199245" cy="1019175"/>
          </a:xfrm>
        </p:grpSpPr>
        <p:sp>
          <p:nvSpPr>
            <p:cNvPr id="3" name="object 3"/>
            <p:cNvSpPr/>
            <p:nvPr/>
          </p:nvSpPr>
          <p:spPr>
            <a:xfrm>
              <a:off x="4885981" y="1665440"/>
              <a:ext cx="4829175" cy="1009650"/>
            </a:xfrm>
            <a:custGeom>
              <a:avLst/>
              <a:gdLst/>
              <a:ahLst/>
              <a:cxnLst/>
              <a:rect l="l" t="t" r="r" b="b"/>
              <a:pathLst>
                <a:path w="4829175" h="1009650">
                  <a:moveTo>
                    <a:pt x="4829174" y="1009650"/>
                  </a:moveTo>
                  <a:lnTo>
                    <a:pt x="0" y="1009650"/>
                  </a:lnTo>
                  <a:lnTo>
                    <a:pt x="514350" y="0"/>
                  </a:lnTo>
                  <a:lnTo>
                    <a:pt x="4829174" y="0"/>
                  </a:lnTo>
                  <a:lnTo>
                    <a:pt x="4829174" y="1009650"/>
                  </a:lnTo>
                  <a:close/>
                </a:path>
              </a:pathLst>
            </a:custGeom>
            <a:solidFill>
              <a:srgbClr val="723D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885981" y="1665440"/>
              <a:ext cx="4829175" cy="1009650"/>
            </a:xfrm>
            <a:custGeom>
              <a:avLst/>
              <a:gdLst/>
              <a:ahLst/>
              <a:cxnLst/>
              <a:rect l="l" t="t" r="r" b="b"/>
              <a:pathLst>
                <a:path w="4829175" h="1009650">
                  <a:moveTo>
                    <a:pt x="514350" y="0"/>
                  </a:moveTo>
                  <a:lnTo>
                    <a:pt x="4829174" y="0"/>
                  </a:lnTo>
                  <a:lnTo>
                    <a:pt x="4829174" y="1009650"/>
                  </a:lnTo>
                  <a:lnTo>
                    <a:pt x="0" y="1009650"/>
                  </a:lnTo>
                  <a:lnTo>
                    <a:pt x="514350" y="0"/>
                  </a:lnTo>
                  <a:close/>
                </a:path>
              </a:pathLst>
            </a:custGeom>
            <a:ln w="9525">
              <a:solidFill>
                <a:srgbClr val="723D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25462" y="1665440"/>
              <a:ext cx="4686300" cy="1009650"/>
            </a:xfrm>
            <a:custGeom>
              <a:avLst/>
              <a:gdLst/>
              <a:ahLst/>
              <a:cxnLst/>
              <a:rect l="l" t="t" r="r" b="b"/>
              <a:pathLst>
                <a:path w="4686300" h="1009650">
                  <a:moveTo>
                    <a:pt x="4171950" y="1009650"/>
                  </a:moveTo>
                  <a:lnTo>
                    <a:pt x="514350" y="1009650"/>
                  </a:lnTo>
                  <a:lnTo>
                    <a:pt x="0" y="0"/>
                  </a:lnTo>
                  <a:lnTo>
                    <a:pt x="4686300" y="0"/>
                  </a:lnTo>
                  <a:lnTo>
                    <a:pt x="4171950" y="1009650"/>
                  </a:lnTo>
                  <a:close/>
                </a:path>
              </a:pathLst>
            </a:custGeom>
            <a:solidFill>
              <a:srgbClr val="723D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25462" y="1665440"/>
              <a:ext cx="4686300" cy="1009650"/>
            </a:xfrm>
            <a:custGeom>
              <a:avLst/>
              <a:gdLst/>
              <a:ahLst/>
              <a:cxnLst/>
              <a:rect l="l" t="t" r="r" b="b"/>
              <a:pathLst>
                <a:path w="4686300" h="1009650">
                  <a:moveTo>
                    <a:pt x="0" y="0"/>
                  </a:moveTo>
                  <a:lnTo>
                    <a:pt x="4686300" y="0"/>
                  </a:lnTo>
                  <a:lnTo>
                    <a:pt x="4171950" y="1009650"/>
                  </a:lnTo>
                  <a:lnTo>
                    <a:pt x="514350" y="100965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723D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2516782" y="2075457"/>
            <a:ext cx="68834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solidFill>
                  <a:srgbClr val="FFFFFF"/>
                </a:solidFill>
                <a:latin typeface="Comic Sans MS"/>
                <a:cs typeface="Comic Sans MS"/>
              </a:rPr>
              <a:t>Your</a:t>
            </a:r>
            <a:r>
              <a:rPr sz="1100" spc="-7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omic Sans MS"/>
                <a:cs typeface="Comic Sans MS"/>
              </a:rPr>
              <a:t>Text</a:t>
            </a:r>
            <a:endParaRPr sz="1100">
              <a:latin typeface="Comic Sans MS"/>
              <a:cs typeface="Comic Sans MS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130452" y="2861665"/>
            <a:ext cx="8589645" cy="1019175"/>
            <a:chOff x="1130452" y="2861665"/>
            <a:chExt cx="8589645" cy="1019175"/>
          </a:xfrm>
        </p:grpSpPr>
        <p:sp>
          <p:nvSpPr>
            <p:cNvPr id="9" name="object 9"/>
            <p:cNvSpPr/>
            <p:nvPr/>
          </p:nvSpPr>
          <p:spPr>
            <a:xfrm>
              <a:off x="4276229" y="2866428"/>
              <a:ext cx="5438775" cy="1009650"/>
            </a:xfrm>
            <a:custGeom>
              <a:avLst/>
              <a:gdLst/>
              <a:ahLst/>
              <a:cxnLst/>
              <a:rect l="l" t="t" r="r" b="b"/>
              <a:pathLst>
                <a:path w="5438775" h="1009650">
                  <a:moveTo>
                    <a:pt x="5438775" y="1009650"/>
                  </a:moveTo>
                  <a:lnTo>
                    <a:pt x="0" y="1009650"/>
                  </a:lnTo>
                  <a:lnTo>
                    <a:pt x="514350" y="0"/>
                  </a:lnTo>
                  <a:lnTo>
                    <a:pt x="5438775" y="0"/>
                  </a:lnTo>
                  <a:lnTo>
                    <a:pt x="5438775" y="1009650"/>
                  </a:lnTo>
                  <a:close/>
                </a:path>
              </a:pathLst>
            </a:custGeom>
            <a:solidFill>
              <a:srgbClr val="ED5B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276229" y="2866428"/>
              <a:ext cx="5438775" cy="1009650"/>
            </a:xfrm>
            <a:custGeom>
              <a:avLst/>
              <a:gdLst/>
              <a:ahLst/>
              <a:cxnLst/>
              <a:rect l="l" t="t" r="r" b="b"/>
              <a:pathLst>
                <a:path w="5438775" h="1009650">
                  <a:moveTo>
                    <a:pt x="514350" y="0"/>
                  </a:moveTo>
                  <a:lnTo>
                    <a:pt x="5438775" y="0"/>
                  </a:lnTo>
                  <a:lnTo>
                    <a:pt x="5438775" y="1009650"/>
                  </a:lnTo>
                  <a:lnTo>
                    <a:pt x="0" y="1009650"/>
                  </a:lnTo>
                  <a:lnTo>
                    <a:pt x="514350" y="0"/>
                  </a:lnTo>
                  <a:close/>
                </a:path>
              </a:pathLst>
            </a:custGeom>
            <a:ln w="9525">
              <a:solidFill>
                <a:srgbClr val="ED5B5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135214" y="2866428"/>
              <a:ext cx="3467100" cy="1009650"/>
            </a:xfrm>
            <a:custGeom>
              <a:avLst/>
              <a:gdLst/>
              <a:ahLst/>
              <a:cxnLst/>
              <a:rect l="l" t="t" r="r" b="b"/>
              <a:pathLst>
                <a:path w="3467100" h="1009650">
                  <a:moveTo>
                    <a:pt x="2952750" y="1009650"/>
                  </a:moveTo>
                  <a:lnTo>
                    <a:pt x="514350" y="1009650"/>
                  </a:lnTo>
                  <a:lnTo>
                    <a:pt x="0" y="0"/>
                  </a:lnTo>
                  <a:lnTo>
                    <a:pt x="3467100" y="0"/>
                  </a:lnTo>
                  <a:lnTo>
                    <a:pt x="2952750" y="1009650"/>
                  </a:lnTo>
                  <a:close/>
                </a:path>
              </a:pathLst>
            </a:custGeom>
            <a:solidFill>
              <a:srgbClr val="ED5B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135214" y="2866428"/>
              <a:ext cx="3467100" cy="1009650"/>
            </a:xfrm>
            <a:custGeom>
              <a:avLst/>
              <a:gdLst/>
              <a:ahLst/>
              <a:cxnLst/>
              <a:rect l="l" t="t" r="r" b="b"/>
              <a:pathLst>
                <a:path w="3467100" h="1009650">
                  <a:moveTo>
                    <a:pt x="0" y="0"/>
                  </a:moveTo>
                  <a:lnTo>
                    <a:pt x="3467100" y="0"/>
                  </a:lnTo>
                  <a:lnTo>
                    <a:pt x="2952750" y="1009650"/>
                  </a:lnTo>
                  <a:lnTo>
                    <a:pt x="514350" y="100965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D5B5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2516832" y="3276451"/>
            <a:ext cx="68834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solidFill>
                  <a:srgbClr val="FFFFFF"/>
                </a:solidFill>
                <a:latin typeface="Comic Sans MS"/>
                <a:cs typeface="Comic Sans MS"/>
              </a:rPr>
              <a:t>Your</a:t>
            </a:r>
            <a:r>
              <a:rPr sz="1100" spc="-7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omic Sans MS"/>
                <a:cs typeface="Comic Sans MS"/>
              </a:rPr>
              <a:t>Text</a:t>
            </a:r>
            <a:endParaRPr sz="1100">
              <a:latin typeface="Comic Sans MS"/>
              <a:cs typeface="Comic Sans MS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1740154" y="4062666"/>
            <a:ext cx="7980045" cy="1019175"/>
            <a:chOff x="1740154" y="4062666"/>
            <a:chExt cx="7980045" cy="1019175"/>
          </a:xfrm>
        </p:grpSpPr>
        <p:sp>
          <p:nvSpPr>
            <p:cNvPr id="15" name="object 15"/>
            <p:cNvSpPr/>
            <p:nvPr/>
          </p:nvSpPr>
          <p:spPr>
            <a:xfrm>
              <a:off x="3666528" y="4067429"/>
              <a:ext cx="6048375" cy="1009650"/>
            </a:xfrm>
            <a:custGeom>
              <a:avLst/>
              <a:gdLst/>
              <a:ahLst/>
              <a:cxnLst/>
              <a:rect l="l" t="t" r="r" b="b"/>
              <a:pathLst>
                <a:path w="6048375" h="1009650">
                  <a:moveTo>
                    <a:pt x="6048375" y="1009650"/>
                  </a:moveTo>
                  <a:lnTo>
                    <a:pt x="0" y="1009650"/>
                  </a:lnTo>
                  <a:lnTo>
                    <a:pt x="514350" y="0"/>
                  </a:lnTo>
                  <a:lnTo>
                    <a:pt x="6048375" y="0"/>
                  </a:lnTo>
                  <a:lnTo>
                    <a:pt x="6048375" y="1009650"/>
                  </a:lnTo>
                  <a:close/>
                </a:path>
              </a:pathLst>
            </a:custGeom>
            <a:solidFill>
              <a:srgbClr val="F99A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666528" y="4067429"/>
              <a:ext cx="6048375" cy="1009650"/>
            </a:xfrm>
            <a:custGeom>
              <a:avLst/>
              <a:gdLst/>
              <a:ahLst/>
              <a:cxnLst/>
              <a:rect l="l" t="t" r="r" b="b"/>
              <a:pathLst>
                <a:path w="6048375" h="1009650">
                  <a:moveTo>
                    <a:pt x="514350" y="0"/>
                  </a:moveTo>
                  <a:lnTo>
                    <a:pt x="6048375" y="0"/>
                  </a:lnTo>
                  <a:lnTo>
                    <a:pt x="6048375" y="1009650"/>
                  </a:lnTo>
                  <a:lnTo>
                    <a:pt x="0" y="1009650"/>
                  </a:lnTo>
                  <a:lnTo>
                    <a:pt x="514350" y="0"/>
                  </a:lnTo>
                  <a:close/>
                </a:path>
              </a:pathLst>
            </a:custGeom>
            <a:ln w="9525">
              <a:solidFill>
                <a:srgbClr val="F99A6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744916" y="4067429"/>
              <a:ext cx="2247900" cy="1009650"/>
            </a:xfrm>
            <a:custGeom>
              <a:avLst/>
              <a:gdLst/>
              <a:ahLst/>
              <a:cxnLst/>
              <a:rect l="l" t="t" r="r" b="b"/>
              <a:pathLst>
                <a:path w="2247900" h="1009650">
                  <a:moveTo>
                    <a:pt x="1733549" y="1009650"/>
                  </a:moveTo>
                  <a:lnTo>
                    <a:pt x="514350" y="1009650"/>
                  </a:lnTo>
                  <a:lnTo>
                    <a:pt x="0" y="0"/>
                  </a:lnTo>
                  <a:lnTo>
                    <a:pt x="2247899" y="0"/>
                  </a:lnTo>
                  <a:lnTo>
                    <a:pt x="1733549" y="1009650"/>
                  </a:lnTo>
                  <a:close/>
                </a:path>
              </a:pathLst>
            </a:custGeom>
            <a:solidFill>
              <a:srgbClr val="F99A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744916" y="4067429"/>
              <a:ext cx="2247900" cy="1009650"/>
            </a:xfrm>
            <a:custGeom>
              <a:avLst/>
              <a:gdLst/>
              <a:ahLst/>
              <a:cxnLst/>
              <a:rect l="l" t="t" r="r" b="b"/>
              <a:pathLst>
                <a:path w="2247900" h="1009650">
                  <a:moveTo>
                    <a:pt x="0" y="0"/>
                  </a:moveTo>
                  <a:lnTo>
                    <a:pt x="2247899" y="0"/>
                  </a:lnTo>
                  <a:lnTo>
                    <a:pt x="1733549" y="1009650"/>
                  </a:lnTo>
                  <a:lnTo>
                    <a:pt x="514350" y="100965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F99A6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2516782" y="4477394"/>
            <a:ext cx="68834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solidFill>
                  <a:srgbClr val="FFFFFF"/>
                </a:solidFill>
                <a:latin typeface="Comic Sans MS"/>
                <a:cs typeface="Comic Sans MS"/>
              </a:rPr>
              <a:t>Your</a:t>
            </a:r>
            <a:r>
              <a:rPr sz="1100" spc="-7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omic Sans MS"/>
                <a:cs typeface="Comic Sans MS"/>
              </a:rPr>
              <a:t>Text</a:t>
            </a:r>
            <a:endParaRPr sz="1100">
              <a:latin typeface="Comic Sans MS"/>
              <a:cs typeface="Comic Sans MS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2349893" y="5263654"/>
            <a:ext cx="7369809" cy="1019175"/>
            <a:chOff x="2349893" y="5263654"/>
            <a:chExt cx="7369809" cy="1019175"/>
          </a:xfrm>
        </p:grpSpPr>
        <p:sp>
          <p:nvSpPr>
            <p:cNvPr id="21" name="object 21"/>
            <p:cNvSpPr/>
            <p:nvPr/>
          </p:nvSpPr>
          <p:spPr>
            <a:xfrm>
              <a:off x="3056775" y="5268417"/>
              <a:ext cx="6657975" cy="1009650"/>
            </a:xfrm>
            <a:custGeom>
              <a:avLst/>
              <a:gdLst/>
              <a:ahLst/>
              <a:cxnLst/>
              <a:rect l="l" t="t" r="r" b="b"/>
              <a:pathLst>
                <a:path w="6657975" h="1009650">
                  <a:moveTo>
                    <a:pt x="6657975" y="1009650"/>
                  </a:moveTo>
                  <a:lnTo>
                    <a:pt x="0" y="1009650"/>
                  </a:lnTo>
                  <a:lnTo>
                    <a:pt x="514349" y="0"/>
                  </a:lnTo>
                  <a:lnTo>
                    <a:pt x="6657975" y="0"/>
                  </a:lnTo>
                  <a:lnTo>
                    <a:pt x="6657975" y="1009650"/>
                  </a:lnTo>
                  <a:close/>
                </a:path>
              </a:pathLst>
            </a:custGeom>
            <a:solidFill>
              <a:srgbClr val="FBD8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3056775" y="5268417"/>
              <a:ext cx="6657975" cy="1009650"/>
            </a:xfrm>
            <a:custGeom>
              <a:avLst/>
              <a:gdLst/>
              <a:ahLst/>
              <a:cxnLst/>
              <a:rect l="l" t="t" r="r" b="b"/>
              <a:pathLst>
                <a:path w="6657975" h="1009650">
                  <a:moveTo>
                    <a:pt x="514349" y="0"/>
                  </a:moveTo>
                  <a:lnTo>
                    <a:pt x="6657975" y="0"/>
                  </a:lnTo>
                  <a:lnTo>
                    <a:pt x="6657975" y="1009650"/>
                  </a:lnTo>
                  <a:lnTo>
                    <a:pt x="0" y="1009650"/>
                  </a:lnTo>
                  <a:lnTo>
                    <a:pt x="514349" y="0"/>
                  </a:lnTo>
                  <a:close/>
                </a:path>
              </a:pathLst>
            </a:custGeom>
            <a:ln w="9525">
              <a:solidFill>
                <a:srgbClr val="FBD8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2354656" y="5268417"/>
              <a:ext cx="1028700" cy="1009650"/>
            </a:xfrm>
            <a:custGeom>
              <a:avLst/>
              <a:gdLst/>
              <a:ahLst/>
              <a:cxnLst/>
              <a:rect l="l" t="t" r="r" b="b"/>
              <a:pathLst>
                <a:path w="1028700" h="1009650">
                  <a:moveTo>
                    <a:pt x="514350" y="1009650"/>
                  </a:moveTo>
                  <a:lnTo>
                    <a:pt x="0" y="0"/>
                  </a:lnTo>
                  <a:lnTo>
                    <a:pt x="1028700" y="0"/>
                  </a:lnTo>
                  <a:lnTo>
                    <a:pt x="514350" y="1009650"/>
                  </a:lnTo>
                  <a:close/>
                </a:path>
              </a:pathLst>
            </a:custGeom>
            <a:solidFill>
              <a:srgbClr val="FBD8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2354656" y="5268417"/>
              <a:ext cx="1028700" cy="1009650"/>
            </a:xfrm>
            <a:custGeom>
              <a:avLst/>
              <a:gdLst/>
              <a:ahLst/>
              <a:cxnLst/>
              <a:rect l="l" t="t" r="r" b="b"/>
              <a:pathLst>
                <a:path w="1028700" h="1009650">
                  <a:moveTo>
                    <a:pt x="0" y="0"/>
                  </a:moveTo>
                  <a:lnTo>
                    <a:pt x="1028700" y="0"/>
                  </a:lnTo>
                  <a:lnTo>
                    <a:pt x="514350" y="100965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FBD8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2516782" y="5459313"/>
            <a:ext cx="68834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solidFill>
                  <a:srgbClr val="FFFFFF"/>
                </a:solidFill>
                <a:latin typeface="Comic Sans MS"/>
                <a:cs typeface="Comic Sans MS"/>
              </a:rPr>
              <a:t>Your</a:t>
            </a:r>
            <a:r>
              <a:rPr sz="1100" spc="-7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omic Sans MS"/>
                <a:cs typeface="Comic Sans MS"/>
              </a:rPr>
              <a:t>Text</a:t>
            </a:r>
            <a:endParaRPr sz="1100">
              <a:latin typeface="Comic Sans MS"/>
              <a:cs typeface="Comic Sans MS"/>
            </a:endParaRPr>
          </a:p>
        </p:txBody>
      </p:sp>
      <p:sp>
        <p:nvSpPr>
          <p:cNvPr id="26" name="object 26"/>
          <p:cNvSpPr txBox="1">
            <a:spLocks noGrp="1"/>
          </p:cNvSpPr>
          <p:nvPr>
            <p:ph type="title"/>
          </p:nvPr>
        </p:nvSpPr>
        <p:spPr>
          <a:xfrm>
            <a:off x="1015355" y="541436"/>
            <a:ext cx="26949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Add</a:t>
            </a:r>
            <a:r>
              <a:rPr spc="-40" dirty="0"/>
              <a:t> </a:t>
            </a:r>
            <a:r>
              <a:rPr spc="-5" dirty="0"/>
              <a:t>Your</a:t>
            </a:r>
            <a:r>
              <a:rPr spc="-35" dirty="0"/>
              <a:t> </a:t>
            </a:r>
            <a:r>
              <a:rPr spc="-5" dirty="0"/>
              <a:t>Title</a:t>
            </a:r>
            <a:r>
              <a:rPr spc="-35" dirty="0"/>
              <a:t> </a:t>
            </a:r>
            <a:r>
              <a:rPr spc="-5" dirty="0"/>
              <a:t>Here</a:t>
            </a:r>
          </a:p>
        </p:txBody>
      </p:sp>
      <p:grpSp>
        <p:nvGrpSpPr>
          <p:cNvPr id="27" name="object 27"/>
          <p:cNvGrpSpPr/>
          <p:nvPr/>
        </p:nvGrpSpPr>
        <p:grpSpPr>
          <a:xfrm>
            <a:off x="360565" y="571550"/>
            <a:ext cx="354330" cy="390525"/>
            <a:chOff x="360565" y="571550"/>
            <a:chExt cx="354330" cy="390525"/>
          </a:xfrm>
        </p:grpSpPr>
        <p:sp>
          <p:nvSpPr>
            <p:cNvPr id="28" name="object 28"/>
            <p:cNvSpPr/>
            <p:nvPr/>
          </p:nvSpPr>
          <p:spPr>
            <a:xfrm>
              <a:off x="360565" y="571550"/>
              <a:ext cx="85725" cy="390525"/>
            </a:xfrm>
            <a:custGeom>
              <a:avLst/>
              <a:gdLst/>
              <a:ahLst/>
              <a:cxnLst/>
              <a:rect l="l" t="t" r="r" b="b"/>
              <a:pathLst>
                <a:path w="85725" h="390525">
                  <a:moveTo>
                    <a:pt x="85725" y="390524"/>
                  </a:moveTo>
                  <a:lnTo>
                    <a:pt x="0" y="390524"/>
                  </a:lnTo>
                  <a:lnTo>
                    <a:pt x="0" y="0"/>
                  </a:lnTo>
                  <a:lnTo>
                    <a:pt x="85725" y="0"/>
                  </a:lnTo>
                  <a:lnTo>
                    <a:pt x="85725" y="390524"/>
                  </a:lnTo>
                  <a:close/>
                </a:path>
              </a:pathLst>
            </a:custGeom>
            <a:solidFill>
              <a:srgbClr val="ED5B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52145" y="571550"/>
              <a:ext cx="85725" cy="390525"/>
            </a:xfrm>
            <a:custGeom>
              <a:avLst/>
              <a:gdLst/>
              <a:ahLst/>
              <a:cxnLst/>
              <a:rect l="l" t="t" r="r" b="b"/>
              <a:pathLst>
                <a:path w="85725" h="390525">
                  <a:moveTo>
                    <a:pt x="85725" y="390524"/>
                  </a:moveTo>
                  <a:lnTo>
                    <a:pt x="0" y="390524"/>
                  </a:lnTo>
                  <a:lnTo>
                    <a:pt x="0" y="0"/>
                  </a:lnTo>
                  <a:lnTo>
                    <a:pt x="85725" y="0"/>
                  </a:lnTo>
                  <a:lnTo>
                    <a:pt x="85725" y="390524"/>
                  </a:lnTo>
                  <a:close/>
                </a:path>
              </a:pathLst>
            </a:custGeom>
            <a:solidFill>
              <a:srgbClr val="FBD8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539597" y="571550"/>
              <a:ext cx="85725" cy="390525"/>
            </a:xfrm>
            <a:custGeom>
              <a:avLst/>
              <a:gdLst/>
              <a:ahLst/>
              <a:cxnLst/>
              <a:rect l="l" t="t" r="r" b="b"/>
              <a:pathLst>
                <a:path w="85725" h="390525">
                  <a:moveTo>
                    <a:pt x="85725" y="390524"/>
                  </a:moveTo>
                  <a:lnTo>
                    <a:pt x="0" y="390524"/>
                  </a:lnTo>
                  <a:lnTo>
                    <a:pt x="0" y="0"/>
                  </a:lnTo>
                  <a:lnTo>
                    <a:pt x="85725" y="0"/>
                  </a:lnTo>
                  <a:lnTo>
                    <a:pt x="85725" y="390524"/>
                  </a:lnTo>
                  <a:close/>
                </a:path>
              </a:pathLst>
            </a:custGeom>
            <a:solidFill>
              <a:srgbClr val="723D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629094" y="571550"/>
              <a:ext cx="85725" cy="390525"/>
            </a:xfrm>
            <a:custGeom>
              <a:avLst/>
              <a:gdLst/>
              <a:ahLst/>
              <a:cxnLst/>
              <a:rect l="l" t="t" r="r" b="b"/>
              <a:pathLst>
                <a:path w="85725" h="390525">
                  <a:moveTo>
                    <a:pt x="85725" y="390524"/>
                  </a:moveTo>
                  <a:lnTo>
                    <a:pt x="0" y="390524"/>
                  </a:lnTo>
                  <a:lnTo>
                    <a:pt x="0" y="0"/>
                  </a:lnTo>
                  <a:lnTo>
                    <a:pt x="85725" y="0"/>
                  </a:lnTo>
                  <a:lnTo>
                    <a:pt x="85725" y="390524"/>
                  </a:lnTo>
                  <a:close/>
                </a:path>
              </a:pathLst>
            </a:custGeom>
            <a:solidFill>
              <a:srgbClr val="F99A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5356274" y="5612110"/>
            <a:ext cx="1416685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2500"/>
              </a:lnSpc>
              <a:spcBef>
                <a:spcPts val="100"/>
              </a:spcBef>
            </a:pPr>
            <a:r>
              <a:rPr sz="1000" spc="-5" dirty="0">
                <a:solidFill>
                  <a:srgbClr val="FFFFFF"/>
                </a:solidFill>
                <a:latin typeface="Comic Sans MS"/>
                <a:cs typeface="Comic Sans MS"/>
              </a:rPr>
              <a:t>Replace</a:t>
            </a:r>
            <a:r>
              <a:rPr sz="1000" spc="-3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Comic Sans MS"/>
                <a:cs typeface="Comic Sans MS"/>
              </a:rPr>
              <a:t>your</a:t>
            </a:r>
            <a:r>
              <a:rPr sz="1000" spc="-3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Comic Sans MS"/>
                <a:cs typeface="Comic Sans MS"/>
              </a:rPr>
              <a:t>text</a:t>
            </a:r>
            <a:r>
              <a:rPr sz="1000" spc="-3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Comic Sans MS"/>
                <a:cs typeface="Comic Sans MS"/>
              </a:rPr>
              <a:t>here! </a:t>
            </a:r>
            <a:r>
              <a:rPr sz="1000" spc="-28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Comic Sans MS"/>
                <a:cs typeface="Comic Sans MS"/>
              </a:rPr>
              <a:t>Replace</a:t>
            </a:r>
            <a:r>
              <a:rPr sz="1000" spc="-3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Comic Sans MS"/>
                <a:cs typeface="Comic Sans MS"/>
              </a:rPr>
              <a:t>your</a:t>
            </a:r>
            <a:r>
              <a:rPr sz="1000" spc="-3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Comic Sans MS"/>
                <a:cs typeface="Comic Sans MS"/>
              </a:rPr>
              <a:t>text</a:t>
            </a:r>
            <a:r>
              <a:rPr sz="1000" spc="-3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6860886" y="5612110"/>
            <a:ext cx="1416685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2500"/>
              </a:lnSpc>
              <a:spcBef>
                <a:spcPts val="100"/>
              </a:spcBef>
            </a:pPr>
            <a:r>
              <a:rPr sz="1000" spc="-5" dirty="0">
                <a:solidFill>
                  <a:srgbClr val="FFFFFF"/>
                </a:solidFill>
                <a:latin typeface="Comic Sans MS"/>
                <a:cs typeface="Comic Sans MS"/>
              </a:rPr>
              <a:t>Replace</a:t>
            </a:r>
            <a:r>
              <a:rPr sz="1000" spc="-3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Comic Sans MS"/>
                <a:cs typeface="Comic Sans MS"/>
              </a:rPr>
              <a:t>your</a:t>
            </a:r>
            <a:r>
              <a:rPr sz="1000" spc="-3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Comic Sans MS"/>
                <a:cs typeface="Comic Sans MS"/>
              </a:rPr>
              <a:t>text</a:t>
            </a:r>
            <a:r>
              <a:rPr sz="1000" spc="-3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Comic Sans MS"/>
                <a:cs typeface="Comic Sans MS"/>
              </a:rPr>
              <a:t>here! </a:t>
            </a:r>
            <a:r>
              <a:rPr sz="1000" spc="-28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Comic Sans MS"/>
                <a:cs typeface="Comic Sans MS"/>
              </a:rPr>
              <a:t>Replace</a:t>
            </a:r>
            <a:r>
              <a:rPr sz="1000" spc="-3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Comic Sans MS"/>
                <a:cs typeface="Comic Sans MS"/>
              </a:rPr>
              <a:t>your</a:t>
            </a:r>
            <a:r>
              <a:rPr sz="1000" spc="-3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Comic Sans MS"/>
                <a:cs typeface="Comic Sans MS"/>
              </a:rPr>
              <a:t>text</a:t>
            </a:r>
            <a:r>
              <a:rPr sz="1000" spc="-3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8365497" y="5612110"/>
            <a:ext cx="1417320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2500"/>
              </a:lnSpc>
              <a:spcBef>
                <a:spcPts val="100"/>
              </a:spcBef>
            </a:pPr>
            <a:r>
              <a:rPr sz="1000" spc="-5" dirty="0">
                <a:solidFill>
                  <a:srgbClr val="FFFFFF"/>
                </a:solidFill>
                <a:latin typeface="Comic Sans MS"/>
                <a:cs typeface="Comic Sans MS"/>
              </a:rPr>
              <a:t>Replace your text here! </a:t>
            </a:r>
            <a:r>
              <a:rPr sz="1000" spc="-29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Comic Sans MS"/>
                <a:cs typeface="Comic Sans MS"/>
              </a:rPr>
              <a:t>Replace</a:t>
            </a:r>
            <a:r>
              <a:rPr sz="1000" spc="-3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Comic Sans MS"/>
                <a:cs typeface="Comic Sans MS"/>
              </a:rPr>
              <a:t>your</a:t>
            </a:r>
            <a:r>
              <a:rPr sz="1000" spc="-3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Comic Sans MS"/>
                <a:cs typeface="Comic Sans MS"/>
              </a:rPr>
              <a:t>text</a:t>
            </a:r>
            <a:r>
              <a:rPr sz="1000" spc="-3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5356274" y="4421485"/>
            <a:ext cx="1416685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2500"/>
              </a:lnSpc>
              <a:spcBef>
                <a:spcPts val="100"/>
              </a:spcBef>
            </a:pPr>
            <a:r>
              <a:rPr sz="1000" spc="-5" dirty="0">
                <a:solidFill>
                  <a:srgbClr val="FFFFFF"/>
                </a:solidFill>
                <a:latin typeface="Comic Sans MS"/>
                <a:cs typeface="Comic Sans MS"/>
              </a:rPr>
              <a:t>Replace</a:t>
            </a:r>
            <a:r>
              <a:rPr sz="1000" spc="-3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Comic Sans MS"/>
                <a:cs typeface="Comic Sans MS"/>
              </a:rPr>
              <a:t>your</a:t>
            </a:r>
            <a:r>
              <a:rPr sz="1000" spc="-3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Comic Sans MS"/>
                <a:cs typeface="Comic Sans MS"/>
              </a:rPr>
              <a:t>text</a:t>
            </a:r>
            <a:r>
              <a:rPr sz="1000" spc="-3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Comic Sans MS"/>
                <a:cs typeface="Comic Sans MS"/>
              </a:rPr>
              <a:t>here! </a:t>
            </a:r>
            <a:r>
              <a:rPr sz="1000" spc="-28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Comic Sans MS"/>
                <a:cs typeface="Comic Sans MS"/>
              </a:rPr>
              <a:t>Replace</a:t>
            </a:r>
            <a:r>
              <a:rPr sz="1000" spc="-3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Comic Sans MS"/>
                <a:cs typeface="Comic Sans MS"/>
              </a:rPr>
              <a:t>your</a:t>
            </a:r>
            <a:r>
              <a:rPr sz="1000" spc="-3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Comic Sans MS"/>
                <a:cs typeface="Comic Sans MS"/>
              </a:rPr>
              <a:t>text</a:t>
            </a:r>
            <a:r>
              <a:rPr sz="1000" spc="-3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6860886" y="4421485"/>
            <a:ext cx="1416685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2500"/>
              </a:lnSpc>
              <a:spcBef>
                <a:spcPts val="100"/>
              </a:spcBef>
            </a:pPr>
            <a:r>
              <a:rPr sz="1000" spc="-5" dirty="0">
                <a:solidFill>
                  <a:srgbClr val="FFFFFF"/>
                </a:solidFill>
                <a:latin typeface="Comic Sans MS"/>
                <a:cs typeface="Comic Sans MS"/>
              </a:rPr>
              <a:t>Replace</a:t>
            </a:r>
            <a:r>
              <a:rPr sz="1000" spc="-3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Comic Sans MS"/>
                <a:cs typeface="Comic Sans MS"/>
              </a:rPr>
              <a:t>your</a:t>
            </a:r>
            <a:r>
              <a:rPr sz="1000" spc="-3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Comic Sans MS"/>
                <a:cs typeface="Comic Sans MS"/>
              </a:rPr>
              <a:t>text</a:t>
            </a:r>
            <a:r>
              <a:rPr sz="1000" spc="-3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Comic Sans MS"/>
                <a:cs typeface="Comic Sans MS"/>
              </a:rPr>
              <a:t>here! </a:t>
            </a:r>
            <a:r>
              <a:rPr sz="1000" spc="-28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Comic Sans MS"/>
                <a:cs typeface="Comic Sans MS"/>
              </a:rPr>
              <a:t>Replace</a:t>
            </a:r>
            <a:r>
              <a:rPr sz="1000" spc="-3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Comic Sans MS"/>
                <a:cs typeface="Comic Sans MS"/>
              </a:rPr>
              <a:t>your</a:t>
            </a:r>
            <a:r>
              <a:rPr sz="1000" spc="-3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Comic Sans MS"/>
                <a:cs typeface="Comic Sans MS"/>
              </a:rPr>
              <a:t>text</a:t>
            </a:r>
            <a:r>
              <a:rPr sz="1000" spc="-3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8365497" y="4421485"/>
            <a:ext cx="1417320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2500"/>
              </a:lnSpc>
              <a:spcBef>
                <a:spcPts val="100"/>
              </a:spcBef>
            </a:pPr>
            <a:r>
              <a:rPr sz="1000" spc="-5" dirty="0">
                <a:solidFill>
                  <a:srgbClr val="FFFFFF"/>
                </a:solidFill>
                <a:latin typeface="Comic Sans MS"/>
                <a:cs typeface="Comic Sans MS"/>
              </a:rPr>
              <a:t>Replace your text here! </a:t>
            </a:r>
            <a:r>
              <a:rPr sz="1000" spc="-29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Comic Sans MS"/>
                <a:cs typeface="Comic Sans MS"/>
              </a:rPr>
              <a:t>Replace</a:t>
            </a:r>
            <a:r>
              <a:rPr sz="1000" spc="-3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Comic Sans MS"/>
                <a:cs typeface="Comic Sans MS"/>
              </a:rPr>
              <a:t>your</a:t>
            </a:r>
            <a:r>
              <a:rPr sz="1000" spc="-3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Comic Sans MS"/>
                <a:cs typeface="Comic Sans MS"/>
              </a:rPr>
              <a:t>text</a:t>
            </a:r>
            <a:r>
              <a:rPr sz="1000" spc="-3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5356274" y="3218358"/>
            <a:ext cx="1416685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2500"/>
              </a:lnSpc>
              <a:spcBef>
                <a:spcPts val="100"/>
              </a:spcBef>
            </a:pPr>
            <a:r>
              <a:rPr sz="1000" spc="-5" dirty="0">
                <a:solidFill>
                  <a:srgbClr val="FFFFFF"/>
                </a:solidFill>
                <a:latin typeface="Comic Sans MS"/>
                <a:cs typeface="Comic Sans MS"/>
              </a:rPr>
              <a:t>Replace</a:t>
            </a:r>
            <a:r>
              <a:rPr sz="1000" spc="-3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Comic Sans MS"/>
                <a:cs typeface="Comic Sans MS"/>
              </a:rPr>
              <a:t>your</a:t>
            </a:r>
            <a:r>
              <a:rPr sz="1000" spc="-3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Comic Sans MS"/>
                <a:cs typeface="Comic Sans MS"/>
              </a:rPr>
              <a:t>text</a:t>
            </a:r>
            <a:r>
              <a:rPr sz="1000" spc="-3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Comic Sans MS"/>
                <a:cs typeface="Comic Sans MS"/>
              </a:rPr>
              <a:t>here! </a:t>
            </a:r>
            <a:r>
              <a:rPr sz="1000" spc="-28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Comic Sans MS"/>
                <a:cs typeface="Comic Sans MS"/>
              </a:rPr>
              <a:t>Replace</a:t>
            </a:r>
            <a:r>
              <a:rPr sz="1000" spc="-3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Comic Sans MS"/>
                <a:cs typeface="Comic Sans MS"/>
              </a:rPr>
              <a:t>your</a:t>
            </a:r>
            <a:r>
              <a:rPr sz="1000" spc="-3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Comic Sans MS"/>
                <a:cs typeface="Comic Sans MS"/>
              </a:rPr>
              <a:t>text</a:t>
            </a:r>
            <a:r>
              <a:rPr sz="1000" spc="-3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6860886" y="3218358"/>
            <a:ext cx="1416685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2500"/>
              </a:lnSpc>
              <a:spcBef>
                <a:spcPts val="100"/>
              </a:spcBef>
            </a:pPr>
            <a:r>
              <a:rPr sz="1000" spc="-5" dirty="0">
                <a:solidFill>
                  <a:srgbClr val="FFFFFF"/>
                </a:solidFill>
                <a:latin typeface="Comic Sans MS"/>
                <a:cs typeface="Comic Sans MS"/>
              </a:rPr>
              <a:t>Replace</a:t>
            </a:r>
            <a:r>
              <a:rPr sz="1000" spc="-3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Comic Sans MS"/>
                <a:cs typeface="Comic Sans MS"/>
              </a:rPr>
              <a:t>your</a:t>
            </a:r>
            <a:r>
              <a:rPr sz="1000" spc="-3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Comic Sans MS"/>
                <a:cs typeface="Comic Sans MS"/>
              </a:rPr>
              <a:t>text</a:t>
            </a:r>
            <a:r>
              <a:rPr sz="1000" spc="-3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Comic Sans MS"/>
                <a:cs typeface="Comic Sans MS"/>
              </a:rPr>
              <a:t>here! </a:t>
            </a:r>
            <a:r>
              <a:rPr sz="1000" spc="-28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Comic Sans MS"/>
                <a:cs typeface="Comic Sans MS"/>
              </a:rPr>
              <a:t>Replace</a:t>
            </a:r>
            <a:r>
              <a:rPr sz="1000" spc="-3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Comic Sans MS"/>
                <a:cs typeface="Comic Sans MS"/>
              </a:rPr>
              <a:t>your</a:t>
            </a:r>
            <a:r>
              <a:rPr sz="1000" spc="-3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Comic Sans MS"/>
                <a:cs typeface="Comic Sans MS"/>
              </a:rPr>
              <a:t>text</a:t>
            </a:r>
            <a:r>
              <a:rPr sz="1000" spc="-3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8365497" y="3218358"/>
            <a:ext cx="1417320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2500"/>
              </a:lnSpc>
              <a:spcBef>
                <a:spcPts val="100"/>
              </a:spcBef>
            </a:pPr>
            <a:r>
              <a:rPr sz="1000" spc="-5" dirty="0">
                <a:solidFill>
                  <a:srgbClr val="FFFFFF"/>
                </a:solidFill>
                <a:latin typeface="Comic Sans MS"/>
                <a:cs typeface="Comic Sans MS"/>
              </a:rPr>
              <a:t>Replace your text here! </a:t>
            </a:r>
            <a:r>
              <a:rPr sz="1000" spc="-29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Comic Sans MS"/>
                <a:cs typeface="Comic Sans MS"/>
              </a:rPr>
              <a:t>Replace</a:t>
            </a:r>
            <a:r>
              <a:rPr sz="1000" spc="-3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Comic Sans MS"/>
                <a:cs typeface="Comic Sans MS"/>
              </a:rPr>
              <a:t>your</a:t>
            </a:r>
            <a:r>
              <a:rPr sz="1000" spc="-3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Comic Sans MS"/>
                <a:cs typeface="Comic Sans MS"/>
              </a:rPr>
              <a:t>text</a:t>
            </a:r>
            <a:r>
              <a:rPr sz="1000" spc="-3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5356274" y="2040235"/>
            <a:ext cx="1416685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2500"/>
              </a:lnSpc>
              <a:spcBef>
                <a:spcPts val="100"/>
              </a:spcBef>
            </a:pPr>
            <a:r>
              <a:rPr sz="1000" spc="-5" dirty="0">
                <a:solidFill>
                  <a:srgbClr val="FFFFFF"/>
                </a:solidFill>
                <a:latin typeface="Comic Sans MS"/>
                <a:cs typeface="Comic Sans MS"/>
              </a:rPr>
              <a:t>Replace</a:t>
            </a:r>
            <a:r>
              <a:rPr sz="1000" spc="-3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Comic Sans MS"/>
                <a:cs typeface="Comic Sans MS"/>
              </a:rPr>
              <a:t>your</a:t>
            </a:r>
            <a:r>
              <a:rPr sz="1000" spc="-3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Comic Sans MS"/>
                <a:cs typeface="Comic Sans MS"/>
              </a:rPr>
              <a:t>text</a:t>
            </a:r>
            <a:r>
              <a:rPr sz="1000" spc="-3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Comic Sans MS"/>
                <a:cs typeface="Comic Sans MS"/>
              </a:rPr>
              <a:t>here! </a:t>
            </a:r>
            <a:r>
              <a:rPr sz="1000" spc="-28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Comic Sans MS"/>
                <a:cs typeface="Comic Sans MS"/>
              </a:rPr>
              <a:t>Replace</a:t>
            </a:r>
            <a:r>
              <a:rPr sz="1000" spc="-3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Comic Sans MS"/>
                <a:cs typeface="Comic Sans MS"/>
              </a:rPr>
              <a:t>your</a:t>
            </a:r>
            <a:r>
              <a:rPr sz="1000" spc="-3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Comic Sans MS"/>
                <a:cs typeface="Comic Sans MS"/>
              </a:rPr>
              <a:t>text</a:t>
            </a:r>
            <a:r>
              <a:rPr sz="1000" spc="-3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6860886" y="2040235"/>
            <a:ext cx="1416685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2500"/>
              </a:lnSpc>
              <a:spcBef>
                <a:spcPts val="100"/>
              </a:spcBef>
            </a:pPr>
            <a:r>
              <a:rPr sz="1000" spc="-5" dirty="0">
                <a:solidFill>
                  <a:srgbClr val="FFFFFF"/>
                </a:solidFill>
                <a:latin typeface="Comic Sans MS"/>
                <a:cs typeface="Comic Sans MS"/>
              </a:rPr>
              <a:t>Replace</a:t>
            </a:r>
            <a:r>
              <a:rPr sz="1000" spc="-3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Comic Sans MS"/>
                <a:cs typeface="Comic Sans MS"/>
              </a:rPr>
              <a:t>your</a:t>
            </a:r>
            <a:r>
              <a:rPr sz="1000" spc="-3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Comic Sans MS"/>
                <a:cs typeface="Comic Sans MS"/>
              </a:rPr>
              <a:t>text</a:t>
            </a:r>
            <a:r>
              <a:rPr sz="1000" spc="-3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Comic Sans MS"/>
                <a:cs typeface="Comic Sans MS"/>
              </a:rPr>
              <a:t>here! </a:t>
            </a:r>
            <a:r>
              <a:rPr sz="1000" spc="-28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Comic Sans MS"/>
                <a:cs typeface="Comic Sans MS"/>
              </a:rPr>
              <a:t>Replace</a:t>
            </a:r>
            <a:r>
              <a:rPr sz="1000" spc="-3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Comic Sans MS"/>
                <a:cs typeface="Comic Sans MS"/>
              </a:rPr>
              <a:t>your</a:t>
            </a:r>
            <a:r>
              <a:rPr sz="1000" spc="-3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Comic Sans MS"/>
                <a:cs typeface="Comic Sans MS"/>
              </a:rPr>
              <a:t>text</a:t>
            </a:r>
            <a:r>
              <a:rPr sz="1000" spc="-3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8365497" y="2040235"/>
            <a:ext cx="1417320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2500"/>
              </a:lnSpc>
              <a:spcBef>
                <a:spcPts val="100"/>
              </a:spcBef>
            </a:pPr>
            <a:r>
              <a:rPr sz="1000" spc="-5" dirty="0">
                <a:solidFill>
                  <a:srgbClr val="FFFFFF"/>
                </a:solidFill>
                <a:latin typeface="Comic Sans MS"/>
                <a:cs typeface="Comic Sans MS"/>
              </a:rPr>
              <a:t>Replace your text here! </a:t>
            </a:r>
            <a:r>
              <a:rPr sz="1000" spc="-29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Comic Sans MS"/>
                <a:cs typeface="Comic Sans MS"/>
              </a:rPr>
              <a:t>Replace</a:t>
            </a:r>
            <a:r>
              <a:rPr sz="1000" spc="-3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Comic Sans MS"/>
                <a:cs typeface="Comic Sans MS"/>
              </a:rPr>
              <a:t>your</a:t>
            </a:r>
            <a:r>
              <a:rPr sz="1000" spc="-3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Comic Sans MS"/>
                <a:cs typeface="Comic Sans MS"/>
              </a:rPr>
              <a:t>text</a:t>
            </a:r>
            <a:r>
              <a:rPr sz="1000" spc="-3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42541" y="422275"/>
            <a:ext cx="26949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Add</a:t>
            </a:r>
            <a:r>
              <a:rPr spc="-40" dirty="0"/>
              <a:t> </a:t>
            </a:r>
            <a:r>
              <a:rPr spc="-5" dirty="0"/>
              <a:t>Your</a:t>
            </a:r>
            <a:r>
              <a:rPr spc="-35" dirty="0"/>
              <a:t> </a:t>
            </a:r>
            <a:r>
              <a:rPr spc="-5" dirty="0"/>
              <a:t>Title</a:t>
            </a:r>
            <a:r>
              <a:rPr spc="-35" dirty="0"/>
              <a:t> </a:t>
            </a:r>
            <a:r>
              <a:rPr spc="-5" dirty="0"/>
              <a:t>Here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397268" y="452386"/>
            <a:ext cx="354330" cy="390525"/>
            <a:chOff x="397268" y="452386"/>
            <a:chExt cx="354330" cy="390525"/>
          </a:xfrm>
        </p:grpSpPr>
        <p:sp>
          <p:nvSpPr>
            <p:cNvPr id="4" name="object 4"/>
            <p:cNvSpPr/>
            <p:nvPr/>
          </p:nvSpPr>
          <p:spPr>
            <a:xfrm>
              <a:off x="397268" y="452386"/>
              <a:ext cx="85725" cy="390525"/>
            </a:xfrm>
            <a:custGeom>
              <a:avLst/>
              <a:gdLst/>
              <a:ahLst/>
              <a:cxnLst/>
              <a:rect l="l" t="t" r="r" b="b"/>
              <a:pathLst>
                <a:path w="85725" h="390525">
                  <a:moveTo>
                    <a:pt x="85725" y="390525"/>
                  </a:moveTo>
                  <a:lnTo>
                    <a:pt x="0" y="390525"/>
                  </a:lnTo>
                  <a:lnTo>
                    <a:pt x="0" y="0"/>
                  </a:lnTo>
                  <a:lnTo>
                    <a:pt x="85725" y="0"/>
                  </a:lnTo>
                  <a:lnTo>
                    <a:pt x="85725" y="390525"/>
                  </a:lnTo>
                  <a:close/>
                </a:path>
              </a:pathLst>
            </a:custGeom>
            <a:solidFill>
              <a:srgbClr val="ED5B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88797" y="452386"/>
              <a:ext cx="85725" cy="390525"/>
            </a:xfrm>
            <a:custGeom>
              <a:avLst/>
              <a:gdLst/>
              <a:ahLst/>
              <a:cxnLst/>
              <a:rect l="l" t="t" r="r" b="b"/>
              <a:pathLst>
                <a:path w="85725" h="390525">
                  <a:moveTo>
                    <a:pt x="85725" y="390525"/>
                  </a:moveTo>
                  <a:lnTo>
                    <a:pt x="0" y="390525"/>
                  </a:lnTo>
                  <a:lnTo>
                    <a:pt x="0" y="0"/>
                  </a:lnTo>
                  <a:lnTo>
                    <a:pt x="85725" y="0"/>
                  </a:lnTo>
                  <a:lnTo>
                    <a:pt x="85725" y="390525"/>
                  </a:lnTo>
                  <a:close/>
                </a:path>
              </a:pathLst>
            </a:custGeom>
            <a:solidFill>
              <a:srgbClr val="FBD8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76262" y="452386"/>
              <a:ext cx="85725" cy="390525"/>
            </a:xfrm>
            <a:custGeom>
              <a:avLst/>
              <a:gdLst/>
              <a:ahLst/>
              <a:cxnLst/>
              <a:rect l="l" t="t" r="r" b="b"/>
              <a:pathLst>
                <a:path w="85725" h="390525">
                  <a:moveTo>
                    <a:pt x="85725" y="390525"/>
                  </a:moveTo>
                  <a:lnTo>
                    <a:pt x="0" y="390525"/>
                  </a:lnTo>
                  <a:lnTo>
                    <a:pt x="0" y="0"/>
                  </a:lnTo>
                  <a:lnTo>
                    <a:pt x="85725" y="0"/>
                  </a:lnTo>
                  <a:lnTo>
                    <a:pt x="85725" y="390525"/>
                  </a:lnTo>
                  <a:close/>
                </a:path>
              </a:pathLst>
            </a:custGeom>
            <a:solidFill>
              <a:srgbClr val="723D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65810" y="452386"/>
              <a:ext cx="85725" cy="390525"/>
            </a:xfrm>
            <a:custGeom>
              <a:avLst/>
              <a:gdLst/>
              <a:ahLst/>
              <a:cxnLst/>
              <a:rect l="l" t="t" r="r" b="b"/>
              <a:pathLst>
                <a:path w="85725" h="390525">
                  <a:moveTo>
                    <a:pt x="85725" y="390525"/>
                  </a:moveTo>
                  <a:lnTo>
                    <a:pt x="0" y="390525"/>
                  </a:lnTo>
                  <a:lnTo>
                    <a:pt x="0" y="0"/>
                  </a:lnTo>
                  <a:lnTo>
                    <a:pt x="85725" y="0"/>
                  </a:lnTo>
                  <a:lnTo>
                    <a:pt x="85725" y="390525"/>
                  </a:lnTo>
                  <a:close/>
                </a:path>
              </a:pathLst>
            </a:custGeom>
            <a:solidFill>
              <a:srgbClr val="F99A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7115657" y="4660205"/>
            <a:ext cx="374650" cy="293370"/>
            <a:chOff x="7115657" y="4660205"/>
            <a:chExt cx="374650" cy="293370"/>
          </a:xfrm>
        </p:grpSpPr>
        <p:sp>
          <p:nvSpPr>
            <p:cNvPr id="9" name="object 9"/>
            <p:cNvSpPr/>
            <p:nvPr/>
          </p:nvSpPr>
          <p:spPr>
            <a:xfrm>
              <a:off x="7120420" y="4664968"/>
              <a:ext cx="365125" cy="283845"/>
            </a:xfrm>
            <a:custGeom>
              <a:avLst/>
              <a:gdLst/>
              <a:ahLst/>
              <a:cxnLst/>
              <a:rect l="l" t="t" r="r" b="b"/>
              <a:pathLst>
                <a:path w="365125" h="283845">
                  <a:moveTo>
                    <a:pt x="336933" y="36165"/>
                  </a:moveTo>
                  <a:lnTo>
                    <a:pt x="182879" y="36165"/>
                  </a:lnTo>
                  <a:lnTo>
                    <a:pt x="191660" y="26491"/>
                  </a:lnTo>
                  <a:lnTo>
                    <a:pt x="217408" y="8780"/>
                  </a:lnTo>
                  <a:lnTo>
                    <a:pt x="259228" y="0"/>
                  </a:lnTo>
                  <a:lnTo>
                    <a:pt x="316229" y="17115"/>
                  </a:lnTo>
                  <a:lnTo>
                    <a:pt x="336933" y="36165"/>
                  </a:lnTo>
                  <a:close/>
                </a:path>
                <a:path w="365125" h="283845">
                  <a:moveTo>
                    <a:pt x="182879" y="283815"/>
                  </a:moveTo>
                  <a:lnTo>
                    <a:pt x="181094" y="282178"/>
                  </a:lnTo>
                  <a:lnTo>
                    <a:pt x="175736" y="277862"/>
                  </a:lnTo>
                  <a:lnTo>
                    <a:pt x="166806" y="271760"/>
                  </a:lnTo>
                  <a:lnTo>
                    <a:pt x="154304" y="264765"/>
                  </a:lnTo>
                  <a:lnTo>
                    <a:pt x="95964" y="229046"/>
                  </a:lnTo>
                  <a:lnTo>
                    <a:pt x="61882" y="205829"/>
                  </a:lnTo>
                  <a:lnTo>
                    <a:pt x="30479" y="179040"/>
                  </a:lnTo>
                  <a:lnTo>
                    <a:pt x="10668" y="146579"/>
                  </a:lnTo>
                  <a:lnTo>
                    <a:pt x="0" y="109088"/>
                  </a:lnTo>
                  <a:lnTo>
                    <a:pt x="3048" y="70683"/>
                  </a:lnTo>
                  <a:lnTo>
                    <a:pt x="24383" y="35479"/>
                  </a:lnTo>
                  <a:lnTo>
                    <a:pt x="68579" y="7590"/>
                  </a:lnTo>
                  <a:lnTo>
                    <a:pt x="81081" y="5357"/>
                  </a:lnTo>
                  <a:lnTo>
                    <a:pt x="111442" y="4018"/>
                  </a:lnTo>
                  <a:lnTo>
                    <a:pt x="148947" y="11608"/>
                  </a:lnTo>
                  <a:lnTo>
                    <a:pt x="182879" y="36165"/>
                  </a:lnTo>
                  <a:lnTo>
                    <a:pt x="336933" y="36165"/>
                  </a:lnTo>
                  <a:lnTo>
                    <a:pt x="355371" y="53131"/>
                  </a:lnTo>
                  <a:lnTo>
                    <a:pt x="365045" y="98077"/>
                  </a:lnTo>
                  <a:lnTo>
                    <a:pt x="355074" y="143023"/>
                  </a:lnTo>
                  <a:lnTo>
                    <a:pt x="335279" y="179040"/>
                  </a:lnTo>
                  <a:lnTo>
                    <a:pt x="285273" y="225474"/>
                  </a:lnTo>
                  <a:lnTo>
                    <a:pt x="252233" y="247352"/>
                  </a:lnTo>
                  <a:lnTo>
                    <a:pt x="198953" y="271760"/>
                  </a:lnTo>
                  <a:lnTo>
                    <a:pt x="187642" y="277862"/>
                  </a:lnTo>
                  <a:lnTo>
                    <a:pt x="183475" y="282178"/>
                  </a:lnTo>
                  <a:lnTo>
                    <a:pt x="182879" y="283815"/>
                  </a:lnTo>
                  <a:close/>
                </a:path>
              </a:pathLst>
            </a:custGeom>
            <a:solidFill>
              <a:srgbClr val="F99A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120420" y="4664968"/>
              <a:ext cx="365125" cy="283845"/>
            </a:xfrm>
            <a:custGeom>
              <a:avLst/>
              <a:gdLst/>
              <a:ahLst/>
              <a:cxnLst/>
              <a:rect l="l" t="t" r="r" b="b"/>
              <a:pathLst>
                <a:path w="365125" h="283845">
                  <a:moveTo>
                    <a:pt x="182879" y="36165"/>
                  </a:moveTo>
                  <a:lnTo>
                    <a:pt x="191660" y="26491"/>
                  </a:lnTo>
                  <a:lnTo>
                    <a:pt x="217408" y="8780"/>
                  </a:lnTo>
                  <a:lnTo>
                    <a:pt x="259228" y="0"/>
                  </a:lnTo>
                  <a:lnTo>
                    <a:pt x="316229" y="17115"/>
                  </a:lnTo>
                  <a:lnTo>
                    <a:pt x="355371" y="53131"/>
                  </a:lnTo>
                  <a:lnTo>
                    <a:pt x="365045" y="98077"/>
                  </a:lnTo>
                  <a:lnTo>
                    <a:pt x="355074" y="143023"/>
                  </a:lnTo>
                  <a:lnTo>
                    <a:pt x="335279" y="179040"/>
                  </a:lnTo>
                  <a:lnTo>
                    <a:pt x="285273" y="225474"/>
                  </a:lnTo>
                  <a:lnTo>
                    <a:pt x="252233" y="247352"/>
                  </a:lnTo>
                  <a:lnTo>
                    <a:pt x="198953" y="271760"/>
                  </a:lnTo>
                  <a:lnTo>
                    <a:pt x="187642" y="277862"/>
                  </a:lnTo>
                  <a:lnTo>
                    <a:pt x="183475" y="282178"/>
                  </a:lnTo>
                  <a:lnTo>
                    <a:pt x="182879" y="283815"/>
                  </a:lnTo>
                  <a:lnTo>
                    <a:pt x="181094" y="282178"/>
                  </a:lnTo>
                  <a:lnTo>
                    <a:pt x="175736" y="277862"/>
                  </a:lnTo>
                  <a:lnTo>
                    <a:pt x="166806" y="271760"/>
                  </a:lnTo>
                  <a:lnTo>
                    <a:pt x="154304" y="264765"/>
                  </a:lnTo>
                  <a:lnTo>
                    <a:pt x="128260" y="248691"/>
                  </a:lnTo>
                  <a:lnTo>
                    <a:pt x="61882" y="205829"/>
                  </a:lnTo>
                  <a:lnTo>
                    <a:pt x="30479" y="179040"/>
                  </a:lnTo>
                  <a:lnTo>
                    <a:pt x="0" y="109088"/>
                  </a:lnTo>
                  <a:lnTo>
                    <a:pt x="3048" y="70683"/>
                  </a:lnTo>
                  <a:lnTo>
                    <a:pt x="24383" y="35479"/>
                  </a:lnTo>
                  <a:lnTo>
                    <a:pt x="68579" y="7590"/>
                  </a:lnTo>
                  <a:lnTo>
                    <a:pt x="81081" y="5357"/>
                  </a:lnTo>
                  <a:lnTo>
                    <a:pt x="111442" y="4018"/>
                  </a:lnTo>
                  <a:lnTo>
                    <a:pt x="148947" y="11608"/>
                  </a:lnTo>
                  <a:lnTo>
                    <a:pt x="182879" y="36165"/>
                  </a:lnTo>
                  <a:close/>
                </a:path>
              </a:pathLst>
            </a:custGeom>
            <a:ln w="9525">
              <a:solidFill>
                <a:srgbClr val="F99A6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2760243" y="4660205"/>
            <a:ext cx="356870" cy="293370"/>
            <a:chOff x="2760243" y="4660205"/>
            <a:chExt cx="356870" cy="293370"/>
          </a:xfrm>
        </p:grpSpPr>
        <p:sp>
          <p:nvSpPr>
            <p:cNvPr id="12" name="object 12"/>
            <p:cNvSpPr/>
            <p:nvPr/>
          </p:nvSpPr>
          <p:spPr>
            <a:xfrm>
              <a:off x="2765005" y="4664968"/>
              <a:ext cx="347345" cy="283845"/>
            </a:xfrm>
            <a:custGeom>
              <a:avLst/>
              <a:gdLst/>
              <a:ahLst/>
              <a:cxnLst/>
              <a:rect l="l" t="t" r="r" b="b"/>
              <a:pathLst>
                <a:path w="347344" h="283845">
                  <a:moveTo>
                    <a:pt x="317961" y="36165"/>
                  </a:moveTo>
                  <a:lnTo>
                    <a:pt x="173355" y="36165"/>
                  </a:lnTo>
                  <a:lnTo>
                    <a:pt x="181987" y="26491"/>
                  </a:lnTo>
                  <a:lnTo>
                    <a:pt x="206692" y="8780"/>
                  </a:lnTo>
                  <a:lnTo>
                    <a:pt x="245685" y="0"/>
                  </a:lnTo>
                  <a:lnTo>
                    <a:pt x="297180" y="17115"/>
                  </a:lnTo>
                  <a:lnTo>
                    <a:pt x="317961" y="36165"/>
                  </a:lnTo>
                  <a:close/>
                </a:path>
                <a:path w="347344" h="283845">
                  <a:moveTo>
                    <a:pt x="173355" y="283815"/>
                  </a:moveTo>
                  <a:lnTo>
                    <a:pt x="172908" y="282178"/>
                  </a:lnTo>
                  <a:lnTo>
                    <a:pt x="169783" y="277862"/>
                  </a:lnTo>
                  <a:lnTo>
                    <a:pt x="161299" y="271760"/>
                  </a:lnTo>
                  <a:lnTo>
                    <a:pt x="144780" y="264765"/>
                  </a:lnTo>
                  <a:lnTo>
                    <a:pt x="120223" y="248691"/>
                  </a:lnTo>
                  <a:lnTo>
                    <a:pt x="60394" y="205829"/>
                  </a:lnTo>
                  <a:lnTo>
                    <a:pt x="30480" y="179040"/>
                  </a:lnTo>
                  <a:lnTo>
                    <a:pt x="0" y="109088"/>
                  </a:lnTo>
                  <a:lnTo>
                    <a:pt x="3048" y="70683"/>
                  </a:lnTo>
                  <a:lnTo>
                    <a:pt x="24384" y="35479"/>
                  </a:lnTo>
                  <a:lnTo>
                    <a:pt x="68580" y="7590"/>
                  </a:lnTo>
                  <a:lnTo>
                    <a:pt x="79593" y="5357"/>
                  </a:lnTo>
                  <a:lnTo>
                    <a:pt x="106680" y="4018"/>
                  </a:lnTo>
                  <a:lnTo>
                    <a:pt x="140910" y="11608"/>
                  </a:lnTo>
                  <a:lnTo>
                    <a:pt x="173355" y="36165"/>
                  </a:lnTo>
                  <a:lnTo>
                    <a:pt x="317961" y="36165"/>
                  </a:lnTo>
                  <a:lnTo>
                    <a:pt x="336470" y="53131"/>
                  </a:lnTo>
                  <a:lnTo>
                    <a:pt x="347186" y="98077"/>
                  </a:lnTo>
                  <a:lnTo>
                    <a:pt x="340042" y="143023"/>
                  </a:lnTo>
                  <a:lnTo>
                    <a:pt x="325755" y="179040"/>
                  </a:lnTo>
                  <a:lnTo>
                    <a:pt x="272176" y="225474"/>
                  </a:lnTo>
                  <a:lnTo>
                    <a:pt x="211455" y="264765"/>
                  </a:lnTo>
                  <a:lnTo>
                    <a:pt x="193446" y="271760"/>
                  </a:lnTo>
                  <a:lnTo>
                    <a:pt x="181689" y="277862"/>
                  </a:lnTo>
                  <a:lnTo>
                    <a:pt x="175289" y="282178"/>
                  </a:lnTo>
                  <a:lnTo>
                    <a:pt x="173355" y="283815"/>
                  </a:lnTo>
                  <a:close/>
                </a:path>
              </a:pathLst>
            </a:custGeom>
            <a:solidFill>
              <a:srgbClr val="ED5B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765005" y="4664968"/>
              <a:ext cx="347345" cy="283845"/>
            </a:xfrm>
            <a:custGeom>
              <a:avLst/>
              <a:gdLst/>
              <a:ahLst/>
              <a:cxnLst/>
              <a:rect l="l" t="t" r="r" b="b"/>
              <a:pathLst>
                <a:path w="347344" h="283845">
                  <a:moveTo>
                    <a:pt x="173355" y="36165"/>
                  </a:moveTo>
                  <a:lnTo>
                    <a:pt x="181987" y="26491"/>
                  </a:lnTo>
                  <a:lnTo>
                    <a:pt x="206692" y="8780"/>
                  </a:lnTo>
                  <a:lnTo>
                    <a:pt x="245685" y="0"/>
                  </a:lnTo>
                  <a:lnTo>
                    <a:pt x="297180" y="17115"/>
                  </a:lnTo>
                  <a:lnTo>
                    <a:pt x="336470" y="53131"/>
                  </a:lnTo>
                  <a:lnTo>
                    <a:pt x="347186" y="98077"/>
                  </a:lnTo>
                  <a:lnTo>
                    <a:pt x="340042" y="143023"/>
                  </a:lnTo>
                  <a:lnTo>
                    <a:pt x="325755" y="179040"/>
                  </a:lnTo>
                  <a:lnTo>
                    <a:pt x="272176" y="225474"/>
                  </a:lnTo>
                  <a:lnTo>
                    <a:pt x="211455" y="264765"/>
                  </a:lnTo>
                  <a:lnTo>
                    <a:pt x="193446" y="271760"/>
                  </a:lnTo>
                  <a:lnTo>
                    <a:pt x="181689" y="277862"/>
                  </a:lnTo>
                  <a:lnTo>
                    <a:pt x="175289" y="282178"/>
                  </a:lnTo>
                  <a:lnTo>
                    <a:pt x="173355" y="283815"/>
                  </a:lnTo>
                  <a:lnTo>
                    <a:pt x="172908" y="282178"/>
                  </a:lnTo>
                  <a:lnTo>
                    <a:pt x="169783" y="277862"/>
                  </a:lnTo>
                  <a:lnTo>
                    <a:pt x="161299" y="271760"/>
                  </a:lnTo>
                  <a:lnTo>
                    <a:pt x="144780" y="264765"/>
                  </a:lnTo>
                  <a:lnTo>
                    <a:pt x="120223" y="248691"/>
                  </a:lnTo>
                  <a:lnTo>
                    <a:pt x="60394" y="205829"/>
                  </a:lnTo>
                  <a:lnTo>
                    <a:pt x="30480" y="179040"/>
                  </a:lnTo>
                  <a:lnTo>
                    <a:pt x="0" y="109088"/>
                  </a:lnTo>
                  <a:lnTo>
                    <a:pt x="3048" y="70683"/>
                  </a:lnTo>
                  <a:lnTo>
                    <a:pt x="24384" y="35479"/>
                  </a:lnTo>
                  <a:lnTo>
                    <a:pt x="68580" y="7590"/>
                  </a:lnTo>
                  <a:lnTo>
                    <a:pt x="79593" y="5357"/>
                  </a:lnTo>
                  <a:lnTo>
                    <a:pt x="106680" y="4018"/>
                  </a:lnTo>
                  <a:lnTo>
                    <a:pt x="140910" y="11608"/>
                  </a:lnTo>
                  <a:lnTo>
                    <a:pt x="173355" y="36165"/>
                  </a:lnTo>
                  <a:close/>
                </a:path>
              </a:pathLst>
            </a:custGeom>
            <a:ln w="9525">
              <a:solidFill>
                <a:srgbClr val="ED5B5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3263850" y="4636492"/>
            <a:ext cx="54356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Comic Sans MS"/>
                <a:cs typeface="Comic Sans MS"/>
              </a:rPr>
              <a:t>60%</a:t>
            </a:r>
            <a:endParaRPr sz="2000">
              <a:latin typeface="Comic Sans MS"/>
              <a:cs typeface="Comic Sans M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661622" y="4636492"/>
            <a:ext cx="54356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Comic Sans MS"/>
                <a:cs typeface="Comic Sans MS"/>
              </a:rPr>
              <a:t>80%</a:t>
            </a:r>
            <a:endParaRPr sz="2000">
              <a:latin typeface="Comic Sans MS"/>
              <a:cs typeface="Comic Sans MS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3033414" y="1302643"/>
            <a:ext cx="577215" cy="504190"/>
            <a:chOff x="3033414" y="1302643"/>
            <a:chExt cx="577215" cy="504190"/>
          </a:xfrm>
        </p:grpSpPr>
        <p:sp>
          <p:nvSpPr>
            <p:cNvPr id="17" name="object 17"/>
            <p:cNvSpPr/>
            <p:nvPr/>
          </p:nvSpPr>
          <p:spPr>
            <a:xfrm>
              <a:off x="3038176" y="1307405"/>
              <a:ext cx="567690" cy="494665"/>
            </a:xfrm>
            <a:custGeom>
              <a:avLst/>
              <a:gdLst/>
              <a:ahLst/>
              <a:cxnLst/>
              <a:rect l="l" t="t" r="r" b="b"/>
              <a:pathLst>
                <a:path w="567689" h="494664">
                  <a:moveTo>
                    <a:pt x="520803" y="56257"/>
                  </a:moveTo>
                  <a:lnTo>
                    <a:pt x="283368" y="56257"/>
                  </a:lnTo>
                  <a:lnTo>
                    <a:pt x="298549" y="41076"/>
                  </a:lnTo>
                  <a:lnTo>
                    <a:pt x="340518" y="13394"/>
                  </a:lnTo>
                  <a:lnTo>
                    <a:pt x="403919" y="0"/>
                  </a:lnTo>
                  <a:lnTo>
                    <a:pt x="483393" y="27682"/>
                  </a:lnTo>
                  <a:lnTo>
                    <a:pt x="520803" y="56257"/>
                  </a:lnTo>
                  <a:close/>
                </a:path>
                <a:path w="567689" h="494664">
                  <a:moveTo>
                    <a:pt x="283368" y="494407"/>
                  </a:moveTo>
                  <a:lnTo>
                    <a:pt x="281136" y="492621"/>
                  </a:lnTo>
                  <a:lnTo>
                    <a:pt x="272653" y="487263"/>
                  </a:lnTo>
                  <a:lnTo>
                    <a:pt x="255240" y="478333"/>
                  </a:lnTo>
                  <a:lnTo>
                    <a:pt x="226218" y="465832"/>
                  </a:lnTo>
                  <a:lnTo>
                    <a:pt x="165258" y="421788"/>
                  </a:lnTo>
                  <a:lnTo>
                    <a:pt x="126777" y="391765"/>
                  </a:lnTo>
                  <a:lnTo>
                    <a:pt x="86010" y="355799"/>
                  </a:lnTo>
                  <a:lnTo>
                    <a:pt x="45243" y="313432"/>
                  </a:lnTo>
                  <a:lnTo>
                    <a:pt x="10120" y="243036"/>
                  </a:lnTo>
                  <a:lnTo>
                    <a:pt x="1041" y="201085"/>
                  </a:lnTo>
                  <a:lnTo>
                    <a:pt x="0" y="157460"/>
                  </a:lnTo>
                  <a:lnTo>
                    <a:pt x="8780" y="114281"/>
                  </a:lnTo>
                  <a:lnTo>
                    <a:pt x="29170" y="73669"/>
                  </a:lnTo>
                  <a:lnTo>
                    <a:pt x="62954" y="37746"/>
                  </a:lnTo>
                  <a:lnTo>
                    <a:pt x="111918" y="8632"/>
                  </a:lnTo>
                  <a:lnTo>
                    <a:pt x="172640" y="297"/>
                  </a:lnTo>
                  <a:lnTo>
                    <a:pt x="228451" y="12650"/>
                  </a:lnTo>
                  <a:lnTo>
                    <a:pt x="283368" y="56257"/>
                  </a:lnTo>
                  <a:lnTo>
                    <a:pt x="520803" y="56257"/>
                  </a:lnTo>
                  <a:lnTo>
                    <a:pt x="527019" y="61005"/>
                  </a:lnTo>
                  <a:lnTo>
                    <a:pt x="553651" y="101827"/>
                  </a:lnTo>
                  <a:lnTo>
                    <a:pt x="566119" y="147147"/>
                  </a:lnTo>
                  <a:lnTo>
                    <a:pt x="567258" y="193966"/>
                  </a:lnTo>
                  <a:lnTo>
                    <a:pt x="559899" y="239286"/>
                  </a:lnTo>
                  <a:lnTo>
                    <a:pt x="546875" y="280108"/>
                  </a:lnTo>
                  <a:lnTo>
                    <a:pt x="499319" y="347569"/>
                  </a:lnTo>
                  <a:lnTo>
                    <a:pt x="462591" y="380792"/>
                  </a:lnTo>
                  <a:lnTo>
                    <a:pt x="422662" y="412187"/>
                  </a:lnTo>
                  <a:lnTo>
                    <a:pt x="381361" y="440838"/>
                  </a:lnTo>
                  <a:lnTo>
                    <a:pt x="340518" y="465832"/>
                  </a:lnTo>
                  <a:lnTo>
                    <a:pt x="311497" y="478333"/>
                  </a:lnTo>
                  <a:lnTo>
                    <a:pt x="294084" y="487263"/>
                  </a:lnTo>
                  <a:lnTo>
                    <a:pt x="285601" y="492621"/>
                  </a:lnTo>
                  <a:lnTo>
                    <a:pt x="283368" y="494407"/>
                  </a:lnTo>
                  <a:close/>
                </a:path>
              </a:pathLst>
            </a:custGeom>
            <a:solidFill>
              <a:srgbClr val="ED5B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038176" y="1307405"/>
              <a:ext cx="567690" cy="494665"/>
            </a:xfrm>
            <a:custGeom>
              <a:avLst/>
              <a:gdLst/>
              <a:ahLst/>
              <a:cxnLst/>
              <a:rect l="l" t="t" r="r" b="b"/>
              <a:pathLst>
                <a:path w="567689" h="494664">
                  <a:moveTo>
                    <a:pt x="283368" y="56257"/>
                  </a:moveTo>
                  <a:lnTo>
                    <a:pt x="298549" y="41076"/>
                  </a:lnTo>
                  <a:lnTo>
                    <a:pt x="340518" y="13394"/>
                  </a:lnTo>
                  <a:lnTo>
                    <a:pt x="403919" y="0"/>
                  </a:lnTo>
                  <a:lnTo>
                    <a:pt x="483393" y="27682"/>
                  </a:lnTo>
                  <a:lnTo>
                    <a:pt x="527019" y="61005"/>
                  </a:lnTo>
                  <a:lnTo>
                    <a:pt x="553651" y="101827"/>
                  </a:lnTo>
                  <a:lnTo>
                    <a:pt x="566119" y="147147"/>
                  </a:lnTo>
                  <a:lnTo>
                    <a:pt x="567258" y="193966"/>
                  </a:lnTo>
                  <a:lnTo>
                    <a:pt x="559899" y="239286"/>
                  </a:lnTo>
                  <a:lnTo>
                    <a:pt x="546875" y="280108"/>
                  </a:lnTo>
                  <a:lnTo>
                    <a:pt x="499319" y="347569"/>
                  </a:lnTo>
                  <a:lnTo>
                    <a:pt x="462591" y="380792"/>
                  </a:lnTo>
                  <a:lnTo>
                    <a:pt x="422662" y="412187"/>
                  </a:lnTo>
                  <a:lnTo>
                    <a:pt x="381361" y="440838"/>
                  </a:lnTo>
                  <a:lnTo>
                    <a:pt x="340518" y="465832"/>
                  </a:lnTo>
                  <a:lnTo>
                    <a:pt x="311497" y="478333"/>
                  </a:lnTo>
                  <a:lnTo>
                    <a:pt x="294084" y="487263"/>
                  </a:lnTo>
                  <a:lnTo>
                    <a:pt x="285601" y="492621"/>
                  </a:lnTo>
                  <a:lnTo>
                    <a:pt x="283368" y="494407"/>
                  </a:lnTo>
                  <a:lnTo>
                    <a:pt x="281136" y="492621"/>
                  </a:lnTo>
                  <a:lnTo>
                    <a:pt x="272653" y="487263"/>
                  </a:lnTo>
                  <a:lnTo>
                    <a:pt x="255240" y="478333"/>
                  </a:lnTo>
                  <a:lnTo>
                    <a:pt x="226218" y="465832"/>
                  </a:lnTo>
                  <a:lnTo>
                    <a:pt x="199167" y="446324"/>
                  </a:lnTo>
                  <a:lnTo>
                    <a:pt x="165258" y="421788"/>
                  </a:lnTo>
                  <a:lnTo>
                    <a:pt x="126777" y="391765"/>
                  </a:lnTo>
                  <a:lnTo>
                    <a:pt x="86010" y="355799"/>
                  </a:lnTo>
                  <a:lnTo>
                    <a:pt x="45243" y="313432"/>
                  </a:lnTo>
                  <a:lnTo>
                    <a:pt x="10120" y="243036"/>
                  </a:lnTo>
                  <a:lnTo>
                    <a:pt x="1041" y="201085"/>
                  </a:lnTo>
                  <a:lnTo>
                    <a:pt x="0" y="157460"/>
                  </a:lnTo>
                  <a:lnTo>
                    <a:pt x="8780" y="114281"/>
                  </a:lnTo>
                  <a:lnTo>
                    <a:pt x="29170" y="73669"/>
                  </a:lnTo>
                  <a:lnTo>
                    <a:pt x="62954" y="37746"/>
                  </a:lnTo>
                  <a:lnTo>
                    <a:pt x="111918" y="8632"/>
                  </a:lnTo>
                  <a:lnTo>
                    <a:pt x="172640" y="297"/>
                  </a:lnTo>
                  <a:lnTo>
                    <a:pt x="228451" y="12650"/>
                  </a:lnTo>
                  <a:lnTo>
                    <a:pt x="283368" y="56257"/>
                  </a:lnTo>
                  <a:close/>
                </a:path>
              </a:pathLst>
            </a:custGeom>
            <a:ln w="9525">
              <a:solidFill>
                <a:srgbClr val="ED5B5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" name="object 19"/>
          <p:cNvGrpSpPr/>
          <p:nvPr/>
        </p:nvGrpSpPr>
        <p:grpSpPr>
          <a:xfrm>
            <a:off x="1531791" y="3640433"/>
            <a:ext cx="577215" cy="504190"/>
            <a:chOff x="1531791" y="3640433"/>
            <a:chExt cx="577215" cy="504190"/>
          </a:xfrm>
        </p:grpSpPr>
        <p:sp>
          <p:nvSpPr>
            <p:cNvPr id="20" name="object 20"/>
            <p:cNvSpPr/>
            <p:nvPr/>
          </p:nvSpPr>
          <p:spPr>
            <a:xfrm>
              <a:off x="1536553" y="3645196"/>
              <a:ext cx="567690" cy="494665"/>
            </a:xfrm>
            <a:custGeom>
              <a:avLst/>
              <a:gdLst/>
              <a:ahLst/>
              <a:cxnLst/>
              <a:rect l="l" t="t" r="r" b="b"/>
              <a:pathLst>
                <a:path w="567689" h="494664">
                  <a:moveTo>
                    <a:pt x="520803" y="56257"/>
                  </a:moveTo>
                  <a:lnTo>
                    <a:pt x="283368" y="56257"/>
                  </a:lnTo>
                  <a:lnTo>
                    <a:pt x="298549" y="41076"/>
                  </a:lnTo>
                  <a:lnTo>
                    <a:pt x="340518" y="13394"/>
                  </a:lnTo>
                  <a:lnTo>
                    <a:pt x="403919" y="0"/>
                  </a:lnTo>
                  <a:lnTo>
                    <a:pt x="483393" y="27682"/>
                  </a:lnTo>
                  <a:lnTo>
                    <a:pt x="520803" y="56257"/>
                  </a:lnTo>
                  <a:close/>
                </a:path>
                <a:path w="567689" h="494664">
                  <a:moveTo>
                    <a:pt x="283368" y="494407"/>
                  </a:moveTo>
                  <a:lnTo>
                    <a:pt x="281136" y="492621"/>
                  </a:lnTo>
                  <a:lnTo>
                    <a:pt x="272653" y="487263"/>
                  </a:lnTo>
                  <a:lnTo>
                    <a:pt x="255240" y="478333"/>
                  </a:lnTo>
                  <a:lnTo>
                    <a:pt x="226218" y="465832"/>
                  </a:lnTo>
                  <a:lnTo>
                    <a:pt x="165258" y="421788"/>
                  </a:lnTo>
                  <a:lnTo>
                    <a:pt x="126777" y="391765"/>
                  </a:lnTo>
                  <a:lnTo>
                    <a:pt x="86010" y="355799"/>
                  </a:lnTo>
                  <a:lnTo>
                    <a:pt x="45243" y="313432"/>
                  </a:lnTo>
                  <a:lnTo>
                    <a:pt x="10120" y="243036"/>
                  </a:lnTo>
                  <a:lnTo>
                    <a:pt x="1041" y="201085"/>
                  </a:lnTo>
                  <a:lnTo>
                    <a:pt x="0" y="157460"/>
                  </a:lnTo>
                  <a:lnTo>
                    <a:pt x="8780" y="114281"/>
                  </a:lnTo>
                  <a:lnTo>
                    <a:pt x="29170" y="73669"/>
                  </a:lnTo>
                  <a:lnTo>
                    <a:pt x="62954" y="37746"/>
                  </a:lnTo>
                  <a:lnTo>
                    <a:pt x="111918" y="8632"/>
                  </a:lnTo>
                  <a:lnTo>
                    <a:pt x="172640" y="297"/>
                  </a:lnTo>
                  <a:lnTo>
                    <a:pt x="228451" y="12650"/>
                  </a:lnTo>
                  <a:lnTo>
                    <a:pt x="283368" y="56257"/>
                  </a:lnTo>
                  <a:lnTo>
                    <a:pt x="520803" y="56257"/>
                  </a:lnTo>
                  <a:lnTo>
                    <a:pt x="527019" y="61005"/>
                  </a:lnTo>
                  <a:lnTo>
                    <a:pt x="553651" y="101827"/>
                  </a:lnTo>
                  <a:lnTo>
                    <a:pt x="566119" y="147147"/>
                  </a:lnTo>
                  <a:lnTo>
                    <a:pt x="567258" y="193966"/>
                  </a:lnTo>
                  <a:lnTo>
                    <a:pt x="559899" y="239286"/>
                  </a:lnTo>
                  <a:lnTo>
                    <a:pt x="546875" y="280108"/>
                  </a:lnTo>
                  <a:lnTo>
                    <a:pt x="499319" y="347569"/>
                  </a:lnTo>
                  <a:lnTo>
                    <a:pt x="462591" y="380792"/>
                  </a:lnTo>
                  <a:lnTo>
                    <a:pt x="422662" y="412187"/>
                  </a:lnTo>
                  <a:lnTo>
                    <a:pt x="381361" y="440838"/>
                  </a:lnTo>
                  <a:lnTo>
                    <a:pt x="340518" y="465832"/>
                  </a:lnTo>
                  <a:lnTo>
                    <a:pt x="311497" y="478333"/>
                  </a:lnTo>
                  <a:lnTo>
                    <a:pt x="294084" y="487263"/>
                  </a:lnTo>
                  <a:lnTo>
                    <a:pt x="285601" y="492621"/>
                  </a:lnTo>
                  <a:lnTo>
                    <a:pt x="283368" y="494407"/>
                  </a:lnTo>
                  <a:close/>
                </a:path>
              </a:pathLst>
            </a:custGeom>
            <a:solidFill>
              <a:srgbClr val="723D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536553" y="3645196"/>
              <a:ext cx="567690" cy="494665"/>
            </a:xfrm>
            <a:custGeom>
              <a:avLst/>
              <a:gdLst/>
              <a:ahLst/>
              <a:cxnLst/>
              <a:rect l="l" t="t" r="r" b="b"/>
              <a:pathLst>
                <a:path w="567689" h="494664">
                  <a:moveTo>
                    <a:pt x="283368" y="56257"/>
                  </a:moveTo>
                  <a:lnTo>
                    <a:pt x="298549" y="41076"/>
                  </a:lnTo>
                  <a:lnTo>
                    <a:pt x="340518" y="13394"/>
                  </a:lnTo>
                  <a:lnTo>
                    <a:pt x="403919" y="0"/>
                  </a:lnTo>
                  <a:lnTo>
                    <a:pt x="483393" y="27682"/>
                  </a:lnTo>
                  <a:lnTo>
                    <a:pt x="527019" y="61005"/>
                  </a:lnTo>
                  <a:lnTo>
                    <a:pt x="553651" y="101827"/>
                  </a:lnTo>
                  <a:lnTo>
                    <a:pt x="566119" y="147147"/>
                  </a:lnTo>
                  <a:lnTo>
                    <a:pt x="567258" y="193966"/>
                  </a:lnTo>
                  <a:lnTo>
                    <a:pt x="559899" y="239286"/>
                  </a:lnTo>
                  <a:lnTo>
                    <a:pt x="546875" y="280108"/>
                  </a:lnTo>
                  <a:lnTo>
                    <a:pt x="499319" y="347569"/>
                  </a:lnTo>
                  <a:lnTo>
                    <a:pt x="462591" y="380792"/>
                  </a:lnTo>
                  <a:lnTo>
                    <a:pt x="422662" y="412187"/>
                  </a:lnTo>
                  <a:lnTo>
                    <a:pt x="381361" y="440838"/>
                  </a:lnTo>
                  <a:lnTo>
                    <a:pt x="340518" y="465832"/>
                  </a:lnTo>
                  <a:lnTo>
                    <a:pt x="311497" y="478333"/>
                  </a:lnTo>
                  <a:lnTo>
                    <a:pt x="294084" y="487263"/>
                  </a:lnTo>
                  <a:lnTo>
                    <a:pt x="285601" y="492621"/>
                  </a:lnTo>
                  <a:lnTo>
                    <a:pt x="283368" y="494407"/>
                  </a:lnTo>
                  <a:lnTo>
                    <a:pt x="281136" y="492621"/>
                  </a:lnTo>
                  <a:lnTo>
                    <a:pt x="272653" y="487263"/>
                  </a:lnTo>
                  <a:lnTo>
                    <a:pt x="255240" y="478333"/>
                  </a:lnTo>
                  <a:lnTo>
                    <a:pt x="226218" y="465832"/>
                  </a:lnTo>
                  <a:lnTo>
                    <a:pt x="199167" y="446324"/>
                  </a:lnTo>
                  <a:lnTo>
                    <a:pt x="165258" y="421788"/>
                  </a:lnTo>
                  <a:lnTo>
                    <a:pt x="126777" y="391765"/>
                  </a:lnTo>
                  <a:lnTo>
                    <a:pt x="86010" y="355799"/>
                  </a:lnTo>
                  <a:lnTo>
                    <a:pt x="45243" y="313432"/>
                  </a:lnTo>
                  <a:lnTo>
                    <a:pt x="10120" y="243036"/>
                  </a:lnTo>
                  <a:lnTo>
                    <a:pt x="1041" y="201085"/>
                  </a:lnTo>
                  <a:lnTo>
                    <a:pt x="0" y="157460"/>
                  </a:lnTo>
                  <a:lnTo>
                    <a:pt x="8780" y="114281"/>
                  </a:lnTo>
                  <a:lnTo>
                    <a:pt x="29170" y="73669"/>
                  </a:lnTo>
                  <a:lnTo>
                    <a:pt x="62954" y="37746"/>
                  </a:lnTo>
                  <a:lnTo>
                    <a:pt x="111918" y="8632"/>
                  </a:lnTo>
                  <a:lnTo>
                    <a:pt x="172640" y="297"/>
                  </a:lnTo>
                  <a:lnTo>
                    <a:pt x="228451" y="12650"/>
                  </a:lnTo>
                  <a:lnTo>
                    <a:pt x="283368" y="56257"/>
                  </a:lnTo>
                  <a:close/>
                </a:path>
              </a:pathLst>
            </a:custGeom>
            <a:ln w="9525">
              <a:solidFill>
                <a:srgbClr val="723D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" name="object 22"/>
          <p:cNvGrpSpPr/>
          <p:nvPr/>
        </p:nvGrpSpPr>
        <p:grpSpPr>
          <a:xfrm>
            <a:off x="2282425" y="3640433"/>
            <a:ext cx="577215" cy="504190"/>
            <a:chOff x="2282425" y="3640433"/>
            <a:chExt cx="577215" cy="504190"/>
          </a:xfrm>
        </p:grpSpPr>
        <p:sp>
          <p:nvSpPr>
            <p:cNvPr id="23" name="object 23"/>
            <p:cNvSpPr/>
            <p:nvPr/>
          </p:nvSpPr>
          <p:spPr>
            <a:xfrm>
              <a:off x="2287187" y="3645196"/>
              <a:ext cx="567690" cy="494665"/>
            </a:xfrm>
            <a:custGeom>
              <a:avLst/>
              <a:gdLst/>
              <a:ahLst/>
              <a:cxnLst/>
              <a:rect l="l" t="t" r="r" b="b"/>
              <a:pathLst>
                <a:path w="567689" h="494664">
                  <a:moveTo>
                    <a:pt x="520803" y="56257"/>
                  </a:moveTo>
                  <a:lnTo>
                    <a:pt x="283368" y="56257"/>
                  </a:lnTo>
                  <a:lnTo>
                    <a:pt x="298549" y="41076"/>
                  </a:lnTo>
                  <a:lnTo>
                    <a:pt x="340518" y="13394"/>
                  </a:lnTo>
                  <a:lnTo>
                    <a:pt x="403919" y="0"/>
                  </a:lnTo>
                  <a:lnTo>
                    <a:pt x="483393" y="27682"/>
                  </a:lnTo>
                  <a:lnTo>
                    <a:pt x="520803" y="56257"/>
                  </a:lnTo>
                  <a:close/>
                </a:path>
                <a:path w="567689" h="494664">
                  <a:moveTo>
                    <a:pt x="283368" y="494407"/>
                  </a:moveTo>
                  <a:lnTo>
                    <a:pt x="281136" y="492621"/>
                  </a:lnTo>
                  <a:lnTo>
                    <a:pt x="272653" y="487263"/>
                  </a:lnTo>
                  <a:lnTo>
                    <a:pt x="255240" y="478333"/>
                  </a:lnTo>
                  <a:lnTo>
                    <a:pt x="226218" y="465832"/>
                  </a:lnTo>
                  <a:lnTo>
                    <a:pt x="165258" y="421788"/>
                  </a:lnTo>
                  <a:lnTo>
                    <a:pt x="126777" y="391765"/>
                  </a:lnTo>
                  <a:lnTo>
                    <a:pt x="86010" y="355799"/>
                  </a:lnTo>
                  <a:lnTo>
                    <a:pt x="45243" y="313432"/>
                  </a:lnTo>
                  <a:lnTo>
                    <a:pt x="10120" y="243036"/>
                  </a:lnTo>
                  <a:lnTo>
                    <a:pt x="1041" y="201085"/>
                  </a:lnTo>
                  <a:lnTo>
                    <a:pt x="0" y="157460"/>
                  </a:lnTo>
                  <a:lnTo>
                    <a:pt x="8780" y="114281"/>
                  </a:lnTo>
                  <a:lnTo>
                    <a:pt x="29170" y="73669"/>
                  </a:lnTo>
                  <a:lnTo>
                    <a:pt x="62954" y="37746"/>
                  </a:lnTo>
                  <a:lnTo>
                    <a:pt x="111918" y="8632"/>
                  </a:lnTo>
                  <a:lnTo>
                    <a:pt x="172640" y="297"/>
                  </a:lnTo>
                  <a:lnTo>
                    <a:pt x="228451" y="12650"/>
                  </a:lnTo>
                  <a:lnTo>
                    <a:pt x="283368" y="56257"/>
                  </a:lnTo>
                  <a:lnTo>
                    <a:pt x="520803" y="56257"/>
                  </a:lnTo>
                  <a:lnTo>
                    <a:pt x="527019" y="61005"/>
                  </a:lnTo>
                  <a:lnTo>
                    <a:pt x="553651" y="101827"/>
                  </a:lnTo>
                  <a:lnTo>
                    <a:pt x="566119" y="147147"/>
                  </a:lnTo>
                  <a:lnTo>
                    <a:pt x="567258" y="193966"/>
                  </a:lnTo>
                  <a:lnTo>
                    <a:pt x="559899" y="239286"/>
                  </a:lnTo>
                  <a:lnTo>
                    <a:pt x="546875" y="280108"/>
                  </a:lnTo>
                  <a:lnTo>
                    <a:pt x="499319" y="347569"/>
                  </a:lnTo>
                  <a:lnTo>
                    <a:pt x="462591" y="380792"/>
                  </a:lnTo>
                  <a:lnTo>
                    <a:pt x="422662" y="412187"/>
                  </a:lnTo>
                  <a:lnTo>
                    <a:pt x="381361" y="440838"/>
                  </a:lnTo>
                  <a:lnTo>
                    <a:pt x="340518" y="465832"/>
                  </a:lnTo>
                  <a:lnTo>
                    <a:pt x="311497" y="478333"/>
                  </a:lnTo>
                  <a:lnTo>
                    <a:pt x="294084" y="487263"/>
                  </a:lnTo>
                  <a:lnTo>
                    <a:pt x="285601" y="492621"/>
                  </a:lnTo>
                  <a:lnTo>
                    <a:pt x="283368" y="494407"/>
                  </a:lnTo>
                  <a:close/>
                </a:path>
              </a:pathLst>
            </a:custGeom>
            <a:solidFill>
              <a:srgbClr val="723D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2287187" y="3645196"/>
              <a:ext cx="567690" cy="494665"/>
            </a:xfrm>
            <a:custGeom>
              <a:avLst/>
              <a:gdLst/>
              <a:ahLst/>
              <a:cxnLst/>
              <a:rect l="l" t="t" r="r" b="b"/>
              <a:pathLst>
                <a:path w="567689" h="494664">
                  <a:moveTo>
                    <a:pt x="283368" y="56257"/>
                  </a:moveTo>
                  <a:lnTo>
                    <a:pt x="298549" y="41076"/>
                  </a:lnTo>
                  <a:lnTo>
                    <a:pt x="340518" y="13394"/>
                  </a:lnTo>
                  <a:lnTo>
                    <a:pt x="403919" y="0"/>
                  </a:lnTo>
                  <a:lnTo>
                    <a:pt x="483393" y="27682"/>
                  </a:lnTo>
                  <a:lnTo>
                    <a:pt x="527019" y="61005"/>
                  </a:lnTo>
                  <a:lnTo>
                    <a:pt x="553651" y="101827"/>
                  </a:lnTo>
                  <a:lnTo>
                    <a:pt x="566119" y="147147"/>
                  </a:lnTo>
                  <a:lnTo>
                    <a:pt x="567258" y="193966"/>
                  </a:lnTo>
                  <a:lnTo>
                    <a:pt x="559899" y="239286"/>
                  </a:lnTo>
                  <a:lnTo>
                    <a:pt x="546875" y="280108"/>
                  </a:lnTo>
                  <a:lnTo>
                    <a:pt x="499319" y="347569"/>
                  </a:lnTo>
                  <a:lnTo>
                    <a:pt x="462591" y="380792"/>
                  </a:lnTo>
                  <a:lnTo>
                    <a:pt x="422662" y="412187"/>
                  </a:lnTo>
                  <a:lnTo>
                    <a:pt x="381361" y="440838"/>
                  </a:lnTo>
                  <a:lnTo>
                    <a:pt x="340518" y="465832"/>
                  </a:lnTo>
                  <a:lnTo>
                    <a:pt x="311497" y="478333"/>
                  </a:lnTo>
                  <a:lnTo>
                    <a:pt x="294084" y="487263"/>
                  </a:lnTo>
                  <a:lnTo>
                    <a:pt x="285601" y="492621"/>
                  </a:lnTo>
                  <a:lnTo>
                    <a:pt x="283368" y="494407"/>
                  </a:lnTo>
                  <a:lnTo>
                    <a:pt x="281136" y="492621"/>
                  </a:lnTo>
                  <a:lnTo>
                    <a:pt x="272653" y="487263"/>
                  </a:lnTo>
                  <a:lnTo>
                    <a:pt x="255240" y="478333"/>
                  </a:lnTo>
                  <a:lnTo>
                    <a:pt x="226218" y="465832"/>
                  </a:lnTo>
                  <a:lnTo>
                    <a:pt x="199167" y="446324"/>
                  </a:lnTo>
                  <a:lnTo>
                    <a:pt x="165258" y="421788"/>
                  </a:lnTo>
                  <a:lnTo>
                    <a:pt x="126777" y="391765"/>
                  </a:lnTo>
                  <a:lnTo>
                    <a:pt x="86010" y="355799"/>
                  </a:lnTo>
                  <a:lnTo>
                    <a:pt x="45243" y="313432"/>
                  </a:lnTo>
                  <a:lnTo>
                    <a:pt x="10120" y="243036"/>
                  </a:lnTo>
                  <a:lnTo>
                    <a:pt x="1041" y="201085"/>
                  </a:lnTo>
                  <a:lnTo>
                    <a:pt x="0" y="157460"/>
                  </a:lnTo>
                  <a:lnTo>
                    <a:pt x="8780" y="114281"/>
                  </a:lnTo>
                  <a:lnTo>
                    <a:pt x="29170" y="73669"/>
                  </a:lnTo>
                  <a:lnTo>
                    <a:pt x="62954" y="37746"/>
                  </a:lnTo>
                  <a:lnTo>
                    <a:pt x="111918" y="8632"/>
                  </a:lnTo>
                  <a:lnTo>
                    <a:pt x="172640" y="297"/>
                  </a:lnTo>
                  <a:lnTo>
                    <a:pt x="228451" y="12650"/>
                  </a:lnTo>
                  <a:lnTo>
                    <a:pt x="283368" y="56257"/>
                  </a:lnTo>
                  <a:close/>
                </a:path>
              </a:pathLst>
            </a:custGeom>
            <a:ln w="9524">
              <a:solidFill>
                <a:srgbClr val="723D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5" name="object 25"/>
          <p:cNvGrpSpPr/>
          <p:nvPr/>
        </p:nvGrpSpPr>
        <p:grpSpPr>
          <a:xfrm>
            <a:off x="3033414" y="3640433"/>
            <a:ext cx="577215" cy="504190"/>
            <a:chOff x="3033414" y="3640433"/>
            <a:chExt cx="577215" cy="504190"/>
          </a:xfrm>
        </p:grpSpPr>
        <p:sp>
          <p:nvSpPr>
            <p:cNvPr id="26" name="object 26"/>
            <p:cNvSpPr/>
            <p:nvPr/>
          </p:nvSpPr>
          <p:spPr>
            <a:xfrm>
              <a:off x="3038176" y="3645196"/>
              <a:ext cx="567690" cy="494665"/>
            </a:xfrm>
            <a:custGeom>
              <a:avLst/>
              <a:gdLst/>
              <a:ahLst/>
              <a:cxnLst/>
              <a:rect l="l" t="t" r="r" b="b"/>
              <a:pathLst>
                <a:path w="567689" h="494664">
                  <a:moveTo>
                    <a:pt x="520803" y="56257"/>
                  </a:moveTo>
                  <a:lnTo>
                    <a:pt x="283368" y="56257"/>
                  </a:lnTo>
                  <a:lnTo>
                    <a:pt x="298549" y="41076"/>
                  </a:lnTo>
                  <a:lnTo>
                    <a:pt x="340518" y="13394"/>
                  </a:lnTo>
                  <a:lnTo>
                    <a:pt x="403919" y="0"/>
                  </a:lnTo>
                  <a:lnTo>
                    <a:pt x="483393" y="27682"/>
                  </a:lnTo>
                  <a:lnTo>
                    <a:pt x="520803" y="56257"/>
                  </a:lnTo>
                  <a:close/>
                </a:path>
                <a:path w="567689" h="494664">
                  <a:moveTo>
                    <a:pt x="283368" y="494407"/>
                  </a:moveTo>
                  <a:lnTo>
                    <a:pt x="281136" y="492621"/>
                  </a:lnTo>
                  <a:lnTo>
                    <a:pt x="272653" y="487263"/>
                  </a:lnTo>
                  <a:lnTo>
                    <a:pt x="255240" y="478333"/>
                  </a:lnTo>
                  <a:lnTo>
                    <a:pt x="226218" y="465832"/>
                  </a:lnTo>
                  <a:lnTo>
                    <a:pt x="165258" y="421788"/>
                  </a:lnTo>
                  <a:lnTo>
                    <a:pt x="126777" y="391765"/>
                  </a:lnTo>
                  <a:lnTo>
                    <a:pt x="86010" y="355799"/>
                  </a:lnTo>
                  <a:lnTo>
                    <a:pt x="45243" y="313432"/>
                  </a:lnTo>
                  <a:lnTo>
                    <a:pt x="10120" y="243036"/>
                  </a:lnTo>
                  <a:lnTo>
                    <a:pt x="1041" y="201085"/>
                  </a:lnTo>
                  <a:lnTo>
                    <a:pt x="0" y="157460"/>
                  </a:lnTo>
                  <a:lnTo>
                    <a:pt x="8780" y="114281"/>
                  </a:lnTo>
                  <a:lnTo>
                    <a:pt x="29170" y="73669"/>
                  </a:lnTo>
                  <a:lnTo>
                    <a:pt x="62954" y="37746"/>
                  </a:lnTo>
                  <a:lnTo>
                    <a:pt x="111918" y="8632"/>
                  </a:lnTo>
                  <a:lnTo>
                    <a:pt x="172640" y="297"/>
                  </a:lnTo>
                  <a:lnTo>
                    <a:pt x="228451" y="12650"/>
                  </a:lnTo>
                  <a:lnTo>
                    <a:pt x="283368" y="56257"/>
                  </a:lnTo>
                  <a:lnTo>
                    <a:pt x="520803" y="56257"/>
                  </a:lnTo>
                  <a:lnTo>
                    <a:pt x="527019" y="61005"/>
                  </a:lnTo>
                  <a:lnTo>
                    <a:pt x="553651" y="101827"/>
                  </a:lnTo>
                  <a:lnTo>
                    <a:pt x="566119" y="147147"/>
                  </a:lnTo>
                  <a:lnTo>
                    <a:pt x="567258" y="193966"/>
                  </a:lnTo>
                  <a:lnTo>
                    <a:pt x="559899" y="239286"/>
                  </a:lnTo>
                  <a:lnTo>
                    <a:pt x="546875" y="280108"/>
                  </a:lnTo>
                  <a:lnTo>
                    <a:pt x="499319" y="347569"/>
                  </a:lnTo>
                  <a:lnTo>
                    <a:pt x="462591" y="380792"/>
                  </a:lnTo>
                  <a:lnTo>
                    <a:pt x="422662" y="412187"/>
                  </a:lnTo>
                  <a:lnTo>
                    <a:pt x="381361" y="440838"/>
                  </a:lnTo>
                  <a:lnTo>
                    <a:pt x="340518" y="465832"/>
                  </a:lnTo>
                  <a:lnTo>
                    <a:pt x="311497" y="478333"/>
                  </a:lnTo>
                  <a:lnTo>
                    <a:pt x="294084" y="487263"/>
                  </a:lnTo>
                  <a:lnTo>
                    <a:pt x="285601" y="492621"/>
                  </a:lnTo>
                  <a:lnTo>
                    <a:pt x="283368" y="494407"/>
                  </a:lnTo>
                  <a:close/>
                </a:path>
              </a:pathLst>
            </a:custGeom>
            <a:solidFill>
              <a:srgbClr val="723D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3038176" y="3645196"/>
              <a:ext cx="567690" cy="494665"/>
            </a:xfrm>
            <a:custGeom>
              <a:avLst/>
              <a:gdLst/>
              <a:ahLst/>
              <a:cxnLst/>
              <a:rect l="l" t="t" r="r" b="b"/>
              <a:pathLst>
                <a:path w="567689" h="494664">
                  <a:moveTo>
                    <a:pt x="283368" y="56257"/>
                  </a:moveTo>
                  <a:lnTo>
                    <a:pt x="298549" y="41076"/>
                  </a:lnTo>
                  <a:lnTo>
                    <a:pt x="340518" y="13394"/>
                  </a:lnTo>
                  <a:lnTo>
                    <a:pt x="403919" y="0"/>
                  </a:lnTo>
                  <a:lnTo>
                    <a:pt x="483393" y="27682"/>
                  </a:lnTo>
                  <a:lnTo>
                    <a:pt x="527019" y="61005"/>
                  </a:lnTo>
                  <a:lnTo>
                    <a:pt x="553651" y="101827"/>
                  </a:lnTo>
                  <a:lnTo>
                    <a:pt x="566119" y="147147"/>
                  </a:lnTo>
                  <a:lnTo>
                    <a:pt x="567258" y="193966"/>
                  </a:lnTo>
                  <a:lnTo>
                    <a:pt x="559899" y="239286"/>
                  </a:lnTo>
                  <a:lnTo>
                    <a:pt x="546875" y="280108"/>
                  </a:lnTo>
                  <a:lnTo>
                    <a:pt x="499319" y="347569"/>
                  </a:lnTo>
                  <a:lnTo>
                    <a:pt x="462591" y="380792"/>
                  </a:lnTo>
                  <a:lnTo>
                    <a:pt x="422662" y="412187"/>
                  </a:lnTo>
                  <a:lnTo>
                    <a:pt x="381361" y="440838"/>
                  </a:lnTo>
                  <a:lnTo>
                    <a:pt x="340518" y="465832"/>
                  </a:lnTo>
                  <a:lnTo>
                    <a:pt x="311497" y="478333"/>
                  </a:lnTo>
                  <a:lnTo>
                    <a:pt x="294084" y="487263"/>
                  </a:lnTo>
                  <a:lnTo>
                    <a:pt x="285601" y="492621"/>
                  </a:lnTo>
                  <a:lnTo>
                    <a:pt x="283368" y="494407"/>
                  </a:lnTo>
                  <a:lnTo>
                    <a:pt x="281136" y="492621"/>
                  </a:lnTo>
                  <a:lnTo>
                    <a:pt x="272653" y="487263"/>
                  </a:lnTo>
                  <a:lnTo>
                    <a:pt x="255240" y="478333"/>
                  </a:lnTo>
                  <a:lnTo>
                    <a:pt x="226218" y="465832"/>
                  </a:lnTo>
                  <a:lnTo>
                    <a:pt x="199167" y="446324"/>
                  </a:lnTo>
                  <a:lnTo>
                    <a:pt x="165258" y="421788"/>
                  </a:lnTo>
                  <a:lnTo>
                    <a:pt x="126777" y="391765"/>
                  </a:lnTo>
                  <a:lnTo>
                    <a:pt x="86010" y="355799"/>
                  </a:lnTo>
                  <a:lnTo>
                    <a:pt x="45243" y="313432"/>
                  </a:lnTo>
                  <a:lnTo>
                    <a:pt x="10120" y="243036"/>
                  </a:lnTo>
                  <a:lnTo>
                    <a:pt x="1041" y="201085"/>
                  </a:lnTo>
                  <a:lnTo>
                    <a:pt x="0" y="157460"/>
                  </a:lnTo>
                  <a:lnTo>
                    <a:pt x="8780" y="114281"/>
                  </a:lnTo>
                  <a:lnTo>
                    <a:pt x="29170" y="73669"/>
                  </a:lnTo>
                  <a:lnTo>
                    <a:pt x="62954" y="37746"/>
                  </a:lnTo>
                  <a:lnTo>
                    <a:pt x="111918" y="8632"/>
                  </a:lnTo>
                  <a:lnTo>
                    <a:pt x="172640" y="297"/>
                  </a:lnTo>
                  <a:lnTo>
                    <a:pt x="228451" y="12650"/>
                  </a:lnTo>
                  <a:lnTo>
                    <a:pt x="283368" y="56257"/>
                  </a:lnTo>
                  <a:close/>
                </a:path>
              </a:pathLst>
            </a:custGeom>
            <a:ln w="9525">
              <a:solidFill>
                <a:srgbClr val="723D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8" name="object 28"/>
          <p:cNvGrpSpPr/>
          <p:nvPr/>
        </p:nvGrpSpPr>
        <p:grpSpPr>
          <a:xfrm>
            <a:off x="3783653" y="3640433"/>
            <a:ext cx="577215" cy="504190"/>
            <a:chOff x="3783653" y="3640433"/>
            <a:chExt cx="577215" cy="504190"/>
          </a:xfrm>
        </p:grpSpPr>
        <p:sp>
          <p:nvSpPr>
            <p:cNvPr id="29" name="object 29"/>
            <p:cNvSpPr/>
            <p:nvPr/>
          </p:nvSpPr>
          <p:spPr>
            <a:xfrm>
              <a:off x="3788416" y="3645196"/>
              <a:ext cx="567690" cy="494665"/>
            </a:xfrm>
            <a:custGeom>
              <a:avLst/>
              <a:gdLst/>
              <a:ahLst/>
              <a:cxnLst/>
              <a:rect l="l" t="t" r="r" b="b"/>
              <a:pathLst>
                <a:path w="567689" h="494664">
                  <a:moveTo>
                    <a:pt x="520803" y="56257"/>
                  </a:moveTo>
                  <a:lnTo>
                    <a:pt x="283368" y="56257"/>
                  </a:lnTo>
                  <a:lnTo>
                    <a:pt x="298549" y="41076"/>
                  </a:lnTo>
                  <a:lnTo>
                    <a:pt x="340518" y="13394"/>
                  </a:lnTo>
                  <a:lnTo>
                    <a:pt x="403919" y="0"/>
                  </a:lnTo>
                  <a:lnTo>
                    <a:pt x="483393" y="27682"/>
                  </a:lnTo>
                  <a:lnTo>
                    <a:pt x="520803" y="56257"/>
                  </a:lnTo>
                  <a:close/>
                </a:path>
                <a:path w="567689" h="494664">
                  <a:moveTo>
                    <a:pt x="283368" y="494407"/>
                  </a:moveTo>
                  <a:lnTo>
                    <a:pt x="281136" y="492621"/>
                  </a:lnTo>
                  <a:lnTo>
                    <a:pt x="272653" y="487263"/>
                  </a:lnTo>
                  <a:lnTo>
                    <a:pt x="255240" y="478333"/>
                  </a:lnTo>
                  <a:lnTo>
                    <a:pt x="226218" y="465832"/>
                  </a:lnTo>
                  <a:lnTo>
                    <a:pt x="165258" y="421788"/>
                  </a:lnTo>
                  <a:lnTo>
                    <a:pt x="126777" y="391765"/>
                  </a:lnTo>
                  <a:lnTo>
                    <a:pt x="86010" y="355799"/>
                  </a:lnTo>
                  <a:lnTo>
                    <a:pt x="45243" y="313432"/>
                  </a:lnTo>
                  <a:lnTo>
                    <a:pt x="10120" y="243036"/>
                  </a:lnTo>
                  <a:lnTo>
                    <a:pt x="1041" y="201085"/>
                  </a:lnTo>
                  <a:lnTo>
                    <a:pt x="0" y="157460"/>
                  </a:lnTo>
                  <a:lnTo>
                    <a:pt x="8780" y="114281"/>
                  </a:lnTo>
                  <a:lnTo>
                    <a:pt x="29170" y="73669"/>
                  </a:lnTo>
                  <a:lnTo>
                    <a:pt x="62954" y="37746"/>
                  </a:lnTo>
                  <a:lnTo>
                    <a:pt x="111918" y="8632"/>
                  </a:lnTo>
                  <a:lnTo>
                    <a:pt x="172640" y="297"/>
                  </a:lnTo>
                  <a:lnTo>
                    <a:pt x="228451" y="12650"/>
                  </a:lnTo>
                  <a:lnTo>
                    <a:pt x="283368" y="56257"/>
                  </a:lnTo>
                  <a:lnTo>
                    <a:pt x="520803" y="56257"/>
                  </a:lnTo>
                  <a:lnTo>
                    <a:pt x="527019" y="61005"/>
                  </a:lnTo>
                  <a:lnTo>
                    <a:pt x="553651" y="101827"/>
                  </a:lnTo>
                  <a:lnTo>
                    <a:pt x="566119" y="147147"/>
                  </a:lnTo>
                  <a:lnTo>
                    <a:pt x="567258" y="193966"/>
                  </a:lnTo>
                  <a:lnTo>
                    <a:pt x="559899" y="239286"/>
                  </a:lnTo>
                  <a:lnTo>
                    <a:pt x="546875" y="280108"/>
                  </a:lnTo>
                  <a:lnTo>
                    <a:pt x="499319" y="347569"/>
                  </a:lnTo>
                  <a:lnTo>
                    <a:pt x="462591" y="380792"/>
                  </a:lnTo>
                  <a:lnTo>
                    <a:pt x="422662" y="412187"/>
                  </a:lnTo>
                  <a:lnTo>
                    <a:pt x="381361" y="440838"/>
                  </a:lnTo>
                  <a:lnTo>
                    <a:pt x="340518" y="465832"/>
                  </a:lnTo>
                  <a:lnTo>
                    <a:pt x="311497" y="478333"/>
                  </a:lnTo>
                  <a:lnTo>
                    <a:pt x="294084" y="487263"/>
                  </a:lnTo>
                  <a:lnTo>
                    <a:pt x="285601" y="492621"/>
                  </a:lnTo>
                  <a:lnTo>
                    <a:pt x="283368" y="494407"/>
                  </a:lnTo>
                  <a:close/>
                </a:path>
              </a:pathLst>
            </a:custGeom>
            <a:solidFill>
              <a:srgbClr val="723D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3788416" y="3645196"/>
              <a:ext cx="567690" cy="494665"/>
            </a:xfrm>
            <a:custGeom>
              <a:avLst/>
              <a:gdLst/>
              <a:ahLst/>
              <a:cxnLst/>
              <a:rect l="l" t="t" r="r" b="b"/>
              <a:pathLst>
                <a:path w="567689" h="494664">
                  <a:moveTo>
                    <a:pt x="283368" y="56257"/>
                  </a:moveTo>
                  <a:lnTo>
                    <a:pt x="298549" y="41076"/>
                  </a:lnTo>
                  <a:lnTo>
                    <a:pt x="340518" y="13394"/>
                  </a:lnTo>
                  <a:lnTo>
                    <a:pt x="403919" y="0"/>
                  </a:lnTo>
                  <a:lnTo>
                    <a:pt x="483393" y="27682"/>
                  </a:lnTo>
                  <a:lnTo>
                    <a:pt x="527019" y="61005"/>
                  </a:lnTo>
                  <a:lnTo>
                    <a:pt x="553651" y="101827"/>
                  </a:lnTo>
                  <a:lnTo>
                    <a:pt x="566119" y="147147"/>
                  </a:lnTo>
                  <a:lnTo>
                    <a:pt x="567258" y="193966"/>
                  </a:lnTo>
                  <a:lnTo>
                    <a:pt x="559899" y="239286"/>
                  </a:lnTo>
                  <a:lnTo>
                    <a:pt x="546875" y="280108"/>
                  </a:lnTo>
                  <a:lnTo>
                    <a:pt x="499319" y="347569"/>
                  </a:lnTo>
                  <a:lnTo>
                    <a:pt x="462591" y="380792"/>
                  </a:lnTo>
                  <a:lnTo>
                    <a:pt x="422662" y="412187"/>
                  </a:lnTo>
                  <a:lnTo>
                    <a:pt x="381361" y="440838"/>
                  </a:lnTo>
                  <a:lnTo>
                    <a:pt x="340518" y="465832"/>
                  </a:lnTo>
                  <a:lnTo>
                    <a:pt x="311497" y="478333"/>
                  </a:lnTo>
                  <a:lnTo>
                    <a:pt x="294084" y="487263"/>
                  </a:lnTo>
                  <a:lnTo>
                    <a:pt x="285601" y="492621"/>
                  </a:lnTo>
                  <a:lnTo>
                    <a:pt x="283368" y="494407"/>
                  </a:lnTo>
                  <a:lnTo>
                    <a:pt x="281136" y="492621"/>
                  </a:lnTo>
                  <a:lnTo>
                    <a:pt x="272653" y="487263"/>
                  </a:lnTo>
                  <a:lnTo>
                    <a:pt x="255240" y="478333"/>
                  </a:lnTo>
                  <a:lnTo>
                    <a:pt x="226218" y="465832"/>
                  </a:lnTo>
                  <a:lnTo>
                    <a:pt x="199167" y="446324"/>
                  </a:lnTo>
                  <a:lnTo>
                    <a:pt x="165258" y="421788"/>
                  </a:lnTo>
                  <a:lnTo>
                    <a:pt x="126777" y="391765"/>
                  </a:lnTo>
                  <a:lnTo>
                    <a:pt x="86010" y="355799"/>
                  </a:lnTo>
                  <a:lnTo>
                    <a:pt x="45243" y="313432"/>
                  </a:lnTo>
                  <a:lnTo>
                    <a:pt x="10120" y="243036"/>
                  </a:lnTo>
                  <a:lnTo>
                    <a:pt x="1041" y="201085"/>
                  </a:lnTo>
                  <a:lnTo>
                    <a:pt x="0" y="157460"/>
                  </a:lnTo>
                  <a:lnTo>
                    <a:pt x="8780" y="114281"/>
                  </a:lnTo>
                  <a:lnTo>
                    <a:pt x="29170" y="73669"/>
                  </a:lnTo>
                  <a:lnTo>
                    <a:pt x="62954" y="37746"/>
                  </a:lnTo>
                  <a:lnTo>
                    <a:pt x="111918" y="8632"/>
                  </a:lnTo>
                  <a:lnTo>
                    <a:pt x="172640" y="297"/>
                  </a:lnTo>
                  <a:lnTo>
                    <a:pt x="228451" y="12650"/>
                  </a:lnTo>
                  <a:lnTo>
                    <a:pt x="283368" y="56257"/>
                  </a:lnTo>
                  <a:close/>
                </a:path>
              </a:pathLst>
            </a:custGeom>
            <a:ln w="9525">
              <a:solidFill>
                <a:srgbClr val="723D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1" name="object 31"/>
          <p:cNvGrpSpPr/>
          <p:nvPr/>
        </p:nvGrpSpPr>
        <p:grpSpPr>
          <a:xfrm>
            <a:off x="4534249" y="3640433"/>
            <a:ext cx="577215" cy="504190"/>
            <a:chOff x="4534249" y="3640433"/>
            <a:chExt cx="577215" cy="504190"/>
          </a:xfrm>
        </p:grpSpPr>
        <p:sp>
          <p:nvSpPr>
            <p:cNvPr id="32" name="object 32"/>
            <p:cNvSpPr/>
            <p:nvPr/>
          </p:nvSpPr>
          <p:spPr>
            <a:xfrm>
              <a:off x="4539011" y="3645196"/>
              <a:ext cx="567690" cy="494665"/>
            </a:xfrm>
            <a:custGeom>
              <a:avLst/>
              <a:gdLst/>
              <a:ahLst/>
              <a:cxnLst/>
              <a:rect l="l" t="t" r="r" b="b"/>
              <a:pathLst>
                <a:path w="567689" h="494664">
                  <a:moveTo>
                    <a:pt x="520803" y="56257"/>
                  </a:moveTo>
                  <a:lnTo>
                    <a:pt x="283368" y="56257"/>
                  </a:lnTo>
                  <a:lnTo>
                    <a:pt x="298549" y="41076"/>
                  </a:lnTo>
                  <a:lnTo>
                    <a:pt x="340518" y="13394"/>
                  </a:lnTo>
                  <a:lnTo>
                    <a:pt x="403919" y="0"/>
                  </a:lnTo>
                  <a:lnTo>
                    <a:pt x="483393" y="27682"/>
                  </a:lnTo>
                  <a:lnTo>
                    <a:pt x="520803" y="56257"/>
                  </a:lnTo>
                  <a:close/>
                </a:path>
                <a:path w="567689" h="494664">
                  <a:moveTo>
                    <a:pt x="283368" y="494407"/>
                  </a:moveTo>
                  <a:lnTo>
                    <a:pt x="281136" y="492621"/>
                  </a:lnTo>
                  <a:lnTo>
                    <a:pt x="272653" y="487263"/>
                  </a:lnTo>
                  <a:lnTo>
                    <a:pt x="255240" y="478333"/>
                  </a:lnTo>
                  <a:lnTo>
                    <a:pt x="226218" y="465832"/>
                  </a:lnTo>
                  <a:lnTo>
                    <a:pt x="165258" y="421788"/>
                  </a:lnTo>
                  <a:lnTo>
                    <a:pt x="126777" y="391765"/>
                  </a:lnTo>
                  <a:lnTo>
                    <a:pt x="86010" y="355799"/>
                  </a:lnTo>
                  <a:lnTo>
                    <a:pt x="45243" y="313432"/>
                  </a:lnTo>
                  <a:lnTo>
                    <a:pt x="10120" y="243036"/>
                  </a:lnTo>
                  <a:lnTo>
                    <a:pt x="1041" y="201085"/>
                  </a:lnTo>
                  <a:lnTo>
                    <a:pt x="0" y="157460"/>
                  </a:lnTo>
                  <a:lnTo>
                    <a:pt x="8780" y="114281"/>
                  </a:lnTo>
                  <a:lnTo>
                    <a:pt x="29170" y="73669"/>
                  </a:lnTo>
                  <a:lnTo>
                    <a:pt x="62954" y="37746"/>
                  </a:lnTo>
                  <a:lnTo>
                    <a:pt x="111918" y="8632"/>
                  </a:lnTo>
                  <a:lnTo>
                    <a:pt x="172640" y="297"/>
                  </a:lnTo>
                  <a:lnTo>
                    <a:pt x="228451" y="12650"/>
                  </a:lnTo>
                  <a:lnTo>
                    <a:pt x="283368" y="56257"/>
                  </a:lnTo>
                  <a:lnTo>
                    <a:pt x="520803" y="56257"/>
                  </a:lnTo>
                  <a:lnTo>
                    <a:pt x="527019" y="61005"/>
                  </a:lnTo>
                  <a:lnTo>
                    <a:pt x="553651" y="101827"/>
                  </a:lnTo>
                  <a:lnTo>
                    <a:pt x="566119" y="147147"/>
                  </a:lnTo>
                  <a:lnTo>
                    <a:pt x="567258" y="193966"/>
                  </a:lnTo>
                  <a:lnTo>
                    <a:pt x="559899" y="239286"/>
                  </a:lnTo>
                  <a:lnTo>
                    <a:pt x="546875" y="280108"/>
                  </a:lnTo>
                  <a:lnTo>
                    <a:pt x="499319" y="347569"/>
                  </a:lnTo>
                  <a:lnTo>
                    <a:pt x="462591" y="380792"/>
                  </a:lnTo>
                  <a:lnTo>
                    <a:pt x="422662" y="412187"/>
                  </a:lnTo>
                  <a:lnTo>
                    <a:pt x="381361" y="440838"/>
                  </a:lnTo>
                  <a:lnTo>
                    <a:pt x="340518" y="465832"/>
                  </a:lnTo>
                  <a:lnTo>
                    <a:pt x="311497" y="478333"/>
                  </a:lnTo>
                  <a:lnTo>
                    <a:pt x="294084" y="487263"/>
                  </a:lnTo>
                  <a:lnTo>
                    <a:pt x="285601" y="492621"/>
                  </a:lnTo>
                  <a:lnTo>
                    <a:pt x="283368" y="494407"/>
                  </a:lnTo>
                  <a:close/>
                </a:path>
              </a:pathLst>
            </a:custGeom>
            <a:solidFill>
              <a:srgbClr val="723D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4539011" y="3645196"/>
              <a:ext cx="567690" cy="494665"/>
            </a:xfrm>
            <a:custGeom>
              <a:avLst/>
              <a:gdLst/>
              <a:ahLst/>
              <a:cxnLst/>
              <a:rect l="l" t="t" r="r" b="b"/>
              <a:pathLst>
                <a:path w="567689" h="494664">
                  <a:moveTo>
                    <a:pt x="283368" y="56257"/>
                  </a:moveTo>
                  <a:lnTo>
                    <a:pt x="298549" y="41076"/>
                  </a:lnTo>
                  <a:lnTo>
                    <a:pt x="340518" y="13394"/>
                  </a:lnTo>
                  <a:lnTo>
                    <a:pt x="403919" y="0"/>
                  </a:lnTo>
                  <a:lnTo>
                    <a:pt x="483393" y="27682"/>
                  </a:lnTo>
                  <a:lnTo>
                    <a:pt x="527019" y="61005"/>
                  </a:lnTo>
                  <a:lnTo>
                    <a:pt x="553651" y="101827"/>
                  </a:lnTo>
                  <a:lnTo>
                    <a:pt x="566119" y="147147"/>
                  </a:lnTo>
                  <a:lnTo>
                    <a:pt x="567258" y="193966"/>
                  </a:lnTo>
                  <a:lnTo>
                    <a:pt x="559899" y="239286"/>
                  </a:lnTo>
                  <a:lnTo>
                    <a:pt x="546875" y="280108"/>
                  </a:lnTo>
                  <a:lnTo>
                    <a:pt x="499319" y="347569"/>
                  </a:lnTo>
                  <a:lnTo>
                    <a:pt x="462591" y="380792"/>
                  </a:lnTo>
                  <a:lnTo>
                    <a:pt x="422662" y="412187"/>
                  </a:lnTo>
                  <a:lnTo>
                    <a:pt x="381361" y="440838"/>
                  </a:lnTo>
                  <a:lnTo>
                    <a:pt x="340518" y="465832"/>
                  </a:lnTo>
                  <a:lnTo>
                    <a:pt x="311497" y="478333"/>
                  </a:lnTo>
                  <a:lnTo>
                    <a:pt x="294084" y="487263"/>
                  </a:lnTo>
                  <a:lnTo>
                    <a:pt x="285601" y="492621"/>
                  </a:lnTo>
                  <a:lnTo>
                    <a:pt x="283368" y="494407"/>
                  </a:lnTo>
                  <a:lnTo>
                    <a:pt x="281136" y="492621"/>
                  </a:lnTo>
                  <a:lnTo>
                    <a:pt x="272653" y="487263"/>
                  </a:lnTo>
                  <a:lnTo>
                    <a:pt x="255240" y="478333"/>
                  </a:lnTo>
                  <a:lnTo>
                    <a:pt x="226218" y="465832"/>
                  </a:lnTo>
                  <a:lnTo>
                    <a:pt x="199167" y="446324"/>
                  </a:lnTo>
                  <a:lnTo>
                    <a:pt x="165258" y="421788"/>
                  </a:lnTo>
                  <a:lnTo>
                    <a:pt x="126777" y="391765"/>
                  </a:lnTo>
                  <a:lnTo>
                    <a:pt x="86010" y="355799"/>
                  </a:lnTo>
                  <a:lnTo>
                    <a:pt x="45243" y="313432"/>
                  </a:lnTo>
                  <a:lnTo>
                    <a:pt x="10120" y="243036"/>
                  </a:lnTo>
                  <a:lnTo>
                    <a:pt x="1041" y="201085"/>
                  </a:lnTo>
                  <a:lnTo>
                    <a:pt x="0" y="157460"/>
                  </a:lnTo>
                  <a:lnTo>
                    <a:pt x="8780" y="114281"/>
                  </a:lnTo>
                  <a:lnTo>
                    <a:pt x="29170" y="73669"/>
                  </a:lnTo>
                  <a:lnTo>
                    <a:pt x="62954" y="37746"/>
                  </a:lnTo>
                  <a:lnTo>
                    <a:pt x="111918" y="8632"/>
                  </a:lnTo>
                  <a:lnTo>
                    <a:pt x="172640" y="297"/>
                  </a:lnTo>
                  <a:lnTo>
                    <a:pt x="228451" y="12650"/>
                  </a:lnTo>
                  <a:lnTo>
                    <a:pt x="283368" y="56257"/>
                  </a:lnTo>
                  <a:close/>
                </a:path>
              </a:pathLst>
            </a:custGeom>
            <a:ln w="9525">
              <a:solidFill>
                <a:srgbClr val="723D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4" name="object 34"/>
          <p:cNvGrpSpPr/>
          <p:nvPr/>
        </p:nvGrpSpPr>
        <p:grpSpPr>
          <a:xfrm>
            <a:off x="1906936" y="3056043"/>
            <a:ext cx="577215" cy="504190"/>
            <a:chOff x="1906936" y="3056043"/>
            <a:chExt cx="577215" cy="504190"/>
          </a:xfrm>
        </p:grpSpPr>
        <p:sp>
          <p:nvSpPr>
            <p:cNvPr id="35" name="object 35"/>
            <p:cNvSpPr/>
            <p:nvPr/>
          </p:nvSpPr>
          <p:spPr>
            <a:xfrm>
              <a:off x="1911699" y="3060805"/>
              <a:ext cx="567690" cy="494665"/>
            </a:xfrm>
            <a:custGeom>
              <a:avLst/>
              <a:gdLst/>
              <a:ahLst/>
              <a:cxnLst/>
              <a:rect l="l" t="t" r="r" b="b"/>
              <a:pathLst>
                <a:path w="567689" h="494664">
                  <a:moveTo>
                    <a:pt x="520803" y="56257"/>
                  </a:moveTo>
                  <a:lnTo>
                    <a:pt x="283368" y="56257"/>
                  </a:lnTo>
                  <a:lnTo>
                    <a:pt x="298549" y="41076"/>
                  </a:lnTo>
                  <a:lnTo>
                    <a:pt x="340518" y="13394"/>
                  </a:lnTo>
                  <a:lnTo>
                    <a:pt x="403919" y="0"/>
                  </a:lnTo>
                  <a:lnTo>
                    <a:pt x="483393" y="27682"/>
                  </a:lnTo>
                  <a:lnTo>
                    <a:pt x="520803" y="56257"/>
                  </a:lnTo>
                  <a:close/>
                </a:path>
                <a:path w="567689" h="494664">
                  <a:moveTo>
                    <a:pt x="283368" y="494407"/>
                  </a:moveTo>
                  <a:lnTo>
                    <a:pt x="281136" y="492621"/>
                  </a:lnTo>
                  <a:lnTo>
                    <a:pt x="272653" y="487263"/>
                  </a:lnTo>
                  <a:lnTo>
                    <a:pt x="255240" y="478333"/>
                  </a:lnTo>
                  <a:lnTo>
                    <a:pt x="226218" y="465832"/>
                  </a:lnTo>
                  <a:lnTo>
                    <a:pt x="165258" y="421788"/>
                  </a:lnTo>
                  <a:lnTo>
                    <a:pt x="126777" y="391765"/>
                  </a:lnTo>
                  <a:lnTo>
                    <a:pt x="86010" y="355799"/>
                  </a:lnTo>
                  <a:lnTo>
                    <a:pt x="45243" y="313432"/>
                  </a:lnTo>
                  <a:lnTo>
                    <a:pt x="10120" y="243036"/>
                  </a:lnTo>
                  <a:lnTo>
                    <a:pt x="1041" y="201085"/>
                  </a:lnTo>
                  <a:lnTo>
                    <a:pt x="0" y="157460"/>
                  </a:lnTo>
                  <a:lnTo>
                    <a:pt x="8780" y="114281"/>
                  </a:lnTo>
                  <a:lnTo>
                    <a:pt x="29170" y="73669"/>
                  </a:lnTo>
                  <a:lnTo>
                    <a:pt x="62954" y="37746"/>
                  </a:lnTo>
                  <a:lnTo>
                    <a:pt x="111918" y="8632"/>
                  </a:lnTo>
                  <a:lnTo>
                    <a:pt x="172640" y="297"/>
                  </a:lnTo>
                  <a:lnTo>
                    <a:pt x="228451" y="12650"/>
                  </a:lnTo>
                  <a:lnTo>
                    <a:pt x="283368" y="56257"/>
                  </a:lnTo>
                  <a:lnTo>
                    <a:pt x="520803" y="56257"/>
                  </a:lnTo>
                  <a:lnTo>
                    <a:pt x="527019" y="61005"/>
                  </a:lnTo>
                  <a:lnTo>
                    <a:pt x="553651" y="101827"/>
                  </a:lnTo>
                  <a:lnTo>
                    <a:pt x="566119" y="147147"/>
                  </a:lnTo>
                  <a:lnTo>
                    <a:pt x="567258" y="193966"/>
                  </a:lnTo>
                  <a:lnTo>
                    <a:pt x="559899" y="239286"/>
                  </a:lnTo>
                  <a:lnTo>
                    <a:pt x="546875" y="280108"/>
                  </a:lnTo>
                  <a:lnTo>
                    <a:pt x="499319" y="347569"/>
                  </a:lnTo>
                  <a:lnTo>
                    <a:pt x="462591" y="380792"/>
                  </a:lnTo>
                  <a:lnTo>
                    <a:pt x="422662" y="412187"/>
                  </a:lnTo>
                  <a:lnTo>
                    <a:pt x="381361" y="440838"/>
                  </a:lnTo>
                  <a:lnTo>
                    <a:pt x="340518" y="465832"/>
                  </a:lnTo>
                  <a:lnTo>
                    <a:pt x="311497" y="478333"/>
                  </a:lnTo>
                  <a:lnTo>
                    <a:pt x="294084" y="487263"/>
                  </a:lnTo>
                  <a:lnTo>
                    <a:pt x="285601" y="492621"/>
                  </a:lnTo>
                  <a:lnTo>
                    <a:pt x="283368" y="494407"/>
                  </a:lnTo>
                  <a:close/>
                </a:path>
              </a:pathLst>
            </a:custGeom>
            <a:solidFill>
              <a:srgbClr val="ED5B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911699" y="3060805"/>
              <a:ext cx="567690" cy="494665"/>
            </a:xfrm>
            <a:custGeom>
              <a:avLst/>
              <a:gdLst/>
              <a:ahLst/>
              <a:cxnLst/>
              <a:rect l="l" t="t" r="r" b="b"/>
              <a:pathLst>
                <a:path w="567689" h="494664">
                  <a:moveTo>
                    <a:pt x="283368" y="56257"/>
                  </a:moveTo>
                  <a:lnTo>
                    <a:pt x="298549" y="41076"/>
                  </a:lnTo>
                  <a:lnTo>
                    <a:pt x="340518" y="13394"/>
                  </a:lnTo>
                  <a:lnTo>
                    <a:pt x="403919" y="0"/>
                  </a:lnTo>
                  <a:lnTo>
                    <a:pt x="483393" y="27682"/>
                  </a:lnTo>
                  <a:lnTo>
                    <a:pt x="527019" y="61005"/>
                  </a:lnTo>
                  <a:lnTo>
                    <a:pt x="553651" y="101827"/>
                  </a:lnTo>
                  <a:lnTo>
                    <a:pt x="566119" y="147147"/>
                  </a:lnTo>
                  <a:lnTo>
                    <a:pt x="567258" y="193966"/>
                  </a:lnTo>
                  <a:lnTo>
                    <a:pt x="559899" y="239286"/>
                  </a:lnTo>
                  <a:lnTo>
                    <a:pt x="546875" y="280108"/>
                  </a:lnTo>
                  <a:lnTo>
                    <a:pt x="499319" y="347569"/>
                  </a:lnTo>
                  <a:lnTo>
                    <a:pt x="462591" y="380792"/>
                  </a:lnTo>
                  <a:lnTo>
                    <a:pt x="422662" y="412187"/>
                  </a:lnTo>
                  <a:lnTo>
                    <a:pt x="381361" y="440838"/>
                  </a:lnTo>
                  <a:lnTo>
                    <a:pt x="340518" y="465832"/>
                  </a:lnTo>
                  <a:lnTo>
                    <a:pt x="311497" y="478333"/>
                  </a:lnTo>
                  <a:lnTo>
                    <a:pt x="294084" y="487263"/>
                  </a:lnTo>
                  <a:lnTo>
                    <a:pt x="285601" y="492621"/>
                  </a:lnTo>
                  <a:lnTo>
                    <a:pt x="283368" y="494407"/>
                  </a:lnTo>
                  <a:lnTo>
                    <a:pt x="281136" y="492621"/>
                  </a:lnTo>
                  <a:lnTo>
                    <a:pt x="272653" y="487263"/>
                  </a:lnTo>
                  <a:lnTo>
                    <a:pt x="255240" y="478333"/>
                  </a:lnTo>
                  <a:lnTo>
                    <a:pt x="226218" y="465832"/>
                  </a:lnTo>
                  <a:lnTo>
                    <a:pt x="199167" y="446324"/>
                  </a:lnTo>
                  <a:lnTo>
                    <a:pt x="165258" y="421788"/>
                  </a:lnTo>
                  <a:lnTo>
                    <a:pt x="126777" y="391765"/>
                  </a:lnTo>
                  <a:lnTo>
                    <a:pt x="86010" y="355799"/>
                  </a:lnTo>
                  <a:lnTo>
                    <a:pt x="45243" y="313432"/>
                  </a:lnTo>
                  <a:lnTo>
                    <a:pt x="10120" y="243036"/>
                  </a:lnTo>
                  <a:lnTo>
                    <a:pt x="1041" y="201085"/>
                  </a:lnTo>
                  <a:lnTo>
                    <a:pt x="0" y="157460"/>
                  </a:lnTo>
                  <a:lnTo>
                    <a:pt x="8780" y="114281"/>
                  </a:lnTo>
                  <a:lnTo>
                    <a:pt x="29170" y="73669"/>
                  </a:lnTo>
                  <a:lnTo>
                    <a:pt x="62954" y="37746"/>
                  </a:lnTo>
                  <a:lnTo>
                    <a:pt x="111918" y="8632"/>
                  </a:lnTo>
                  <a:lnTo>
                    <a:pt x="172640" y="297"/>
                  </a:lnTo>
                  <a:lnTo>
                    <a:pt x="228451" y="12650"/>
                  </a:lnTo>
                  <a:lnTo>
                    <a:pt x="283368" y="56257"/>
                  </a:lnTo>
                  <a:close/>
                </a:path>
              </a:pathLst>
            </a:custGeom>
            <a:ln w="9524">
              <a:solidFill>
                <a:srgbClr val="ED5B5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7" name="object 37"/>
          <p:cNvGrpSpPr/>
          <p:nvPr/>
        </p:nvGrpSpPr>
        <p:grpSpPr>
          <a:xfrm>
            <a:off x="2657519" y="3056043"/>
            <a:ext cx="577215" cy="504190"/>
            <a:chOff x="2657519" y="3056043"/>
            <a:chExt cx="577215" cy="504190"/>
          </a:xfrm>
        </p:grpSpPr>
        <p:sp>
          <p:nvSpPr>
            <p:cNvPr id="38" name="object 38"/>
            <p:cNvSpPr/>
            <p:nvPr/>
          </p:nvSpPr>
          <p:spPr>
            <a:xfrm>
              <a:off x="2662281" y="3060805"/>
              <a:ext cx="567690" cy="494665"/>
            </a:xfrm>
            <a:custGeom>
              <a:avLst/>
              <a:gdLst/>
              <a:ahLst/>
              <a:cxnLst/>
              <a:rect l="l" t="t" r="r" b="b"/>
              <a:pathLst>
                <a:path w="567689" h="494664">
                  <a:moveTo>
                    <a:pt x="520803" y="56257"/>
                  </a:moveTo>
                  <a:lnTo>
                    <a:pt x="283368" y="56257"/>
                  </a:lnTo>
                  <a:lnTo>
                    <a:pt x="298549" y="41076"/>
                  </a:lnTo>
                  <a:lnTo>
                    <a:pt x="340518" y="13394"/>
                  </a:lnTo>
                  <a:lnTo>
                    <a:pt x="403919" y="0"/>
                  </a:lnTo>
                  <a:lnTo>
                    <a:pt x="483393" y="27682"/>
                  </a:lnTo>
                  <a:lnTo>
                    <a:pt x="520803" y="56257"/>
                  </a:lnTo>
                  <a:close/>
                </a:path>
                <a:path w="567689" h="494664">
                  <a:moveTo>
                    <a:pt x="283368" y="494407"/>
                  </a:moveTo>
                  <a:lnTo>
                    <a:pt x="281136" y="492621"/>
                  </a:lnTo>
                  <a:lnTo>
                    <a:pt x="272653" y="487263"/>
                  </a:lnTo>
                  <a:lnTo>
                    <a:pt x="255240" y="478333"/>
                  </a:lnTo>
                  <a:lnTo>
                    <a:pt x="226218" y="465832"/>
                  </a:lnTo>
                  <a:lnTo>
                    <a:pt x="165258" y="421788"/>
                  </a:lnTo>
                  <a:lnTo>
                    <a:pt x="126777" y="391765"/>
                  </a:lnTo>
                  <a:lnTo>
                    <a:pt x="86010" y="355799"/>
                  </a:lnTo>
                  <a:lnTo>
                    <a:pt x="45243" y="313432"/>
                  </a:lnTo>
                  <a:lnTo>
                    <a:pt x="10120" y="243036"/>
                  </a:lnTo>
                  <a:lnTo>
                    <a:pt x="1041" y="201085"/>
                  </a:lnTo>
                  <a:lnTo>
                    <a:pt x="0" y="157460"/>
                  </a:lnTo>
                  <a:lnTo>
                    <a:pt x="8780" y="114281"/>
                  </a:lnTo>
                  <a:lnTo>
                    <a:pt x="29170" y="73669"/>
                  </a:lnTo>
                  <a:lnTo>
                    <a:pt x="62954" y="37746"/>
                  </a:lnTo>
                  <a:lnTo>
                    <a:pt x="111918" y="8632"/>
                  </a:lnTo>
                  <a:lnTo>
                    <a:pt x="172640" y="297"/>
                  </a:lnTo>
                  <a:lnTo>
                    <a:pt x="228451" y="12650"/>
                  </a:lnTo>
                  <a:lnTo>
                    <a:pt x="283368" y="56257"/>
                  </a:lnTo>
                  <a:lnTo>
                    <a:pt x="520803" y="56257"/>
                  </a:lnTo>
                  <a:lnTo>
                    <a:pt x="527019" y="61005"/>
                  </a:lnTo>
                  <a:lnTo>
                    <a:pt x="553651" y="101827"/>
                  </a:lnTo>
                  <a:lnTo>
                    <a:pt x="566119" y="147147"/>
                  </a:lnTo>
                  <a:lnTo>
                    <a:pt x="567258" y="193966"/>
                  </a:lnTo>
                  <a:lnTo>
                    <a:pt x="559899" y="239286"/>
                  </a:lnTo>
                  <a:lnTo>
                    <a:pt x="546875" y="280108"/>
                  </a:lnTo>
                  <a:lnTo>
                    <a:pt x="499319" y="347569"/>
                  </a:lnTo>
                  <a:lnTo>
                    <a:pt x="462591" y="380792"/>
                  </a:lnTo>
                  <a:lnTo>
                    <a:pt x="422662" y="412187"/>
                  </a:lnTo>
                  <a:lnTo>
                    <a:pt x="381361" y="440838"/>
                  </a:lnTo>
                  <a:lnTo>
                    <a:pt x="340518" y="465832"/>
                  </a:lnTo>
                  <a:lnTo>
                    <a:pt x="311497" y="478333"/>
                  </a:lnTo>
                  <a:lnTo>
                    <a:pt x="294084" y="487263"/>
                  </a:lnTo>
                  <a:lnTo>
                    <a:pt x="285601" y="492621"/>
                  </a:lnTo>
                  <a:lnTo>
                    <a:pt x="283368" y="494407"/>
                  </a:lnTo>
                  <a:close/>
                </a:path>
              </a:pathLst>
            </a:custGeom>
            <a:solidFill>
              <a:srgbClr val="ED5B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2662281" y="3060805"/>
              <a:ext cx="567690" cy="494665"/>
            </a:xfrm>
            <a:custGeom>
              <a:avLst/>
              <a:gdLst/>
              <a:ahLst/>
              <a:cxnLst/>
              <a:rect l="l" t="t" r="r" b="b"/>
              <a:pathLst>
                <a:path w="567689" h="494664">
                  <a:moveTo>
                    <a:pt x="283368" y="56257"/>
                  </a:moveTo>
                  <a:lnTo>
                    <a:pt x="298549" y="41076"/>
                  </a:lnTo>
                  <a:lnTo>
                    <a:pt x="340518" y="13394"/>
                  </a:lnTo>
                  <a:lnTo>
                    <a:pt x="403919" y="0"/>
                  </a:lnTo>
                  <a:lnTo>
                    <a:pt x="483393" y="27682"/>
                  </a:lnTo>
                  <a:lnTo>
                    <a:pt x="527019" y="61005"/>
                  </a:lnTo>
                  <a:lnTo>
                    <a:pt x="553651" y="101827"/>
                  </a:lnTo>
                  <a:lnTo>
                    <a:pt x="566119" y="147147"/>
                  </a:lnTo>
                  <a:lnTo>
                    <a:pt x="567258" y="193966"/>
                  </a:lnTo>
                  <a:lnTo>
                    <a:pt x="559899" y="239286"/>
                  </a:lnTo>
                  <a:lnTo>
                    <a:pt x="546875" y="280108"/>
                  </a:lnTo>
                  <a:lnTo>
                    <a:pt x="499319" y="347569"/>
                  </a:lnTo>
                  <a:lnTo>
                    <a:pt x="462591" y="380792"/>
                  </a:lnTo>
                  <a:lnTo>
                    <a:pt x="422662" y="412187"/>
                  </a:lnTo>
                  <a:lnTo>
                    <a:pt x="381361" y="440838"/>
                  </a:lnTo>
                  <a:lnTo>
                    <a:pt x="340518" y="465832"/>
                  </a:lnTo>
                  <a:lnTo>
                    <a:pt x="311497" y="478333"/>
                  </a:lnTo>
                  <a:lnTo>
                    <a:pt x="294084" y="487263"/>
                  </a:lnTo>
                  <a:lnTo>
                    <a:pt x="285601" y="492621"/>
                  </a:lnTo>
                  <a:lnTo>
                    <a:pt x="283368" y="494407"/>
                  </a:lnTo>
                  <a:lnTo>
                    <a:pt x="281136" y="492621"/>
                  </a:lnTo>
                  <a:lnTo>
                    <a:pt x="272653" y="487263"/>
                  </a:lnTo>
                  <a:lnTo>
                    <a:pt x="255240" y="478333"/>
                  </a:lnTo>
                  <a:lnTo>
                    <a:pt x="226218" y="465832"/>
                  </a:lnTo>
                  <a:lnTo>
                    <a:pt x="199167" y="446324"/>
                  </a:lnTo>
                  <a:lnTo>
                    <a:pt x="165258" y="421788"/>
                  </a:lnTo>
                  <a:lnTo>
                    <a:pt x="126777" y="391765"/>
                  </a:lnTo>
                  <a:lnTo>
                    <a:pt x="86010" y="355799"/>
                  </a:lnTo>
                  <a:lnTo>
                    <a:pt x="45243" y="313432"/>
                  </a:lnTo>
                  <a:lnTo>
                    <a:pt x="10120" y="243036"/>
                  </a:lnTo>
                  <a:lnTo>
                    <a:pt x="1041" y="201085"/>
                  </a:lnTo>
                  <a:lnTo>
                    <a:pt x="0" y="157460"/>
                  </a:lnTo>
                  <a:lnTo>
                    <a:pt x="8780" y="114281"/>
                  </a:lnTo>
                  <a:lnTo>
                    <a:pt x="29170" y="73669"/>
                  </a:lnTo>
                  <a:lnTo>
                    <a:pt x="62954" y="37746"/>
                  </a:lnTo>
                  <a:lnTo>
                    <a:pt x="111918" y="8632"/>
                  </a:lnTo>
                  <a:lnTo>
                    <a:pt x="172640" y="297"/>
                  </a:lnTo>
                  <a:lnTo>
                    <a:pt x="228451" y="12650"/>
                  </a:lnTo>
                  <a:lnTo>
                    <a:pt x="283368" y="56257"/>
                  </a:lnTo>
                  <a:close/>
                </a:path>
              </a:pathLst>
            </a:custGeom>
            <a:ln w="9524">
              <a:solidFill>
                <a:srgbClr val="ED5B5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0" name="object 40"/>
          <p:cNvGrpSpPr/>
          <p:nvPr/>
        </p:nvGrpSpPr>
        <p:grpSpPr>
          <a:xfrm>
            <a:off x="3408114" y="3056043"/>
            <a:ext cx="577215" cy="504190"/>
            <a:chOff x="3408114" y="3056043"/>
            <a:chExt cx="577215" cy="504190"/>
          </a:xfrm>
        </p:grpSpPr>
        <p:sp>
          <p:nvSpPr>
            <p:cNvPr id="41" name="object 41"/>
            <p:cNvSpPr/>
            <p:nvPr/>
          </p:nvSpPr>
          <p:spPr>
            <a:xfrm>
              <a:off x="3412877" y="3060805"/>
              <a:ext cx="567690" cy="494665"/>
            </a:xfrm>
            <a:custGeom>
              <a:avLst/>
              <a:gdLst/>
              <a:ahLst/>
              <a:cxnLst/>
              <a:rect l="l" t="t" r="r" b="b"/>
              <a:pathLst>
                <a:path w="567689" h="494664">
                  <a:moveTo>
                    <a:pt x="520803" y="56257"/>
                  </a:moveTo>
                  <a:lnTo>
                    <a:pt x="283368" y="56257"/>
                  </a:lnTo>
                  <a:lnTo>
                    <a:pt x="298549" y="41076"/>
                  </a:lnTo>
                  <a:lnTo>
                    <a:pt x="340518" y="13394"/>
                  </a:lnTo>
                  <a:lnTo>
                    <a:pt x="403919" y="0"/>
                  </a:lnTo>
                  <a:lnTo>
                    <a:pt x="483393" y="27682"/>
                  </a:lnTo>
                  <a:lnTo>
                    <a:pt x="520803" y="56257"/>
                  </a:lnTo>
                  <a:close/>
                </a:path>
                <a:path w="567689" h="494664">
                  <a:moveTo>
                    <a:pt x="283368" y="494407"/>
                  </a:moveTo>
                  <a:lnTo>
                    <a:pt x="281136" y="492621"/>
                  </a:lnTo>
                  <a:lnTo>
                    <a:pt x="272653" y="487263"/>
                  </a:lnTo>
                  <a:lnTo>
                    <a:pt x="255240" y="478333"/>
                  </a:lnTo>
                  <a:lnTo>
                    <a:pt x="226218" y="465832"/>
                  </a:lnTo>
                  <a:lnTo>
                    <a:pt x="165258" y="421788"/>
                  </a:lnTo>
                  <a:lnTo>
                    <a:pt x="126777" y="391765"/>
                  </a:lnTo>
                  <a:lnTo>
                    <a:pt x="86010" y="355799"/>
                  </a:lnTo>
                  <a:lnTo>
                    <a:pt x="45243" y="313432"/>
                  </a:lnTo>
                  <a:lnTo>
                    <a:pt x="10120" y="243036"/>
                  </a:lnTo>
                  <a:lnTo>
                    <a:pt x="1041" y="201085"/>
                  </a:lnTo>
                  <a:lnTo>
                    <a:pt x="0" y="157460"/>
                  </a:lnTo>
                  <a:lnTo>
                    <a:pt x="8780" y="114281"/>
                  </a:lnTo>
                  <a:lnTo>
                    <a:pt x="29170" y="73669"/>
                  </a:lnTo>
                  <a:lnTo>
                    <a:pt x="62954" y="37746"/>
                  </a:lnTo>
                  <a:lnTo>
                    <a:pt x="111918" y="8632"/>
                  </a:lnTo>
                  <a:lnTo>
                    <a:pt x="172640" y="297"/>
                  </a:lnTo>
                  <a:lnTo>
                    <a:pt x="228451" y="12650"/>
                  </a:lnTo>
                  <a:lnTo>
                    <a:pt x="283368" y="56257"/>
                  </a:lnTo>
                  <a:lnTo>
                    <a:pt x="520803" y="56257"/>
                  </a:lnTo>
                  <a:lnTo>
                    <a:pt x="527019" y="61005"/>
                  </a:lnTo>
                  <a:lnTo>
                    <a:pt x="553651" y="101827"/>
                  </a:lnTo>
                  <a:lnTo>
                    <a:pt x="566119" y="147147"/>
                  </a:lnTo>
                  <a:lnTo>
                    <a:pt x="567258" y="193966"/>
                  </a:lnTo>
                  <a:lnTo>
                    <a:pt x="559899" y="239286"/>
                  </a:lnTo>
                  <a:lnTo>
                    <a:pt x="546875" y="280108"/>
                  </a:lnTo>
                  <a:lnTo>
                    <a:pt x="499319" y="347569"/>
                  </a:lnTo>
                  <a:lnTo>
                    <a:pt x="462591" y="380792"/>
                  </a:lnTo>
                  <a:lnTo>
                    <a:pt x="422662" y="412187"/>
                  </a:lnTo>
                  <a:lnTo>
                    <a:pt x="381361" y="440838"/>
                  </a:lnTo>
                  <a:lnTo>
                    <a:pt x="340518" y="465832"/>
                  </a:lnTo>
                  <a:lnTo>
                    <a:pt x="311497" y="478333"/>
                  </a:lnTo>
                  <a:lnTo>
                    <a:pt x="294084" y="487263"/>
                  </a:lnTo>
                  <a:lnTo>
                    <a:pt x="285601" y="492621"/>
                  </a:lnTo>
                  <a:lnTo>
                    <a:pt x="283368" y="494407"/>
                  </a:lnTo>
                  <a:close/>
                </a:path>
              </a:pathLst>
            </a:custGeom>
            <a:solidFill>
              <a:srgbClr val="ED5B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3412877" y="3060805"/>
              <a:ext cx="567690" cy="494665"/>
            </a:xfrm>
            <a:custGeom>
              <a:avLst/>
              <a:gdLst/>
              <a:ahLst/>
              <a:cxnLst/>
              <a:rect l="l" t="t" r="r" b="b"/>
              <a:pathLst>
                <a:path w="567689" h="494664">
                  <a:moveTo>
                    <a:pt x="283368" y="56257"/>
                  </a:moveTo>
                  <a:lnTo>
                    <a:pt x="298549" y="41076"/>
                  </a:lnTo>
                  <a:lnTo>
                    <a:pt x="340518" y="13394"/>
                  </a:lnTo>
                  <a:lnTo>
                    <a:pt x="403919" y="0"/>
                  </a:lnTo>
                  <a:lnTo>
                    <a:pt x="483393" y="27682"/>
                  </a:lnTo>
                  <a:lnTo>
                    <a:pt x="527019" y="61005"/>
                  </a:lnTo>
                  <a:lnTo>
                    <a:pt x="553651" y="101827"/>
                  </a:lnTo>
                  <a:lnTo>
                    <a:pt x="566119" y="147147"/>
                  </a:lnTo>
                  <a:lnTo>
                    <a:pt x="567258" y="193966"/>
                  </a:lnTo>
                  <a:lnTo>
                    <a:pt x="559899" y="239286"/>
                  </a:lnTo>
                  <a:lnTo>
                    <a:pt x="546875" y="280108"/>
                  </a:lnTo>
                  <a:lnTo>
                    <a:pt x="499319" y="347569"/>
                  </a:lnTo>
                  <a:lnTo>
                    <a:pt x="462591" y="380792"/>
                  </a:lnTo>
                  <a:lnTo>
                    <a:pt x="422662" y="412187"/>
                  </a:lnTo>
                  <a:lnTo>
                    <a:pt x="381361" y="440838"/>
                  </a:lnTo>
                  <a:lnTo>
                    <a:pt x="340518" y="465832"/>
                  </a:lnTo>
                  <a:lnTo>
                    <a:pt x="311497" y="478333"/>
                  </a:lnTo>
                  <a:lnTo>
                    <a:pt x="294084" y="487263"/>
                  </a:lnTo>
                  <a:lnTo>
                    <a:pt x="285601" y="492621"/>
                  </a:lnTo>
                  <a:lnTo>
                    <a:pt x="283368" y="494407"/>
                  </a:lnTo>
                  <a:lnTo>
                    <a:pt x="281136" y="492621"/>
                  </a:lnTo>
                  <a:lnTo>
                    <a:pt x="272653" y="487263"/>
                  </a:lnTo>
                  <a:lnTo>
                    <a:pt x="255240" y="478333"/>
                  </a:lnTo>
                  <a:lnTo>
                    <a:pt x="226218" y="465832"/>
                  </a:lnTo>
                  <a:lnTo>
                    <a:pt x="199167" y="446324"/>
                  </a:lnTo>
                  <a:lnTo>
                    <a:pt x="165258" y="421788"/>
                  </a:lnTo>
                  <a:lnTo>
                    <a:pt x="126777" y="391765"/>
                  </a:lnTo>
                  <a:lnTo>
                    <a:pt x="86010" y="355799"/>
                  </a:lnTo>
                  <a:lnTo>
                    <a:pt x="45243" y="313432"/>
                  </a:lnTo>
                  <a:lnTo>
                    <a:pt x="10120" y="243036"/>
                  </a:lnTo>
                  <a:lnTo>
                    <a:pt x="1041" y="201085"/>
                  </a:lnTo>
                  <a:lnTo>
                    <a:pt x="0" y="157460"/>
                  </a:lnTo>
                  <a:lnTo>
                    <a:pt x="8780" y="114281"/>
                  </a:lnTo>
                  <a:lnTo>
                    <a:pt x="29170" y="73669"/>
                  </a:lnTo>
                  <a:lnTo>
                    <a:pt x="62954" y="37746"/>
                  </a:lnTo>
                  <a:lnTo>
                    <a:pt x="111918" y="8632"/>
                  </a:lnTo>
                  <a:lnTo>
                    <a:pt x="172640" y="297"/>
                  </a:lnTo>
                  <a:lnTo>
                    <a:pt x="228451" y="12650"/>
                  </a:lnTo>
                  <a:lnTo>
                    <a:pt x="283368" y="56257"/>
                  </a:lnTo>
                  <a:close/>
                </a:path>
              </a:pathLst>
            </a:custGeom>
            <a:ln w="9525">
              <a:solidFill>
                <a:srgbClr val="ED5B5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3" name="object 43"/>
          <p:cNvGrpSpPr/>
          <p:nvPr/>
        </p:nvGrpSpPr>
        <p:grpSpPr>
          <a:xfrm>
            <a:off x="4158748" y="3056043"/>
            <a:ext cx="577215" cy="504190"/>
            <a:chOff x="4158748" y="3056043"/>
            <a:chExt cx="577215" cy="504190"/>
          </a:xfrm>
        </p:grpSpPr>
        <p:sp>
          <p:nvSpPr>
            <p:cNvPr id="44" name="object 44"/>
            <p:cNvSpPr/>
            <p:nvPr/>
          </p:nvSpPr>
          <p:spPr>
            <a:xfrm>
              <a:off x="4163510" y="3060805"/>
              <a:ext cx="567690" cy="494665"/>
            </a:xfrm>
            <a:custGeom>
              <a:avLst/>
              <a:gdLst/>
              <a:ahLst/>
              <a:cxnLst/>
              <a:rect l="l" t="t" r="r" b="b"/>
              <a:pathLst>
                <a:path w="567689" h="494664">
                  <a:moveTo>
                    <a:pt x="520803" y="56257"/>
                  </a:moveTo>
                  <a:lnTo>
                    <a:pt x="283368" y="56257"/>
                  </a:lnTo>
                  <a:lnTo>
                    <a:pt x="298549" y="41076"/>
                  </a:lnTo>
                  <a:lnTo>
                    <a:pt x="340518" y="13394"/>
                  </a:lnTo>
                  <a:lnTo>
                    <a:pt x="403919" y="0"/>
                  </a:lnTo>
                  <a:lnTo>
                    <a:pt x="483393" y="27682"/>
                  </a:lnTo>
                  <a:lnTo>
                    <a:pt x="520803" y="56257"/>
                  </a:lnTo>
                  <a:close/>
                </a:path>
                <a:path w="567689" h="494664">
                  <a:moveTo>
                    <a:pt x="283368" y="494407"/>
                  </a:moveTo>
                  <a:lnTo>
                    <a:pt x="281136" y="492621"/>
                  </a:lnTo>
                  <a:lnTo>
                    <a:pt x="272653" y="487263"/>
                  </a:lnTo>
                  <a:lnTo>
                    <a:pt x="255240" y="478333"/>
                  </a:lnTo>
                  <a:lnTo>
                    <a:pt x="226218" y="465832"/>
                  </a:lnTo>
                  <a:lnTo>
                    <a:pt x="165258" y="421788"/>
                  </a:lnTo>
                  <a:lnTo>
                    <a:pt x="126777" y="391765"/>
                  </a:lnTo>
                  <a:lnTo>
                    <a:pt x="86010" y="355799"/>
                  </a:lnTo>
                  <a:lnTo>
                    <a:pt x="45243" y="313432"/>
                  </a:lnTo>
                  <a:lnTo>
                    <a:pt x="10120" y="243036"/>
                  </a:lnTo>
                  <a:lnTo>
                    <a:pt x="1041" y="201085"/>
                  </a:lnTo>
                  <a:lnTo>
                    <a:pt x="0" y="157460"/>
                  </a:lnTo>
                  <a:lnTo>
                    <a:pt x="8780" y="114281"/>
                  </a:lnTo>
                  <a:lnTo>
                    <a:pt x="29170" y="73669"/>
                  </a:lnTo>
                  <a:lnTo>
                    <a:pt x="62954" y="37746"/>
                  </a:lnTo>
                  <a:lnTo>
                    <a:pt x="111918" y="8632"/>
                  </a:lnTo>
                  <a:lnTo>
                    <a:pt x="172640" y="297"/>
                  </a:lnTo>
                  <a:lnTo>
                    <a:pt x="228451" y="12650"/>
                  </a:lnTo>
                  <a:lnTo>
                    <a:pt x="283368" y="56257"/>
                  </a:lnTo>
                  <a:lnTo>
                    <a:pt x="520803" y="56257"/>
                  </a:lnTo>
                  <a:lnTo>
                    <a:pt x="527019" y="61005"/>
                  </a:lnTo>
                  <a:lnTo>
                    <a:pt x="553651" y="101827"/>
                  </a:lnTo>
                  <a:lnTo>
                    <a:pt x="566119" y="147147"/>
                  </a:lnTo>
                  <a:lnTo>
                    <a:pt x="567258" y="193966"/>
                  </a:lnTo>
                  <a:lnTo>
                    <a:pt x="559899" y="239286"/>
                  </a:lnTo>
                  <a:lnTo>
                    <a:pt x="546875" y="280108"/>
                  </a:lnTo>
                  <a:lnTo>
                    <a:pt x="499319" y="347569"/>
                  </a:lnTo>
                  <a:lnTo>
                    <a:pt x="462591" y="380792"/>
                  </a:lnTo>
                  <a:lnTo>
                    <a:pt x="422662" y="412187"/>
                  </a:lnTo>
                  <a:lnTo>
                    <a:pt x="381361" y="440838"/>
                  </a:lnTo>
                  <a:lnTo>
                    <a:pt x="340518" y="465832"/>
                  </a:lnTo>
                  <a:lnTo>
                    <a:pt x="311497" y="478333"/>
                  </a:lnTo>
                  <a:lnTo>
                    <a:pt x="294084" y="487263"/>
                  </a:lnTo>
                  <a:lnTo>
                    <a:pt x="285601" y="492621"/>
                  </a:lnTo>
                  <a:lnTo>
                    <a:pt x="283368" y="494407"/>
                  </a:lnTo>
                  <a:close/>
                </a:path>
              </a:pathLst>
            </a:custGeom>
            <a:solidFill>
              <a:srgbClr val="723D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4163510" y="3060805"/>
              <a:ext cx="567690" cy="494665"/>
            </a:xfrm>
            <a:custGeom>
              <a:avLst/>
              <a:gdLst/>
              <a:ahLst/>
              <a:cxnLst/>
              <a:rect l="l" t="t" r="r" b="b"/>
              <a:pathLst>
                <a:path w="567689" h="494664">
                  <a:moveTo>
                    <a:pt x="283368" y="56257"/>
                  </a:moveTo>
                  <a:lnTo>
                    <a:pt x="298549" y="41076"/>
                  </a:lnTo>
                  <a:lnTo>
                    <a:pt x="340518" y="13394"/>
                  </a:lnTo>
                  <a:lnTo>
                    <a:pt x="403919" y="0"/>
                  </a:lnTo>
                  <a:lnTo>
                    <a:pt x="483393" y="27682"/>
                  </a:lnTo>
                  <a:lnTo>
                    <a:pt x="527019" y="61005"/>
                  </a:lnTo>
                  <a:lnTo>
                    <a:pt x="553651" y="101827"/>
                  </a:lnTo>
                  <a:lnTo>
                    <a:pt x="566119" y="147147"/>
                  </a:lnTo>
                  <a:lnTo>
                    <a:pt x="567258" y="193966"/>
                  </a:lnTo>
                  <a:lnTo>
                    <a:pt x="559899" y="239286"/>
                  </a:lnTo>
                  <a:lnTo>
                    <a:pt x="546875" y="280108"/>
                  </a:lnTo>
                  <a:lnTo>
                    <a:pt x="499319" y="347569"/>
                  </a:lnTo>
                  <a:lnTo>
                    <a:pt x="462591" y="380792"/>
                  </a:lnTo>
                  <a:lnTo>
                    <a:pt x="422662" y="412187"/>
                  </a:lnTo>
                  <a:lnTo>
                    <a:pt x="381361" y="440838"/>
                  </a:lnTo>
                  <a:lnTo>
                    <a:pt x="340518" y="465832"/>
                  </a:lnTo>
                  <a:lnTo>
                    <a:pt x="311497" y="478333"/>
                  </a:lnTo>
                  <a:lnTo>
                    <a:pt x="294084" y="487263"/>
                  </a:lnTo>
                  <a:lnTo>
                    <a:pt x="285601" y="492621"/>
                  </a:lnTo>
                  <a:lnTo>
                    <a:pt x="283368" y="494407"/>
                  </a:lnTo>
                  <a:lnTo>
                    <a:pt x="281136" y="492621"/>
                  </a:lnTo>
                  <a:lnTo>
                    <a:pt x="272653" y="487263"/>
                  </a:lnTo>
                  <a:lnTo>
                    <a:pt x="255240" y="478333"/>
                  </a:lnTo>
                  <a:lnTo>
                    <a:pt x="226218" y="465832"/>
                  </a:lnTo>
                  <a:lnTo>
                    <a:pt x="199167" y="446324"/>
                  </a:lnTo>
                  <a:lnTo>
                    <a:pt x="165258" y="421788"/>
                  </a:lnTo>
                  <a:lnTo>
                    <a:pt x="126777" y="391765"/>
                  </a:lnTo>
                  <a:lnTo>
                    <a:pt x="86010" y="355799"/>
                  </a:lnTo>
                  <a:lnTo>
                    <a:pt x="45243" y="313432"/>
                  </a:lnTo>
                  <a:lnTo>
                    <a:pt x="10120" y="243036"/>
                  </a:lnTo>
                  <a:lnTo>
                    <a:pt x="1041" y="201085"/>
                  </a:lnTo>
                  <a:lnTo>
                    <a:pt x="0" y="157460"/>
                  </a:lnTo>
                  <a:lnTo>
                    <a:pt x="8780" y="114281"/>
                  </a:lnTo>
                  <a:lnTo>
                    <a:pt x="29170" y="73669"/>
                  </a:lnTo>
                  <a:lnTo>
                    <a:pt x="62954" y="37746"/>
                  </a:lnTo>
                  <a:lnTo>
                    <a:pt x="111918" y="8632"/>
                  </a:lnTo>
                  <a:lnTo>
                    <a:pt x="172640" y="297"/>
                  </a:lnTo>
                  <a:lnTo>
                    <a:pt x="228451" y="12650"/>
                  </a:lnTo>
                  <a:lnTo>
                    <a:pt x="283368" y="56257"/>
                  </a:lnTo>
                  <a:close/>
                </a:path>
              </a:pathLst>
            </a:custGeom>
            <a:ln w="9525">
              <a:solidFill>
                <a:srgbClr val="723D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6" name="object 46"/>
          <p:cNvGrpSpPr/>
          <p:nvPr/>
        </p:nvGrpSpPr>
        <p:grpSpPr>
          <a:xfrm>
            <a:off x="2282285" y="2471589"/>
            <a:ext cx="577215" cy="504190"/>
            <a:chOff x="2282285" y="2471589"/>
            <a:chExt cx="577215" cy="504190"/>
          </a:xfrm>
        </p:grpSpPr>
        <p:sp>
          <p:nvSpPr>
            <p:cNvPr id="47" name="object 47"/>
            <p:cNvSpPr/>
            <p:nvPr/>
          </p:nvSpPr>
          <p:spPr>
            <a:xfrm>
              <a:off x="2287047" y="2476351"/>
              <a:ext cx="567690" cy="494665"/>
            </a:xfrm>
            <a:custGeom>
              <a:avLst/>
              <a:gdLst/>
              <a:ahLst/>
              <a:cxnLst/>
              <a:rect l="l" t="t" r="r" b="b"/>
              <a:pathLst>
                <a:path w="567689" h="494664">
                  <a:moveTo>
                    <a:pt x="520803" y="56257"/>
                  </a:moveTo>
                  <a:lnTo>
                    <a:pt x="283368" y="56257"/>
                  </a:lnTo>
                  <a:lnTo>
                    <a:pt x="298549" y="41076"/>
                  </a:lnTo>
                  <a:lnTo>
                    <a:pt x="340518" y="13394"/>
                  </a:lnTo>
                  <a:lnTo>
                    <a:pt x="403919" y="0"/>
                  </a:lnTo>
                  <a:lnTo>
                    <a:pt x="483393" y="27682"/>
                  </a:lnTo>
                  <a:lnTo>
                    <a:pt x="520803" y="56257"/>
                  </a:lnTo>
                  <a:close/>
                </a:path>
                <a:path w="567689" h="494664">
                  <a:moveTo>
                    <a:pt x="283368" y="494407"/>
                  </a:moveTo>
                  <a:lnTo>
                    <a:pt x="281136" y="492621"/>
                  </a:lnTo>
                  <a:lnTo>
                    <a:pt x="272653" y="487263"/>
                  </a:lnTo>
                  <a:lnTo>
                    <a:pt x="255240" y="478333"/>
                  </a:lnTo>
                  <a:lnTo>
                    <a:pt x="226218" y="465832"/>
                  </a:lnTo>
                  <a:lnTo>
                    <a:pt x="165258" y="421788"/>
                  </a:lnTo>
                  <a:lnTo>
                    <a:pt x="126777" y="391765"/>
                  </a:lnTo>
                  <a:lnTo>
                    <a:pt x="86010" y="355799"/>
                  </a:lnTo>
                  <a:lnTo>
                    <a:pt x="45243" y="313432"/>
                  </a:lnTo>
                  <a:lnTo>
                    <a:pt x="10120" y="243036"/>
                  </a:lnTo>
                  <a:lnTo>
                    <a:pt x="1041" y="201085"/>
                  </a:lnTo>
                  <a:lnTo>
                    <a:pt x="0" y="157460"/>
                  </a:lnTo>
                  <a:lnTo>
                    <a:pt x="8780" y="114281"/>
                  </a:lnTo>
                  <a:lnTo>
                    <a:pt x="29170" y="73669"/>
                  </a:lnTo>
                  <a:lnTo>
                    <a:pt x="62954" y="37746"/>
                  </a:lnTo>
                  <a:lnTo>
                    <a:pt x="111918" y="8632"/>
                  </a:lnTo>
                  <a:lnTo>
                    <a:pt x="172640" y="297"/>
                  </a:lnTo>
                  <a:lnTo>
                    <a:pt x="228451" y="12650"/>
                  </a:lnTo>
                  <a:lnTo>
                    <a:pt x="283368" y="56257"/>
                  </a:lnTo>
                  <a:lnTo>
                    <a:pt x="520803" y="56257"/>
                  </a:lnTo>
                  <a:lnTo>
                    <a:pt x="527019" y="61005"/>
                  </a:lnTo>
                  <a:lnTo>
                    <a:pt x="553651" y="101827"/>
                  </a:lnTo>
                  <a:lnTo>
                    <a:pt x="566119" y="147147"/>
                  </a:lnTo>
                  <a:lnTo>
                    <a:pt x="567258" y="193966"/>
                  </a:lnTo>
                  <a:lnTo>
                    <a:pt x="559899" y="239286"/>
                  </a:lnTo>
                  <a:lnTo>
                    <a:pt x="546875" y="280108"/>
                  </a:lnTo>
                  <a:lnTo>
                    <a:pt x="499319" y="347569"/>
                  </a:lnTo>
                  <a:lnTo>
                    <a:pt x="462591" y="380792"/>
                  </a:lnTo>
                  <a:lnTo>
                    <a:pt x="422662" y="412187"/>
                  </a:lnTo>
                  <a:lnTo>
                    <a:pt x="381361" y="440838"/>
                  </a:lnTo>
                  <a:lnTo>
                    <a:pt x="340518" y="465832"/>
                  </a:lnTo>
                  <a:lnTo>
                    <a:pt x="311497" y="478333"/>
                  </a:lnTo>
                  <a:lnTo>
                    <a:pt x="294084" y="487263"/>
                  </a:lnTo>
                  <a:lnTo>
                    <a:pt x="285601" y="492621"/>
                  </a:lnTo>
                  <a:lnTo>
                    <a:pt x="283368" y="494407"/>
                  </a:lnTo>
                  <a:close/>
                </a:path>
              </a:pathLst>
            </a:custGeom>
            <a:solidFill>
              <a:srgbClr val="ED5B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2287047" y="2476351"/>
              <a:ext cx="567690" cy="494665"/>
            </a:xfrm>
            <a:custGeom>
              <a:avLst/>
              <a:gdLst/>
              <a:ahLst/>
              <a:cxnLst/>
              <a:rect l="l" t="t" r="r" b="b"/>
              <a:pathLst>
                <a:path w="567689" h="494664">
                  <a:moveTo>
                    <a:pt x="283368" y="56257"/>
                  </a:moveTo>
                  <a:lnTo>
                    <a:pt x="298549" y="41076"/>
                  </a:lnTo>
                  <a:lnTo>
                    <a:pt x="340518" y="13394"/>
                  </a:lnTo>
                  <a:lnTo>
                    <a:pt x="403919" y="0"/>
                  </a:lnTo>
                  <a:lnTo>
                    <a:pt x="483393" y="27682"/>
                  </a:lnTo>
                  <a:lnTo>
                    <a:pt x="527019" y="61005"/>
                  </a:lnTo>
                  <a:lnTo>
                    <a:pt x="553651" y="101827"/>
                  </a:lnTo>
                  <a:lnTo>
                    <a:pt x="566119" y="147147"/>
                  </a:lnTo>
                  <a:lnTo>
                    <a:pt x="567258" y="193966"/>
                  </a:lnTo>
                  <a:lnTo>
                    <a:pt x="559899" y="239286"/>
                  </a:lnTo>
                  <a:lnTo>
                    <a:pt x="546875" y="280108"/>
                  </a:lnTo>
                  <a:lnTo>
                    <a:pt x="499319" y="347569"/>
                  </a:lnTo>
                  <a:lnTo>
                    <a:pt x="462591" y="380792"/>
                  </a:lnTo>
                  <a:lnTo>
                    <a:pt x="422662" y="412187"/>
                  </a:lnTo>
                  <a:lnTo>
                    <a:pt x="381361" y="440838"/>
                  </a:lnTo>
                  <a:lnTo>
                    <a:pt x="340518" y="465832"/>
                  </a:lnTo>
                  <a:lnTo>
                    <a:pt x="311497" y="478333"/>
                  </a:lnTo>
                  <a:lnTo>
                    <a:pt x="294084" y="487263"/>
                  </a:lnTo>
                  <a:lnTo>
                    <a:pt x="285601" y="492621"/>
                  </a:lnTo>
                  <a:lnTo>
                    <a:pt x="283368" y="494407"/>
                  </a:lnTo>
                  <a:lnTo>
                    <a:pt x="281136" y="492621"/>
                  </a:lnTo>
                  <a:lnTo>
                    <a:pt x="272653" y="487263"/>
                  </a:lnTo>
                  <a:lnTo>
                    <a:pt x="255240" y="478333"/>
                  </a:lnTo>
                  <a:lnTo>
                    <a:pt x="226218" y="465832"/>
                  </a:lnTo>
                  <a:lnTo>
                    <a:pt x="199167" y="446324"/>
                  </a:lnTo>
                  <a:lnTo>
                    <a:pt x="165258" y="421788"/>
                  </a:lnTo>
                  <a:lnTo>
                    <a:pt x="126777" y="391765"/>
                  </a:lnTo>
                  <a:lnTo>
                    <a:pt x="86010" y="355799"/>
                  </a:lnTo>
                  <a:lnTo>
                    <a:pt x="45243" y="313432"/>
                  </a:lnTo>
                  <a:lnTo>
                    <a:pt x="10120" y="243036"/>
                  </a:lnTo>
                  <a:lnTo>
                    <a:pt x="1041" y="201085"/>
                  </a:lnTo>
                  <a:lnTo>
                    <a:pt x="0" y="157460"/>
                  </a:lnTo>
                  <a:lnTo>
                    <a:pt x="8780" y="114281"/>
                  </a:lnTo>
                  <a:lnTo>
                    <a:pt x="29170" y="73669"/>
                  </a:lnTo>
                  <a:lnTo>
                    <a:pt x="62954" y="37746"/>
                  </a:lnTo>
                  <a:lnTo>
                    <a:pt x="111918" y="8632"/>
                  </a:lnTo>
                  <a:lnTo>
                    <a:pt x="172640" y="297"/>
                  </a:lnTo>
                  <a:lnTo>
                    <a:pt x="228451" y="12650"/>
                  </a:lnTo>
                  <a:lnTo>
                    <a:pt x="283368" y="56257"/>
                  </a:lnTo>
                  <a:close/>
                </a:path>
              </a:pathLst>
            </a:custGeom>
            <a:ln w="9524">
              <a:solidFill>
                <a:srgbClr val="ED5B5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9" name="object 49"/>
          <p:cNvGrpSpPr/>
          <p:nvPr/>
        </p:nvGrpSpPr>
        <p:grpSpPr>
          <a:xfrm>
            <a:off x="3033414" y="2471589"/>
            <a:ext cx="577215" cy="504190"/>
            <a:chOff x="3033414" y="2471589"/>
            <a:chExt cx="577215" cy="504190"/>
          </a:xfrm>
        </p:grpSpPr>
        <p:sp>
          <p:nvSpPr>
            <p:cNvPr id="50" name="object 50"/>
            <p:cNvSpPr/>
            <p:nvPr/>
          </p:nvSpPr>
          <p:spPr>
            <a:xfrm>
              <a:off x="3038176" y="2476351"/>
              <a:ext cx="567690" cy="494665"/>
            </a:xfrm>
            <a:custGeom>
              <a:avLst/>
              <a:gdLst/>
              <a:ahLst/>
              <a:cxnLst/>
              <a:rect l="l" t="t" r="r" b="b"/>
              <a:pathLst>
                <a:path w="567689" h="494664">
                  <a:moveTo>
                    <a:pt x="520803" y="56257"/>
                  </a:moveTo>
                  <a:lnTo>
                    <a:pt x="283368" y="56257"/>
                  </a:lnTo>
                  <a:lnTo>
                    <a:pt x="298549" y="41076"/>
                  </a:lnTo>
                  <a:lnTo>
                    <a:pt x="340518" y="13394"/>
                  </a:lnTo>
                  <a:lnTo>
                    <a:pt x="403919" y="0"/>
                  </a:lnTo>
                  <a:lnTo>
                    <a:pt x="483393" y="27682"/>
                  </a:lnTo>
                  <a:lnTo>
                    <a:pt x="520803" y="56257"/>
                  </a:lnTo>
                  <a:close/>
                </a:path>
                <a:path w="567689" h="494664">
                  <a:moveTo>
                    <a:pt x="283368" y="494407"/>
                  </a:moveTo>
                  <a:lnTo>
                    <a:pt x="281136" y="492621"/>
                  </a:lnTo>
                  <a:lnTo>
                    <a:pt x="272653" y="487263"/>
                  </a:lnTo>
                  <a:lnTo>
                    <a:pt x="255240" y="478333"/>
                  </a:lnTo>
                  <a:lnTo>
                    <a:pt x="226218" y="465832"/>
                  </a:lnTo>
                  <a:lnTo>
                    <a:pt x="165258" y="421788"/>
                  </a:lnTo>
                  <a:lnTo>
                    <a:pt x="126777" y="391765"/>
                  </a:lnTo>
                  <a:lnTo>
                    <a:pt x="86010" y="355799"/>
                  </a:lnTo>
                  <a:lnTo>
                    <a:pt x="45243" y="313432"/>
                  </a:lnTo>
                  <a:lnTo>
                    <a:pt x="10120" y="243036"/>
                  </a:lnTo>
                  <a:lnTo>
                    <a:pt x="1041" y="201085"/>
                  </a:lnTo>
                  <a:lnTo>
                    <a:pt x="0" y="157460"/>
                  </a:lnTo>
                  <a:lnTo>
                    <a:pt x="8780" y="114281"/>
                  </a:lnTo>
                  <a:lnTo>
                    <a:pt x="29170" y="73669"/>
                  </a:lnTo>
                  <a:lnTo>
                    <a:pt x="62954" y="37746"/>
                  </a:lnTo>
                  <a:lnTo>
                    <a:pt x="111918" y="8632"/>
                  </a:lnTo>
                  <a:lnTo>
                    <a:pt x="172640" y="297"/>
                  </a:lnTo>
                  <a:lnTo>
                    <a:pt x="228451" y="12650"/>
                  </a:lnTo>
                  <a:lnTo>
                    <a:pt x="283368" y="56257"/>
                  </a:lnTo>
                  <a:lnTo>
                    <a:pt x="520803" y="56257"/>
                  </a:lnTo>
                  <a:lnTo>
                    <a:pt x="527019" y="61005"/>
                  </a:lnTo>
                  <a:lnTo>
                    <a:pt x="553651" y="101827"/>
                  </a:lnTo>
                  <a:lnTo>
                    <a:pt x="566119" y="147147"/>
                  </a:lnTo>
                  <a:lnTo>
                    <a:pt x="567258" y="193966"/>
                  </a:lnTo>
                  <a:lnTo>
                    <a:pt x="559899" y="239286"/>
                  </a:lnTo>
                  <a:lnTo>
                    <a:pt x="546875" y="280108"/>
                  </a:lnTo>
                  <a:lnTo>
                    <a:pt x="499319" y="347569"/>
                  </a:lnTo>
                  <a:lnTo>
                    <a:pt x="462591" y="380792"/>
                  </a:lnTo>
                  <a:lnTo>
                    <a:pt x="422662" y="412187"/>
                  </a:lnTo>
                  <a:lnTo>
                    <a:pt x="381361" y="440838"/>
                  </a:lnTo>
                  <a:lnTo>
                    <a:pt x="340518" y="465832"/>
                  </a:lnTo>
                  <a:lnTo>
                    <a:pt x="311497" y="478333"/>
                  </a:lnTo>
                  <a:lnTo>
                    <a:pt x="294084" y="487263"/>
                  </a:lnTo>
                  <a:lnTo>
                    <a:pt x="285601" y="492621"/>
                  </a:lnTo>
                  <a:lnTo>
                    <a:pt x="283368" y="494407"/>
                  </a:lnTo>
                  <a:close/>
                </a:path>
              </a:pathLst>
            </a:custGeom>
            <a:solidFill>
              <a:srgbClr val="ED5B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3038176" y="2476351"/>
              <a:ext cx="567690" cy="494665"/>
            </a:xfrm>
            <a:custGeom>
              <a:avLst/>
              <a:gdLst/>
              <a:ahLst/>
              <a:cxnLst/>
              <a:rect l="l" t="t" r="r" b="b"/>
              <a:pathLst>
                <a:path w="567689" h="494664">
                  <a:moveTo>
                    <a:pt x="283368" y="56257"/>
                  </a:moveTo>
                  <a:lnTo>
                    <a:pt x="298549" y="41076"/>
                  </a:lnTo>
                  <a:lnTo>
                    <a:pt x="340518" y="13394"/>
                  </a:lnTo>
                  <a:lnTo>
                    <a:pt x="403919" y="0"/>
                  </a:lnTo>
                  <a:lnTo>
                    <a:pt x="483393" y="27682"/>
                  </a:lnTo>
                  <a:lnTo>
                    <a:pt x="527019" y="61005"/>
                  </a:lnTo>
                  <a:lnTo>
                    <a:pt x="553651" y="101827"/>
                  </a:lnTo>
                  <a:lnTo>
                    <a:pt x="566119" y="147147"/>
                  </a:lnTo>
                  <a:lnTo>
                    <a:pt x="567258" y="193966"/>
                  </a:lnTo>
                  <a:lnTo>
                    <a:pt x="559899" y="239286"/>
                  </a:lnTo>
                  <a:lnTo>
                    <a:pt x="546875" y="280108"/>
                  </a:lnTo>
                  <a:lnTo>
                    <a:pt x="499319" y="347569"/>
                  </a:lnTo>
                  <a:lnTo>
                    <a:pt x="462591" y="380792"/>
                  </a:lnTo>
                  <a:lnTo>
                    <a:pt x="422662" y="412187"/>
                  </a:lnTo>
                  <a:lnTo>
                    <a:pt x="381361" y="440838"/>
                  </a:lnTo>
                  <a:lnTo>
                    <a:pt x="340518" y="465832"/>
                  </a:lnTo>
                  <a:lnTo>
                    <a:pt x="311497" y="478333"/>
                  </a:lnTo>
                  <a:lnTo>
                    <a:pt x="294084" y="487263"/>
                  </a:lnTo>
                  <a:lnTo>
                    <a:pt x="285601" y="492621"/>
                  </a:lnTo>
                  <a:lnTo>
                    <a:pt x="283368" y="494407"/>
                  </a:lnTo>
                  <a:lnTo>
                    <a:pt x="281136" y="492621"/>
                  </a:lnTo>
                  <a:lnTo>
                    <a:pt x="272653" y="487263"/>
                  </a:lnTo>
                  <a:lnTo>
                    <a:pt x="255240" y="478333"/>
                  </a:lnTo>
                  <a:lnTo>
                    <a:pt x="226218" y="465832"/>
                  </a:lnTo>
                  <a:lnTo>
                    <a:pt x="199167" y="446324"/>
                  </a:lnTo>
                  <a:lnTo>
                    <a:pt x="165258" y="421788"/>
                  </a:lnTo>
                  <a:lnTo>
                    <a:pt x="126777" y="391765"/>
                  </a:lnTo>
                  <a:lnTo>
                    <a:pt x="86010" y="355799"/>
                  </a:lnTo>
                  <a:lnTo>
                    <a:pt x="45243" y="313432"/>
                  </a:lnTo>
                  <a:lnTo>
                    <a:pt x="10120" y="243036"/>
                  </a:lnTo>
                  <a:lnTo>
                    <a:pt x="1041" y="201085"/>
                  </a:lnTo>
                  <a:lnTo>
                    <a:pt x="0" y="157460"/>
                  </a:lnTo>
                  <a:lnTo>
                    <a:pt x="8780" y="114281"/>
                  </a:lnTo>
                  <a:lnTo>
                    <a:pt x="29170" y="73669"/>
                  </a:lnTo>
                  <a:lnTo>
                    <a:pt x="62954" y="37746"/>
                  </a:lnTo>
                  <a:lnTo>
                    <a:pt x="111918" y="8632"/>
                  </a:lnTo>
                  <a:lnTo>
                    <a:pt x="172640" y="297"/>
                  </a:lnTo>
                  <a:lnTo>
                    <a:pt x="228451" y="12650"/>
                  </a:lnTo>
                  <a:lnTo>
                    <a:pt x="283368" y="56257"/>
                  </a:lnTo>
                  <a:close/>
                </a:path>
              </a:pathLst>
            </a:custGeom>
            <a:ln w="9525">
              <a:solidFill>
                <a:srgbClr val="ED5B5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2" name="object 52"/>
          <p:cNvGrpSpPr/>
          <p:nvPr/>
        </p:nvGrpSpPr>
        <p:grpSpPr>
          <a:xfrm>
            <a:off x="3783514" y="2471589"/>
            <a:ext cx="577215" cy="504190"/>
            <a:chOff x="3783514" y="2471589"/>
            <a:chExt cx="577215" cy="504190"/>
          </a:xfrm>
        </p:grpSpPr>
        <p:sp>
          <p:nvSpPr>
            <p:cNvPr id="53" name="object 53"/>
            <p:cNvSpPr/>
            <p:nvPr/>
          </p:nvSpPr>
          <p:spPr>
            <a:xfrm>
              <a:off x="3788276" y="2476351"/>
              <a:ext cx="567690" cy="494665"/>
            </a:xfrm>
            <a:custGeom>
              <a:avLst/>
              <a:gdLst/>
              <a:ahLst/>
              <a:cxnLst/>
              <a:rect l="l" t="t" r="r" b="b"/>
              <a:pathLst>
                <a:path w="567689" h="494664">
                  <a:moveTo>
                    <a:pt x="520803" y="56257"/>
                  </a:moveTo>
                  <a:lnTo>
                    <a:pt x="283368" y="56257"/>
                  </a:lnTo>
                  <a:lnTo>
                    <a:pt x="298549" y="41076"/>
                  </a:lnTo>
                  <a:lnTo>
                    <a:pt x="340518" y="13394"/>
                  </a:lnTo>
                  <a:lnTo>
                    <a:pt x="403919" y="0"/>
                  </a:lnTo>
                  <a:lnTo>
                    <a:pt x="483393" y="27682"/>
                  </a:lnTo>
                  <a:lnTo>
                    <a:pt x="520803" y="56257"/>
                  </a:lnTo>
                  <a:close/>
                </a:path>
                <a:path w="567689" h="494664">
                  <a:moveTo>
                    <a:pt x="283368" y="494407"/>
                  </a:moveTo>
                  <a:lnTo>
                    <a:pt x="281136" y="492621"/>
                  </a:lnTo>
                  <a:lnTo>
                    <a:pt x="272653" y="487263"/>
                  </a:lnTo>
                  <a:lnTo>
                    <a:pt x="255240" y="478333"/>
                  </a:lnTo>
                  <a:lnTo>
                    <a:pt x="226218" y="465832"/>
                  </a:lnTo>
                  <a:lnTo>
                    <a:pt x="165258" y="421788"/>
                  </a:lnTo>
                  <a:lnTo>
                    <a:pt x="126777" y="391765"/>
                  </a:lnTo>
                  <a:lnTo>
                    <a:pt x="86010" y="355799"/>
                  </a:lnTo>
                  <a:lnTo>
                    <a:pt x="45243" y="313432"/>
                  </a:lnTo>
                  <a:lnTo>
                    <a:pt x="10120" y="243036"/>
                  </a:lnTo>
                  <a:lnTo>
                    <a:pt x="1041" y="201085"/>
                  </a:lnTo>
                  <a:lnTo>
                    <a:pt x="0" y="157460"/>
                  </a:lnTo>
                  <a:lnTo>
                    <a:pt x="8780" y="114281"/>
                  </a:lnTo>
                  <a:lnTo>
                    <a:pt x="29170" y="73669"/>
                  </a:lnTo>
                  <a:lnTo>
                    <a:pt x="62954" y="37746"/>
                  </a:lnTo>
                  <a:lnTo>
                    <a:pt x="111918" y="8632"/>
                  </a:lnTo>
                  <a:lnTo>
                    <a:pt x="172640" y="297"/>
                  </a:lnTo>
                  <a:lnTo>
                    <a:pt x="228451" y="12650"/>
                  </a:lnTo>
                  <a:lnTo>
                    <a:pt x="283368" y="56257"/>
                  </a:lnTo>
                  <a:lnTo>
                    <a:pt x="520803" y="56257"/>
                  </a:lnTo>
                  <a:lnTo>
                    <a:pt x="527019" y="61005"/>
                  </a:lnTo>
                  <a:lnTo>
                    <a:pt x="553651" y="101827"/>
                  </a:lnTo>
                  <a:lnTo>
                    <a:pt x="566119" y="147147"/>
                  </a:lnTo>
                  <a:lnTo>
                    <a:pt x="567258" y="193966"/>
                  </a:lnTo>
                  <a:lnTo>
                    <a:pt x="559899" y="239286"/>
                  </a:lnTo>
                  <a:lnTo>
                    <a:pt x="546875" y="280108"/>
                  </a:lnTo>
                  <a:lnTo>
                    <a:pt x="499319" y="347569"/>
                  </a:lnTo>
                  <a:lnTo>
                    <a:pt x="462591" y="380792"/>
                  </a:lnTo>
                  <a:lnTo>
                    <a:pt x="422662" y="412187"/>
                  </a:lnTo>
                  <a:lnTo>
                    <a:pt x="381361" y="440838"/>
                  </a:lnTo>
                  <a:lnTo>
                    <a:pt x="340518" y="465832"/>
                  </a:lnTo>
                  <a:lnTo>
                    <a:pt x="311497" y="478333"/>
                  </a:lnTo>
                  <a:lnTo>
                    <a:pt x="294084" y="487263"/>
                  </a:lnTo>
                  <a:lnTo>
                    <a:pt x="285601" y="492621"/>
                  </a:lnTo>
                  <a:lnTo>
                    <a:pt x="283368" y="494407"/>
                  </a:lnTo>
                  <a:close/>
                </a:path>
              </a:pathLst>
            </a:custGeom>
            <a:solidFill>
              <a:srgbClr val="ED5B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3788276" y="2476351"/>
              <a:ext cx="567690" cy="494665"/>
            </a:xfrm>
            <a:custGeom>
              <a:avLst/>
              <a:gdLst/>
              <a:ahLst/>
              <a:cxnLst/>
              <a:rect l="l" t="t" r="r" b="b"/>
              <a:pathLst>
                <a:path w="567689" h="494664">
                  <a:moveTo>
                    <a:pt x="283368" y="56257"/>
                  </a:moveTo>
                  <a:lnTo>
                    <a:pt x="298549" y="41076"/>
                  </a:lnTo>
                  <a:lnTo>
                    <a:pt x="340518" y="13394"/>
                  </a:lnTo>
                  <a:lnTo>
                    <a:pt x="403919" y="0"/>
                  </a:lnTo>
                  <a:lnTo>
                    <a:pt x="483393" y="27682"/>
                  </a:lnTo>
                  <a:lnTo>
                    <a:pt x="527019" y="61005"/>
                  </a:lnTo>
                  <a:lnTo>
                    <a:pt x="553651" y="101827"/>
                  </a:lnTo>
                  <a:lnTo>
                    <a:pt x="566119" y="147147"/>
                  </a:lnTo>
                  <a:lnTo>
                    <a:pt x="567258" y="193966"/>
                  </a:lnTo>
                  <a:lnTo>
                    <a:pt x="559899" y="239286"/>
                  </a:lnTo>
                  <a:lnTo>
                    <a:pt x="546875" y="280108"/>
                  </a:lnTo>
                  <a:lnTo>
                    <a:pt x="499319" y="347569"/>
                  </a:lnTo>
                  <a:lnTo>
                    <a:pt x="462591" y="380792"/>
                  </a:lnTo>
                  <a:lnTo>
                    <a:pt x="422662" y="412187"/>
                  </a:lnTo>
                  <a:lnTo>
                    <a:pt x="381361" y="440838"/>
                  </a:lnTo>
                  <a:lnTo>
                    <a:pt x="340518" y="465832"/>
                  </a:lnTo>
                  <a:lnTo>
                    <a:pt x="311497" y="478333"/>
                  </a:lnTo>
                  <a:lnTo>
                    <a:pt x="294084" y="487263"/>
                  </a:lnTo>
                  <a:lnTo>
                    <a:pt x="285601" y="492621"/>
                  </a:lnTo>
                  <a:lnTo>
                    <a:pt x="283368" y="494407"/>
                  </a:lnTo>
                  <a:lnTo>
                    <a:pt x="281136" y="492621"/>
                  </a:lnTo>
                  <a:lnTo>
                    <a:pt x="272653" y="487263"/>
                  </a:lnTo>
                  <a:lnTo>
                    <a:pt x="255240" y="478333"/>
                  </a:lnTo>
                  <a:lnTo>
                    <a:pt x="226218" y="465832"/>
                  </a:lnTo>
                  <a:lnTo>
                    <a:pt x="199167" y="446324"/>
                  </a:lnTo>
                  <a:lnTo>
                    <a:pt x="165258" y="421788"/>
                  </a:lnTo>
                  <a:lnTo>
                    <a:pt x="126777" y="391765"/>
                  </a:lnTo>
                  <a:lnTo>
                    <a:pt x="86010" y="355799"/>
                  </a:lnTo>
                  <a:lnTo>
                    <a:pt x="45243" y="313432"/>
                  </a:lnTo>
                  <a:lnTo>
                    <a:pt x="10120" y="243036"/>
                  </a:lnTo>
                  <a:lnTo>
                    <a:pt x="1041" y="201085"/>
                  </a:lnTo>
                  <a:lnTo>
                    <a:pt x="0" y="157460"/>
                  </a:lnTo>
                  <a:lnTo>
                    <a:pt x="8780" y="114281"/>
                  </a:lnTo>
                  <a:lnTo>
                    <a:pt x="29170" y="73669"/>
                  </a:lnTo>
                  <a:lnTo>
                    <a:pt x="62954" y="37746"/>
                  </a:lnTo>
                  <a:lnTo>
                    <a:pt x="111918" y="8632"/>
                  </a:lnTo>
                  <a:lnTo>
                    <a:pt x="172640" y="297"/>
                  </a:lnTo>
                  <a:lnTo>
                    <a:pt x="228451" y="12650"/>
                  </a:lnTo>
                  <a:lnTo>
                    <a:pt x="283368" y="56257"/>
                  </a:lnTo>
                  <a:close/>
                </a:path>
              </a:pathLst>
            </a:custGeom>
            <a:ln w="9525">
              <a:solidFill>
                <a:srgbClr val="ED5B5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5" name="object 55"/>
          <p:cNvGrpSpPr/>
          <p:nvPr/>
        </p:nvGrpSpPr>
        <p:grpSpPr>
          <a:xfrm>
            <a:off x="2657519" y="1887440"/>
            <a:ext cx="577215" cy="504190"/>
            <a:chOff x="2657519" y="1887440"/>
            <a:chExt cx="577215" cy="504190"/>
          </a:xfrm>
        </p:grpSpPr>
        <p:sp>
          <p:nvSpPr>
            <p:cNvPr id="56" name="object 56"/>
            <p:cNvSpPr/>
            <p:nvPr/>
          </p:nvSpPr>
          <p:spPr>
            <a:xfrm>
              <a:off x="2662281" y="1892202"/>
              <a:ext cx="567690" cy="494665"/>
            </a:xfrm>
            <a:custGeom>
              <a:avLst/>
              <a:gdLst/>
              <a:ahLst/>
              <a:cxnLst/>
              <a:rect l="l" t="t" r="r" b="b"/>
              <a:pathLst>
                <a:path w="567689" h="494664">
                  <a:moveTo>
                    <a:pt x="520803" y="56257"/>
                  </a:moveTo>
                  <a:lnTo>
                    <a:pt x="283368" y="56257"/>
                  </a:lnTo>
                  <a:lnTo>
                    <a:pt x="298549" y="41076"/>
                  </a:lnTo>
                  <a:lnTo>
                    <a:pt x="340518" y="13394"/>
                  </a:lnTo>
                  <a:lnTo>
                    <a:pt x="403919" y="0"/>
                  </a:lnTo>
                  <a:lnTo>
                    <a:pt x="483393" y="27682"/>
                  </a:lnTo>
                  <a:lnTo>
                    <a:pt x="520803" y="56257"/>
                  </a:lnTo>
                  <a:close/>
                </a:path>
                <a:path w="567689" h="494664">
                  <a:moveTo>
                    <a:pt x="283368" y="494407"/>
                  </a:moveTo>
                  <a:lnTo>
                    <a:pt x="281136" y="492621"/>
                  </a:lnTo>
                  <a:lnTo>
                    <a:pt x="272653" y="487263"/>
                  </a:lnTo>
                  <a:lnTo>
                    <a:pt x="255240" y="478333"/>
                  </a:lnTo>
                  <a:lnTo>
                    <a:pt x="226218" y="465832"/>
                  </a:lnTo>
                  <a:lnTo>
                    <a:pt x="165258" y="421788"/>
                  </a:lnTo>
                  <a:lnTo>
                    <a:pt x="126777" y="391765"/>
                  </a:lnTo>
                  <a:lnTo>
                    <a:pt x="86010" y="355799"/>
                  </a:lnTo>
                  <a:lnTo>
                    <a:pt x="45243" y="313432"/>
                  </a:lnTo>
                  <a:lnTo>
                    <a:pt x="10120" y="243036"/>
                  </a:lnTo>
                  <a:lnTo>
                    <a:pt x="1041" y="201085"/>
                  </a:lnTo>
                  <a:lnTo>
                    <a:pt x="0" y="157460"/>
                  </a:lnTo>
                  <a:lnTo>
                    <a:pt x="8780" y="114281"/>
                  </a:lnTo>
                  <a:lnTo>
                    <a:pt x="29170" y="73669"/>
                  </a:lnTo>
                  <a:lnTo>
                    <a:pt x="62954" y="37746"/>
                  </a:lnTo>
                  <a:lnTo>
                    <a:pt x="111918" y="8632"/>
                  </a:lnTo>
                  <a:lnTo>
                    <a:pt x="172640" y="297"/>
                  </a:lnTo>
                  <a:lnTo>
                    <a:pt x="228451" y="12650"/>
                  </a:lnTo>
                  <a:lnTo>
                    <a:pt x="283368" y="56257"/>
                  </a:lnTo>
                  <a:lnTo>
                    <a:pt x="520803" y="56257"/>
                  </a:lnTo>
                  <a:lnTo>
                    <a:pt x="527019" y="61005"/>
                  </a:lnTo>
                  <a:lnTo>
                    <a:pt x="553651" y="101827"/>
                  </a:lnTo>
                  <a:lnTo>
                    <a:pt x="566119" y="147147"/>
                  </a:lnTo>
                  <a:lnTo>
                    <a:pt x="567258" y="193966"/>
                  </a:lnTo>
                  <a:lnTo>
                    <a:pt x="559899" y="239286"/>
                  </a:lnTo>
                  <a:lnTo>
                    <a:pt x="546875" y="280108"/>
                  </a:lnTo>
                  <a:lnTo>
                    <a:pt x="499319" y="347569"/>
                  </a:lnTo>
                  <a:lnTo>
                    <a:pt x="462591" y="380792"/>
                  </a:lnTo>
                  <a:lnTo>
                    <a:pt x="422662" y="412187"/>
                  </a:lnTo>
                  <a:lnTo>
                    <a:pt x="381361" y="440838"/>
                  </a:lnTo>
                  <a:lnTo>
                    <a:pt x="340518" y="465832"/>
                  </a:lnTo>
                  <a:lnTo>
                    <a:pt x="311497" y="478333"/>
                  </a:lnTo>
                  <a:lnTo>
                    <a:pt x="294084" y="487263"/>
                  </a:lnTo>
                  <a:lnTo>
                    <a:pt x="285601" y="492621"/>
                  </a:lnTo>
                  <a:lnTo>
                    <a:pt x="283368" y="494407"/>
                  </a:lnTo>
                  <a:close/>
                </a:path>
              </a:pathLst>
            </a:custGeom>
            <a:solidFill>
              <a:srgbClr val="ED5B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2662281" y="1892202"/>
              <a:ext cx="567690" cy="494665"/>
            </a:xfrm>
            <a:custGeom>
              <a:avLst/>
              <a:gdLst/>
              <a:ahLst/>
              <a:cxnLst/>
              <a:rect l="l" t="t" r="r" b="b"/>
              <a:pathLst>
                <a:path w="567689" h="494664">
                  <a:moveTo>
                    <a:pt x="283368" y="56257"/>
                  </a:moveTo>
                  <a:lnTo>
                    <a:pt x="298549" y="41076"/>
                  </a:lnTo>
                  <a:lnTo>
                    <a:pt x="340518" y="13394"/>
                  </a:lnTo>
                  <a:lnTo>
                    <a:pt x="403919" y="0"/>
                  </a:lnTo>
                  <a:lnTo>
                    <a:pt x="483393" y="27682"/>
                  </a:lnTo>
                  <a:lnTo>
                    <a:pt x="527019" y="61005"/>
                  </a:lnTo>
                  <a:lnTo>
                    <a:pt x="553651" y="101827"/>
                  </a:lnTo>
                  <a:lnTo>
                    <a:pt x="566119" y="147147"/>
                  </a:lnTo>
                  <a:lnTo>
                    <a:pt x="567258" y="193966"/>
                  </a:lnTo>
                  <a:lnTo>
                    <a:pt x="559899" y="239286"/>
                  </a:lnTo>
                  <a:lnTo>
                    <a:pt x="546875" y="280108"/>
                  </a:lnTo>
                  <a:lnTo>
                    <a:pt x="499319" y="347569"/>
                  </a:lnTo>
                  <a:lnTo>
                    <a:pt x="462591" y="380792"/>
                  </a:lnTo>
                  <a:lnTo>
                    <a:pt x="422662" y="412187"/>
                  </a:lnTo>
                  <a:lnTo>
                    <a:pt x="381361" y="440838"/>
                  </a:lnTo>
                  <a:lnTo>
                    <a:pt x="340518" y="465832"/>
                  </a:lnTo>
                  <a:lnTo>
                    <a:pt x="311497" y="478333"/>
                  </a:lnTo>
                  <a:lnTo>
                    <a:pt x="294084" y="487263"/>
                  </a:lnTo>
                  <a:lnTo>
                    <a:pt x="285601" y="492621"/>
                  </a:lnTo>
                  <a:lnTo>
                    <a:pt x="283368" y="494407"/>
                  </a:lnTo>
                  <a:lnTo>
                    <a:pt x="281136" y="492621"/>
                  </a:lnTo>
                  <a:lnTo>
                    <a:pt x="272653" y="487263"/>
                  </a:lnTo>
                  <a:lnTo>
                    <a:pt x="255240" y="478333"/>
                  </a:lnTo>
                  <a:lnTo>
                    <a:pt x="226218" y="465832"/>
                  </a:lnTo>
                  <a:lnTo>
                    <a:pt x="199167" y="446324"/>
                  </a:lnTo>
                  <a:lnTo>
                    <a:pt x="165258" y="421788"/>
                  </a:lnTo>
                  <a:lnTo>
                    <a:pt x="126777" y="391765"/>
                  </a:lnTo>
                  <a:lnTo>
                    <a:pt x="86010" y="355799"/>
                  </a:lnTo>
                  <a:lnTo>
                    <a:pt x="45243" y="313432"/>
                  </a:lnTo>
                  <a:lnTo>
                    <a:pt x="10120" y="243036"/>
                  </a:lnTo>
                  <a:lnTo>
                    <a:pt x="1041" y="201085"/>
                  </a:lnTo>
                  <a:lnTo>
                    <a:pt x="0" y="157460"/>
                  </a:lnTo>
                  <a:lnTo>
                    <a:pt x="8780" y="114281"/>
                  </a:lnTo>
                  <a:lnTo>
                    <a:pt x="29170" y="73669"/>
                  </a:lnTo>
                  <a:lnTo>
                    <a:pt x="62954" y="37746"/>
                  </a:lnTo>
                  <a:lnTo>
                    <a:pt x="111918" y="8632"/>
                  </a:lnTo>
                  <a:lnTo>
                    <a:pt x="172640" y="297"/>
                  </a:lnTo>
                  <a:lnTo>
                    <a:pt x="228451" y="12650"/>
                  </a:lnTo>
                  <a:lnTo>
                    <a:pt x="283368" y="56257"/>
                  </a:lnTo>
                  <a:close/>
                </a:path>
              </a:pathLst>
            </a:custGeom>
            <a:ln w="9524">
              <a:solidFill>
                <a:srgbClr val="ED5B5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8" name="object 58"/>
          <p:cNvGrpSpPr/>
          <p:nvPr/>
        </p:nvGrpSpPr>
        <p:grpSpPr>
          <a:xfrm>
            <a:off x="3408114" y="1887440"/>
            <a:ext cx="577215" cy="504190"/>
            <a:chOff x="3408114" y="1887440"/>
            <a:chExt cx="577215" cy="504190"/>
          </a:xfrm>
        </p:grpSpPr>
        <p:sp>
          <p:nvSpPr>
            <p:cNvPr id="59" name="object 59"/>
            <p:cNvSpPr/>
            <p:nvPr/>
          </p:nvSpPr>
          <p:spPr>
            <a:xfrm>
              <a:off x="3412877" y="1892202"/>
              <a:ext cx="567690" cy="494665"/>
            </a:xfrm>
            <a:custGeom>
              <a:avLst/>
              <a:gdLst/>
              <a:ahLst/>
              <a:cxnLst/>
              <a:rect l="l" t="t" r="r" b="b"/>
              <a:pathLst>
                <a:path w="567689" h="494664">
                  <a:moveTo>
                    <a:pt x="520803" y="56257"/>
                  </a:moveTo>
                  <a:lnTo>
                    <a:pt x="283368" y="56257"/>
                  </a:lnTo>
                  <a:lnTo>
                    <a:pt x="298549" y="41076"/>
                  </a:lnTo>
                  <a:lnTo>
                    <a:pt x="340518" y="13394"/>
                  </a:lnTo>
                  <a:lnTo>
                    <a:pt x="403919" y="0"/>
                  </a:lnTo>
                  <a:lnTo>
                    <a:pt x="483393" y="27682"/>
                  </a:lnTo>
                  <a:lnTo>
                    <a:pt x="520803" y="56257"/>
                  </a:lnTo>
                  <a:close/>
                </a:path>
                <a:path w="567689" h="494664">
                  <a:moveTo>
                    <a:pt x="283368" y="494407"/>
                  </a:moveTo>
                  <a:lnTo>
                    <a:pt x="281136" y="492621"/>
                  </a:lnTo>
                  <a:lnTo>
                    <a:pt x="272653" y="487263"/>
                  </a:lnTo>
                  <a:lnTo>
                    <a:pt x="255240" y="478333"/>
                  </a:lnTo>
                  <a:lnTo>
                    <a:pt x="226218" y="465832"/>
                  </a:lnTo>
                  <a:lnTo>
                    <a:pt x="165258" y="421788"/>
                  </a:lnTo>
                  <a:lnTo>
                    <a:pt x="126777" y="391765"/>
                  </a:lnTo>
                  <a:lnTo>
                    <a:pt x="86010" y="355799"/>
                  </a:lnTo>
                  <a:lnTo>
                    <a:pt x="45243" y="313432"/>
                  </a:lnTo>
                  <a:lnTo>
                    <a:pt x="10120" y="243036"/>
                  </a:lnTo>
                  <a:lnTo>
                    <a:pt x="1041" y="201085"/>
                  </a:lnTo>
                  <a:lnTo>
                    <a:pt x="0" y="157460"/>
                  </a:lnTo>
                  <a:lnTo>
                    <a:pt x="8780" y="114281"/>
                  </a:lnTo>
                  <a:lnTo>
                    <a:pt x="29170" y="73669"/>
                  </a:lnTo>
                  <a:lnTo>
                    <a:pt x="62954" y="37746"/>
                  </a:lnTo>
                  <a:lnTo>
                    <a:pt x="111918" y="8632"/>
                  </a:lnTo>
                  <a:lnTo>
                    <a:pt x="172640" y="297"/>
                  </a:lnTo>
                  <a:lnTo>
                    <a:pt x="228451" y="12650"/>
                  </a:lnTo>
                  <a:lnTo>
                    <a:pt x="283368" y="56257"/>
                  </a:lnTo>
                  <a:lnTo>
                    <a:pt x="520803" y="56257"/>
                  </a:lnTo>
                  <a:lnTo>
                    <a:pt x="527019" y="61005"/>
                  </a:lnTo>
                  <a:lnTo>
                    <a:pt x="553651" y="101827"/>
                  </a:lnTo>
                  <a:lnTo>
                    <a:pt x="566119" y="147147"/>
                  </a:lnTo>
                  <a:lnTo>
                    <a:pt x="567258" y="193966"/>
                  </a:lnTo>
                  <a:lnTo>
                    <a:pt x="559899" y="239286"/>
                  </a:lnTo>
                  <a:lnTo>
                    <a:pt x="546875" y="280108"/>
                  </a:lnTo>
                  <a:lnTo>
                    <a:pt x="499319" y="347569"/>
                  </a:lnTo>
                  <a:lnTo>
                    <a:pt x="462591" y="380792"/>
                  </a:lnTo>
                  <a:lnTo>
                    <a:pt x="422662" y="412187"/>
                  </a:lnTo>
                  <a:lnTo>
                    <a:pt x="381361" y="440838"/>
                  </a:lnTo>
                  <a:lnTo>
                    <a:pt x="340518" y="465832"/>
                  </a:lnTo>
                  <a:lnTo>
                    <a:pt x="311497" y="478333"/>
                  </a:lnTo>
                  <a:lnTo>
                    <a:pt x="294084" y="487263"/>
                  </a:lnTo>
                  <a:lnTo>
                    <a:pt x="285601" y="492621"/>
                  </a:lnTo>
                  <a:lnTo>
                    <a:pt x="283368" y="494407"/>
                  </a:lnTo>
                  <a:close/>
                </a:path>
              </a:pathLst>
            </a:custGeom>
            <a:solidFill>
              <a:srgbClr val="ED5B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3412877" y="1892202"/>
              <a:ext cx="567690" cy="494665"/>
            </a:xfrm>
            <a:custGeom>
              <a:avLst/>
              <a:gdLst/>
              <a:ahLst/>
              <a:cxnLst/>
              <a:rect l="l" t="t" r="r" b="b"/>
              <a:pathLst>
                <a:path w="567689" h="494664">
                  <a:moveTo>
                    <a:pt x="283368" y="56257"/>
                  </a:moveTo>
                  <a:lnTo>
                    <a:pt x="298549" y="41076"/>
                  </a:lnTo>
                  <a:lnTo>
                    <a:pt x="340518" y="13394"/>
                  </a:lnTo>
                  <a:lnTo>
                    <a:pt x="403919" y="0"/>
                  </a:lnTo>
                  <a:lnTo>
                    <a:pt x="483393" y="27682"/>
                  </a:lnTo>
                  <a:lnTo>
                    <a:pt x="527019" y="61005"/>
                  </a:lnTo>
                  <a:lnTo>
                    <a:pt x="553651" y="101827"/>
                  </a:lnTo>
                  <a:lnTo>
                    <a:pt x="566119" y="147147"/>
                  </a:lnTo>
                  <a:lnTo>
                    <a:pt x="567258" y="193966"/>
                  </a:lnTo>
                  <a:lnTo>
                    <a:pt x="559899" y="239286"/>
                  </a:lnTo>
                  <a:lnTo>
                    <a:pt x="546875" y="280108"/>
                  </a:lnTo>
                  <a:lnTo>
                    <a:pt x="499319" y="347569"/>
                  </a:lnTo>
                  <a:lnTo>
                    <a:pt x="462591" y="380792"/>
                  </a:lnTo>
                  <a:lnTo>
                    <a:pt x="422662" y="412187"/>
                  </a:lnTo>
                  <a:lnTo>
                    <a:pt x="381361" y="440838"/>
                  </a:lnTo>
                  <a:lnTo>
                    <a:pt x="340518" y="465832"/>
                  </a:lnTo>
                  <a:lnTo>
                    <a:pt x="311497" y="478333"/>
                  </a:lnTo>
                  <a:lnTo>
                    <a:pt x="294084" y="487263"/>
                  </a:lnTo>
                  <a:lnTo>
                    <a:pt x="285601" y="492621"/>
                  </a:lnTo>
                  <a:lnTo>
                    <a:pt x="283368" y="494407"/>
                  </a:lnTo>
                  <a:lnTo>
                    <a:pt x="281136" y="492621"/>
                  </a:lnTo>
                  <a:lnTo>
                    <a:pt x="272653" y="487263"/>
                  </a:lnTo>
                  <a:lnTo>
                    <a:pt x="255240" y="478333"/>
                  </a:lnTo>
                  <a:lnTo>
                    <a:pt x="226218" y="465832"/>
                  </a:lnTo>
                  <a:lnTo>
                    <a:pt x="199167" y="446324"/>
                  </a:lnTo>
                  <a:lnTo>
                    <a:pt x="165258" y="421788"/>
                  </a:lnTo>
                  <a:lnTo>
                    <a:pt x="126777" y="391765"/>
                  </a:lnTo>
                  <a:lnTo>
                    <a:pt x="86010" y="355799"/>
                  </a:lnTo>
                  <a:lnTo>
                    <a:pt x="45243" y="313432"/>
                  </a:lnTo>
                  <a:lnTo>
                    <a:pt x="10120" y="243036"/>
                  </a:lnTo>
                  <a:lnTo>
                    <a:pt x="1041" y="201085"/>
                  </a:lnTo>
                  <a:lnTo>
                    <a:pt x="0" y="157460"/>
                  </a:lnTo>
                  <a:lnTo>
                    <a:pt x="8780" y="114281"/>
                  </a:lnTo>
                  <a:lnTo>
                    <a:pt x="29170" y="73669"/>
                  </a:lnTo>
                  <a:lnTo>
                    <a:pt x="62954" y="37746"/>
                  </a:lnTo>
                  <a:lnTo>
                    <a:pt x="111918" y="8632"/>
                  </a:lnTo>
                  <a:lnTo>
                    <a:pt x="172640" y="297"/>
                  </a:lnTo>
                  <a:lnTo>
                    <a:pt x="228451" y="12650"/>
                  </a:lnTo>
                  <a:lnTo>
                    <a:pt x="283368" y="56257"/>
                  </a:lnTo>
                  <a:close/>
                </a:path>
              </a:pathLst>
            </a:custGeom>
            <a:ln w="9525">
              <a:solidFill>
                <a:srgbClr val="ED5B5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1" name="object 61"/>
          <p:cNvGrpSpPr/>
          <p:nvPr/>
        </p:nvGrpSpPr>
        <p:grpSpPr>
          <a:xfrm>
            <a:off x="5736177" y="1302300"/>
            <a:ext cx="577215" cy="504190"/>
            <a:chOff x="5736177" y="1302300"/>
            <a:chExt cx="577215" cy="504190"/>
          </a:xfrm>
        </p:grpSpPr>
        <p:sp>
          <p:nvSpPr>
            <p:cNvPr id="62" name="object 62"/>
            <p:cNvSpPr/>
            <p:nvPr/>
          </p:nvSpPr>
          <p:spPr>
            <a:xfrm>
              <a:off x="5740939" y="1307062"/>
              <a:ext cx="567690" cy="494665"/>
            </a:xfrm>
            <a:custGeom>
              <a:avLst/>
              <a:gdLst/>
              <a:ahLst/>
              <a:cxnLst/>
              <a:rect l="l" t="t" r="r" b="b"/>
              <a:pathLst>
                <a:path w="567689" h="494664">
                  <a:moveTo>
                    <a:pt x="520803" y="56257"/>
                  </a:moveTo>
                  <a:lnTo>
                    <a:pt x="283368" y="56257"/>
                  </a:lnTo>
                  <a:lnTo>
                    <a:pt x="298549" y="41076"/>
                  </a:lnTo>
                  <a:lnTo>
                    <a:pt x="340518" y="13394"/>
                  </a:lnTo>
                  <a:lnTo>
                    <a:pt x="403919" y="0"/>
                  </a:lnTo>
                  <a:lnTo>
                    <a:pt x="483393" y="27682"/>
                  </a:lnTo>
                  <a:lnTo>
                    <a:pt x="520803" y="56257"/>
                  </a:lnTo>
                  <a:close/>
                </a:path>
                <a:path w="567689" h="494664">
                  <a:moveTo>
                    <a:pt x="283368" y="494407"/>
                  </a:moveTo>
                  <a:lnTo>
                    <a:pt x="281136" y="492621"/>
                  </a:lnTo>
                  <a:lnTo>
                    <a:pt x="272653" y="487263"/>
                  </a:lnTo>
                  <a:lnTo>
                    <a:pt x="255240" y="478333"/>
                  </a:lnTo>
                  <a:lnTo>
                    <a:pt x="226218" y="465832"/>
                  </a:lnTo>
                  <a:lnTo>
                    <a:pt x="165258" y="421788"/>
                  </a:lnTo>
                  <a:lnTo>
                    <a:pt x="126777" y="391765"/>
                  </a:lnTo>
                  <a:lnTo>
                    <a:pt x="86010" y="355799"/>
                  </a:lnTo>
                  <a:lnTo>
                    <a:pt x="45243" y="313432"/>
                  </a:lnTo>
                  <a:lnTo>
                    <a:pt x="10120" y="243036"/>
                  </a:lnTo>
                  <a:lnTo>
                    <a:pt x="1041" y="201085"/>
                  </a:lnTo>
                  <a:lnTo>
                    <a:pt x="0" y="157460"/>
                  </a:lnTo>
                  <a:lnTo>
                    <a:pt x="8780" y="114281"/>
                  </a:lnTo>
                  <a:lnTo>
                    <a:pt x="29170" y="73669"/>
                  </a:lnTo>
                  <a:lnTo>
                    <a:pt x="62954" y="37746"/>
                  </a:lnTo>
                  <a:lnTo>
                    <a:pt x="111918" y="8632"/>
                  </a:lnTo>
                  <a:lnTo>
                    <a:pt x="172640" y="297"/>
                  </a:lnTo>
                  <a:lnTo>
                    <a:pt x="228451" y="12650"/>
                  </a:lnTo>
                  <a:lnTo>
                    <a:pt x="283368" y="56257"/>
                  </a:lnTo>
                  <a:lnTo>
                    <a:pt x="520803" y="56257"/>
                  </a:lnTo>
                  <a:lnTo>
                    <a:pt x="527019" y="61005"/>
                  </a:lnTo>
                  <a:lnTo>
                    <a:pt x="553651" y="101827"/>
                  </a:lnTo>
                  <a:lnTo>
                    <a:pt x="566119" y="147147"/>
                  </a:lnTo>
                  <a:lnTo>
                    <a:pt x="567258" y="193966"/>
                  </a:lnTo>
                  <a:lnTo>
                    <a:pt x="559899" y="239286"/>
                  </a:lnTo>
                  <a:lnTo>
                    <a:pt x="546875" y="280108"/>
                  </a:lnTo>
                  <a:lnTo>
                    <a:pt x="499319" y="347569"/>
                  </a:lnTo>
                  <a:lnTo>
                    <a:pt x="462591" y="380792"/>
                  </a:lnTo>
                  <a:lnTo>
                    <a:pt x="422662" y="412187"/>
                  </a:lnTo>
                  <a:lnTo>
                    <a:pt x="381361" y="440838"/>
                  </a:lnTo>
                  <a:lnTo>
                    <a:pt x="340518" y="465832"/>
                  </a:lnTo>
                  <a:lnTo>
                    <a:pt x="311497" y="478333"/>
                  </a:lnTo>
                  <a:lnTo>
                    <a:pt x="294084" y="487263"/>
                  </a:lnTo>
                  <a:lnTo>
                    <a:pt x="285601" y="492621"/>
                  </a:lnTo>
                  <a:lnTo>
                    <a:pt x="283368" y="494407"/>
                  </a:lnTo>
                  <a:close/>
                </a:path>
              </a:pathLst>
            </a:custGeom>
            <a:solidFill>
              <a:srgbClr val="F99A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5740939" y="1307062"/>
              <a:ext cx="567690" cy="494665"/>
            </a:xfrm>
            <a:custGeom>
              <a:avLst/>
              <a:gdLst/>
              <a:ahLst/>
              <a:cxnLst/>
              <a:rect l="l" t="t" r="r" b="b"/>
              <a:pathLst>
                <a:path w="567689" h="494664">
                  <a:moveTo>
                    <a:pt x="283368" y="56257"/>
                  </a:moveTo>
                  <a:lnTo>
                    <a:pt x="298549" y="41076"/>
                  </a:lnTo>
                  <a:lnTo>
                    <a:pt x="340518" y="13394"/>
                  </a:lnTo>
                  <a:lnTo>
                    <a:pt x="403919" y="0"/>
                  </a:lnTo>
                  <a:lnTo>
                    <a:pt x="483393" y="27682"/>
                  </a:lnTo>
                  <a:lnTo>
                    <a:pt x="527019" y="61005"/>
                  </a:lnTo>
                  <a:lnTo>
                    <a:pt x="553651" y="101827"/>
                  </a:lnTo>
                  <a:lnTo>
                    <a:pt x="566119" y="147147"/>
                  </a:lnTo>
                  <a:lnTo>
                    <a:pt x="567258" y="193966"/>
                  </a:lnTo>
                  <a:lnTo>
                    <a:pt x="559899" y="239286"/>
                  </a:lnTo>
                  <a:lnTo>
                    <a:pt x="546875" y="280108"/>
                  </a:lnTo>
                  <a:lnTo>
                    <a:pt x="499319" y="347569"/>
                  </a:lnTo>
                  <a:lnTo>
                    <a:pt x="462591" y="380792"/>
                  </a:lnTo>
                  <a:lnTo>
                    <a:pt x="422662" y="412187"/>
                  </a:lnTo>
                  <a:lnTo>
                    <a:pt x="381361" y="440838"/>
                  </a:lnTo>
                  <a:lnTo>
                    <a:pt x="340518" y="465832"/>
                  </a:lnTo>
                  <a:lnTo>
                    <a:pt x="311497" y="478333"/>
                  </a:lnTo>
                  <a:lnTo>
                    <a:pt x="294084" y="487263"/>
                  </a:lnTo>
                  <a:lnTo>
                    <a:pt x="285601" y="492621"/>
                  </a:lnTo>
                  <a:lnTo>
                    <a:pt x="283368" y="494407"/>
                  </a:lnTo>
                  <a:lnTo>
                    <a:pt x="281136" y="492621"/>
                  </a:lnTo>
                  <a:lnTo>
                    <a:pt x="272653" y="487263"/>
                  </a:lnTo>
                  <a:lnTo>
                    <a:pt x="255240" y="478333"/>
                  </a:lnTo>
                  <a:lnTo>
                    <a:pt x="226218" y="465832"/>
                  </a:lnTo>
                  <a:lnTo>
                    <a:pt x="199167" y="446324"/>
                  </a:lnTo>
                  <a:lnTo>
                    <a:pt x="165258" y="421788"/>
                  </a:lnTo>
                  <a:lnTo>
                    <a:pt x="126777" y="391765"/>
                  </a:lnTo>
                  <a:lnTo>
                    <a:pt x="86010" y="355799"/>
                  </a:lnTo>
                  <a:lnTo>
                    <a:pt x="45243" y="313432"/>
                  </a:lnTo>
                  <a:lnTo>
                    <a:pt x="10120" y="243036"/>
                  </a:lnTo>
                  <a:lnTo>
                    <a:pt x="1041" y="201085"/>
                  </a:lnTo>
                  <a:lnTo>
                    <a:pt x="0" y="157460"/>
                  </a:lnTo>
                  <a:lnTo>
                    <a:pt x="8780" y="114281"/>
                  </a:lnTo>
                  <a:lnTo>
                    <a:pt x="29170" y="73669"/>
                  </a:lnTo>
                  <a:lnTo>
                    <a:pt x="62954" y="37746"/>
                  </a:lnTo>
                  <a:lnTo>
                    <a:pt x="111918" y="8632"/>
                  </a:lnTo>
                  <a:lnTo>
                    <a:pt x="172640" y="297"/>
                  </a:lnTo>
                  <a:lnTo>
                    <a:pt x="228451" y="12650"/>
                  </a:lnTo>
                  <a:lnTo>
                    <a:pt x="283368" y="56257"/>
                  </a:lnTo>
                  <a:close/>
                </a:path>
              </a:pathLst>
            </a:custGeom>
            <a:ln w="9525">
              <a:solidFill>
                <a:srgbClr val="F99A6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4" name="object 64"/>
          <p:cNvGrpSpPr/>
          <p:nvPr/>
        </p:nvGrpSpPr>
        <p:grpSpPr>
          <a:xfrm>
            <a:off x="6486823" y="1302300"/>
            <a:ext cx="577215" cy="504190"/>
            <a:chOff x="6486823" y="1302300"/>
            <a:chExt cx="577215" cy="504190"/>
          </a:xfrm>
        </p:grpSpPr>
        <p:sp>
          <p:nvSpPr>
            <p:cNvPr id="65" name="object 65"/>
            <p:cNvSpPr/>
            <p:nvPr/>
          </p:nvSpPr>
          <p:spPr>
            <a:xfrm>
              <a:off x="6491585" y="1307062"/>
              <a:ext cx="567690" cy="494665"/>
            </a:xfrm>
            <a:custGeom>
              <a:avLst/>
              <a:gdLst/>
              <a:ahLst/>
              <a:cxnLst/>
              <a:rect l="l" t="t" r="r" b="b"/>
              <a:pathLst>
                <a:path w="567690" h="494664">
                  <a:moveTo>
                    <a:pt x="520803" y="56257"/>
                  </a:moveTo>
                  <a:lnTo>
                    <a:pt x="283368" y="56257"/>
                  </a:lnTo>
                  <a:lnTo>
                    <a:pt x="298549" y="41076"/>
                  </a:lnTo>
                  <a:lnTo>
                    <a:pt x="340518" y="13394"/>
                  </a:lnTo>
                  <a:lnTo>
                    <a:pt x="403919" y="0"/>
                  </a:lnTo>
                  <a:lnTo>
                    <a:pt x="483393" y="27682"/>
                  </a:lnTo>
                  <a:lnTo>
                    <a:pt x="520803" y="56257"/>
                  </a:lnTo>
                  <a:close/>
                </a:path>
                <a:path w="567690" h="494664">
                  <a:moveTo>
                    <a:pt x="283368" y="494407"/>
                  </a:moveTo>
                  <a:lnTo>
                    <a:pt x="281136" y="492621"/>
                  </a:lnTo>
                  <a:lnTo>
                    <a:pt x="272653" y="487263"/>
                  </a:lnTo>
                  <a:lnTo>
                    <a:pt x="255240" y="478333"/>
                  </a:lnTo>
                  <a:lnTo>
                    <a:pt x="226218" y="465832"/>
                  </a:lnTo>
                  <a:lnTo>
                    <a:pt x="165258" y="421788"/>
                  </a:lnTo>
                  <a:lnTo>
                    <a:pt x="126777" y="391765"/>
                  </a:lnTo>
                  <a:lnTo>
                    <a:pt x="86010" y="355799"/>
                  </a:lnTo>
                  <a:lnTo>
                    <a:pt x="45243" y="313432"/>
                  </a:lnTo>
                  <a:lnTo>
                    <a:pt x="10120" y="243036"/>
                  </a:lnTo>
                  <a:lnTo>
                    <a:pt x="1041" y="201085"/>
                  </a:lnTo>
                  <a:lnTo>
                    <a:pt x="0" y="157460"/>
                  </a:lnTo>
                  <a:lnTo>
                    <a:pt x="8780" y="114281"/>
                  </a:lnTo>
                  <a:lnTo>
                    <a:pt x="29170" y="73669"/>
                  </a:lnTo>
                  <a:lnTo>
                    <a:pt x="62954" y="37746"/>
                  </a:lnTo>
                  <a:lnTo>
                    <a:pt x="111918" y="8632"/>
                  </a:lnTo>
                  <a:lnTo>
                    <a:pt x="172640" y="297"/>
                  </a:lnTo>
                  <a:lnTo>
                    <a:pt x="228451" y="12650"/>
                  </a:lnTo>
                  <a:lnTo>
                    <a:pt x="283368" y="56257"/>
                  </a:lnTo>
                  <a:lnTo>
                    <a:pt x="520803" y="56257"/>
                  </a:lnTo>
                  <a:lnTo>
                    <a:pt x="527019" y="61005"/>
                  </a:lnTo>
                  <a:lnTo>
                    <a:pt x="553651" y="101827"/>
                  </a:lnTo>
                  <a:lnTo>
                    <a:pt x="566119" y="147147"/>
                  </a:lnTo>
                  <a:lnTo>
                    <a:pt x="567258" y="193966"/>
                  </a:lnTo>
                  <a:lnTo>
                    <a:pt x="559899" y="239286"/>
                  </a:lnTo>
                  <a:lnTo>
                    <a:pt x="546875" y="280108"/>
                  </a:lnTo>
                  <a:lnTo>
                    <a:pt x="499319" y="347569"/>
                  </a:lnTo>
                  <a:lnTo>
                    <a:pt x="462591" y="380792"/>
                  </a:lnTo>
                  <a:lnTo>
                    <a:pt x="422662" y="412187"/>
                  </a:lnTo>
                  <a:lnTo>
                    <a:pt x="381361" y="440838"/>
                  </a:lnTo>
                  <a:lnTo>
                    <a:pt x="340518" y="465832"/>
                  </a:lnTo>
                  <a:lnTo>
                    <a:pt x="311497" y="478333"/>
                  </a:lnTo>
                  <a:lnTo>
                    <a:pt x="294084" y="487263"/>
                  </a:lnTo>
                  <a:lnTo>
                    <a:pt x="285601" y="492621"/>
                  </a:lnTo>
                  <a:lnTo>
                    <a:pt x="283368" y="494407"/>
                  </a:lnTo>
                  <a:close/>
                </a:path>
              </a:pathLst>
            </a:custGeom>
            <a:solidFill>
              <a:srgbClr val="F99A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6491585" y="1307062"/>
              <a:ext cx="567690" cy="494665"/>
            </a:xfrm>
            <a:custGeom>
              <a:avLst/>
              <a:gdLst/>
              <a:ahLst/>
              <a:cxnLst/>
              <a:rect l="l" t="t" r="r" b="b"/>
              <a:pathLst>
                <a:path w="567690" h="494664">
                  <a:moveTo>
                    <a:pt x="283368" y="56257"/>
                  </a:moveTo>
                  <a:lnTo>
                    <a:pt x="298549" y="41076"/>
                  </a:lnTo>
                  <a:lnTo>
                    <a:pt x="340518" y="13394"/>
                  </a:lnTo>
                  <a:lnTo>
                    <a:pt x="403919" y="0"/>
                  </a:lnTo>
                  <a:lnTo>
                    <a:pt x="483393" y="27682"/>
                  </a:lnTo>
                  <a:lnTo>
                    <a:pt x="527019" y="61005"/>
                  </a:lnTo>
                  <a:lnTo>
                    <a:pt x="553651" y="101827"/>
                  </a:lnTo>
                  <a:lnTo>
                    <a:pt x="566119" y="147147"/>
                  </a:lnTo>
                  <a:lnTo>
                    <a:pt x="567258" y="193966"/>
                  </a:lnTo>
                  <a:lnTo>
                    <a:pt x="559899" y="239286"/>
                  </a:lnTo>
                  <a:lnTo>
                    <a:pt x="546875" y="280108"/>
                  </a:lnTo>
                  <a:lnTo>
                    <a:pt x="499319" y="347569"/>
                  </a:lnTo>
                  <a:lnTo>
                    <a:pt x="462591" y="380792"/>
                  </a:lnTo>
                  <a:lnTo>
                    <a:pt x="422662" y="412187"/>
                  </a:lnTo>
                  <a:lnTo>
                    <a:pt x="381361" y="440838"/>
                  </a:lnTo>
                  <a:lnTo>
                    <a:pt x="340518" y="465832"/>
                  </a:lnTo>
                  <a:lnTo>
                    <a:pt x="311497" y="478333"/>
                  </a:lnTo>
                  <a:lnTo>
                    <a:pt x="294084" y="487263"/>
                  </a:lnTo>
                  <a:lnTo>
                    <a:pt x="285601" y="492621"/>
                  </a:lnTo>
                  <a:lnTo>
                    <a:pt x="283368" y="494407"/>
                  </a:lnTo>
                  <a:lnTo>
                    <a:pt x="281136" y="492621"/>
                  </a:lnTo>
                  <a:lnTo>
                    <a:pt x="272653" y="487263"/>
                  </a:lnTo>
                  <a:lnTo>
                    <a:pt x="255240" y="478333"/>
                  </a:lnTo>
                  <a:lnTo>
                    <a:pt x="226218" y="465832"/>
                  </a:lnTo>
                  <a:lnTo>
                    <a:pt x="199167" y="446324"/>
                  </a:lnTo>
                  <a:lnTo>
                    <a:pt x="165258" y="421788"/>
                  </a:lnTo>
                  <a:lnTo>
                    <a:pt x="126777" y="391765"/>
                  </a:lnTo>
                  <a:lnTo>
                    <a:pt x="86010" y="355799"/>
                  </a:lnTo>
                  <a:lnTo>
                    <a:pt x="45243" y="313432"/>
                  </a:lnTo>
                  <a:lnTo>
                    <a:pt x="10120" y="243036"/>
                  </a:lnTo>
                  <a:lnTo>
                    <a:pt x="1041" y="201085"/>
                  </a:lnTo>
                  <a:lnTo>
                    <a:pt x="0" y="157460"/>
                  </a:lnTo>
                  <a:lnTo>
                    <a:pt x="8780" y="114281"/>
                  </a:lnTo>
                  <a:lnTo>
                    <a:pt x="29170" y="73669"/>
                  </a:lnTo>
                  <a:lnTo>
                    <a:pt x="62954" y="37746"/>
                  </a:lnTo>
                  <a:lnTo>
                    <a:pt x="111918" y="8632"/>
                  </a:lnTo>
                  <a:lnTo>
                    <a:pt x="172640" y="297"/>
                  </a:lnTo>
                  <a:lnTo>
                    <a:pt x="228451" y="12650"/>
                  </a:lnTo>
                  <a:lnTo>
                    <a:pt x="283368" y="56257"/>
                  </a:lnTo>
                  <a:close/>
                </a:path>
              </a:pathLst>
            </a:custGeom>
            <a:ln w="9524">
              <a:solidFill>
                <a:srgbClr val="F99A6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7" name="object 67"/>
          <p:cNvGrpSpPr/>
          <p:nvPr/>
        </p:nvGrpSpPr>
        <p:grpSpPr>
          <a:xfrm>
            <a:off x="7237812" y="1302300"/>
            <a:ext cx="577215" cy="504190"/>
            <a:chOff x="7237812" y="1302300"/>
            <a:chExt cx="577215" cy="504190"/>
          </a:xfrm>
        </p:grpSpPr>
        <p:sp>
          <p:nvSpPr>
            <p:cNvPr id="68" name="object 68"/>
            <p:cNvSpPr/>
            <p:nvPr/>
          </p:nvSpPr>
          <p:spPr>
            <a:xfrm>
              <a:off x="7242574" y="1307062"/>
              <a:ext cx="567690" cy="494665"/>
            </a:xfrm>
            <a:custGeom>
              <a:avLst/>
              <a:gdLst/>
              <a:ahLst/>
              <a:cxnLst/>
              <a:rect l="l" t="t" r="r" b="b"/>
              <a:pathLst>
                <a:path w="567690" h="494664">
                  <a:moveTo>
                    <a:pt x="520803" y="56257"/>
                  </a:moveTo>
                  <a:lnTo>
                    <a:pt x="283368" y="56257"/>
                  </a:lnTo>
                  <a:lnTo>
                    <a:pt x="298549" y="41076"/>
                  </a:lnTo>
                  <a:lnTo>
                    <a:pt x="340518" y="13394"/>
                  </a:lnTo>
                  <a:lnTo>
                    <a:pt x="403919" y="0"/>
                  </a:lnTo>
                  <a:lnTo>
                    <a:pt x="483393" y="27682"/>
                  </a:lnTo>
                  <a:lnTo>
                    <a:pt x="520803" y="56257"/>
                  </a:lnTo>
                  <a:close/>
                </a:path>
                <a:path w="567690" h="494664">
                  <a:moveTo>
                    <a:pt x="283368" y="494407"/>
                  </a:moveTo>
                  <a:lnTo>
                    <a:pt x="281136" y="492621"/>
                  </a:lnTo>
                  <a:lnTo>
                    <a:pt x="272653" y="487263"/>
                  </a:lnTo>
                  <a:lnTo>
                    <a:pt x="255240" y="478333"/>
                  </a:lnTo>
                  <a:lnTo>
                    <a:pt x="226218" y="465832"/>
                  </a:lnTo>
                  <a:lnTo>
                    <a:pt x="165258" y="421788"/>
                  </a:lnTo>
                  <a:lnTo>
                    <a:pt x="126777" y="391765"/>
                  </a:lnTo>
                  <a:lnTo>
                    <a:pt x="86010" y="355799"/>
                  </a:lnTo>
                  <a:lnTo>
                    <a:pt x="45243" y="313432"/>
                  </a:lnTo>
                  <a:lnTo>
                    <a:pt x="10120" y="243036"/>
                  </a:lnTo>
                  <a:lnTo>
                    <a:pt x="1041" y="201085"/>
                  </a:lnTo>
                  <a:lnTo>
                    <a:pt x="0" y="157460"/>
                  </a:lnTo>
                  <a:lnTo>
                    <a:pt x="8780" y="114281"/>
                  </a:lnTo>
                  <a:lnTo>
                    <a:pt x="29170" y="73669"/>
                  </a:lnTo>
                  <a:lnTo>
                    <a:pt x="62954" y="37746"/>
                  </a:lnTo>
                  <a:lnTo>
                    <a:pt x="111918" y="8632"/>
                  </a:lnTo>
                  <a:lnTo>
                    <a:pt x="172640" y="297"/>
                  </a:lnTo>
                  <a:lnTo>
                    <a:pt x="228451" y="12650"/>
                  </a:lnTo>
                  <a:lnTo>
                    <a:pt x="283368" y="56257"/>
                  </a:lnTo>
                  <a:lnTo>
                    <a:pt x="520803" y="56257"/>
                  </a:lnTo>
                  <a:lnTo>
                    <a:pt x="527019" y="61005"/>
                  </a:lnTo>
                  <a:lnTo>
                    <a:pt x="553651" y="101827"/>
                  </a:lnTo>
                  <a:lnTo>
                    <a:pt x="566119" y="147147"/>
                  </a:lnTo>
                  <a:lnTo>
                    <a:pt x="567258" y="193966"/>
                  </a:lnTo>
                  <a:lnTo>
                    <a:pt x="559899" y="239286"/>
                  </a:lnTo>
                  <a:lnTo>
                    <a:pt x="546875" y="280108"/>
                  </a:lnTo>
                  <a:lnTo>
                    <a:pt x="499319" y="347569"/>
                  </a:lnTo>
                  <a:lnTo>
                    <a:pt x="462591" y="380792"/>
                  </a:lnTo>
                  <a:lnTo>
                    <a:pt x="422662" y="412187"/>
                  </a:lnTo>
                  <a:lnTo>
                    <a:pt x="381361" y="440838"/>
                  </a:lnTo>
                  <a:lnTo>
                    <a:pt x="340518" y="465832"/>
                  </a:lnTo>
                  <a:lnTo>
                    <a:pt x="311497" y="478333"/>
                  </a:lnTo>
                  <a:lnTo>
                    <a:pt x="294084" y="487263"/>
                  </a:lnTo>
                  <a:lnTo>
                    <a:pt x="285601" y="492621"/>
                  </a:lnTo>
                  <a:lnTo>
                    <a:pt x="283368" y="494407"/>
                  </a:lnTo>
                  <a:close/>
                </a:path>
              </a:pathLst>
            </a:custGeom>
            <a:solidFill>
              <a:srgbClr val="F99A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7242574" y="1307062"/>
              <a:ext cx="567690" cy="494665"/>
            </a:xfrm>
            <a:custGeom>
              <a:avLst/>
              <a:gdLst/>
              <a:ahLst/>
              <a:cxnLst/>
              <a:rect l="l" t="t" r="r" b="b"/>
              <a:pathLst>
                <a:path w="567690" h="494664">
                  <a:moveTo>
                    <a:pt x="283368" y="56257"/>
                  </a:moveTo>
                  <a:lnTo>
                    <a:pt x="298549" y="41076"/>
                  </a:lnTo>
                  <a:lnTo>
                    <a:pt x="340518" y="13394"/>
                  </a:lnTo>
                  <a:lnTo>
                    <a:pt x="403919" y="0"/>
                  </a:lnTo>
                  <a:lnTo>
                    <a:pt x="483393" y="27682"/>
                  </a:lnTo>
                  <a:lnTo>
                    <a:pt x="527019" y="61005"/>
                  </a:lnTo>
                  <a:lnTo>
                    <a:pt x="553651" y="101827"/>
                  </a:lnTo>
                  <a:lnTo>
                    <a:pt x="566119" y="147147"/>
                  </a:lnTo>
                  <a:lnTo>
                    <a:pt x="567258" y="193966"/>
                  </a:lnTo>
                  <a:lnTo>
                    <a:pt x="559899" y="239286"/>
                  </a:lnTo>
                  <a:lnTo>
                    <a:pt x="546875" y="280108"/>
                  </a:lnTo>
                  <a:lnTo>
                    <a:pt x="499319" y="347569"/>
                  </a:lnTo>
                  <a:lnTo>
                    <a:pt x="462591" y="380792"/>
                  </a:lnTo>
                  <a:lnTo>
                    <a:pt x="422662" y="412187"/>
                  </a:lnTo>
                  <a:lnTo>
                    <a:pt x="381361" y="440838"/>
                  </a:lnTo>
                  <a:lnTo>
                    <a:pt x="340518" y="465832"/>
                  </a:lnTo>
                  <a:lnTo>
                    <a:pt x="311497" y="478333"/>
                  </a:lnTo>
                  <a:lnTo>
                    <a:pt x="294084" y="487263"/>
                  </a:lnTo>
                  <a:lnTo>
                    <a:pt x="285601" y="492621"/>
                  </a:lnTo>
                  <a:lnTo>
                    <a:pt x="283368" y="494407"/>
                  </a:lnTo>
                  <a:lnTo>
                    <a:pt x="281136" y="492621"/>
                  </a:lnTo>
                  <a:lnTo>
                    <a:pt x="272653" y="487263"/>
                  </a:lnTo>
                  <a:lnTo>
                    <a:pt x="255240" y="478333"/>
                  </a:lnTo>
                  <a:lnTo>
                    <a:pt x="226218" y="465832"/>
                  </a:lnTo>
                  <a:lnTo>
                    <a:pt x="199167" y="446324"/>
                  </a:lnTo>
                  <a:lnTo>
                    <a:pt x="165258" y="421788"/>
                  </a:lnTo>
                  <a:lnTo>
                    <a:pt x="126777" y="391765"/>
                  </a:lnTo>
                  <a:lnTo>
                    <a:pt x="86010" y="355799"/>
                  </a:lnTo>
                  <a:lnTo>
                    <a:pt x="45243" y="313432"/>
                  </a:lnTo>
                  <a:lnTo>
                    <a:pt x="10120" y="243036"/>
                  </a:lnTo>
                  <a:lnTo>
                    <a:pt x="1041" y="201085"/>
                  </a:lnTo>
                  <a:lnTo>
                    <a:pt x="0" y="157460"/>
                  </a:lnTo>
                  <a:lnTo>
                    <a:pt x="8780" y="114281"/>
                  </a:lnTo>
                  <a:lnTo>
                    <a:pt x="29170" y="73669"/>
                  </a:lnTo>
                  <a:lnTo>
                    <a:pt x="62954" y="37746"/>
                  </a:lnTo>
                  <a:lnTo>
                    <a:pt x="111918" y="8632"/>
                  </a:lnTo>
                  <a:lnTo>
                    <a:pt x="172640" y="297"/>
                  </a:lnTo>
                  <a:lnTo>
                    <a:pt x="228451" y="12650"/>
                  </a:lnTo>
                  <a:lnTo>
                    <a:pt x="283368" y="56257"/>
                  </a:lnTo>
                  <a:close/>
                </a:path>
              </a:pathLst>
            </a:custGeom>
            <a:ln w="9524">
              <a:solidFill>
                <a:srgbClr val="F99A6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0" name="object 70"/>
          <p:cNvGrpSpPr/>
          <p:nvPr/>
        </p:nvGrpSpPr>
        <p:grpSpPr>
          <a:xfrm>
            <a:off x="7988052" y="1302300"/>
            <a:ext cx="577215" cy="504190"/>
            <a:chOff x="7988052" y="1302300"/>
            <a:chExt cx="577215" cy="504190"/>
          </a:xfrm>
        </p:grpSpPr>
        <p:sp>
          <p:nvSpPr>
            <p:cNvPr id="71" name="object 71"/>
            <p:cNvSpPr/>
            <p:nvPr/>
          </p:nvSpPr>
          <p:spPr>
            <a:xfrm>
              <a:off x="7992815" y="1307062"/>
              <a:ext cx="567690" cy="494665"/>
            </a:xfrm>
            <a:custGeom>
              <a:avLst/>
              <a:gdLst/>
              <a:ahLst/>
              <a:cxnLst/>
              <a:rect l="l" t="t" r="r" b="b"/>
              <a:pathLst>
                <a:path w="567690" h="494664">
                  <a:moveTo>
                    <a:pt x="520803" y="56257"/>
                  </a:moveTo>
                  <a:lnTo>
                    <a:pt x="283368" y="56257"/>
                  </a:lnTo>
                  <a:lnTo>
                    <a:pt x="298549" y="41076"/>
                  </a:lnTo>
                  <a:lnTo>
                    <a:pt x="340518" y="13394"/>
                  </a:lnTo>
                  <a:lnTo>
                    <a:pt x="403919" y="0"/>
                  </a:lnTo>
                  <a:lnTo>
                    <a:pt x="483393" y="27682"/>
                  </a:lnTo>
                  <a:lnTo>
                    <a:pt x="520803" y="56257"/>
                  </a:lnTo>
                  <a:close/>
                </a:path>
                <a:path w="567690" h="494664">
                  <a:moveTo>
                    <a:pt x="283368" y="494407"/>
                  </a:moveTo>
                  <a:lnTo>
                    <a:pt x="281136" y="492621"/>
                  </a:lnTo>
                  <a:lnTo>
                    <a:pt x="272653" y="487263"/>
                  </a:lnTo>
                  <a:lnTo>
                    <a:pt x="255240" y="478333"/>
                  </a:lnTo>
                  <a:lnTo>
                    <a:pt x="226218" y="465832"/>
                  </a:lnTo>
                  <a:lnTo>
                    <a:pt x="165258" y="421788"/>
                  </a:lnTo>
                  <a:lnTo>
                    <a:pt x="126777" y="391765"/>
                  </a:lnTo>
                  <a:lnTo>
                    <a:pt x="86010" y="355799"/>
                  </a:lnTo>
                  <a:lnTo>
                    <a:pt x="45243" y="313432"/>
                  </a:lnTo>
                  <a:lnTo>
                    <a:pt x="10120" y="243036"/>
                  </a:lnTo>
                  <a:lnTo>
                    <a:pt x="1041" y="201085"/>
                  </a:lnTo>
                  <a:lnTo>
                    <a:pt x="0" y="157460"/>
                  </a:lnTo>
                  <a:lnTo>
                    <a:pt x="8780" y="114281"/>
                  </a:lnTo>
                  <a:lnTo>
                    <a:pt x="29170" y="73669"/>
                  </a:lnTo>
                  <a:lnTo>
                    <a:pt x="62954" y="37746"/>
                  </a:lnTo>
                  <a:lnTo>
                    <a:pt x="111918" y="8632"/>
                  </a:lnTo>
                  <a:lnTo>
                    <a:pt x="172640" y="297"/>
                  </a:lnTo>
                  <a:lnTo>
                    <a:pt x="228451" y="12650"/>
                  </a:lnTo>
                  <a:lnTo>
                    <a:pt x="283368" y="56257"/>
                  </a:lnTo>
                  <a:lnTo>
                    <a:pt x="520803" y="56257"/>
                  </a:lnTo>
                  <a:lnTo>
                    <a:pt x="527019" y="61005"/>
                  </a:lnTo>
                  <a:lnTo>
                    <a:pt x="553651" y="101827"/>
                  </a:lnTo>
                  <a:lnTo>
                    <a:pt x="566119" y="147147"/>
                  </a:lnTo>
                  <a:lnTo>
                    <a:pt x="567258" y="193966"/>
                  </a:lnTo>
                  <a:lnTo>
                    <a:pt x="559899" y="239286"/>
                  </a:lnTo>
                  <a:lnTo>
                    <a:pt x="546875" y="280108"/>
                  </a:lnTo>
                  <a:lnTo>
                    <a:pt x="499319" y="347569"/>
                  </a:lnTo>
                  <a:lnTo>
                    <a:pt x="462591" y="380792"/>
                  </a:lnTo>
                  <a:lnTo>
                    <a:pt x="422662" y="412187"/>
                  </a:lnTo>
                  <a:lnTo>
                    <a:pt x="381361" y="440838"/>
                  </a:lnTo>
                  <a:lnTo>
                    <a:pt x="340518" y="465832"/>
                  </a:lnTo>
                  <a:lnTo>
                    <a:pt x="311497" y="478333"/>
                  </a:lnTo>
                  <a:lnTo>
                    <a:pt x="294084" y="487263"/>
                  </a:lnTo>
                  <a:lnTo>
                    <a:pt x="285601" y="492621"/>
                  </a:lnTo>
                  <a:lnTo>
                    <a:pt x="283368" y="494407"/>
                  </a:lnTo>
                  <a:close/>
                </a:path>
              </a:pathLst>
            </a:custGeom>
            <a:solidFill>
              <a:srgbClr val="F99A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7992815" y="1307062"/>
              <a:ext cx="567690" cy="494665"/>
            </a:xfrm>
            <a:custGeom>
              <a:avLst/>
              <a:gdLst/>
              <a:ahLst/>
              <a:cxnLst/>
              <a:rect l="l" t="t" r="r" b="b"/>
              <a:pathLst>
                <a:path w="567690" h="494664">
                  <a:moveTo>
                    <a:pt x="283368" y="56257"/>
                  </a:moveTo>
                  <a:lnTo>
                    <a:pt x="298549" y="41076"/>
                  </a:lnTo>
                  <a:lnTo>
                    <a:pt x="340518" y="13394"/>
                  </a:lnTo>
                  <a:lnTo>
                    <a:pt x="403919" y="0"/>
                  </a:lnTo>
                  <a:lnTo>
                    <a:pt x="483393" y="27682"/>
                  </a:lnTo>
                  <a:lnTo>
                    <a:pt x="527019" y="61005"/>
                  </a:lnTo>
                  <a:lnTo>
                    <a:pt x="553651" y="101827"/>
                  </a:lnTo>
                  <a:lnTo>
                    <a:pt x="566119" y="147147"/>
                  </a:lnTo>
                  <a:lnTo>
                    <a:pt x="567258" y="193966"/>
                  </a:lnTo>
                  <a:lnTo>
                    <a:pt x="559899" y="239286"/>
                  </a:lnTo>
                  <a:lnTo>
                    <a:pt x="546875" y="280108"/>
                  </a:lnTo>
                  <a:lnTo>
                    <a:pt x="499319" y="347569"/>
                  </a:lnTo>
                  <a:lnTo>
                    <a:pt x="462591" y="380792"/>
                  </a:lnTo>
                  <a:lnTo>
                    <a:pt x="422662" y="412187"/>
                  </a:lnTo>
                  <a:lnTo>
                    <a:pt x="381361" y="440838"/>
                  </a:lnTo>
                  <a:lnTo>
                    <a:pt x="340518" y="465832"/>
                  </a:lnTo>
                  <a:lnTo>
                    <a:pt x="311497" y="478333"/>
                  </a:lnTo>
                  <a:lnTo>
                    <a:pt x="294084" y="487263"/>
                  </a:lnTo>
                  <a:lnTo>
                    <a:pt x="285601" y="492621"/>
                  </a:lnTo>
                  <a:lnTo>
                    <a:pt x="283368" y="494407"/>
                  </a:lnTo>
                  <a:lnTo>
                    <a:pt x="281136" y="492621"/>
                  </a:lnTo>
                  <a:lnTo>
                    <a:pt x="272653" y="487263"/>
                  </a:lnTo>
                  <a:lnTo>
                    <a:pt x="255240" y="478333"/>
                  </a:lnTo>
                  <a:lnTo>
                    <a:pt x="226218" y="465832"/>
                  </a:lnTo>
                  <a:lnTo>
                    <a:pt x="199167" y="446324"/>
                  </a:lnTo>
                  <a:lnTo>
                    <a:pt x="165258" y="421788"/>
                  </a:lnTo>
                  <a:lnTo>
                    <a:pt x="126777" y="391765"/>
                  </a:lnTo>
                  <a:lnTo>
                    <a:pt x="86010" y="355799"/>
                  </a:lnTo>
                  <a:lnTo>
                    <a:pt x="45243" y="313432"/>
                  </a:lnTo>
                  <a:lnTo>
                    <a:pt x="10120" y="243036"/>
                  </a:lnTo>
                  <a:lnTo>
                    <a:pt x="1041" y="201085"/>
                  </a:lnTo>
                  <a:lnTo>
                    <a:pt x="0" y="157460"/>
                  </a:lnTo>
                  <a:lnTo>
                    <a:pt x="8780" y="114281"/>
                  </a:lnTo>
                  <a:lnTo>
                    <a:pt x="29170" y="73669"/>
                  </a:lnTo>
                  <a:lnTo>
                    <a:pt x="62954" y="37746"/>
                  </a:lnTo>
                  <a:lnTo>
                    <a:pt x="111918" y="8632"/>
                  </a:lnTo>
                  <a:lnTo>
                    <a:pt x="172640" y="297"/>
                  </a:lnTo>
                  <a:lnTo>
                    <a:pt x="228451" y="12650"/>
                  </a:lnTo>
                  <a:lnTo>
                    <a:pt x="283368" y="56257"/>
                  </a:lnTo>
                  <a:close/>
                </a:path>
              </a:pathLst>
            </a:custGeom>
            <a:ln w="9524">
              <a:solidFill>
                <a:srgbClr val="F99A6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3" name="object 73"/>
          <p:cNvGrpSpPr/>
          <p:nvPr/>
        </p:nvGrpSpPr>
        <p:grpSpPr>
          <a:xfrm>
            <a:off x="8738647" y="1302300"/>
            <a:ext cx="577215" cy="504190"/>
            <a:chOff x="8738647" y="1302300"/>
            <a:chExt cx="577215" cy="504190"/>
          </a:xfrm>
        </p:grpSpPr>
        <p:sp>
          <p:nvSpPr>
            <p:cNvPr id="74" name="object 74"/>
            <p:cNvSpPr/>
            <p:nvPr/>
          </p:nvSpPr>
          <p:spPr>
            <a:xfrm>
              <a:off x="8743410" y="1307062"/>
              <a:ext cx="567690" cy="494665"/>
            </a:xfrm>
            <a:custGeom>
              <a:avLst/>
              <a:gdLst/>
              <a:ahLst/>
              <a:cxnLst/>
              <a:rect l="l" t="t" r="r" b="b"/>
              <a:pathLst>
                <a:path w="567690" h="494664">
                  <a:moveTo>
                    <a:pt x="520803" y="56257"/>
                  </a:moveTo>
                  <a:lnTo>
                    <a:pt x="283368" y="56257"/>
                  </a:lnTo>
                  <a:lnTo>
                    <a:pt x="298549" y="41076"/>
                  </a:lnTo>
                  <a:lnTo>
                    <a:pt x="340518" y="13394"/>
                  </a:lnTo>
                  <a:lnTo>
                    <a:pt x="403919" y="0"/>
                  </a:lnTo>
                  <a:lnTo>
                    <a:pt x="483393" y="27682"/>
                  </a:lnTo>
                  <a:lnTo>
                    <a:pt x="520803" y="56257"/>
                  </a:lnTo>
                  <a:close/>
                </a:path>
                <a:path w="567690" h="494664">
                  <a:moveTo>
                    <a:pt x="283368" y="494407"/>
                  </a:moveTo>
                  <a:lnTo>
                    <a:pt x="281136" y="492621"/>
                  </a:lnTo>
                  <a:lnTo>
                    <a:pt x="272653" y="487263"/>
                  </a:lnTo>
                  <a:lnTo>
                    <a:pt x="255240" y="478333"/>
                  </a:lnTo>
                  <a:lnTo>
                    <a:pt x="226218" y="465832"/>
                  </a:lnTo>
                  <a:lnTo>
                    <a:pt x="165258" y="421788"/>
                  </a:lnTo>
                  <a:lnTo>
                    <a:pt x="126777" y="391765"/>
                  </a:lnTo>
                  <a:lnTo>
                    <a:pt x="86010" y="355799"/>
                  </a:lnTo>
                  <a:lnTo>
                    <a:pt x="45243" y="313432"/>
                  </a:lnTo>
                  <a:lnTo>
                    <a:pt x="10120" y="243036"/>
                  </a:lnTo>
                  <a:lnTo>
                    <a:pt x="1041" y="201085"/>
                  </a:lnTo>
                  <a:lnTo>
                    <a:pt x="0" y="157460"/>
                  </a:lnTo>
                  <a:lnTo>
                    <a:pt x="8780" y="114281"/>
                  </a:lnTo>
                  <a:lnTo>
                    <a:pt x="29170" y="73669"/>
                  </a:lnTo>
                  <a:lnTo>
                    <a:pt x="62954" y="37746"/>
                  </a:lnTo>
                  <a:lnTo>
                    <a:pt x="111918" y="8632"/>
                  </a:lnTo>
                  <a:lnTo>
                    <a:pt x="172640" y="297"/>
                  </a:lnTo>
                  <a:lnTo>
                    <a:pt x="228451" y="12650"/>
                  </a:lnTo>
                  <a:lnTo>
                    <a:pt x="283368" y="56257"/>
                  </a:lnTo>
                  <a:lnTo>
                    <a:pt x="520803" y="56257"/>
                  </a:lnTo>
                  <a:lnTo>
                    <a:pt x="527019" y="61005"/>
                  </a:lnTo>
                  <a:lnTo>
                    <a:pt x="553651" y="101827"/>
                  </a:lnTo>
                  <a:lnTo>
                    <a:pt x="566119" y="147147"/>
                  </a:lnTo>
                  <a:lnTo>
                    <a:pt x="567258" y="193966"/>
                  </a:lnTo>
                  <a:lnTo>
                    <a:pt x="559899" y="239286"/>
                  </a:lnTo>
                  <a:lnTo>
                    <a:pt x="546875" y="280108"/>
                  </a:lnTo>
                  <a:lnTo>
                    <a:pt x="499319" y="347569"/>
                  </a:lnTo>
                  <a:lnTo>
                    <a:pt x="462591" y="380792"/>
                  </a:lnTo>
                  <a:lnTo>
                    <a:pt x="422662" y="412187"/>
                  </a:lnTo>
                  <a:lnTo>
                    <a:pt x="381361" y="440838"/>
                  </a:lnTo>
                  <a:lnTo>
                    <a:pt x="340518" y="465832"/>
                  </a:lnTo>
                  <a:lnTo>
                    <a:pt x="311497" y="478333"/>
                  </a:lnTo>
                  <a:lnTo>
                    <a:pt x="294084" y="487263"/>
                  </a:lnTo>
                  <a:lnTo>
                    <a:pt x="285601" y="492621"/>
                  </a:lnTo>
                  <a:lnTo>
                    <a:pt x="283368" y="494407"/>
                  </a:lnTo>
                  <a:close/>
                </a:path>
              </a:pathLst>
            </a:custGeom>
            <a:solidFill>
              <a:srgbClr val="F99A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8743410" y="1307062"/>
              <a:ext cx="567690" cy="494665"/>
            </a:xfrm>
            <a:custGeom>
              <a:avLst/>
              <a:gdLst/>
              <a:ahLst/>
              <a:cxnLst/>
              <a:rect l="l" t="t" r="r" b="b"/>
              <a:pathLst>
                <a:path w="567690" h="494664">
                  <a:moveTo>
                    <a:pt x="283368" y="56257"/>
                  </a:moveTo>
                  <a:lnTo>
                    <a:pt x="298549" y="41076"/>
                  </a:lnTo>
                  <a:lnTo>
                    <a:pt x="340518" y="13394"/>
                  </a:lnTo>
                  <a:lnTo>
                    <a:pt x="403919" y="0"/>
                  </a:lnTo>
                  <a:lnTo>
                    <a:pt x="483393" y="27682"/>
                  </a:lnTo>
                  <a:lnTo>
                    <a:pt x="527019" y="61005"/>
                  </a:lnTo>
                  <a:lnTo>
                    <a:pt x="553651" y="101827"/>
                  </a:lnTo>
                  <a:lnTo>
                    <a:pt x="566119" y="147147"/>
                  </a:lnTo>
                  <a:lnTo>
                    <a:pt x="567258" y="193966"/>
                  </a:lnTo>
                  <a:lnTo>
                    <a:pt x="559899" y="239286"/>
                  </a:lnTo>
                  <a:lnTo>
                    <a:pt x="546875" y="280108"/>
                  </a:lnTo>
                  <a:lnTo>
                    <a:pt x="499319" y="347569"/>
                  </a:lnTo>
                  <a:lnTo>
                    <a:pt x="462591" y="380792"/>
                  </a:lnTo>
                  <a:lnTo>
                    <a:pt x="422662" y="412187"/>
                  </a:lnTo>
                  <a:lnTo>
                    <a:pt x="381361" y="440838"/>
                  </a:lnTo>
                  <a:lnTo>
                    <a:pt x="340518" y="465832"/>
                  </a:lnTo>
                  <a:lnTo>
                    <a:pt x="311497" y="478333"/>
                  </a:lnTo>
                  <a:lnTo>
                    <a:pt x="294084" y="487263"/>
                  </a:lnTo>
                  <a:lnTo>
                    <a:pt x="285601" y="492621"/>
                  </a:lnTo>
                  <a:lnTo>
                    <a:pt x="283368" y="494407"/>
                  </a:lnTo>
                  <a:lnTo>
                    <a:pt x="281136" y="492621"/>
                  </a:lnTo>
                  <a:lnTo>
                    <a:pt x="272653" y="487263"/>
                  </a:lnTo>
                  <a:lnTo>
                    <a:pt x="255240" y="478333"/>
                  </a:lnTo>
                  <a:lnTo>
                    <a:pt x="226218" y="465832"/>
                  </a:lnTo>
                  <a:lnTo>
                    <a:pt x="199167" y="446324"/>
                  </a:lnTo>
                  <a:lnTo>
                    <a:pt x="165258" y="421788"/>
                  </a:lnTo>
                  <a:lnTo>
                    <a:pt x="126777" y="391765"/>
                  </a:lnTo>
                  <a:lnTo>
                    <a:pt x="86010" y="355799"/>
                  </a:lnTo>
                  <a:lnTo>
                    <a:pt x="45243" y="313432"/>
                  </a:lnTo>
                  <a:lnTo>
                    <a:pt x="10120" y="243036"/>
                  </a:lnTo>
                  <a:lnTo>
                    <a:pt x="1041" y="201085"/>
                  </a:lnTo>
                  <a:lnTo>
                    <a:pt x="0" y="157460"/>
                  </a:lnTo>
                  <a:lnTo>
                    <a:pt x="8780" y="114281"/>
                  </a:lnTo>
                  <a:lnTo>
                    <a:pt x="29170" y="73669"/>
                  </a:lnTo>
                  <a:lnTo>
                    <a:pt x="62954" y="37746"/>
                  </a:lnTo>
                  <a:lnTo>
                    <a:pt x="111918" y="8632"/>
                  </a:lnTo>
                  <a:lnTo>
                    <a:pt x="172640" y="297"/>
                  </a:lnTo>
                  <a:lnTo>
                    <a:pt x="228451" y="12650"/>
                  </a:lnTo>
                  <a:lnTo>
                    <a:pt x="283368" y="56257"/>
                  </a:lnTo>
                  <a:close/>
                </a:path>
              </a:pathLst>
            </a:custGeom>
            <a:ln w="9524">
              <a:solidFill>
                <a:srgbClr val="F99A6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6" name="object 76"/>
          <p:cNvGrpSpPr/>
          <p:nvPr/>
        </p:nvGrpSpPr>
        <p:grpSpPr>
          <a:xfrm>
            <a:off x="6111576" y="1886589"/>
            <a:ext cx="577215" cy="504190"/>
            <a:chOff x="6111576" y="1886589"/>
            <a:chExt cx="577215" cy="504190"/>
          </a:xfrm>
        </p:grpSpPr>
        <p:sp>
          <p:nvSpPr>
            <p:cNvPr id="77" name="object 77"/>
            <p:cNvSpPr/>
            <p:nvPr/>
          </p:nvSpPr>
          <p:spPr>
            <a:xfrm>
              <a:off x="6116339" y="1891351"/>
              <a:ext cx="567690" cy="494665"/>
            </a:xfrm>
            <a:custGeom>
              <a:avLst/>
              <a:gdLst/>
              <a:ahLst/>
              <a:cxnLst/>
              <a:rect l="l" t="t" r="r" b="b"/>
              <a:pathLst>
                <a:path w="567690" h="494664">
                  <a:moveTo>
                    <a:pt x="520803" y="56257"/>
                  </a:moveTo>
                  <a:lnTo>
                    <a:pt x="283368" y="56257"/>
                  </a:lnTo>
                  <a:lnTo>
                    <a:pt x="298549" y="41076"/>
                  </a:lnTo>
                  <a:lnTo>
                    <a:pt x="340518" y="13394"/>
                  </a:lnTo>
                  <a:lnTo>
                    <a:pt x="403919" y="0"/>
                  </a:lnTo>
                  <a:lnTo>
                    <a:pt x="483393" y="27682"/>
                  </a:lnTo>
                  <a:lnTo>
                    <a:pt x="520803" y="56257"/>
                  </a:lnTo>
                  <a:close/>
                </a:path>
                <a:path w="567690" h="494664">
                  <a:moveTo>
                    <a:pt x="283368" y="494407"/>
                  </a:moveTo>
                  <a:lnTo>
                    <a:pt x="281136" y="492621"/>
                  </a:lnTo>
                  <a:lnTo>
                    <a:pt x="272653" y="487263"/>
                  </a:lnTo>
                  <a:lnTo>
                    <a:pt x="255240" y="478333"/>
                  </a:lnTo>
                  <a:lnTo>
                    <a:pt x="226218" y="465832"/>
                  </a:lnTo>
                  <a:lnTo>
                    <a:pt x="165258" y="421788"/>
                  </a:lnTo>
                  <a:lnTo>
                    <a:pt x="126777" y="391765"/>
                  </a:lnTo>
                  <a:lnTo>
                    <a:pt x="86010" y="355799"/>
                  </a:lnTo>
                  <a:lnTo>
                    <a:pt x="45243" y="313432"/>
                  </a:lnTo>
                  <a:lnTo>
                    <a:pt x="10120" y="243036"/>
                  </a:lnTo>
                  <a:lnTo>
                    <a:pt x="1041" y="201085"/>
                  </a:lnTo>
                  <a:lnTo>
                    <a:pt x="0" y="157460"/>
                  </a:lnTo>
                  <a:lnTo>
                    <a:pt x="8780" y="114281"/>
                  </a:lnTo>
                  <a:lnTo>
                    <a:pt x="29170" y="73669"/>
                  </a:lnTo>
                  <a:lnTo>
                    <a:pt x="62954" y="37746"/>
                  </a:lnTo>
                  <a:lnTo>
                    <a:pt x="111918" y="8632"/>
                  </a:lnTo>
                  <a:lnTo>
                    <a:pt x="172640" y="297"/>
                  </a:lnTo>
                  <a:lnTo>
                    <a:pt x="228451" y="12650"/>
                  </a:lnTo>
                  <a:lnTo>
                    <a:pt x="283368" y="56257"/>
                  </a:lnTo>
                  <a:lnTo>
                    <a:pt x="520803" y="56257"/>
                  </a:lnTo>
                  <a:lnTo>
                    <a:pt x="527019" y="61005"/>
                  </a:lnTo>
                  <a:lnTo>
                    <a:pt x="553651" y="101827"/>
                  </a:lnTo>
                  <a:lnTo>
                    <a:pt x="566119" y="147147"/>
                  </a:lnTo>
                  <a:lnTo>
                    <a:pt x="567258" y="193966"/>
                  </a:lnTo>
                  <a:lnTo>
                    <a:pt x="559899" y="239286"/>
                  </a:lnTo>
                  <a:lnTo>
                    <a:pt x="546875" y="280108"/>
                  </a:lnTo>
                  <a:lnTo>
                    <a:pt x="499319" y="347569"/>
                  </a:lnTo>
                  <a:lnTo>
                    <a:pt x="462591" y="380792"/>
                  </a:lnTo>
                  <a:lnTo>
                    <a:pt x="422662" y="412187"/>
                  </a:lnTo>
                  <a:lnTo>
                    <a:pt x="381361" y="440838"/>
                  </a:lnTo>
                  <a:lnTo>
                    <a:pt x="340518" y="465832"/>
                  </a:lnTo>
                  <a:lnTo>
                    <a:pt x="311497" y="478333"/>
                  </a:lnTo>
                  <a:lnTo>
                    <a:pt x="294084" y="487263"/>
                  </a:lnTo>
                  <a:lnTo>
                    <a:pt x="285601" y="492621"/>
                  </a:lnTo>
                  <a:lnTo>
                    <a:pt x="283368" y="494407"/>
                  </a:lnTo>
                  <a:close/>
                </a:path>
              </a:pathLst>
            </a:custGeom>
            <a:solidFill>
              <a:srgbClr val="F99A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6116339" y="1891351"/>
              <a:ext cx="567690" cy="494665"/>
            </a:xfrm>
            <a:custGeom>
              <a:avLst/>
              <a:gdLst/>
              <a:ahLst/>
              <a:cxnLst/>
              <a:rect l="l" t="t" r="r" b="b"/>
              <a:pathLst>
                <a:path w="567690" h="494664">
                  <a:moveTo>
                    <a:pt x="283368" y="56257"/>
                  </a:moveTo>
                  <a:lnTo>
                    <a:pt x="298549" y="41076"/>
                  </a:lnTo>
                  <a:lnTo>
                    <a:pt x="340518" y="13394"/>
                  </a:lnTo>
                  <a:lnTo>
                    <a:pt x="403919" y="0"/>
                  </a:lnTo>
                  <a:lnTo>
                    <a:pt x="483393" y="27682"/>
                  </a:lnTo>
                  <a:lnTo>
                    <a:pt x="527019" y="61005"/>
                  </a:lnTo>
                  <a:lnTo>
                    <a:pt x="553651" y="101827"/>
                  </a:lnTo>
                  <a:lnTo>
                    <a:pt x="566119" y="147147"/>
                  </a:lnTo>
                  <a:lnTo>
                    <a:pt x="567258" y="193966"/>
                  </a:lnTo>
                  <a:lnTo>
                    <a:pt x="559899" y="239286"/>
                  </a:lnTo>
                  <a:lnTo>
                    <a:pt x="546875" y="280108"/>
                  </a:lnTo>
                  <a:lnTo>
                    <a:pt x="499319" y="347569"/>
                  </a:lnTo>
                  <a:lnTo>
                    <a:pt x="462591" y="380792"/>
                  </a:lnTo>
                  <a:lnTo>
                    <a:pt x="422662" y="412187"/>
                  </a:lnTo>
                  <a:lnTo>
                    <a:pt x="381361" y="440838"/>
                  </a:lnTo>
                  <a:lnTo>
                    <a:pt x="340518" y="465832"/>
                  </a:lnTo>
                  <a:lnTo>
                    <a:pt x="311497" y="478333"/>
                  </a:lnTo>
                  <a:lnTo>
                    <a:pt x="294084" y="487263"/>
                  </a:lnTo>
                  <a:lnTo>
                    <a:pt x="285601" y="492621"/>
                  </a:lnTo>
                  <a:lnTo>
                    <a:pt x="283368" y="494407"/>
                  </a:lnTo>
                  <a:lnTo>
                    <a:pt x="281136" y="492621"/>
                  </a:lnTo>
                  <a:lnTo>
                    <a:pt x="272653" y="487263"/>
                  </a:lnTo>
                  <a:lnTo>
                    <a:pt x="255240" y="478333"/>
                  </a:lnTo>
                  <a:lnTo>
                    <a:pt x="226218" y="465832"/>
                  </a:lnTo>
                  <a:lnTo>
                    <a:pt x="199167" y="446324"/>
                  </a:lnTo>
                  <a:lnTo>
                    <a:pt x="165258" y="421788"/>
                  </a:lnTo>
                  <a:lnTo>
                    <a:pt x="126777" y="391765"/>
                  </a:lnTo>
                  <a:lnTo>
                    <a:pt x="86010" y="355799"/>
                  </a:lnTo>
                  <a:lnTo>
                    <a:pt x="45243" y="313432"/>
                  </a:lnTo>
                  <a:lnTo>
                    <a:pt x="10120" y="243036"/>
                  </a:lnTo>
                  <a:lnTo>
                    <a:pt x="1041" y="201085"/>
                  </a:lnTo>
                  <a:lnTo>
                    <a:pt x="0" y="157460"/>
                  </a:lnTo>
                  <a:lnTo>
                    <a:pt x="8780" y="114281"/>
                  </a:lnTo>
                  <a:lnTo>
                    <a:pt x="29170" y="73669"/>
                  </a:lnTo>
                  <a:lnTo>
                    <a:pt x="62954" y="37746"/>
                  </a:lnTo>
                  <a:lnTo>
                    <a:pt x="111918" y="8632"/>
                  </a:lnTo>
                  <a:lnTo>
                    <a:pt x="172640" y="297"/>
                  </a:lnTo>
                  <a:lnTo>
                    <a:pt x="228451" y="12650"/>
                  </a:lnTo>
                  <a:lnTo>
                    <a:pt x="283368" y="56257"/>
                  </a:lnTo>
                  <a:close/>
                </a:path>
              </a:pathLst>
            </a:custGeom>
            <a:ln w="9525">
              <a:solidFill>
                <a:srgbClr val="F99A6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9" name="object 79"/>
          <p:cNvGrpSpPr/>
          <p:nvPr/>
        </p:nvGrpSpPr>
        <p:grpSpPr>
          <a:xfrm>
            <a:off x="6862171" y="1886589"/>
            <a:ext cx="577215" cy="504190"/>
            <a:chOff x="6862171" y="1886589"/>
            <a:chExt cx="577215" cy="504190"/>
          </a:xfrm>
        </p:grpSpPr>
        <p:sp>
          <p:nvSpPr>
            <p:cNvPr id="80" name="object 80"/>
            <p:cNvSpPr/>
            <p:nvPr/>
          </p:nvSpPr>
          <p:spPr>
            <a:xfrm>
              <a:off x="6866934" y="1891351"/>
              <a:ext cx="567690" cy="494665"/>
            </a:xfrm>
            <a:custGeom>
              <a:avLst/>
              <a:gdLst/>
              <a:ahLst/>
              <a:cxnLst/>
              <a:rect l="l" t="t" r="r" b="b"/>
              <a:pathLst>
                <a:path w="567690" h="494664">
                  <a:moveTo>
                    <a:pt x="520803" y="56257"/>
                  </a:moveTo>
                  <a:lnTo>
                    <a:pt x="283368" y="56257"/>
                  </a:lnTo>
                  <a:lnTo>
                    <a:pt x="298549" y="41076"/>
                  </a:lnTo>
                  <a:lnTo>
                    <a:pt x="340518" y="13394"/>
                  </a:lnTo>
                  <a:lnTo>
                    <a:pt x="403919" y="0"/>
                  </a:lnTo>
                  <a:lnTo>
                    <a:pt x="483393" y="27682"/>
                  </a:lnTo>
                  <a:lnTo>
                    <a:pt x="520803" y="56257"/>
                  </a:lnTo>
                  <a:close/>
                </a:path>
                <a:path w="567690" h="494664">
                  <a:moveTo>
                    <a:pt x="283368" y="494407"/>
                  </a:moveTo>
                  <a:lnTo>
                    <a:pt x="281136" y="492621"/>
                  </a:lnTo>
                  <a:lnTo>
                    <a:pt x="272653" y="487263"/>
                  </a:lnTo>
                  <a:lnTo>
                    <a:pt x="255240" y="478333"/>
                  </a:lnTo>
                  <a:lnTo>
                    <a:pt x="226218" y="465832"/>
                  </a:lnTo>
                  <a:lnTo>
                    <a:pt x="165258" y="421788"/>
                  </a:lnTo>
                  <a:lnTo>
                    <a:pt x="126777" y="391765"/>
                  </a:lnTo>
                  <a:lnTo>
                    <a:pt x="86010" y="355799"/>
                  </a:lnTo>
                  <a:lnTo>
                    <a:pt x="45243" y="313432"/>
                  </a:lnTo>
                  <a:lnTo>
                    <a:pt x="10120" y="243036"/>
                  </a:lnTo>
                  <a:lnTo>
                    <a:pt x="1041" y="201085"/>
                  </a:lnTo>
                  <a:lnTo>
                    <a:pt x="0" y="157460"/>
                  </a:lnTo>
                  <a:lnTo>
                    <a:pt x="8780" y="114281"/>
                  </a:lnTo>
                  <a:lnTo>
                    <a:pt x="29170" y="73669"/>
                  </a:lnTo>
                  <a:lnTo>
                    <a:pt x="62954" y="37746"/>
                  </a:lnTo>
                  <a:lnTo>
                    <a:pt x="111918" y="8632"/>
                  </a:lnTo>
                  <a:lnTo>
                    <a:pt x="172640" y="297"/>
                  </a:lnTo>
                  <a:lnTo>
                    <a:pt x="228451" y="12650"/>
                  </a:lnTo>
                  <a:lnTo>
                    <a:pt x="283368" y="56257"/>
                  </a:lnTo>
                  <a:lnTo>
                    <a:pt x="520803" y="56257"/>
                  </a:lnTo>
                  <a:lnTo>
                    <a:pt x="527019" y="61005"/>
                  </a:lnTo>
                  <a:lnTo>
                    <a:pt x="553651" y="101827"/>
                  </a:lnTo>
                  <a:lnTo>
                    <a:pt x="566119" y="147147"/>
                  </a:lnTo>
                  <a:lnTo>
                    <a:pt x="567258" y="193966"/>
                  </a:lnTo>
                  <a:lnTo>
                    <a:pt x="559899" y="239286"/>
                  </a:lnTo>
                  <a:lnTo>
                    <a:pt x="546875" y="280108"/>
                  </a:lnTo>
                  <a:lnTo>
                    <a:pt x="499319" y="347569"/>
                  </a:lnTo>
                  <a:lnTo>
                    <a:pt x="462591" y="380792"/>
                  </a:lnTo>
                  <a:lnTo>
                    <a:pt x="422662" y="412187"/>
                  </a:lnTo>
                  <a:lnTo>
                    <a:pt x="381361" y="440838"/>
                  </a:lnTo>
                  <a:lnTo>
                    <a:pt x="340518" y="465832"/>
                  </a:lnTo>
                  <a:lnTo>
                    <a:pt x="311497" y="478333"/>
                  </a:lnTo>
                  <a:lnTo>
                    <a:pt x="294084" y="487263"/>
                  </a:lnTo>
                  <a:lnTo>
                    <a:pt x="285601" y="492621"/>
                  </a:lnTo>
                  <a:lnTo>
                    <a:pt x="283368" y="494407"/>
                  </a:lnTo>
                  <a:close/>
                </a:path>
              </a:pathLst>
            </a:custGeom>
            <a:solidFill>
              <a:srgbClr val="F99A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6866934" y="1891351"/>
              <a:ext cx="567690" cy="494665"/>
            </a:xfrm>
            <a:custGeom>
              <a:avLst/>
              <a:gdLst/>
              <a:ahLst/>
              <a:cxnLst/>
              <a:rect l="l" t="t" r="r" b="b"/>
              <a:pathLst>
                <a:path w="567690" h="494664">
                  <a:moveTo>
                    <a:pt x="283368" y="56257"/>
                  </a:moveTo>
                  <a:lnTo>
                    <a:pt x="298549" y="41076"/>
                  </a:lnTo>
                  <a:lnTo>
                    <a:pt x="340518" y="13394"/>
                  </a:lnTo>
                  <a:lnTo>
                    <a:pt x="403919" y="0"/>
                  </a:lnTo>
                  <a:lnTo>
                    <a:pt x="483393" y="27682"/>
                  </a:lnTo>
                  <a:lnTo>
                    <a:pt x="527019" y="61005"/>
                  </a:lnTo>
                  <a:lnTo>
                    <a:pt x="553651" y="101827"/>
                  </a:lnTo>
                  <a:lnTo>
                    <a:pt x="566119" y="147147"/>
                  </a:lnTo>
                  <a:lnTo>
                    <a:pt x="567258" y="193966"/>
                  </a:lnTo>
                  <a:lnTo>
                    <a:pt x="559899" y="239286"/>
                  </a:lnTo>
                  <a:lnTo>
                    <a:pt x="546875" y="280108"/>
                  </a:lnTo>
                  <a:lnTo>
                    <a:pt x="499319" y="347569"/>
                  </a:lnTo>
                  <a:lnTo>
                    <a:pt x="462591" y="380792"/>
                  </a:lnTo>
                  <a:lnTo>
                    <a:pt x="422662" y="412187"/>
                  </a:lnTo>
                  <a:lnTo>
                    <a:pt x="381361" y="440838"/>
                  </a:lnTo>
                  <a:lnTo>
                    <a:pt x="340518" y="465832"/>
                  </a:lnTo>
                  <a:lnTo>
                    <a:pt x="311497" y="478333"/>
                  </a:lnTo>
                  <a:lnTo>
                    <a:pt x="294084" y="487263"/>
                  </a:lnTo>
                  <a:lnTo>
                    <a:pt x="285601" y="492621"/>
                  </a:lnTo>
                  <a:lnTo>
                    <a:pt x="283368" y="494407"/>
                  </a:lnTo>
                  <a:lnTo>
                    <a:pt x="281136" y="492621"/>
                  </a:lnTo>
                  <a:lnTo>
                    <a:pt x="272653" y="487263"/>
                  </a:lnTo>
                  <a:lnTo>
                    <a:pt x="255240" y="478333"/>
                  </a:lnTo>
                  <a:lnTo>
                    <a:pt x="226218" y="465832"/>
                  </a:lnTo>
                  <a:lnTo>
                    <a:pt x="199167" y="446324"/>
                  </a:lnTo>
                  <a:lnTo>
                    <a:pt x="165258" y="421788"/>
                  </a:lnTo>
                  <a:lnTo>
                    <a:pt x="126777" y="391765"/>
                  </a:lnTo>
                  <a:lnTo>
                    <a:pt x="86010" y="355799"/>
                  </a:lnTo>
                  <a:lnTo>
                    <a:pt x="45243" y="313432"/>
                  </a:lnTo>
                  <a:lnTo>
                    <a:pt x="10120" y="243036"/>
                  </a:lnTo>
                  <a:lnTo>
                    <a:pt x="1041" y="201085"/>
                  </a:lnTo>
                  <a:lnTo>
                    <a:pt x="0" y="157460"/>
                  </a:lnTo>
                  <a:lnTo>
                    <a:pt x="8780" y="114281"/>
                  </a:lnTo>
                  <a:lnTo>
                    <a:pt x="29170" y="73669"/>
                  </a:lnTo>
                  <a:lnTo>
                    <a:pt x="62954" y="37746"/>
                  </a:lnTo>
                  <a:lnTo>
                    <a:pt x="111918" y="8632"/>
                  </a:lnTo>
                  <a:lnTo>
                    <a:pt x="172640" y="297"/>
                  </a:lnTo>
                  <a:lnTo>
                    <a:pt x="228451" y="12650"/>
                  </a:lnTo>
                  <a:lnTo>
                    <a:pt x="283368" y="56257"/>
                  </a:lnTo>
                  <a:close/>
                </a:path>
              </a:pathLst>
            </a:custGeom>
            <a:ln w="9525">
              <a:solidFill>
                <a:srgbClr val="F99A6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2" name="object 82"/>
          <p:cNvGrpSpPr/>
          <p:nvPr/>
        </p:nvGrpSpPr>
        <p:grpSpPr>
          <a:xfrm>
            <a:off x="7612754" y="1886589"/>
            <a:ext cx="577215" cy="504190"/>
            <a:chOff x="7612754" y="1886589"/>
            <a:chExt cx="577215" cy="504190"/>
          </a:xfrm>
        </p:grpSpPr>
        <p:sp>
          <p:nvSpPr>
            <p:cNvPr id="83" name="object 83"/>
            <p:cNvSpPr/>
            <p:nvPr/>
          </p:nvSpPr>
          <p:spPr>
            <a:xfrm>
              <a:off x="7617517" y="1891351"/>
              <a:ext cx="567690" cy="494665"/>
            </a:xfrm>
            <a:custGeom>
              <a:avLst/>
              <a:gdLst/>
              <a:ahLst/>
              <a:cxnLst/>
              <a:rect l="l" t="t" r="r" b="b"/>
              <a:pathLst>
                <a:path w="567690" h="494664">
                  <a:moveTo>
                    <a:pt x="520803" y="56257"/>
                  </a:moveTo>
                  <a:lnTo>
                    <a:pt x="283368" y="56257"/>
                  </a:lnTo>
                  <a:lnTo>
                    <a:pt x="298549" y="41076"/>
                  </a:lnTo>
                  <a:lnTo>
                    <a:pt x="340518" y="13394"/>
                  </a:lnTo>
                  <a:lnTo>
                    <a:pt x="403919" y="0"/>
                  </a:lnTo>
                  <a:lnTo>
                    <a:pt x="483393" y="27682"/>
                  </a:lnTo>
                  <a:lnTo>
                    <a:pt x="520803" y="56257"/>
                  </a:lnTo>
                  <a:close/>
                </a:path>
                <a:path w="567690" h="494664">
                  <a:moveTo>
                    <a:pt x="283368" y="494407"/>
                  </a:moveTo>
                  <a:lnTo>
                    <a:pt x="281136" y="492621"/>
                  </a:lnTo>
                  <a:lnTo>
                    <a:pt x="272653" y="487263"/>
                  </a:lnTo>
                  <a:lnTo>
                    <a:pt x="255240" y="478333"/>
                  </a:lnTo>
                  <a:lnTo>
                    <a:pt x="226218" y="465832"/>
                  </a:lnTo>
                  <a:lnTo>
                    <a:pt x="165258" y="421788"/>
                  </a:lnTo>
                  <a:lnTo>
                    <a:pt x="126777" y="391765"/>
                  </a:lnTo>
                  <a:lnTo>
                    <a:pt x="86010" y="355799"/>
                  </a:lnTo>
                  <a:lnTo>
                    <a:pt x="45243" y="313432"/>
                  </a:lnTo>
                  <a:lnTo>
                    <a:pt x="10120" y="243036"/>
                  </a:lnTo>
                  <a:lnTo>
                    <a:pt x="1041" y="201085"/>
                  </a:lnTo>
                  <a:lnTo>
                    <a:pt x="0" y="157460"/>
                  </a:lnTo>
                  <a:lnTo>
                    <a:pt x="8780" y="114281"/>
                  </a:lnTo>
                  <a:lnTo>
                    <a:pt x="29170" y="73669"/>
                  </a:lnTo>
                  <a:lnTo>
                    <a:pt x="62954" y="37746"/>
                  </a:lnTo>
                  <a:lnTo>
                    <a:pt x="111918" y="8632"/>
                  </a:lnTo>
                  <a:lnTo>
                    <a:pt x="172640" y="297"/>
                  </a:lnTo>
                  <a:lnTo>
                    <a:pt x="228451" y="12650"/>
                  </a:lnTo>
                  <a:lnTo>
                    <a:pt x="283368" y="56257"/>
                  </a:lnTo>
                  <a:lnTo>
                    <a:pt x="520803" y="56257"/>
                  </a:lnTo>
                  <a:lnTo>
                    <a:pt x="527019" y="61005"/>
                  </a:lnTo>
                  <a:lnTo>
                    <a:pt x="553651" y="101827"/>
                  </a:lnTo>
                  <a:lnTo>
                    <a:pt x="566119" y="147147"/>
                  </a:lnTo>
                  <a:lnTo>
                    <a:pt x="567258" y="193966"/>
                  </a:lnTo>
                  <a:lnTo>
                    <a:pt x="559899" y="239286"/>
                  </a:lnTo>
                  <a:lnTo>
                    <a:pt x="546875" y="280108"/>
                  </a:lnTo>
                  <a:lnTo>
                    <a:pt x="499319" y="347569"/>
                  </a:lnTo>
                  <a:lnTo>
                    <a:pt x="462591" y="380792"/>
                  </a:lnTo>
                  <a:lnTo>
                    <a:pt x="422662" y="412187"/>
                  </a:lnTo>
                  <a:lnTo>
                    <a:pt x="381361" y="440838"/>
                  </a:lnTo>
                  <a:lnTo>
                    <a:pt x="340518" y="465832"/>
                  </a:lnTo>
                  <a:lnTo>
                    <a:pt x="311497" y="478333"/>
                  </a:lnTo>
                  <a:lnTo>
                    <a:pt x="294084" y="487263"/>
                  </a:lnTo>
                  <a:lnTo>
                    <a:pt x="285601" y="492621"/>
                  </a:lnTo>
                  <a:lnTo>
                    <a:pt x="283368" y="494407"/>
                  </a:lnTo>
                  <a:close/>
                </a:path>
              </a:pathLst>
            </a:custGeom>
            <a:solidFill>
              <a:srgbClr val="F99A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7617517" y="1891351"/>
              <a:ext cx="567690" cy="494665"/>
            </a:xfrm>
            <a:custGeom>
              <a:avLst/>
              <a:gdLst/>
              <a:ahLst/>
              <a:cxnLst/>
              <a:rect l="l" t="t" r="r" b="b"/>
              <a:pathLst>
                <a:path w="567690" h="494664">
                  <a:moveTo>
                    <a:pt x="283368" y="56257"/>
                  </a:moveTo>
                  <a:lnTo>
                    <a:pt x="298549" y="41076"/>
                  </a:lnTo>
                  <a:lnTo>
                    <a:pt x="340518" y="13394"/>
                  </a:lnTo>
                  <a:lnTo>
                    <a:pt x="403919" y="0"/>
                  </a:lnTo>
                  <a:lnTo>
                    <a:pt x="483393" y="27682"/>
                  </a:lnTo>
                  <a:lnTo>
                    <a:pt x="527019" y="61005"/>
                  </a:lnTo>
                  <a:lnTo>
                    <a:pt x="553651" y="101827"/>
                  </a:lnTo>
                  <a:lnTo>
                    <a:pt x="566119" y="147147"/>
                  </a:lnTo>
                  <a:lnTo>
                    <a:pt x="567258" y="193966"/>
                  </a:lnTo>
                  <a:lnTo>
                    <a:pt x="559899" y="239286"/>
                  </a:lnTo>
                  <a:lnTo>
                    <a:pt x="546875" y="280108"/>
                  </a:lnTo>
                  <a:lnTo>
                    <a:pt x="499319" y="347569"/>
                  </a:lnTo>
                  <a:lnTo>
                    <a:pt x="462591" y="380792"/>
                  </a:lnTo>
                  <a:lnTo>
                    <a:pt x="422662" y="412187"/>
                  </a:lnTo>
                  <a:lnTo>
                    <a:pt x="381361" y="440838"/>
                  </a:lnTo>
                  <a:lnTo>
                    <a:pt x="340518" y="465832"/>
                  </a:lnTo>
                  <a:lnTo>
                    <a:pt x="311497" y="478333"/>
                  </a:lnTo>
                  <a:lnTo>
                    <a:pt x="294084" y="487263"/>
                  </a:lnTo>
                  <a:lnTo>
                    <a:pt x="285601" y="492621"/>
                  </a:lnTo>
                  <a:lnTo>
                    <a:pt x="283368" y="494407"/>
                  </a:lnTo>
                  <a:lnTo>
                    <a:pt x="281136" y="492621"/>
                  </a:lnTo>
                  <a:lnTo>
                    <a:pt x="272653" y="487263"/>
                  </a:lnTo>
                  <a:lnTo>
                    <a:pt x="255240" y="478333"/>
                  </a:lnTo>
                  <a:lnTo>
                    <a:pt x="226218" y="465832"/>
                  </a:lnTo>
                  <a:lnTo>
                    <a:pt x="199167" y="446324"/>
                  </a:lnTo>
                  <a:lnTo>
                    <a:pt x="165258" y="421788"/>
                  </a:lnTo>
                  <a:lnTo>
                    <a:pt x="126777" y="391765"/>
                  </a:lnTo>
                  <a:lnTo>
                    <a:pt x="86010" y="355799"/>
                  </a:lnTo>
                  <a:lnTo>
                    <a:pt x="45243" y="313432"/>
                  </a:lnTo>
                  <a:lnTo>
                    <a:pt x="10120" y="243036"/>
                  </a:lnTo>
                  <a:lnTo>
                    <a:pt x="1041" y="201085"/>
                  </a:lnTo>
                  <a:lnTo>
                    <a:pt x="0" y="157460"/>
                  </a:lnTo>
                  <a:lnTo>
                    <a:pt x="8780" y="114281"/>
                  </a:lnTo>
                  <a:lnTo>
                    <a:pt x="29170" y="73669"/>
                  </a:lnTo>
                  <a:lnTo>
                    <a:pt x="62954" y="37746"/>
                  </a:lnTo>
                  <a:lnTo>
                    <a:pt x="111918" y="8632"/>
                  </a:lnTo>
                  <a:lnTo>
                    <a:pt x="172640" y="297"/>
                  </a:lnTo>
                  <a:lnTo>
                    <a:pt x="228451" y="12650"/>
                  </a:lnTo>
                  <a:lnTo>
                    <a:pt x="283368" y="56257"/>
                  </a:lnTo>
                  <a:close/>
                </a:path>
              </a:pathLst>
            </a:custGeom>
            <a:ln w="9525">
              <a:solidFill>
                <a:srgbClr val="F99A6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5" name="object 85"/>
          <p:cNvGrpSpPr/>
          <p:nvPr/>
        </p:nvGrpSpPr>
        <p:grpSpPr>
          <a:xfrm>
            <a:off x="8363401" y="1886589"/>
            <a:ext cx="577215" cy="504190"/>
            <a:chOff x="8363401" y="1886589"/>
            <a:chExt cx="577215" cy="504190"/>
          </a:xfrm>
        </p:grpSpPr>
        <p:sp>
          <p:nvSpPr>
            <p:cNvPr id="86" name="object 86"/>
            <p:cNvSpPr/>
            <p:nvPr/>
          </p:nvSpPr>
          <p:spPr>
            <a:xfrm>
              <a:off x="8368163" y="1891351"/>
              <a:ext cx="567690" cy="494665"/>
            </a:xfrm>
            <a:custGeom>
              <a:avLst/>
              <a:gdLst/>
              <a:ahLst/>
              <a:cxnLst/>
              <a:rect l="l" t="t" r="r" b="b"/>
              <a:pathLst>
                <a:path w="567690" h="494664">
                  <a:moveTo>
                    <a:pt x="520803" y="56257"/>
                  </a:moveTo>
                  <a:lnTo>
                    <a:pt x="283368" y="56257"/>
                  </a:lnTo>
                  <a:lnTo>
                    <a:pt x="298549" y="41076"/>
                  </a:lnTo>
                  <a:lnTo>
                    <a:pt x="340518" y="13394"/>
                  </a:lnTo>
                  <a:lnTo>
                    <a:pt x="403919" y="0"/>
                  </a:lnTo>
                  <a:lnTo>
                    <a:pt x="483393" y="27682"/>
                  </a:lnTo>
                  <a:lnTo>
                    <a:pt x="520803" y="56257"/>
                  </a:lnTo>
                  <a:close/>
                </a:path>
                <a:path w="567690" h="494664">
                  <a:moveTo>
                    <a:pt x="283368" y="494407"/>
                  </a:moveTo>
                  <a:lnTo>
                    <a:pt x="281136" y="492621"/>
                  </a:lnTo>
                  <a:lnTo>
                    <a:pt x="272653" y="487263"/>
                  </a:lnTo>
                  <a:lnTo>
                    <a:pt x="255240" y="478333"/>
                  </a:lnTo>
                  <a:lnTo>
                    <a:pt x="226218" y="465832"/>
                  </a:lnTo>
                  <a:lnTo>
                    <a:pt x="165258" y="421788"/>
                  </a:lnTo>
                  <a:lnTo>
                    <a:pt x="126777" y="391765"/>
                  </a:lnTo>
                  <a:lnTo>
                    <a:pt x="86010" y="355799"/>
                  </a:lnTo>
                  <a:lnTo>
                    <a:pt x="45243" y="313432"/>
                  </a:lnTo>
                  <a:lnTo>
                    <a:pt x="10120" y="243036"/>
                  </a:lnTo>
                  <a:lnTo>
                    <a:pt x="1041" y="201085"/>
                  </a:lnTo>
                  <a:lnTo>
                    <a:pt x="0" y="157460"/>
                  </a:lnTo>
                  <a:lnTo>
                    <a:pt x="8780" y="114281"/>
                  </a:lnTo>
                  <a:lnTo>
                    <a:pt x="29170" y="73669"/>
                  </a:lnTo>
                  <a:lnTo>
                    <a:pt x="62954" y="37746"/>
                  </a:lnTo>
                  <a:lnTo>
                    <a:pt x="111918" y="8632"/>
                  </a:lnTo>
                  <a:lnTo>
                    <a:pt x="172640" y="297"/>
                  </a:lnTo>
                  <a:lnTo>
                    <a:pt x="228451" y="12650"/>
                  </a:lnTo>
                  <a:lnTo>
                    <a:pt x="283368" y="56257"/>
                  </a:lnTo>
                  <a:lnTo>
                    <a:pt x="520803" y="56257"/>
                  </a:lnTo>
                  <a:lnTo>
                    <a:pt x="527019" y="61005"/>
                  </a:lnTo>
                  <a:lnTo>
                    <a:pt x="553651" y="101827"/>
                  </a:lnTo>
                  <a:lnTo>
                    <a:pt x="566119" y="147147"/>
                  </a:lnTo>
                  <a:lnTo>
                    <a:pt x="567258" y="193966"/>
                  </a:lnTo>
                  <a:lnTo>
                    <a:pt x="559899" y="239286"/>
                  </a:lnTo>
                  <a:lnTo>
                    <a:pt x="546875" y="280108"/>
                  </a:lnTo>
                  <a:lnTo>
                    <a:pt x="499319" y="347569"/>
                  </a:lnTo>
                  <a:lnTo>
                    <a:pt x="462591" y="380792"/>
                  </a:lnTo>
                  <a:lnTo>
                    <a:pt x="422662" y="412187"/>
                  </a:lnTo>
                  <a:lnTo>
                    <a:pt x="381361" y="440838"/>
                  </a:lnTo>
                  <a:lnTo>
                    <a:pt x="340518" y="465832"/>
                  </a:lnTo>
                  <a:lnTo>
                    <a:pt x="311497" y="478333"/>
                  </a:lnTo>
                  <a:lnTo>
                    <a:pt x="294084" y="487263"/>
                  </a:lnTo>
                  <a:lnTo>
                    <a:pt x="285601" y="492621"/>
                  </a:lnTo>
                  <a:lnTo>
                    <a:pt x="283368" y="494407"/>
                  </a:lnTo>
                  <a:close/>
                </a:path>
              </a:pathLst>
            </a:custGeom>
            <a:solidFill>
              <a:srgbClr val="F99A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8368163" y="1891351"/>
              <a:ext cx="567690" cy="494665"/>
            </a:xfrm>
            <a:custGeom>
              <a:avLst/>
              <a:gdLst/>
              <a:ahLst/>
              <a:cxnLst/>
              <a:rect l="l" t="t" r="r" b="b"/>
              <a:pathLst>
                <a:path w="567690" h="494664">
                  <a:moveTo>
                    <a:pt x="283368" y="56257"/>
                  </a:moveTo>
                  <a:lnTo>
                    <a:pt x="298549" y="41076"/>
                  </a:lnTo>
                  <a:lnTo>
                    <a:pt x="340518" y="13394"/>
                  </a:lnTo>
                  <a:lnTo>
                    <a:pt x="403919" y="0"/>
                  </a:lnTo>
                  <a:lnTo>
                    <a:pt x="483393" y="27682"/>
                  </a:lnTo>
                  <a:lnTo>
                    <a:pt x="527019" y="61005"/>
                  </a:lnTo>
                  <a:lnTo>
                    <a:pt x="553651" y="101827"/>
                  </a:lnTo>
                  <a:lnTo>
                    <a:pt x="566119" y="147147"/>
                  </a:lnTo>
                  <a:lnTo>
                    <a:pt x="567258" y="193966"/>
                  </a:lnTo>
                  <a:lnTo>
                    <a:pt x="559899" y="239286"/>
                  </a:lnTo>
                  <a:lnTo>
                    <a:pt x="546875" y="280108"/>
                  </a:lnTo>
                  <a:lnTo>
                    <a:pt x="499319" y="347569"/>
                  </a:lnTo>
                  <a:lnTo>
                    <a:pt x="462591" y="380792"/>
                  </a:lnTo>
                  <a:lnTo>
                    <a:pt x="422662" y="412187"/>
                  </a:lnTo>
                  <a:lnTo>
                    <a:pt x="381361" y="440838"/>
                  </a:lnTo>
                  <a:lnTo>
                    <a:pt x="340518" y="465832"/>
                  </a:lnTo>
                  <a:lnTo>
                    <a:pt x="311497" y="478333"/>
                  </a:lnTo>
                  <a:lnTo>
                    <a:pt x="294084" y="487263"/>
                  </a:lnTo>
                  <a:lnTo>
                    <a:pt x="285601" y="492621"/>
                  </a:lnTo>
                  <a:lnTo>
                    <a:pt x="283368" y="494407"/>
                  </a:lnTo>
                  <a:lnTo>
                    <a:pt x="281136" y="492621"/>
                  </a:lnTo>
                  <a:lnTo>
                    <a:pt x="272653" y="487263"/>
                  </a:lnTo>
                  <a:lnTo>
                    <a:pt x="255240" y="478333"/>
                  </a:lnTo>
                  <a:lnTo>
                    <a:pt x="226218" y="465832"/>
                  </a:lnTo>
                  <a:lnTo>
                    <a:pt x="199167" y="446324"/>
                  </a:lnTo>
                  <a:lnTo>
                    <a:pt x="165258" y="421788"/>
                  </a:lnTo>
                  <a:lnTo>
                    <a:pt x="126777" y="391765"/>
                  </a:lnTo>
                  <a:lnTo>
                    <a:pt x="86010" y="355799"/>
                  </a:lnTo>
                  <a:lnTo>
                    <a:pt x="45243" y="313432"/>
                  </a:lnTo>
                  <a:lnTo>
                    <a:pt x="10120" y="243036"/>
                  </a:lnTo>
                  <a:lnTo>
                    <a:pt x="1041" y="201085"/>
                  </a:lnTo>
                  <a:lnTo>
                    <a:pt x="0" y="157460"/>
                  </a:lnTo>
                  <a:lnTo>
                    <a:pt x="8780" y="114281"/>
                  </a:lnTo>
                  <a:lnTo>
                    <a:pt x="29170" y="73669"/>
                  </a:lnTo>
                  <a:lnTo>
                    <a:pt x="62954" y="37746"/>
                  </a:lnTo>
                  <a:lnTo>
                    <a:pt x="111918" y="8632"/>
                  </a:lnTo>
                  <a:lnTo>
                    <a:pt x="172640" y="297"/>
                  </a:lnTo>
                  <a:lnTo>
                    <a:pt x="228451" y="12650"/>
                  </a:lnTo>
                  <a:lnTo>
                    <a:pt x="283368" y="56257"/>
                  </a:lnTo>
                  <a:close/>
                </a:path>
              </a:pathLst>
            </a:custGeom>
            <a:ln w="9525">
              <a:solidFill>
                <a:srgbClr val="F99A6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8" name="object 88"/>
          <p:cNvGrpSpPr/>
          <p:nvPr/>
        </p:nvGrpSpPr>
        <p:grpSpPr>
          <a:xfrm>
            <a:off x="6486924" y="2471589"/>
            <a:ext cx="577215" cy="504190"/>
            <a:chOff x="6486924" y="2471589"/>
            <a:chExt cx="577215" cy="504190"/>
          </a:xfrm>
        </p:grpSpPr>
        <p:sp>
          <p:nvSpPr>
            <p:cNvPr id="89" name="object 89"/>
            <p:cNvSpPr/>
            <p:nvPr/>
          </p:nvSpPr>
          <p:spPr>
            <a:xfrm>
              <a:off x="6491687" y="2476351"/>
              <a:ext cx="567690" cy="494665"/>
            </a:xfrm>
            <a:custGeom>
              <a:avLst/>
              <a:gdLst/>
              <a:ahLst/>
              <a:cxnLst/>
              <a:rect l="l" t="t" r="r" b="b"/>
              <a:pathLst>
                <a:path w="567690" h="494664">
                  <a:moveTo>
                    <a:pt x="520803" y="56257"/>
                  </a:moveTo>
                  <a:lnTo>
                    <a:pt x="283368" y="56257"/>
                  </a:lnTo>
                  <a:lnTo>
                    <a:pt x="298549" y="41076"/>
                  </a:lnTo>
                  <a:lnTo>
                    <a:pt x="340518" y="13394"/>
                  </a:lnTo>
                  <a:lnTo>
                    <a:pt x="403919" y="0"/>
                  </a:lnTo>
                  <a:lnTo>
                    <a:pt x="483393" y="27682"/>
                  </a:lnTo>
                  <a:lnTo>
                    <a:pt x="520803" y="56257"/>
                  </a:lnTo>
                  <a:close/>
                </a:path>
                <a:path w="567690" h="494664">
                  <a:moveTo>
                    <a:pt x="283368" y="494407"/>
                  </a:moveTo>
                  <a:lnTo>
                    <a:pt x="281136" y="492621"/>
                  </a:lnTo>
                  <a:lnTo>
                    <a:pt x="272653" y="487263"/>
                  </a:lnTo>
                  <a:lnTo>
                    <a:pt x="255240" y="478333"/>
                  </a:lnTo>
                  <a:lnTo>
                    <a:pt x="226218" y="465832"/>
                  </a:lnTo>
                  <a:lnTo>
                    <a:pt x="165258" y="421788"/>
                  </a:lnTo>
                  <a:lnTo>
                    <a:pt x="126777" y="391765"/>
                  </a:lnTo>
                  <a:lnTo>
                    <a:pt x="86010" y="355799"/>
                  </a:lnTo>
                  <a:lnTo>
                    <a:pt x="45243" y="313432"/>
                  </a:lnTo>
                  <a:lnTo>
                    <a:pt x="10120" y="243036"/>
                  </a:lnTo>
                  <a:lnTo>
                    <a:pt x="1041" y="201085"/>
                  </a:lnTo>
                  <a:lnTo>
                    <a:pt x="0" y="157460"/>
                  </a:lnTo>
                  <a:lnTo>
                    <a:pt x="8780" y="114281"/>
                  </a:lnTo>
                  <a:lnTo>
                    <a:pt x="29170" y="73669"/>
                  </a:lnTo>
                  <a:lnTo>
                    <a:pt x="62954" y="37746"/>
                  </a:lnTo>
                  <a:lnTo>
                    <a:pt x="111918" y="8632"/>
                  </a:lnTo>
                  <a:lnTo>
                    <a:pt x="172640" y="297"/>
                  </a:lnTo>
                  <a:lnTo>
                    <a:pt x="228451" y="12650"/>
                  </a:lnTo>
                  <a:lnTo>
                    <a:pt x="283368" y="56257"/>
                  </a:lnTo>
                  <a:lnTo>
                    <a:pt x="520803" y="56257"/>
                  </a:lnTo>
                  <a:lnTo>
                    <a:pt x="527019" y="61005"/>
                  </a:lnTo>
                  <a:lnTo>
                    <a:pt x="553651" y="101827"/>
                  </a:lnTo>
                  <a:lnTo>
                    <a:pt x="566119" y="147147"/>
                  </a:lnTo>
                  <a:lnTo>
                    <a:pt x="567258" y="193966"/>
                  </a:lnTo>
                  <a:lnTo>
                    <a:pt x="559899" y="239286"/>
                  </a:lnTo>
                  <a:lnTo>
                    <a:pt x="546875" y="280108"/>
                  </a:lnTo>
                  <a:lnTo>
                    <a:pt x="499319" y="347569"/>
                  </a:lnTo>
                  <a:lnTo>
                    <a:pt x="462591" y="380792"/>
                  </a:lnTo>
                  <a:lnTo>
                    <a:pt x="422662" y="412187"/>
                  </a:lnTo>
                  <a:lnTo>
                    <a:pt x="381361" y="440838"/>
                  </a:lnTo>
                  <a:lnTo>
                    <a:pt x="340518" y="465832"/>
                  </a:lnTo>
                  <a:lnTo>
                    <a:pt x="311497" y="478333"/>
                  </a:lnTo>
                  <a:lnTo>
                    <a:pt x="294084" y="487263"/>
                  </a:lnTo>
                  <a:lnTo>
                    <a:pt x="285601" y="492621"/>
                  </a:lnTo>
                  <a:lnTo>
                    <a:pt x="283368" y="494407"/>
                  </a:lnTo>
                  <a:close/>
                </a:path>
              </a:pathLst>
            </a:custGeom>
            <a:solidFill>
              <a:srgbClr val="F99A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6491687" y="2476351"/>
              <a:ext cx="567690" cy="494665"/>
            </a:xfrm>
            <a:custGeom>
              <a:avLst/>
              <a:gdLst/>
              <a:ahLst/>
              <a:cxnLst/>
              <a:rect l="l" t="t" r="r" b="b"/>
              <a:pathLst>
                <a:path w="567690" h="494664">
                  <a:moveTo>
                    <a:pt x="283368" y="56257"/>
                  </a:moveTo>
                  <a:lnTo>
                    <a:pt x="298549" y="41076"/>
                  </a:lnTo>
                  <a:lnTo>
                    <a:pt x="340518" y="13394"/>
                  </a:lnTo>
                  <a:lnTo>
                    <a:pt x="403919" y="0"/>
                  </a:lnTo>
                  <a:lnTo>
                    <a:pt x="483393" y="27682"/>
                  </a:lnTo>
                  <a:lnTo>
                    <a:pt x="527019" y="61005"/>
                  </a:lnTo>
                  <a:lnTo>
                    <a:pt x="553651" y="101827"/>
                  </a:lnTo>
                  <a:lnTo>
                    <a:pt x="566119" y="147147"/>
                  </a:lnTo>
                  <a:lnTo>
                    <a:pt x="567258" y="193966"/>
                  </a:lnTo>
                  <a:lnTo>
                    <a:pt x="559899" y="239286"/>
                  </a:lnTo>
                  <a:lnTo>
                    <a:pt x="546875" y="280108"/>
                  </a:lnTo>
                  <a:lnTo>
                    <a:pt x="499319" y="347569"/>
                  </a:lnTo>
                  <a:lnTo>
                    <a:pt x="462591" y="380792"/>
                  </a:lnTo>
                  <a:lnTo>
                    <a:pt x="422662" y="412187"/>
                  </a:lnTo>
                  <a:lnTo>
                    <a:pt x="381361" y="440838"/>
                  </a:lnTo>
                  <a:lnTo>
                    <a:pt x="340518" y="465832"/>
                  </a:lnTo>
                  <a:lnTo>
                    <a:pt x="311497" y="478333"/>
                  </a:lnTo>
                  <a:lnTo>
                    <a:pt x="294084" y="487263"/>
                  </a:lnTo>
                  <a:lnTo>
                    <a:pt x="285601" y="492621"/>
                  </a:lnTo>
                  <a:lnTo>
                    <a:pt x="283368" y="494407"/>
                  </a:lnTo>
                  <a:lnTo>
                    <a:pt x="281136" y="492621"/>
                  </a:lnTo>
                  <a:lnTo>
                    <a:pt x="272653" y="487263"/>
                  </a:lnTo>
                  <a:lnTo>
                    <a:pt x="255240" y="478333"/>
                  </a:lnTo>
                  <a:lnTo>
                    <a:pt x="226218" y="465832"/>
                  </a:lnTo>
                  <a:lnTo>
                    <a:pt x="199167" y="446324"/>
                  </a:lnTo>
                  <a:lnTo>
                    <a:pt x="165258" y="421788"/>
                  </a:lnTo>
                  <a:lnTo>
                    <a:pt x="126777" y="391765"/>
                  </a:lnTo>
                  <a:lnTo>
                    <a:pt x="86010" y="355799"/>
                  </a:lnTo>
                  <a:lnTo>
                    <a:pt x="45243" y="313432"/>
                  </a:lnTo>
                  <a:lnTo>
                    <a:pt x="10120" y="243036"/>
                  </a:lnTo>
                  <a:lnTo>
                    <a:pt x="1041" y="201085"/>
                  </a:lnTo>
                  <a:lnTo>
                    <a:pt x="0" y="157460"/>
                  </a:lnTo>
                  <a:lnTo>
                    <a:pt x="8780" y="114281"/>
                  </a:lnTo>
                  <a:lnTo>
                    <a:pt x="29170" y="73669"/>
                  </a:lnTo>
                  <a:lnTo>
                    <a:pt x="62954" y="37746"/>
                  </a:lnTo>
                  <a:lnTo>
                    <a:pt x="111918" y="8632"/>
                  </a:lnTo>
                  <a:lnTo>
                    <a:pt x="172640" y="297"/>
                  </a:lnTo>
                  <a:lnTo>
                    <a:pt x="228451" y="12650"/>
                  </a:lnTo>
                  <a:lnTo>
                    <a:pt x="283368" y="56257"/>
                  </a:lnTo>
                  <a:close/>
                </a:path>
              </a:pathLst>
            </a:custGeom>
            <a:ln w="9525">
              <a:solidFill>
                <a:srgbClr val="F99A6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1" name="object 91"/>
          <p:cNvGrpSpPr/>
          <p:nvPr/>
        </p:nvGrpSpPr>
        <p:grpSpPr>
          <a:xfrm>
            <a:off x="7237812" y="2471589"/>
            <a:ext cx="577215" cy="504190"/>
            <a:chOff x="7237812" y="2471589"/>
            <a:chExt cx="577215" cy="504190"/>
          </a:xfrm>
        </p:grpSpPr>
        <p:sp>
          <p:nvSpPr>
            <p:cNvPr id="92" name="object 92"/>
            <p:cNvSpPr/>
            <p:nvPr/>
          </p:nvSpPr>
          <p:spPr>
            <a:xfrm>
              <a:off x="7242574" y="2476351"/>
              <a:ext cx="567690" cy="494665"/>
            </a:xfrm>
            <a:custGeom>
              <a:avLst/>
              <a:gdLst/>
              <a:ahLst/>
              <a:cxnLst/>
              <a:rect l="l" t="t" r="r" b="b"/>
              <a:pathLst>
                <a:path w="567690" h="494664">
                  <a:moveTo>
                    <a:pt x="520803" y="56257"/>
                  </a:moveTo>
                  <a:lnTo>
                    <a:pt x="283368" y="56257"/>
                  </a:lnTo>
                  <a:lnTo>
                    <a:pt x="298549" y="41076"/>
                  </a:lnTo>
                  <a:lnTo>
                    <a:pt x="340518" y="13394"/>
                  </a:lnTo>
                  <a:lnTo>
                    <a:pt x="403919" y="0"/>
                  </a:lnTo>
                  <a:lnTo>
                    <a:pt x="483393" y="27682"/>
                  </a:lnTo>
                  <a:lnTo>
                    <a:pt x="520803" y="56257"/>
                  </a:lnTo>
                  <a:close/>
                </a:path>
                <a:path w="567690" h="494664">
                  <a:moveTo>
                    <a:pt x="283368" y="494407"/>
                  </a:moveTo>
                  <a:lnTo>
                    <a:pt x="281136" y="492621"/>
                  </a:lnTo>
                  <a:lnTo>
                    <a:pt x="272653" y="487263"/>
                  </a:lnTo>
                  <a:lnTo>
                    <a:pt x="255240" y="478333"/>
                  </a:lnTo>
                  <a:lnTo>
                    <a:pt x="226218" y="465832"/>
                  </a:lnTo>
                  <a:lnTo>
                    <a:pt x="165258" y="421788"/>
                  </a:lnTo>
                  <a:lnTo>
                    <a:pt x="126777" y="391765"/>
                  </a:lnTo>
                  <a:lnTo>
                    <a:pt x="86010" y="355799"/>
                  </a:lnTo>
                  <a:lnTo>
                    <a:pt x="45243" y="313432"/>
                  </a:lnTo>
                  <a:lnTo>
                    <a:pt x="10120" y="243036"/>
                  </a:lnTo>
                  <a:lnTo>
                    <a:pt x="1041" y="201085"/>
                  </a:lnTo>
                  <a:lnTo>
                    <a:pt x="0" y="157460"/>
                  </a:lnTo>
                  <a:lnTo>
                    <a:pt x="8780" y="114281"/>
                  </a:lnTo>
                  <a:lnTo>
                    <a:pt x="29170" y="73669"/>
                  </a:lnTo>
                  <a:lnTo>
                    <a:pt x="62954" y="37746"/>
                  </a:lnTo>
                  <a:lnTo>
                    <a:pt x="111918" y="8632"/>
                  </a:lnTo>
                  <a:lnTo>
                    <a:pt x="172640" y="297"/>
                  </a:lnTo>
                  <a:lnTo>
                    <a:pt x="228451" y="12650"/>
                  </a:lnTo>
                  <a:lnTo>
                    <a:pt x="283368" y="56257"/>
                  </a:lnTo>
                  <a:lnTo>
                    <a:pt x="520803" y="56257"/>
                  </a:lnTo>
                  <a:lnTo>
                    <a:pt x="527019" y="61005"/>
                  </a:lnTo>
                  <a:lnTo>
                    <a:pt x="553651" y="101827"/>
                  </a:lnTo>
                  <a:lnTo>
                    <a:pt x="566119" y="147147"/>
                  </a:lnTo>
                  <a:lnTo>
                    <a:pt x="567258" y="193966"/>
                  </a:lnTo>
                  <a:lnTo>
                    <a:pt x="559899" y="239286"/>
                  </a:lnTo>
                  <a:lnTo>
                    <a:pt x="546875" y="280108"/>
                  </a:lnTo>
                  <a:lnTo>
                    <a:pt x="499319" y="347569"/>
                  </a:lnTo>
                  <a:lnTo>
                    <a:pt x="462591" y="380792"/>
                  </a:lnTo>
                  <a:lnTo>
                    <a:pt x="422662" y="412187"/>
                  </a:lnTo>
                  <a:lnTo>
                    <a:pt x="381361" y="440838"/>
                  </a:lnTo>
                  <a:lnTo>
                    <a:pt x="340518" y="465832"/>
                  </a:lnTo>
                  <a:lnTo>
                    <a:pt x="311497" y="478333"/>
                  </a:lnTo>
                  <a:lnTo>
                    <a:pt x="294084" y="487263"/>
                  </a:lnTo>
                  <a:lnTo>
                    <a:pt x="285601" y="492621"/>
                  </a:lnTo>
                  <a:lnTo>
                    <a:pt x="283368" y="494407"/>
                  </a:lnTo>
                  <a:close/>
                </a:path>
              </a:pathLst>
            </a:custGeom>
            <a:solidFill>
              <a:srgbClr val="F99A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7242574" y="2476351"/>
              <a:ext cx="567690" cy="494665"/>
            </a:xfrm>
            <a:custGeom>
              <a:avLst/>
              <a:gdLst/>
              <a:ahLst/>
              <a:cxnLst/>
              <a:rect l="l" t="t" r="r" b="b"/>
              <a:pathLst>
                <a:path w="567690" h="494664">
                  <a:moveTo>
                    <a:pt x="283368" y="56257"/>
                  </a:moveTo>
                  <a:lnTo>
                    <a:pt x="298549" y="41076"/>
                  </a:lnTo>
                  <a:lnTo>
                    <a:pt x="340518" y="13394"/>
                  </a:lnTo>
                  <a:lnTo>
                    <a:pt x="403919" y="0"/>
                  </a:lnTo>
                  <a:lnTo>
                    <a:pt x="483393" y="27682"/>
                  </a:lnTo>
                  <a:lnTo>
                    <a:pt x="527019" y="61005"/>
                  </a:lnTo>
                  <a:lnTo>
                    <a:pt x="553651" y="101827"/>
                  </a:lnTo>
                  <a:lnTo>
                    <a:pt x="566119" y="147147"/>
                  </a:lnTo>
                  <a:lnTo>
                    <a:pt x="567258" y="193966"/>
                  </a:lnTo>
                  <a:lnTo>
                    <a:pt x="559899" y="239286"/>
                  </a:lnTo>
                  <a:lnTo>
                    <a:pt x="546875" y="280108"/>
                  </a:lnTo>
                  <a:lnTo>
                    <a:pt x="499319" y="347569"/>
                  </a:lnTo>
                  <a:lnTo>
                    <a:pt x="462591" y="380792"/>
                  </a:lnTo>
                  <a:lnTo>
                    <a:pt x="422662" y="412187"/>
                  </a:lnTo>
                  <a:lnTo>
                    <a:pt x="381361" y="440838"/>
                  </a:lnTo>
                  <a:lnTo>
                    <a:pt x="340518" y="465832"/>
                  </a:lnTo>
                  <a:lnTo>
                    <a:pt x="311497" y="478333"/>
                  </a:lnTo>
                  <a:lnTo>
                    <a:pt x="294084" y="487263"/>
                  </a:lnTo>
                  <a:lnTo>
                    <a:pt x="285601" y="492621"/>
                  </a:lnTo>
                  <a:lnTo>
                    <a:pt x="283368" y="494407"/>
                  </a:lnTo>
                  <a:lnTo>
                    <a:pt x="281136" y="492621"/>
                  </a:lnTo>
                  <a:lnTo>
                    <a:pt x="272653" y="487263"/>
                  </a:lnTo>
                  <a:lnTo>
                    <a:pt x="255240" y="478333"/>
                  </a:lnTo>
                  <a:lnTo>
                    <a:pt x="226218" y="465832"/>
                  </a:lnTo>
                  <a:lnTo>
                    <a:pt x="199167" y="446324"/>
                  </a:lnTo>
                  <a:lnTo>
                    <a:pt x="165258" y="421788"/>
                  </a:lnTo>
                  <a:lnTo>
                    <a:pt x="126777" y="391765"/>
                  </a:lnTo>
                  <a:lnTo>
                    <a:pt x="86010" y="355799"/>
                  </a:lnTo>
                  <a:lnTo>
                    <a:pt x="45243" y="313432"/>
                  </a:lnTo>
                  <a:lnTo>
                    <a:pt x="10120" y="243036"/>
                  </a:lnTo>
                  <a:lnTo>
                    <a:pt x="1041" y="201085"/>
                  </a:lnTo>
                  <a:lnTo>
                    <a:pt x="0" y="157460"/>
                  </a:lnTo>
                  <a:lnTo>
                    <a:pt x="8780" y="114281"/>
                  </a:lnTo>
                  <a:lnTo>
                    <a:pt x="29170" y="73669"/>
                  </a:lnTo>
                  <a:lnTo>
                    <a:pt x="62954" y="37746"/>
                  </a:lnTo>
                  <a:lnTo>
                    <a:pt x="111918" y="8632"/>
                  </a:lnTo>
                  <a:lnTo>
                    <a:pt x="172640" y="297"/>
                  </a:lnTo>
                  <a:lnTo>
                    <a:pt x="228451" y="12650"/>
                  </a:lnTo>
                  <a:lnTo>
                    <a:pt x="283368" y="56257"/>
                  </a:lnTo>
                  <a:close/>
                </a:path>
              </a:pathLst>
            </a:custGeom>
            <a:ln w="9525">
              <a:solidFill>
                <a:srgbClr val="F99A6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4" name="object 94"/>
          <p:cNvGrpSpPr/>
          <p:nvPr/>
        </p:nvGrpSpPr>
        <p:grpSpPr>
          <a:xfrm>
            <a:off x="7988154" y="2471589"/>
            <a:ext cx="577215" cy="504190"/>
            <a:chOff x="7988154" y="2471589"/>
            <a:chExt cx="577215" cy="504190"/>
          </a:xfrm>
        </p:grpSpPr>
        <p:sp>
          <p:nvSpPr>
            <p:cNvPr id="95" name="object 95"/>
            <p:cNvSpPr/>
            <p:nvPr/>
          </p:nvSpPr>
          <p:spPr>
            <a:xfrm>
              <a:off x="7992916" y="2476351"/>
              <a:ext cx="567690" cy="494665"/>
            </a:xfrm>
            <a:custGeom>
              <a:avLst/>
              <a:gdLst/>
              <a:ahLst/>
              <a:cxnLst/>
              <a:rect l="l" t="t" r="r" b="b"/>
              <a:pathLst>
                <a:path w="567690" h="494664">
                  <a:moveTo>
                    <a:pt x="520803" y="56257"/>
                  </a:moveTo>
                  <a:lnTo>
                    <a:pt x="283368" y="56257"/>
                  </a:lnTo>
                  <a:lnTo>
                    <a:pt x="298549" y="41076"/>
                  </a:lnTo>
                  <a:lnTo>
                    <a:pt x="340518" y="13394"/>
                  </a:lnTo>
                  <a:lnTo>
                    <a:pt x="403919" y="0"/>
                  </a:lnTo>
                  <a:lnTo>
                    <a:pt x="483393" y="27682"/>
                  </a:lnTo>
                  <a:lnTo>
                    <a:pt x="520803" y="56257"/>
                  </a:lnTo>
                  <a:close/>
                </a:path>
                <a:path w="567690" h="494664">
                  <a:moveTo>
                    <a:pt x="283368" y="494407"/>
                  </a:moveTo>
                  <a:lnTo>
                    <a:pt x="281136" y="492621"/>
                  </a:lnTo>
                  <a:lnTo>
                    <a:pt x="272653" y="487263"/>
                  </a:lnTo>
                  <a:lnTo>
                    <a:pt x="255240" y="478333"/>
                  </a:lnTo>
                  <a:lnTo>
                    <a:pt x="226218" y="465832"/>
                  </a:lnTo>
                  <a:lnTo>
                    <a:pt x="165258" y="421788"/>
                  </a:lnTo>
                  <a:lnTo>
                    <a:pt x="126777" y="391765"/>
                  </a:lnTo>
                  <a:lnTo>
                    <a:pt x="86010" y="355799"/>
                  </a:lnTo>
                  <a:lnTo>
                    <a:pt x="45243" y="313432"/>
                  </a:lnTo>
                  <a:lnTo>
                    <a:pt x="10120" y="243036"/>
                  </a:lnTo>
                  <a:lnTo>
                    <a:pt x="1041" y="201085"/>
                  </a:lnTo>
                  <a:lnTo>
                    <a:pt x="0" y="157460"/>
                  </a:lnTo>
                  <a:lnTo>
                    <a:pt x="8780" y="114281"/>
                  </a:lnTo>
                  <a:lnTo>
                    <a:pt x="29170" y="73669"/>
                  </a:lnTo>
                  <a:lnTo>
                    <a:pt x="62954" y="37746"/>
                  </a:lnTo>
                  <a:lnTo>
                    <a:pt x="111918" y="8632"/>
                  </a:lnTo>
                  <a:lnTo>
                    <a:pt x="172640" y="297"/>
                  </a:lnTo>
                  <a:lnTo>
                    <a:pt x="228451" y="12650"/>
                  </a:lnTo>
                  <a:lnTo>
                    <a:pt x="283368" y="56257"/>
                  </a:lnTo>
                  <a:lnTo>
                    <a:pt x="520803" y="56257"/>
                  </a:lnTo>
                  <a:lnTo>
                    <a:pt x="527019" y="61005"/>
                  </a:lnTo>
                  <a:lnTo>
                    <a:pt x="553651" y="101827"/>
                  </a:lnTo>
                  <a:lnTo>
                    <a:pt x="566119" y="147147"/>
                  </a:lnTo>
                  <a:lnTo>
                    <a:pt x="567258" y="193966"/>
                  </a:lnTo>
                  <a:lnTo>
                    <a:pt x="559899" y="239286"/>
                  </a:lnTo>
                  <a:lnTo>
                    <a:pt x="546875" y="280108"/>
                  </a:lnTo>
                  <a:lnTo>
                    <a:pt x="499319" y="347569"/>
                  </a:lnTo>
                  <a:lnTo>
                    <a:pt x="462591" y="380792"/>
                  </a:lnTo>
                  <a:lnTo>
                    <a:pt x="422662" y="412187"/>
                  </a:lnTo>
                  <a:lnTo>
                    <a:pt x="381361" y="440838"/>
                  </a:lnTo>
                  <a:lnTo>
                    <a:pt x="340518" y="465832"/>
                  </a:lnTo>
                  <a:lnTo>
                    <a:pt x="311497" y="478333"/>
                  </a:lnTo>
                  <a:lnTo>
                    <a:pt x="294084" y="487263"/>
                  </a:lnTo>
                  <a:lnTo>
                    <a:pt x="285601" y="492621"/>
                  </a:lnTo>
                  <a:lnTo>
                    <a:pt x="283368" y="494407"/>
                  </a:lnTo>
                  <a:close/>
                </a:path>
              </a:pathLst>
            </a:custGeom>
            <a:solidFill>
              <a:srgbClr val="F99A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7992916" y="2476351"/>
              <a:ext cx="567690" cy="494665"/>
            </a:xfrm>
            <a:custGeom>
              <a:avLst/>
              <a:gdLst/>
              <a:ahLst/>
              <a:cxnLst/>
              <a:rect l="l" t="t" r="r" b="b"/>
              <a:pathLst>
                <a:path w="567690" h="494664">
                  <a:moveTo>
                    <a:pt x="283368" y="56257"/>
                  </a:moveTo>
                  <a:lnTo>
                    <a:pt x="298549" y="41076"/>
                  </a:lnTo>
                  <a:lnTo>
                    <a:pt x="340518" y="13394"/>
                  </a:lnTo>
                  <a:lnTo>
                    <a:pt x="403919" y="0"/>
                  </a:lnTo>
                  <a:lnTo>
                    <a:pt x="483393" y="27682"/>
                  </a:lnTo>
                  <a:lnTo>
                    <a:pt x="527019" y="61005"/>
                  </a:lnTo>
                  <a:lnTo>
                    <a:pt x="553651" y="101827"/>
                  </a:lnTo>
                  <a:lnTo>
                    <a:pt x="566119" y="147147"/>
                  </a:lnTo>
                  <a:lnTo>
                    <a:pt x="567258" y="193966"/>
                  </a:lnTo>
                  <a:lnTo>
                    <a:pt x="559899" y="239286"/>
                  </a:lnTo>
                  <a:lnTo>
                    <a:pt x="546875" y="280108"/>
                  </a:lnTo>
                  <a:lnTo>
                    <a:pt x="499319" y="347569"/>
                  </a:lnTo>
                  <a:lnTo>
                    <a:pt x="462591" y="380792"/>
                  </a:lnTo>
                  <a:lnTo>
                    <a:pt x="422662" y="412187"/>
                  </a:lnTo>
                  <a:lnTo>
                    <a:pt x="381361" y="440838"/>
                  </a:lnTo>
                  <a:lnTo>
                    <a:pt x="340518" y="465832"/>
                  </a:lnTo>
                  <a:lnTo>
                    <a:pt x="311497" y="478333"/>
                  </a:lnTo>
                  <a:lnTo>
                    <a:pt x="294084" y="487263"/>
                  </a:lnTo>
                  <a:lnTo>
                    <a:pt x="285601" y="492621"/>
                  </a:lnTo>
                  <a:lnTo>
                    <a:pt x="283368" y="494407"/>
                  </a:lnTo>
                  <a:lnTo>
                    <a:pt x="281136" y="492621"/>
                  </a:lnTo>
                  <a:lnTo>
                    <a:pt x="272653" y="487263"/>
                  </a:lnTo>
                  <a:lnTo>
                    <a:pt x="255240" y="478333"/>
                  </a:lnTo>
                  <a:lnTo>
                    <a:pt x="226218" y="465832"/>
                  </a:lnTo>
                  <a:lnTo>
                    <a:pt x="199167" y="446324"/>
                  </a:lnTo>
                  <a:lnTo>
                    <a:pt x="165258" y="421788"/>
                  </a:lnTo>
                  <a:lnTo>
                    <a:pt x="126777" y="391765"/>
                  </a:lnTo>
                  <a:lnTo>
                    <a:pt x="86010" y="355799"/>
                  </a:lnTo>
                  <a:lnTo>
                    <a:pt x="45243" y="313432"/>
                  </a:lnTo>
                  <a:lnTo>
                    <a:pt x="10120" y="243036"/>
                  </a:lnTo>
                  <a:lnTo>
                    <a:pt x="1041" y="201085"/>
                  </a:lnTo>
                  <a:lnTo>
                    <a:pt x="0" y="157460"/>
                  </a:lnTo>
                  <a:lnTo>
                    <a:pt x="8780" y="114281"/>
                  </a:lnTo>
                  <a:lnTo>
                    <a:pt x="29170" y="73669"/>
                  </a:lnTo>
                  <a:lnTo>
                    <a:pt x="62954" y="37746"/>
                  </a:lnTo>
                  <a:lnTo>
                    <a:pt x="111918" y="8632"/>
                  </a:lnTo>
                  <a:lnTo>
                    <a:pt x="172640" y="297"/>
                  </a:lnTo>
                  <a:lnTo>
                    <a:pt x="228451" y="12650"/>
                  </a:lnTo>
                  <a:lnTo>
                    <a:pt x="283368" y="56257"/>
                  </a:lnTo>
                  <a:close/>
                </a:path>
              </a:pathLst>
            </a:custGeom>
            <a:ln w="9525">
              <a:solidFill>
                <a:srgbClr val="F99A6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7" name="object 97"/>
          <p:cNvGrpSpPr/>
          <p:nvPr/>
        </p:nvGrpSpPr>
        <p:grpSpPr>
          <a:xfrm>
            <a:off x="6862171" y="3055192"/>
            <a:ext cx="577215" cy="504190"/>
            <a:chOff x="6862171" y="3055192"/>
            <a:chExt cx="577215" cy="504190"/>
          </a:xfrm>
        </p:grpSpPr>
        <p:sp>
          <p:nvSpPr>
            <p:cNvPr id="98" name="object 98"/>
            <p:cNvSpPr/>
            <p:nvPr/>
          </p:nvSpPr>
          <p:spPr>
            <a:xfrm>
              <a:off x="6866934" y="3059954"/>
              <a:ext cx="567690" cy="494665"/>
            </a:xfrm>
            <a:custGeom>
              <a:avLst/>
              <a:gdLst/>
              <a:ahLst/>
              <a:cxnLst/>
              <a:rect l="l" t="t" r="r" b="b"/>
              <a:pathLst>
                <a:path w="567690" h="494664">
                  <a:moveTo>
                    <a:pt x="520803" y="56257"/>
                  </a:moveTo>
                  <a:lnTo>
                    <a:pt x="283368" y="56257"/>
                  </a:lnTo>
                  <a:lnTo>
                    <a:pt x="298549" y="41076"/>
                  </a:lnTo>
                  <a:lnTo>
                    <a:pt x="340518" y="13394"/>
                  </a:lnTo>
                  <a:lnTo>
                    <a:pt x="403919" y="0"/>
                  </a:lnTo>
                  <a:lnTo>
                    <a:pt x="483393" y="27682"/>
                  </a:lnTo>
                  <a:lnTo>
                    <a:pt x="520803" y="56257"/>
                  </a:lnTo>
                  <a:close/>
                </a:path>
                <a:path w="567690" h="494664">
                  <a:moveTo>
                    <a:pt x="283368" y="494407"/>
                  </a:moveTo>
                  <a:lnTo>
                    <a:pt x="281136" y="492621"/>
                  </a:lnTo>
                  <a:lnTo>
                    <a:pt x="272653" y="487263"/>
                  </a:lnTo>
                  <a:lnTo>
                    <a:pt x="255240" y="478333"/>
                  </a:lnTo>
                  <a:lnTo>
                    <a:pt x="226218" y="465832"/>
                  </a:lnTo>
                  <a:lnTo>
                    <a:pt x="165258" y="421788"/>
                  </a:lnTo>
                  <a:lnTo>
                    <a:pt x="126777" y="391765"/>
                  </a:lnTo>
                  <a:lnTo>
                    <a:pt x="86010" y="355799"/>
                  </a:lnTo>
                  <a:lnTo>
                    <a:pt x="45243" y="313432"/>
                  </a:lnTo>
                  <a:lnTo>
                    <a:pt x="10120" y="243036"/>
                  </a:lnTo>
                  <a:lnTo>
                    <a:pt x="1041" y="201085"/>
                  </a:lnTo>
                  <a:lnTo>
                    <a:pt x="0" y="157460"/>
                  </a:lnTo>
                  <a:lnTo>
                    <a:pt x="8780" y="114281"/>
                  </a:lnTo>
                  <a:lnTo>
                    <a:pt x="29170" y="73669"/>
                  </a:lnTo>
                  <a:lnTo>
                    <a:pt x="62954" y="37746"/>
                  </a:lnTo>
                  <a:lnTo>
                    <a:pt x="111918" y="8632"/>
                  </a:lnTo>
                  <a:lnTo>
                    <a:pt x="172640" y="297"/>
                  </a:lnTo>
                  <a:lnTo>
                    <a:pt x="228451" y="12650"/>
                  </a:lnTo>
                  <a:lnTo>
                    <a:pt x="283368" y="56257"/>
                  </a:lnTo>
                  <a:lnTo>
                    <a:pt x="520803" y="56257"/>
                  </a:lnTo>
                  <a:lnTo>
                    <a:pt x="527019" y="61005"/>
                  </a:lnTo>
                  <a:lnTo>
                    <a:pt x="553651" y="101827"/>
                  </a:lnTo>
                  <a:lnTo>
                    <a:pt x="566119" y="147147"/>
                  </a:lnTo>
                  <a:lnTo>
                    <a:pt x="567258" y="193966"/>
                  </a:lnTo>
                  <a:lnTo>
                    <a:pt x="559899" y="239286"/>
                  </a:lnTo>
                  <a:lnTo>
                    <a:pt x="546875" y="280108"/>
                  </a:lnTo>
                  <a:lnTo>
                    <a:pt x="499319" y="347569"/>
                  </a:lnTo>
                  <a:lnTo>
                    <a:pt x="462591" y="380792"/>
                  </a:lnTo>
                  <a:lnTo>
                    <a:pt x="422662" y="412187"/>
                  </a:lnTo>
                  <a:lnTo>
                    <a:pt x="381361" y="440838"/>
                  </a:lnTo>
                  <a:lnTo>
                    <a:pt x="340518" y="465832"/>
                  </a:lnTo>
                  <a:lnTo>
                    <a:pt x="311497" y="478333"/>
                  </a:lnTo>
                  <a:lnTo>
                    <a:pt x="294084" y="487263"/>
                  </a:lnTo>
                  <a:lnTo>
                    <a:pt x="285601" y="492621"/>
                  </a:lnTo>
                  <a:lnTo>
                    <a:pt x="283368" y="494407"/>
                  </a:lnTo>
                  <a:close/>
                </a:path>
              </a:pathLst>
            </a:custGeom>
            <a:solidFill>
              <a:srgbClr val="723D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6866934" y="3059954"/>
              <a:ext cx="567690" cy="494665"/>
            </a:xfrm>
            <a:custGeom>
              <a:avLst/>
              <a:gdLst/>
              <a:ahLst/>
              <a:cxnLst/>
              <a:rect l="l" t="t" r="r" b="b"/>
              <a:pathLst>
                <a:path w="567690" h="494664">
                  <a:moveTo>
                    <a:pt x="283368" y="56257"/>
                  </a:moveTo>
                  <a:lnTo>
                    <a:pt x="298549" y="41076"/>
                  </a:lnTo>
                  <a:lnTo>
                    <a:pt x="340518" y="13394"/>
                  </a:lnTo>
                  <a:lnTo>
                    <a:pt x="403919" y="0"/>
                  </a:lnTo>
                  <a:lnTo>
                    <a:pt x="483393" y="27682"/>
                  </a:lnTo>
                  <a:lnTo>
                    <a:pt x="527019" y="61005"/>
                  </a:lnTo>
                  <a:lnTo>
                    <a:pt x="553651" y="101827"/>
                  </a:lnTo>
                  <a:lnTo>
                    <a:pt x="566119" y="147147"/>
                  </a:lnTo>
                  <a:lnTo>
                    <a:pt x="567258" y="193966"/>
                  </a:lnTo>
                  <a:lnTo>
                    <a:pt x="559899" y="239286"/>
                  </a:lnTo>
                  <a:lnTo>
                    <a:pt x="546875" y="280108"/>
                  </a:lnTo>
                  <a:lnTo>
                    <a:pt x="499319" y="347569"/>
                  </a:lnTo>
                  <a:lnTo>
                    <a:pt x="462591" y="380792"/>
                  </a:lnTo>
                  <a:lnTo>
                    <a:pt x="422662" y="412187"/>
                  </a:lnTo>
                  <a:lnTo>
                    <a:pt x="381361" y="440838"/>
                  </a:lnTo>
                  <a:lnTo>
                    <a:pt x="340518" y="465832"/>
                  </a:lnTo>
                  <a:lnTo>
                    <a:pt x="311497" y="478333"/>
                  </a:lnTo>
                  <a:lnTo>
                    <a:pt x="294084" y="487263"/>
                  </a:lnTo>
                  <a:lnTo>
                    <a:pt x="285601" y="492621"/>
                  </a:lnTo>
                  <a:lnTo>
                    <a:pt x="283368" y="494407"/>
                  </a:lnTo>
                  <a:lnTo>
                    <a:pt x="281136" y="492621"/>
                  </a:lnTo>
                  <a:lnTo>
                    <a:pt x="272653" y="487263"/>
                  </a:lnTo>
                  <a:lnTo>
                    <a:pt x="255240" y="478333"/>
                  </a:lnTo>
                  <a:lnTo>
                    <a:pt x="226218" y="465832"/>
                  </a:lnTo>
                  <a:lnTo>
                    <a:pt x="199167" y="446324"/>
                  </a:lnTo>
                  <a:lnTo>
                    <a:pt x="165258" y="421788"/>
                  </a:lnTo>
                  <a:lnTo>
                    <a:pt x="126777" y="391765"/>
                  </a:lnTo>
                  <a:lnTo>
                    <a:pt x="86010" y="355799"/>
                  </a:lnTo>
                  <a:lnTo>
                    <a:pt x="45243" y="313432"/>
                  </a:lnTo>
                  <a:lnTo>
                    <a:pt x="10120" y="243036"/>
                  </a:lnTo>
                  <a:lnTo>
                    <a:pt x="1041" y="201085"/>
                  </a:lnTo>
                  <a:lnTo>
                    <a:pt x="0" y="157460"/>
                  </a:lnTo>
                  <a:lnTo>
                    <a:pt x="8780" y="114281"/>
                  </a:lnTo>
                  <a:lnTo>
                    <a:pt x="29170" y="73669"/>
                  </a:lnTo>
                  <a:lnTo>
                    <a:pt x="62954" y="37746"/>
                  </a:lnTo>
                  <a:lnTo>
                    <a:pt x="111918" y="8632"/>
                  </a:lnTo>
                  <a:lnTo>
                    <a:pt x="172640" y="297"/>
                  </a:lnTo>
                  <a:lnTo>
                    <a:pt x="228451" y="12650"/>
                  </a:lnTo>
                  <a:lnTo>
                    <a:pt x="283368" y="56257"/>
                  </a:lnTo>
                  <a:close/>
                </a:path>
              </a:pathLst>
            </a:custGeom>
            <a:ln w="9525">
              <a:solidFill>
                <a:srgbClr val="723D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0" name="object 100"/>
          <p:cNvGrpSpPr/>
          <p:nvPr/>
        </p:nvGrpSpPr>
        <p:grpSpPr>
          <a:xfrm>
            <a:off x="7612754" y="3055192"/>
            <a:ext cx="577215" cy="504190"/>
            <a:chOff x="7612754" y="3055192"/>
            <a:chExt cx="577215" cy="504190"/>
          </a:xfrm>
        </p:grpSpPr>
        <p:sp>
          <p:nvSpPr>
            <p:cNvPr id="101" name="object 101"/>
            <p:cNvSpPr/>
            <p:nvPr/>
          </p:nvSpPr>
          <p:spPr>
            <a:xfrm>
              <a:off x="7617517" y="3059954"/>
              <a:ext cx="567690" cy="494665"/>
            </a:xfrm>
            <a:custGeom>
              <a:avLst/>
              <a:gdLst/>
              <a:ahLst/>
              <a:cxnLst/>
              <a:rect l="l" t="t" r="r" b="b"/>
              <a:pathLst>
                <a:path w="567690" h="494664">
                  <a:moveTo>
                    <a:pt x="520803" y="56257"/>
                  </a:moveTo>
                  <a:lnTo>
                    <a:pt x="283368" y="56257"/>
                  </a:lnTo>
                  <a:lnTo>
                    <a:pt x="298549" y="41076"/>
                  </a:lnTo>
                  <a:lnTo>
                    <a:pt x="340518" y="13394"/>
                  </a:lnTo>
                  <a:lnTo>
                    <a:pt x="403919" y="0"/>
                  </a:lnTo>
                  <a:lnTo>
                    <a:pt x="483393" y="27682"/>
                  </a:lnTo>
                  <a:lnTo>
                    <a:pt x="520803" y="56257"/>
                  </a:lnTo>
                  <a:close/>
                </a:path>
                <a:path w="567690" h="494664">
                  <a:moveTo>
                    <a:pt x="283368" y="494407"/>
                  </a:moveTo>
                  <a:lnTo>
                    <a:pt x="281136" y="492621"/>
                  </a:lnTo>
                  <a:lnTo>
                    <a:pt x="272653" y="487263"/>
                  </a:lnTo>
                  <a:lnTo>
                    <a:pt x="255240" y="478333"/>
                  </a:lnTo>
                  <a:lnTo>
                    <a:pt x="226218" y="465832"/>
                  </a:lnTo>
                  <a:lnTo>
                    <a:pt x="165258" y="421788"/>
                  </a:lnTo>
                  <a:lnTo>
                    <a:pt x="126777" y="391765"/>
                  </a:lnTo>
                  <a:lnTo>
                    <a:pt x="86010" y="355799"/>
                  </a:lnTo>
                  <a:lnTo>
                    <a:pt x="45243" y="313432"/>
                  </a:lnTo>
                  <a:lnTo>
                    <a:pt x="10120" y="243036"/>
                  </a:lnTo>
                  <a:lnTo>
                    <a:pt x="1041" y="201085"/>
                  </a:lnTo>
                  <a:lnTo>
                    <a:pt x="0" y="157460"/>
                  </a:lnTo>
                  <a:lnTo>
                    <a:pt x="8780" y="114281"/>
                  </a:lnTo>
                  <a:lnTo>
                    <a:pt x="29170" y="73669"/>
                  </a:lnTo>
                  <a:lnTo>
                    <a:pt x="62954" y="37746"/>
                  </a:lnTo>
                  <a:lnTo>
                    <a:pt x="111918" y="8632"/>
                  </a:lnTo>
                  <a:lnTo>
                    <a:pt x="172640" y="297"/>
                  </a:lnTo>
                  <a:lnTo>
                    <a:pt x="228451" y="12650"/>
                  </a:lnTo>
                  <a:lnTo>
                    <a:pt x="283368" y="56257"/>
                  </a:lnTo>
                  <a:lnTo>
                    <a:pt x="520803" y="56257"/>
                  </a:lnTo>
                  <a:lnTo>
                    <a:pt x="527019" y="61005"/>
                  </a:lnTo>
                  <a:lnTo>
                    <a:pt x="553651" y="101827"/>
                  </a:lnTo>
                  <a:lnTo>
                    <a:pt x="566119" y="147147"/>
                  </a:lnTo>
                  <a:lnTo>
                    <a:pt x="567258" y="193966"/>
                  </a:lnTo>
                  <a:lnTo>
                    <a:pt x="559899" y="239286"/>
                  </a:lnTo>
                  <a:lnTo>
                    <a:pt x="546875" y="280108"/>
                  </a:lnTo>
                  <a:lnTo>
                    <a:pt x="499319" y="347569"/>
                  </a:lnTo>
                  <a:lnTo>
                    <a:pt x="462591" y="380792"/>
                  </a:lnTo>
                  <a:lnTo>
                    <a:pt x="422662" y="412187"/>
                  </a:lnTo>
                  <a:lnTo>
                    <a:pt x="381361" y="440838"/>
                  </a:lnTo>
                  <a:lnTo>
                    <a:pt x="340518" y="465832"/>
                  </a:lnTo>
                  <a:lnTo>
                    <a:pt x="311497" y="478333"/>
                  </a:lnTo>
                  <a:lnTo>
                    <a:pt x="294084" y="487263"/>
                  </a:lnTo>
                  <a:lnTo>
                    <a:pt x="285601" y="492621"/>
                  </a:lnTo>
                  <a:lnTo>
                    <a:pt x="283368" y="494407"/>
                  </a:lnTo>
                  <a:close/>
                </a:path>
              </a:pathLst>
            </a:custGeom>
            <a:solidFill>
              <a:srgbClr val="723D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/>
            <p:cNvSpPr/>
            <p:nvPr/>
          </p:nvSpPr>
          <p:spPr>
            <a:xfrm>
              <a:off x="7617517" y="3059954"/>
              <a:ext cx="567690" cy="494665"/>
            </a:xfrm>
            <a:custGeom>
              <a:avLst/>
              <a:gdLst/>
              <a:ahLst/>
              <a:cxnLst/>
              <a:rect l="l" t="t" r="r" b="b"/>
              <a:pathLst>
                <a:path w="567690" h="494664">
                  <a:moveTo>
                    <a:pt x="283368" y="56257"/>
                  </a:moveTo>
                  <a:lnTo>
                    <a:pt x="298549" y="41076"/>
                  </a:lnTo>
                  <a:lnTo>
                    <a:pt x="340518" y="13394"/>
                  </a:lnTo>
                  <a:lnTo>
                    <a:pt x="403919" y="0"/>
                  </a:lnTo>
                  <a:lnTo>
                    <a:pt x="483393" y="27682"/>
                  </a:lnTo>
                  <a:lnTo>
                    <a:pt x="527019" y="61005"/>
                  </a:lnTo>
                  <a:lnTo>
                    <a:pt x="553651" y="101827"/>
                  </a:lnTo>
                  <a:lnTo>
                    <a:pt x="566119" y="147147"/>
                  </a:lnTo>
                  <a:lnTo>
                    <a:pt x="567258" y="193966"/>
                  </a:lnTo>
                  <a:lnTo>
                    <a:pt x="559899" y="239286"/>
                  </a:lnTo>
                  <a:lnTo>
                    <a:pt x="546875" y="280108"/>
                  </a:lnTo>
                  <a:lnTo>
                    <a:pt x="499319" y="347569"/>
                  </a:lnTo>
                  <a:lnTo>
                    <a:pt x="462591" y="380792"/>
                  </a:lnTo>
                  <a:lnTo>
                    <a:pt x="422662" y="412187"/>
                  </a:lnTo>
                  <a:lnTo>
                    <a:pt x="381361" y="440838"/>
                  </a:lnTo>
                  <a:lnTo>
                    <a:pt x="340518" y="465832"/>
                  </a:lnTo>
                  <a:lnTo>
                    <a:pt x="311497" y="478333"/>
                  </a:lnTo>
                  <a:lnTo>
                    <a:pt x="294084" y="487263"/>
                  </a:lnTo>
                  <a:lnTo>
                    <a:pt x="285601" y="492621"/>
                  </a:lnTo>
                  <a:lnTo>
                    <a:pt x="283368" y="494407"/>
                  </a:lnTo>
                  <a:lnTo>
                    <a:pt x="281136" y="492621"/>
                  </a:lnTo>
                  <a:lnTo>
                    <a:pt x="272653" y="487263"/>
                  </a:lnTo>
                  <a:lnTo>
                    <a:pt x="255240" y="478333"/>
                  </a:lnTo>
                  <a:lnTo>
                    <a:pt x="226218" y="465832"/>
                  </a:lnTo>
                  <a:lnTo>
                    <a:pt x="199167" y="446324"/>
                  </a:lnTo>
                  <a:lnTo>
                    <a:pt x="165258" y="421788"/>
                  </a:lnTo>
                  <a:lnTo>
                    <a:pt x="126777" y="391765"/>
                  </a:lnTo>
                  <a:lnTo>
                    <a:pt x="86010" y="355799"/>
                  </a:lnTo>
                  <a:lnTo>
                    <a:pt x="45243" y="313432"/>
                  </a:lnTo>
                  <a:lnTo>
                    <a:pt x="10120" y="243036"/>
                  </a:lnTo>
                  <a:lnTo>
                    <a:pt x="1041" y="201085"/>
                  </a:lnTo>
                  <a:lnTo>
                    <a:pt x="0" y="157460"/>
                  </a:lnTo>
                  <a:lnTo>
                    <a:pt x="8780" y="114281"/>
                  </a:lnTo>
                  <a:lnTo>
                    <a:pt x="29170" y="73669"/>
                  </a:lnTo>
                  <a:lnTo>
                    <a:pt x="62954" y="37746"/>
                  </a:lnTo>
                  <a:lnTo>
                    <a:pt x="111918" y="8632"/>
                  </a:lnTo>
                  <a:lnTo>
                    <a:pt x="172640" y="297"/>
                  </a:lnTo>
                  <a:lnTo>
                    <a:pt x="228451" y="12650"/>
                  </a:lnTo>
                  <a:lnTo>
                    <a:pt x="283368" y="56257"/>
                  </a:lnTo>
                  <a:close/>
                </a:path>
              </a:pathLst>
            </a:custGeom>
            <a:ln w="9525">
              <a:solidFill>
                <a:srgbClr val="723D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3" name="object 103"/>
          <p:cNvGrpSpPr/>
          <p:nvPr/>
        </p:nvGrpSpPr>
        <p:grpSpPr>
          <a:xfrm>
            <a:off x="7237812" y="3639493"/>
            <a:ext cx="577215" cy="504190"/>
            <a:chOff x="7237812" y="3639493"/>
            <a:chExt cx="577215" cy="504190"/>
          </a:xfrm>
        </p:grpSpPr>
        <p:sp>
          <p:nvSpPr>
            <p:cNvPr id="104" name="object 104"/>
            <p:cNvSpPr/>
            <p:nvPr/>
          </p:nvSpPr>
          <p:spPr>
            <a:xfrm>
              <a:off x="7242574" y="3644256"/>
              <a:ext cx="567690" cy="494665"/>
            </a:xfrm>
            <a:custGeom>
              <a:avLst/>
              <a:gdLst/>
              <a:ahLst/>
              <a:cxnLst/>
              <a:rect l="l" t="t" r="r" b="b"/>
              <a:pathLst>
                <a:path w="567690" h="494664">
                  <a:moveTo>
                    <a:pt x="520803" y="56257"/>
                  </a:moveTo>
                  <a:lnTo>
                    <a:pt x="283368" y="56257"/>
                  </a:lnTo>
                  <a:lnTo>
                    <a:pt x="298549" y="41076"/>
                  </a:lnTo>
                  <a:lnTo>
                    <a:pt x="340518" y="13394"/>
                  </a:lnTo>
                  <a:lnTo>
                    <a:pt x="403919" y="0"/>
                  </a:lnTo>
                  <a:lnTo>
                    <a:pt x="483393" y="27682"/>
                  </a:lnTo>
                  <a:lnTo>
                    <a:pt x="520803" y="56257"/>
                  </a:lnTo>
                  <a:close/>
                </a:path>
                <a:path w="567690" h="494664">
                  <a:moveTo>
                    <a:pt x="283368" y="494407"/>
                  </a:moveTo>
                  <a:lnTo>
                    <a:pt x="281136" y="492621"/>
                  </a:lnTo>
                  <a:lnTo>
                    <a:pt x="272653" y="487263"/>
                  </a:lnTo>
                  <a:lnTo>
                    <a:pt x="255240" y="478333"/>
                  </a:lnTo>
                  <a:lnTo>
                    <a:pt x="226218" y="465832"/>
                  </a:lnTo>
                  <a:lnTo>
                    <a:pt x="165258" y="421788"/>
                  </a:lnTo>
                  <a:lnTo>
                    <a:pt x="126777" y="391765"/>
                  </a:lnTo>
                  <a:lnTo>
                    <a:pt x="86010" y="355799"/>
                  </a:lnTo>
                  <a:lnTo>
                    <a:pt x="45243" y="313432"/>
                  </a:lnTo>
                  <a:lnTo>
                    <a:pt x="10120" y="243036"/>
                  </a:lnTo>
                  <a:lnTo>
                    <a:pt x="1041" y="201085"/>
                  </a:lnTo>
                  <a:lnTo>
                    <a:pt x="0" y="157460"/>
                  </a:lnTo>
                  <a:lnTo>
                    <a:pt x="8780" y="114281"/>
                  </a:lnTo>
                  <a:lnTo>
                    <a:pt x="29170" y="73669"/>
                  </a:lnTo>
                  <a:lnTo>
                    <a:pt x="62954" y="37746"/>
                  </a:lnTo>
                  <a:lnTo>
                    <a:pt x="111918" y="8632"/>
                  </a:lnTo>
                  <a:lnTo>
                    <a:pt x="172640" y="297"/>
                  </a:lnTo>
                  <a:lnTo>
                    <a:pt x="228451" y="12650"/>
                  </a:lnTo>
                  <a:lnTo>
                    <a:pt x="283368" y="56257"/>
                  </a:lnTo>
                  <a:lnTo>
                    <a:pt x="520803" y="56257"/>
                  </a:lnTo>
                  <a:lnTo>
                    <a:pt x="527019" y="61005"/>
                  </a:lnTo>
                  <a:lnTo>
                    <a:pt x="553651" y="101827"/>
                  </a:lnTo>
                  <a:lnTo>
                    <a:pt x="566119" y="147147"/>
                  </a:lnTo>
                  <a:lnTo>
                    <a:pt x="567258" y="193966"/>
                  </a:lnTo>
                  <a:lnTo>
                    <a:pt x="559899" y="239286"/>
                  </a:lnTo>
                  <a:lnTo>
                    <a:pt x="546875" y="280108"/>
                  </a:lnTo>
                  <a:lnTo>
                    <a:pt x="499319" y="347569"/>
                  </a:lnTo>
                  <a:lnTo>
                    <a:pt x="462591" y="380792"/>
                  </a:lnTo>
                  <a:lnTo>
                    <a:pt x="422662" y="412187"/>
                  </a:lnTo>
                  <a:lnTo>
                    <a:pt x="381361" y="440838"/>
                  </a:lnTo>
                  <a:lnTo>
                    <a:pt x="340518" y="465832"/>
                  </a:lnTo>
                  <a:lnTo>
                    <a:pt x="311497" y="478333"/>
                  </a:lnTo>
                  <a:lnTo>
                    <a:pt x="294084" y="487263"/>
                  </a:lnTo>
                  <a:lnTo>
                    <a:pt x="285601" y="492621"/>
                  </a:lnTo>
                  <a:lnTo>
                    <a:pt x="283368" y="494407"/>
                  </a:lnTo>
                  <a:close/>
                </a:path>
              </a:pathLst>
            </a:custGeom>
            <a:solidFill>
              <a:srgbClr val="723D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105"/>
            <p:cNvSpPr/>
            <p:nvPr/>
          </p:nvSpPr>
          <p:spPr>
            <a:xfrm>
              <a:off x="7242574" y="3644256"/>
              <a:ext cx="567690" cy="494665"/>
            </a:xfrm>
            <a:custGeom>
              <a:avLst/>
              <a:gdLst/>
              <a:ahLst/>
              <a:cxnLst/>
              <a:rect l="l" t="t" r="r" b="b"/>
              <a:pathLst>
                <a:path w="567690" h="494664">
                  <a:moveTo>
                    <a:pt x="283368" y="56257"/>
                  </a:moveTo>
                  <a:lnTo>
                    <a:pt x="298549" y="41076"/>
                  </a:lnTo>
                  <a:lnTo>
                    <a:pt x="340518" y="13394"/>
                  </a:lnTo>
                  <a:lnTo>
                    <a:pt x="403919" y="0"/>
                  </a:lnTo>
                  <a:lnTo>
                    <a:pt x="483393" y="27682"/>
                  </a:lnTo>
                  <a:lnTo>
                    <a:pt x="527019" y="61005"/>
                  </a:lnTo>
                  <a:lnTo>
                    <a:pt x="553651" y="101827"/>
                  </a:lnTo>
                  <a:lnTo>
                    <a:pt x="566119" y="147147"/>
                  </a:lnTo>
                  <a:lnTo>
                    <a:pt x="567258" y="193966"/>
                  </a:lnTo>
                  <a:lnTo>
                    <a:pt x="559899" y="239286"/>
                  </a:lnTo>
                  <a:lnTo>
                    <a:pt x="546875" y="280108"/>
                  </a:lnTo>
                  <a:lnTo>
                    <a:pt x="499319" y="347569"/>
                  </a:lnTo>
                  <a:lnTo>
                    <a:pt x="462591" y="380792"/>
                  </a:lnTo>
                  <a:lnTo>
                    <a:pt x="422662" y="412187"/>
                  </a:lnTo>
                  <a:lnTo>
                    <a:pt x="381361" y="440838"/>
                  </a:lnTo>
                  <a:lnTo>
                    <a:pt x="340518" y="465832"/>
                  </a:lnTo>
                  <a:lnTo>
                    <a:pt x="311497" y="478333"/>
                  </a:lnTo>
                  <a:lnTo>
                    <a:pt x="294084" y="487263"/>
                  </a:lnTo>
                  <a:lnTo>
                    <a:pt x="285601" y="492621"/>
                  </a:lnTo>
                  <a:lnTo>
                    <a:pt x="283368" y="494407"/>
                  </a:lnTo>
                  <a:lnTo>
                    <a:pt x="281136" y="492621"/>
                  </a:lnTo>
                  <a:lnTo>
                    <a:pt x="272653" y="487263"/>
                  </a:lnTo>
                  <a:lnTo>
                    <a:pt x="255240" y="478333"/>
                  </a:lnTo>
                  <a:lnTo>
                    <a:pt x="226218" y="465832"/>
                  </a:lnTo>
                  <a:lnTo>
                    <a:pt x="199167" y="446324"/>
                  </a:lnTo>
                  <a:lnTo>
                    <a:pt x="165258" y="421788"/>
                  </a:lnTo>
                  <a:lnTo>
                    <a:pt x="126777" y="391765"/>
                  </a:lnTo>
                  <a:lnTo>
                    <a:pt x="86010" y="355799"/>
                  </a:lnTo>
                  <a:lnTo>
                    <a:pt x="45243" y="313432"/>
                  </a:lnTo>
                  <a:lnTo>
                    <a:pt x="10120" y="243036"/>
                  </a:lnTo>
                  <a:lnTo>
                    <a:pt x="1041" y="201085"/>
                  </a:lnTo>
                  <a:lnTo>
                    <a:pt x="0" y="157460"/>
                  </a:lnTo>
                  <a:lnTo>
                    <a:pt x="8780" y="114281"/>
                  </a:lnTo>
                  <a:lnTo>
                    <a:pt x="29170" y="73669"/>
                  </a:lnTo>
                  <a:lnTo>
                    <a:pt x="62954" y="37746"/>
                  </a:lnTo>
                  <a:lnTo>
                    <a:pt x="111918" y="8632"/>
                  </a:lnTo>
                  <a:lnTo>
                    <a:pt x="172640" y="297"/>
                  </a:lnTo>
                  <a:lnTo>
                    <a:pt x="228451" y="12650"/>
                  </a:lnTo>
                  <a:lnTo>
                    <a:pt x="283368" y="56257"/>
                  </a:lnTo>
                  <a:close/>
                </a:path>
              </a:pathLst>
            </a:custGeom>
            <a:ln w="9525">
              <a:solidFill>
                <a:srgbClr val="723D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6" name="object 106"/>
          <p:cNvSpPr txBox="1"/>
          <p:nvPr/>
        </p:nvSpPr>
        <p:spPr>
          <a:xfrm>
            <a:off x="6077049" y="5760690"/>
            <a:ext cx="2921635" cy="1206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15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1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15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r>
              <a:rPr sz="1000" spc="57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1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15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1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  <a:p>
            <a:pPr marL="12700" marR="5080" algn="just">
              <a:lnSpc>
                <a:spcPct val="225000"/>
              </a:lnSpc>
            </a:pPr>
            <a:r>
              <a:rPr sz="1000" spc="-5" dirty="0">
                <a:latin typeface="Comic Sans MS"/>
                <a:cs typeface="Comic Sans MS"/>
              </a:rPr>
              <a:t>Replace your text here!</a:t>
            </a:r>
            <a:r>
              <a:rPr sz="100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Replace your text here! </a:t>
            </a:r>
            <a:r>
              <a:rPr sz="1000" spc="-285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Replace your text here!</a:t>
            </a:r>
            <a:r>
              <a:rPr sz="100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Replace your text here! </a:t>
            </a:r>
            <a:r>
              <a:rPr sz="1000" spc="-285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15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1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15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r>
              <a:rPr sz="1000" spc="57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1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15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1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107" name="object 107"/>
          <p:cNvSpPr txBox="1"/>
          <p:nvPr/>
        </p:nvSpPr>
        <p:spPr>
          <a:xfrm>
            <a:off x="6043409" y="5442153"/>
            <a:ext cx="3076575" cy="219075"/>
          </a:xfrm>
          <a:prstGeom prst="rect">
            <a:avLst/>
          </a:prstGeom>
          <a:solidFill>
            <a:srgbClr val="F99A6E"/>
          </a:solidFill>
        </p:spPr>
        <p:txBody>
          <a:bodyPr vert="horz" wrap="square" lIns="0" tIns="28575" rIns="0" bIns="0" rtlCol="0">
            <a:spAutoFit/>
          </a:bodyPr>
          <a:lstStyle/>
          <a:p>
            <a:pPr marL="49530">
              <a:lnSpc>
                <a:spcPct val="100000"/>
              </a:lnSpc>
              <a:spcBef>
                <a:spcPts val="225"/>
              </a:spcBef>
            </a:pPr>
            <a:r>
              <a:rPr sz="1100" spc="-5" dirty="0">
                <a:solidFill>
                  <a:srgbClr val="FFFFFF"/>
                </a:solidFill>
                <a:latin typeface="Comic Sans MS"/>
                <a:cs typeface="Comic Sans MS"/>
              </a:rPr>
              <a:t>Your</a:t>
            </a:r>
            <a:r>
              <a:rPr sz="1100" spc="-5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omic Sans MS"/>
                <a:cs typeface="Comic Sans MS"/>
              </a:rPr>
              <a:t>Text</a:t>
            </a:r>
            <a:endParaRPr sz="1100">
              <a:latin typeface="Comic Sans MS"/>
              <a:cs typeface="Comic Sans MS"/>
            </a:endParaRPr>
          </a:p>
        </p:txBody>
      </p:sp>
      <p:sp>
        <p:nvSpPr>
          <p:cNvPr id="108" name="object 108"/>
          <p:cNvSpPr txBox="1"/>
          <p:nvPr/>
        </p:nvSpPr>
        <p:spPr>
          <a:xfrm>
            <a:off x="1824136" y="5769917"/>
            <a:ext cx="2921635" cy="1206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15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1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15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r>
              <a:rPr sz="1000" spc="57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1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15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1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  <a:p>
            <a:pPr marL="12700" marR="5080" algn="just">
              <a:lnSpc>
                <a:spcPct val="225000"/>
              </a:lnSpc>
            </a:pPr>
            <a:r>
              <a:rPr sz="1000" spc="-5" dirty="0">
                <a:latin typeface="Comic Sans MS"/>
                <a:cs typeface="Comic Sans MS"/>
              </a:rPr>
              <a:t>Replace your text here!</a:t>
            </a:r>
            <a:r>
              <a:rPr sz="100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Replace your text here! </a:t>
            </a:r>
            <a:r>
              <a:rPr sz="1000" spc="-285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Replace your text here!</a:t>
            </a:r>
            <a:r>
              <a:rPr sz="100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Replace your text here! </a:t>
            </a:r>
            <a:r>
              <a:rPr sz="1000" spc="-285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15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1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15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r>
              <a:rPr sz="1000" spc="57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1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15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1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109" name="object 109"/>
          <p:cNvSpPr txBox="1"/>
          <p:nvPr/>
        </p:nvSpPr>
        <p:spPr>
          <a:xfrm>
            <a:off x="1786978" y="5451424"/>
            <a:ext cx="2943225" cy="219075"/>
          </a:xfrm>
          <a:prstGeom prst="rect">
            <a:avLst/>
          </a:prstGeom>
          <a:solidFill>
            <a:srgbClr val="ED5B5D"/>
          </a:solidFill>
        </p:spPr>
        <p:txBody>
          <a:bodyPr vert="horz" wrap="square" lIns="0" tIns="28575" rIns="0" bIns="0" rtlCol="0">
            <a:spAutoFit/>
          </a:bodyPr>
          <a:lstStyle/>
          <a:p>
            <a:pPr marL="48895">
              <a:lnSpc>
                <a:spcPct val="100000"/>
              </a:lnSpc>
              <a:spcBef>
                <a:spcPts val="225"/>
              </a:spcBef>
            </a:pPr>
            <a:r>
              <a:rPr sz="1100" spc="-5" dirty="0">
                <a:solidFill>
                  <a:srgbClr val="FFFFFF"/>
                </a:solidFill>
                <a:latin typeface="Comic Sans MS"/>
                <a:cs typeface="Comic Sans MS"/>
              </a:rPr>
              <a:t>Your</a:t>
            </a:r>
            <a:r>
              <a:rPr sz="1100" spc="-5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omic Sans MS"/>
                <a:cs typeface="Comic Sans MS"/>
              </a:rPr>
              <a:t>Text</a:t>
            </a:r>
            <a:endParaRPr sz="1100">
              <a:latin typeface="Comic Sans MS"/>
              <a:cs typeface="Comic Sans M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1512" y="540097"/>
            <a:ext cx="26949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Add</a:t>
            </a:r>
            <a:r>
              <a:rPr spc="-40" dirty="0"/>
              <a:t> </a:t>
            </a:r>
            <a:r>
              <a:rPr spc="-5" dirty="0"/>
              <a:t>Your</a:t>
            </a:r>
            <a:r>
              <a:rPr spc="-35" dirty="0"/>
              <a:t> </a:t>
            </a:r>
            <a:r>
              <a:rPr spc="-5" dirty="0"/>
              <a:t>Title</a:t>
            </a:r>
            <a:r>
              <a:rPr spc="-35" dirty="0"/>
              <a:t> </a:t>
            </a:r>
            <a:r>
              <a:rPr spc="-5" dirty="0"/>
              <a:t>Here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416725" y="570204"/>
            <a:ext cx="354330" cy="390525"/>
            <a:chOff x="416725" y="570204"/>
            <a:chExt cx="354330" cy="390525"/>
          </a:xfrm>
        </p:grpSpPr>
        <p:sp>
          <p:nvSpPr>
            <p:cNvPr id="4" name="object 4"/>
            <p:cNvSpPr/>
            <p:nvPr/>
          </p:nvSpPr>
          <p:spPr>
            <a:xfrm>
              <a:off x="416725" y="570204"/>
              <a:ext cx="85725" cy="390525"/>
            </a:xfrm>
            <a:custGeom>
              <a:avLst/>
              <a:gdLst/>
              <a:ahLst/>
              <a:cxnLst/>
              <a:rect l="l" t="t" r="r" b="b"/>
              <a:pathLst>
                <a:path w="85725" h="390525">
                  <a:moveTo>
                    <a:pt x="85725" y="390524"/>
                  </a:moveTo>
                  <a:lnTo>
                    <a:pt x="0" y="390524"/>
                  </a:lnTo>
                  <a:lnTo>
                    <a:pt x="0" y="0"/>
                  </a:lnTo>
                  <a:lnTo>
                    <a:pt x="85725" y="0"/>
                  </a:lnTo>
                  <a:lnTo>
                    <a:pt x="85725" y="390524"/>
                  </a:lnTo>
                  <a:close/>
                </a:path>
              </a:pathLst>
            </a:custGeom>
            <a:solidFill>
              <a:srgbClr val="ED5B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08253" y="570204"/>
              <a:ext cx="85725" cy="390525"/>
            </a:xfrm>
            <a:custGeom>
              <a:avLst/>
              <a:gdLst/>
              <a:ahLst/>
              <a:cxnLst/>
              <a:rect l="l" t="t" r="r" b="b"/>
              <a:pathLst>
                <a:path w="85725" h="390525">
                  <a:moveTo>
                    <a:pt x="85725" y="390524"/>
                  </a:moveTo>
                  <a:lnTo>
                    <a:pt x="0" y="390524"/>
                  </a:lnTo>
                  <a:lnTo>
                    <a:pt x="0" y="0"/>
                  </a:lnTo>
                  <a:lnTo>
                    <a:pt x="85725" y="0"/>
                  </a:lnTo>
                  <a:lnTo>
                    <a:pt x="85725" y="390524"/>
                  </a:lnTo>
                  <a:close/>
                </a:path>
              </a:pathLst>
            </a:custGeom>
            <a:solidFill>
              <a:srgbClr val="FBD8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95756" y="570204"/>
              <a:ext cx="85725" cy="390525"/>
            </a:xfrm>
            <a:custGeom>
              <a:avLst/>
              <a:gdLst/>
              <a:ahLst/>
              <a:cxnLst/>
              <a:rect l="l" t="t" r="r" b="b"/>
              <a:pathLst>
                <a:path w="85725" h="390525">
                  <a:moveTo>
                    <a:pt x="85725" y="390524"/>
                  </a:moveTo>
                  <a:lnTo>
                    <a:pt x="0" y="390524"/>
                  </a:lnTo>
                  <a:lnTo>
                    <a:pt x="0" y="0"/>
                  </a:lnTo>
                  <a:lnTo>
                    <a:pt x="85725" y="0"/>
                  </a:lnTo>
                  <a:lnTo>
                    <a:pt x="85725" y="390524"/>
                  </a:lnTo>
                  <a:close/>
                </a:path>
              </a:pathLst>
            </a:custGeom>
            <a:solidFill>
              <a:srgbClr val="723D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85253" y="570204"/>
              <a:ext cx="85725" cy="390525"/>
            </a:xfrm>
            <a:custGeom>
              <a:avLst/>
              <a:gdLst/>
              <a:ahLst/>
              <a:cxnLst/>
              <a:rect l="l" t="t" r="r" b="b"/>
              <a:pathLst>
                <a:path w="85725" h="390525">
                  <a:moveTo>
                    <a:pt x="85725" y="390524"/>
                  </a:moveTo>
                  <a:lnTo>
                    <a:pt x="0" y="390524"/>
                  </a:lnTo>
                  <a:lnTo>
                    <a:pt x="0" y="0"/>
                  </a:lnTo>
                  <a:lnTo>
                    <a:pt x="85725" y="0"/>
                  </a:lnTo>
                  <a:lnTo>
                    <a:pt x="85725" y="390524"/>
                  </a:lnTo>
                  <a:close/>
                </a:path>
              </a:pathLst>
            </a:custGeom>
            <a:solidFill>
              <a:srgbClr val="F99A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/>
          <p:nvPr/>
        </p:nvSpPr>
        <p:spPr>
          <a:xfrm>
            <a:off x="842416" y="1985810"/>
            <a:ext cx="9525" cy="781050"/>
          </a:xfrm>
          <a:custGeom>
            <a:avLst/>
            <a:gdLst/>
            <a:ahLst/>
            <a:cxnLst/>
            <a:rect l="l" t="t" r="r" b="b"/>
            <a:pathLst>
              <a:path w="9525" h="781050">
                <a:moveTo>
                  <a:pt x="9525" y="781050"/>
                </a:moveTo>
                <a:lnTo>
                  <a:pt x="0" y="781050"/>
                </a:lnTo>
                <a:lnTo>
                  <a:pt x="0" y="0"/>
                </a:lnTo>
                <a:lnTo>
                  <a:pt x="9525" y="0"/>
                </a:lnTo>
                <a:lnTo>
                  <a:pt x="9525" y="781050"/>
                </a:lnTo>
                <a:close/>
              </a:path>
            </a:pathLst>
          </a:custGeom>
          <a:solidFill>
            <a:srgbClr val="723D4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671349" y="1921967"/>
            <a:ext cx="4524375" cy="4524768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949920" y="2300684"/>
            <a:ext cx="141668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454531" y="2300684"/>
            <a:ext cx="141668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959143" y="2300684"/>
            <a:ext cx="141668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49920" y="2643584"/>
            <a:ext cx="141668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454531" y="2643584"/>
            <a:ext cx="141668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959143" y="2643584"/>
            <a:ext cx="14173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47142" y="1943050"/>
            <a:ext cx="68834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latin typeface="Comic Sans MS"/>
                <a:cs typeface="Comic Sans MS"/>
              </a:rPr>
              <a:t>Your</a:t>
            </a:r>
            <a:r>
              <a:rPr sz="1100" spc="-75" dirty="0">
                <a:latin typeface="Comic Sans MS"/>
                <a:cs typeface="Comic Sans MS"/>
              </a:rPr>
              <a:t> </a:t>
            </a:r>
            <a:r>
              <a:rPr sz="1100" spc="-5" dirty="0">
                <a:latin typeface="Comic Sans MS"/>
                <a:cs typeface="Comic Sans MS"/>
              </a:rPr>
              <a:t>Text</a:t>
            </a:r>
            <a:endParaRPr sz="1100">
              <a:latin typeface="Comic Sans MS"/>
              <a:cs typeface="Comic Sans M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949920" y="3561804"/>
            <a:ext cx="141668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454531" y="3561804"/>
            <a:ext cx="141668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959143" y="3561804"/>
            <a:ext cx="141668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949920" y="3904704"/>
            <a:ext cx="141668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454531" y="3904704"/>
            <a:ext cx="141668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959143" y="3904704"/>
            <a:ext cx="14173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947142" y="3204269"/>
            <a:ext cx="68834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latin typeface="Comic Sans MS"/>
                <a:cs typeface="Comic Sans MS"/>
              </a:rPr>
              <a:t>Your</a:t>
            </a:r>
            <a:r>
              <a:rPr sz="1100" spc="-75" dirty="0">
                <a:latin typeface="Comic Sans MS"/>
                <a:cs typeface="Comic Sans MS"/>
              </a:rPr>
              <a:t> </a:t>
            </a:r>
            <a:r>
              <a:rPr sz="1100" spc="-5" dirty="0">
                <a:latin typeface="Comic Sans MS"/>
                <a:cs typeface="Comic Sans MS"/>
              </a:rPr>
              <a:t>Text</a:t>
            </a:r>
            <a:endParaRPr sz="1100">
              <a:latin typeface="Comic Sans MS"/>
              <a:cs typeface="Comic Sans MS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949920" y="4822973"/>
            <a:ext cx="141668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454531" y="4822973"/>
            <a:ext cx="141668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959143" y="4822973"/>
            <a:ext cx="141668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949920" y="5165873"/>
            <a:ext cx="141668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2454531" y="5165873"/>
            <a:ext cx="141668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959143" y="5165873"/>
            <a:ext cx="14173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947142" y="4465339"/>
            <a:ext cx="68834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latin typeface="Comic Sans MS"/>
                <a:cs typeface="Comic Sans MS"/>
              </a:rPr>
              <a:t>Your</a:t>
            </a:r>
            <a:r>
              <a:rPr sz="1100" spc="-75" dirty="0">
                <a:latin typeface="Comic Sans MS"/>
                <a:cs typeface="Comic Sans MS"/>
              </a:rPr>
              <a:t> </a:t>
            </a:r>
            <a:r>
              <a:rPr sz="1100" spc="-5" dirty="0">
                <a:latin typeface="Comic Sans MS"/>
                <a:cs typeface="Comic Sans MS"/>
              </a:rPr>
              <a:t>Text</a:t>
            </a:r>
            <a:endParaRPr sz="1100">
              <a:latin typeface="Comic Sans MS"/>
              <a:cs typeface="Comic Sans MS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949920" y="6084192"/>
            <a:ext cx="141668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2454531" y="6084192"/>
            <a:ext cx="141668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3959143" y="6084192"/>
            <a:ext cx="141668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949920" y="6427092"/>
            <a:ext cx="141668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2454531" y="6427092"/>
            <a:ext cx="141668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3959143" y="6427092"/>
            <a:ext cx="14173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947142" y="5726558"/>
            <a:ext cx="68834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latin typeface="Comic Sans MS"/>
                <a:cs typeface="Comic Sans MS"/>
              </a:rPr>
              <a:t>Your</a:t>
            </a:r>
            <a:r>
              <a:rPr sz="1100" spc="-75" dirty="0">
                <a:latin typeface="Comic Sans MS"/>
                <a:cs typeface="Comic Sans MS"/>
              </a:rPr>
              <a:t> </a:t>
            </a:r>
            <a:r>
              <a:rPr sz="1100" spc="-5" dirty="0">
                <a:latin typeface="Comic Sans MS"/>
                <a:cs typeface="Comic Sans MS"/>
              </a:rPr>
              <a:t>Text</a:t>
            </a:r>
            <a:endParaRPr sz="1100">
              <a:latin typeface="Comic Sans MS"/>
              <a:cs typeface="Comic Sans MS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1628724" y="2000351"/>
            <a:ext cx="6329680" cy="3878579"/>
            <a:chOff x="1628724" y="2000351"/>
            <a:chExt cx="6329680" cy="3878579"/>
          </a:xfrm>
        </p:grpSpPr>
        <p:sp>
          <p:nvSpPr>
            <p:cNvPr id="39" name="object 39"/>
            <p:cNvSpPr/>
            <p:nvPr/>
          </p:nvSpPr>
          <p:spPr>
            <a:xfrm>
              <a:off x="1628724" y="2043214"/>
              <a:ext cx="6286500" cy="0"/>
            </a:xfrm>
            <a:custGeom>
              <a:avLst/>
              <a:gdLst/>
              <a:ahLst/>
              <a:cxnLst/>
              <a:rect l="l" t="t" r="r" b="b"/>
              <a:pathLst>
                <a:path w="6286500">
                  <a:moveTo>
                    <a:pt x="0" y="0"/>
                  </a:moveTo>
                  <a:lnTo>
                    <a:pt x="6286500" y="0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872361" y="2000351"/>
              <a:ext cx="85725" cy="85725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1628724" y="3301250"/>
              <a:ext cx="5057775" cy="0"/>
            </a:xfrm>
            <a:custGeom>
              <a:avLst/>
              <a:gdLst/>
              <a:ahLst/>
              <a:cxnLst/>
              <a:rect l="l" t="t" r="r" b="b"/>
              <a:pathLst>
                <a:path w="5057775">
                  <a:moveTo>
                    <a:pt x="0" y="0"/>
                  </a:moveTo>
                  <a:lnTo>
                    <a:pt x="5057775" y="0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" name="object 4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643636" y="3258388"/>
              <a:ext cx="85725" cy="85725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1628724" y="4559300"/>
              <a:ext cx="5057775" cy="0"/>
            </a:xfrm>
            <a:custGeom>
              <a:avLst/>
              <a:gdLst/>
              <a:ahLst/>
              <a:cxnLst/>
              <a:rect l="l" t="t" r="r" b="b"/>
              <a:pathLst>
                <a:path w="5057775">
                  <a:moveTo>
                    <a:pt x="0" y="0"/>
                  </a:moveTo>
                  <a:lnTo>
                    <a:pt x="5057775" y="0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643636" y="4516437"/>
              <a:ext cx="85725" cy="85725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1628724" y="5835942"/>
              <a:ext cx="6286500" cy="0"/>
            </a:xfrm>
            <a:custGeom>
              <a:avLst/>
              <a:gdLst/>
              <a:ahLst/>
              <a:cxnLst/>
              <a:rect l="l" t="t" r="r" b="b"/>
              <a:pathLst>
                <a:path w="6286500">
                  <a:moveTo>
                    <a:pt x="0" y="0"/>
                  </a:moveTo>
                  <a:lnTo>
                    <a:pt x="6286500" y="0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6" name="object 4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872361" y="5793079"/>
              <a:ext cx="85725" cy="85725"/>
            </a:xfrm>
            <a:prstGeom prst="rect">
              <a:avLst/>
            </a:prstGeom>
          </p:spPr>
        </p:pic>
      </p:grpSp>
      <p:sp>
        <p:nvSpPr>
          <p:cNvPr id="47" name="object 47"/>
          <p:cNvSpPr/>
          <p:nvPr/>
        </p:nvSpPr>
        <p:spPr>
          <a:xfrm>
            <a:off x="842416" y="3250450"/>
            <a:ext cx="9525" cy="781050"/>
          </a:xfrm>
          <a:custGeom>
            <a:avLst/>
            <a:gdLst/>
            <a:ahLst/>
            <a:cxnLst/>
            <a:rect l="l" t="t" r="r" b="b"/>
            <a:pathLst>
              <a:path w="9525" h="781050">
                <a:moveTo>
                  <a:pt x="9525" y="781050"/>
                </a:moveTo>
                <a:lnTo>
                  <a:pt x="0" y="781050"/>
                </a:lnTo>
                <a:lnTo>
                  <a:pt x="0" y="0"/>
                </a:lnTo>
                <a:lnTo>
                  <a:pt x="9525" y="0"/>
                </a:lnTo>
                <a:lnTo>
                  <a:pt x="9525" y="781050"/>
                </a:lnTo>
                <a:close/>
              </a:path>
            </a:pathLst>
          </a:custGeom>
          <a:solidFill>
            <a:srgbClr val="ED5B5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842416" y="4518621"/>
            <a:ext cx="9525" cy="781050"/>
          </a:xfrm>
          <a:custGeom>
            <a:avLst/>
            <a:gdLst/>
            <a:ahLst/>
            <a:cxnLst/>
            <a:rect l="l" t="t" r="r" b="b"/>
            <a:pathLst>
              <a:path w="9525" h="781050">
                <a:moveTo>
                  <a:pt x="9525" y="781050"/>
                </a:moveTo>
                <a:lnTo>
                  <a:pt x="0" y="781050"/>
                </a:lnTo>
                <a:lnTo>
                  <a:pt x="0" y="0"/>
                </a:lnTo>
                <a:lnTo>
                  <a:pt x="9525" y="0"/>
                </a:lnTo>
                <a:lnTo>
                  <a:pt x="9525" y="781050"/>
                </a:lnTo>
                <a:close/>
              </a:path>
            </a:pathLst>
          </a:custGeom>
          <a:solidFill>
            <a:srgbClr val="F99A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842416" y="5779795"/>
            <a:ext cx="9525" cy="781050"/>
          </a:xfrm>
          <a:custGeom>
            <a:avLst/>
            <a:gdLst/>
            <a:ahLst/>
            <a:cxnLst/>
            <a:rect l="l" t="t" r="r" b="b"/>
            <a:pathLst>
              <a:path w="9525" h="781050">
                <a:moveTo>
                  <a:pt x="9525" y="781050"/>
                </a:moveTo>
                <a:lnTo>
                  <a:pt x="0" y="781050"/>
                </a:lnTo>
                <a:lnTo>
                  <a:pt x="0" y="0"/>
                </a:lnTo>
                <a:lnTo>
                  <a:pt x="9525" y="0"/>
                </a:lnTo>
                <a:lnTo>
                  <a:pt x="9525" y="781050"/>
                </a:lnTo>
                <a:close/>
              </a:path>
            </a:pathLst>
          </a:custGeom>
          <a:solidFill>
            <a:srgbClr val="FBD8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 txBox="1"/>
          <p:nvPr/>
        </p:nvSpPr>
        <p:spPr>
          <a:xfrm>
            <a:off x="7791896" y="4351287"/>
            <a:ext cx="3213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FFFFFF"/>
                </a:solidFill>
                <a:latin typeface="Arial MT"/>
                <a:cs typeface="Arial MT"/>
              </a:rPr>
              <a:t>Text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7791896" y="5157886"/>
            <a:ext cx="3213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FFFFFF"/>
                </a:solidFill>
                <a:latin typeface="Arial MT"/>
                <a:cs typeface="Arial MT"/>
              </a:rPr>
              <a:t>Text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7791896" y="5973812"/>
            <a:ext cx="3213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FFFFFF"/>
                </a:solidFill>
                <a:latin typeface="Arial MT"/>
                <a:cs typeface="Arial MT"/>
              </a:rPr>
              <a:t>Text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7791896" y="2921793"/>
            <a:ext cx="3213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FFFFFF"/>
                </a:solidFill>
                <a:latin typeface="Arial MT"/>
                <a:cs typeface="Arial MT"/>
              </a:rPr>
              <a:t>Text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22176" y="513655"/>
            <a:ext cx="26949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Add</a:t>
            </a:r>
            <a:r>
              <a:rPr spc="-40" dirty="0"/>
              <a:t> </a:t>
            </a:r>
            <a:r>
              <a:rPr spc="-5" dirty="0"/>
              <a:t>Your</a:t>
            </a:r>
            <a:r>
              <a:rPr spc="-35" dirty="0"/>
              <a:t> </a:t>
            </a:r>
            <a:r>
              <a:rPr spc="-5" dirty="0"/>
              <a:t>Title</a:t>
            </a:r>
            <a:r>
              <a:rPr spc="-35" dirty="0"/>
              <a:t> </a:t>
            </a:r>
            <a:r>
              <a:rPr spc="-5" dirty="0"/>
              <a:t>Here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76911" y="543814"/>
            <a:ext cx="354330" cy="390525"/>
            <a:chOff x="176911" y="543814"/>
            <a:chExt cx="354330" cy="390525"/>
          </a:xfrm>
        </p:grpSpPr>
        <p:sp>
          <p:nvSpPr>
            <p:cNvPr id="4" name="object 4"/>
            <p:cNvSpPr/>
            <p:nvPr/>
          </p:nvSpPr>
          <p:spPr>
            <a:xfrm>
              <a:off x="176911" y="543814"/>
              <a:ext cx="85725" cy="390525"/>
            </a:xfrm>
            <a:custGeom>
              <a:avLst/>
              <a:gdLst/>
              <a:ahLst/>
              <a:cxnLst/>
              <a:rect l="l" t="t" r="r" b="b"/>
              <a:pathLst>
                <a:path w="85725" h="390525">
                  <a:moveTo>
                    <a:pt x="85725" y="390524"/>
                  </a:moveTo>
                  <a:lnTo>
                    <a:pt x="0" y="390524"/>
                  </a:lnTo>
                  <a:lnTo>
                    <a:pt x="0" y="0"/>
                  </a:lnTo>
                  <a:lnTo>
                    <a:pt x="85725" y="0"/>
                  </a:lnTo>
                  <a:lnTo>
                    <a:pt x="85725" y="390524"/>
                  </a:lnTo>
                  <a:close/>
                </a:path>
              </a:pathLst>
            </a:custGeom>
            <a:solidFill>
              <a:srgbClr val="ED5B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68439" y="543814"/>
              <a:ext cx="85725" cy="390525"/>
            </a:xfrm>
            <a:custGeom>
              <a:avLst/>
              <a:gdLst/>
              <a:ahLst/>
              <a:cxnLst/>
              <a:rect l="l" t="t" r="r" b="b"/>
              <a:pathLst>
                <a:path w="85725" h="390525">
                  <a:moveTo>
                    <a:pt x="85725" y="390524"/>
                  </a:moveTo>
                  <a:lnTo>
                    <a:pt x="0" y="390524"/>
                  </a:lnTo>
                  <a:lnTo>
                    <a:pt x="0" y="0"/>
                  </a:lnTo>
                  <a:lnTo>
                    <a:pt x="85725" y="0"/>
                  </a:lnTo>
                  <a:lnTo>
                    <a:pt x="85725" y="390524"/>
                  </a:lnTo>
                  <a:close/>
                </a:path>
              </a:pathLst>
            </a:custGeom>
            <a:solidFill>
              <a:srgbClr val="FBD8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55942" y="543814"/>
              <a:ext cx="85725" cy="390525"/>
            </a:xfrm>
            <a:custGeom>
              <a:avLst/>
              <a:gdLst/>
              <a:ahLst/>
              <a:cxnLst/>
              <a:rect l="l" t="t" r="r" b="b"/>
              <a:pathLst>
                <a:path w="85725" h="390525">
                  <a:moveTo>
                    <a:pt x="85725" y="390524"/>
                  </a:moveTo>
                  <a:lnTo>
                    <a:pt x="0" y="390524"/>
                  </a:lnTo>
                  <a:lnTo>
                    <a:pt x="0" y="0"/>
                  </a:lnTo>
                  <a:lnTo>
                    <a:pt x="85725" y="0"/>
                  </a:lnTo>
                  <a:lnTo>
                    <a:pt x="85725" y="390524"/>
                  </a:lnTo>
                  <a:close/>
                </a:path>
              </a:pathLst>
            </a:custGeom>
            <a:solidFill>
              <a:srgbClr val="723D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45439" y="543814"/>
              <a:ext cx="85725" cy="390525"/>
            </a:xfrm>
            <a:custGeom>
              <a:avLst/>
              <a:gdLst/>
              <a:ahLst/>
              <a:cxnLst/>
              <a:rect l="l" t="t" r="r" b="b"/>
              <a:pathLst>
                <a:path w="85725" h="390525">
                  <a:moveTo>
                    <a:pt x="85725" y="390524"/>
                  </a:moveTo>
                  <a:lnTo>
                    <a:pt x="0" y="390524"/>
                  </a:lnTo>
                  <a:lnTo>
                    <a:pt x="0" y="0"/>
                  </a:lnTo>
                  <a:lnTo>
                    <a:pt x="85725" y="0"/>
                  </a:lnTo>
                  <a:lnTo>
                    <a:pt x="85725" y="390524"/>
                  </a:lnTo>
                  <a:close/>
                </a:path>
              </a:pathLst>
            </a:custGeom>
            <a:solidFill>
              <a:srgbClr val="F99A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595338" y="1792237"/>
            <a:ext cx="2921635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25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 your text here!</a:t>
            </a:r>
            <a:r>
              <a:rPr sz="100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Replace your text here! </a:t>
            </a:r>
            <a:r>
              <a:rPr sz="1000" spc="-285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15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1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15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r>
              <a:rPr sz="1000" spc="285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1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1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15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994543" y="2731935"/>
            <a:ext cx="2133600" cy="1847850"/>
          </a:xfrm>
          <a:custGeom>
            <a:avLst/>
            <a:gdLst/>
            <a:ahLst/>
            <a:cxnLst/>
            <a:rect l="l" t="t" r="r" b="b"/>
            <a:pathLst>
              <a:path w="2133600" h="1847850">
                <a:moveTo>
                  <a:pt x="1600200" y="0"/>
                </a:moveTo>
                <a:lnTo>
                  <a:pt x="2133600" y="923925"/>
                </a:lnTo>
                <a:lnTo>
                  <a:pt x="1600200" y="1847850"/>
                </a:lnTo>
                <a:lnTo>
                  <a:pt x="533400" y="1847850"/>
                </a:lnTo>
                <a:lnTo>
                  <a:pt x="0" y="923925"/>
                </a:lnTo>
                <a:lnTo>
                  <a:pt x="533400" y="0"/>
                </a:lnTo>
                <a:lnTo>
                  <a:pt x="1600200" y="0"/>
                </a:lnTo>
                <a:close/>
              </a:path>
            </a:pathLst>
          </a:custGeom>
          <a:ln w="9525">
            <a:solidFill>
              <a:srgbClr val="FBD8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785713" y="3344812"/>
            <a:ext cx="2921635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25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 your text here!</a:t>
            </a:r>
            <a:r>
              <a:rPr sz="100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Replace your text here! </a:t>
            </a:r>
            <a:r>
              <a:rPr sz="1000" spc="-285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15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1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15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r>
              <a:rPr sz="1000" spc="285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1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1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15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319738" y="1849387"/>
            <a:ext cx="2921635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25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 your text here!</a:t>
            </a:r>
            <a:r>
              <a:rPr sz="100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Replace your text here! </a:t>
            </a:r>
            <a:r>
              <a:rPr sz="1000" spc="-285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15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1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15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r>
              <a:rPr sz="1000" spc="285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1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1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15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347688" y="4935487"/>
            <a:ext cx="2921635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25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 your text here!</a:t>
            </a:r>
            <a:r>
              <a:rPr sz="100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Replace your text here! </a:t>
            </a:r>
            <a:r>
              <a:rPr sz="1000" spc="-285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15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1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15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r>
              <a:rPr sz="1000" spc="285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1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1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15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148413" y="3344812"/>
            <a:ext cx="2921635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25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 your text here!</a:t>
            </a:r>
            <a:r>
              <a:rPr sz="100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Replace your text here! </a:t>
            </a:r>
            <a:r>
              <a:rPr sz="1000" spc="-285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15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1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15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r>
              <a:rPr sz="1000" spc="285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1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1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15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348313" y="4840237"/>
            <a:ext cx="2921635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25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 your text here!</a:t>
            </a:r>
            <a:r>
              <a:rPr sz="100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Replace your text here! </a:t>
            </a:r>
            <a:r>
              <a:rPr sz="1000" spc="-285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15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1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15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r>
              <a:rPr sz="1000" spc="285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1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1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15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852763" y="6135637"/>
            <a:ext cx="1416685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25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5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 </a:t>
            </a:r>
            <a:r>
              <a:rPr sz="1000" spc="-285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5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357374" y="6135637"/>
            <a:ext cx="1417320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2500"/>
              </a:lnSpc>
              <a:spcBef>
                <a:spcPts val="100"/>
              </a:spcBef>
            </a:pPr>
            <a:r>
              <a:rPr sz="1000" spc="-5" dirty="0">
                <a:latin typeface="Comic Sans MS"/>
                <a:cs typeface="Comic Sans MS"/>
              </a:rPr>
              <a:t>Replace your text here! </a:t>
            </a:r>
            <a:r>
              <a:rPr sz="1000" spc="-29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Replace</a:t>
            </a:r>
            <a:r>
              <a:rPr sz="1000" spc="-35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your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text</a:t>
            </a:r>
            <a:r>
              <a:rPr sz="1000" spc="-30" dirty="0">
                <a:latin typeface="Comic Sans MS"/>
                <a:cs typeface="Comic Sans MS"/>
              </a:rPr>
              <a:t> </a:t>
            </a:r>
            <a:r>
              <a:rPr sz="1000" spc="-5" dirty="0">
                <a:latin typeface="Comic Sans MS"/>
                <a:cs typeface="Comic Sans MS"/>
              </a:rPr>
              <a:t>here!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1150594" y="1909864"/>
            <a:ext cx="190500" cy="171450"/>
          </a:xfrm>
          <a:custGeom>
            <a:avLst/>
            <a:gdLst/>
            <a:ahLst/>
            <a:cxnLst/>
            <a:rect l="l" t="t" r="r" b="b"/>
            <a:pathLst>
              <a:path w="190500" h="171450">
                <a:moveTo>
                  <a:pt x="190500" y="171449"/>
                </a:moveTo>
                <a:lnTo>
                  <a:pt x="0" y="171449"/>
                </a:lnTo>
                <a:lnTo>
                  <a:pt x="0" y="0"/>
                </a:lnTo>
                <a:lnTo>
                  <a:pt x="190500" y="0"/>
                </a:lnTo>
                <a:lnTo>
                  <a:pt x="190500" y="171449"/>
                </a:lnTo>
                <a:close/>
              </a:path>
            </a:pathLst>
          </a:custGeom>
          <a:solidFill>
            <a:srgbClr val="F99A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375824" y="6231089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190500" y="190500"/>
                </a:moveTo>
                <a:lnTo>
                  <a:pt x="0" y="190500"/>
                </a:lnTo>
                <a:lnTo>
                  <a:pt x="0" y="0"/>
                </a:lnTo>
                <a:lnTo>
                  <a:pt x="190500" y="0"/>
                </a:lnTo>
                <a:lnTo>
                  <a:pt x="190500" y="190500"/>
                </a:lnTo>
                <a:close/>
              </a:path>
            </a:pathLst>
          </a:custGeom>
          <a:solidFill>
            <a:srgbClr val="FBD8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907211" y="4923180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190500" y="190500"/>
                </a:moveTo>
                <a:lnTo>
                  <a:pt x="0" y="190500"/>
                </a:lnTo>
                <a:lnTo>
                  <a:pt x="0" y="0"/>
                </a:lnTo>
                <a:lnTo>
                  <a:pt x="190500" y="0"/>
                </a:lnTo>
                <a:lnTo>
                  <a:pt x="190500" y="190500"/>
                </a:lnTo>
                <a:close/>
              </a:path>
            </a:pathLst>
          </a:custGeom>
          <a:solidFill>
            <a:srgbClr val="ED5B5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14820" y="3441903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190500" y="190500"/>
                </a:moveTo>
                <a:lnTo>
                  <a:pt x="0" y="190500"/>
                </a:lnTo>
                <a:lnTo>
                  <a:pt x="0" y="0"/>
                </a:lnTo>
                <a:lnTo>
                  <a:pt x="190500" y="0"/>
                </a:lnTo>
                <a:lnTo>
                  <a:pt x="190500" y="190500"/>
                </a:lnTo>
                <a:close/>
              </a:path>
            </a:pathLst>
          </a:custGeom>
          <a:solidFill>
            <a:srgbClr val="723D4D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1" name="object 21"/>
          <p:cNvGrpSpPr/>
          <p:nvPr/>
        </p:nvGrpSpPr>
        <p:grpSpPr>
          <a:xfrm>
            <a:off x="3457923" y="1809153"/>
            <a:ext cx="3397250" cy="3696970"/>
            <a:chOff x="3457923" y="1809153"/>
            <a:chExt cx="3397250" cy="3696970"/>
          </a:xfrm>
        </p:grpSpPr>
        <p:sp>
          <p:nvSpPr>
            <p:cNvPr id="22" name="object 22"/>
            <p:cNvSpPr/>
            <p:nvPr/>
          </p:nvSpPr>
          <p:spPr>
            <a:xfrm>
              <a:off x="3462686" y="2730149"/>
              <a:ext cx="1059180" cy="923925"/>
            </a:xfrm>
            <a:custGeom>
              <a:avLst/>
              <a:gdLst/>
              <a:ahLst/>
              <a:cxnLst/>
              <a:rect l="l" t="t" r="r" b="b"/>
              <a:pathLst>
                <a:path w="1059179" h="923925">
                  <a:moveTo>
                    <a:pt x="525169" y="923874"/>
                  </a:moveTo>
                  <a:lnTo>
                    <a:pt x="1058567" y="0"/>
                  </a:lnTo>
                  <a:lnTo>
                    <a:pt x="0" y="4717"/>
                  </a:lnTo>
                  <a:lnTo>
                    <a:pt x="525169" y="923874"/>
                  </a:lnTo>
                  <a:close/>
                </a:path>
              </a:pathLst>
            </a:custGeom>
            <a:solidFill>
              <a:srgbClr val="F99A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3462686" y="2730149"/>
              <a:ext cx="1059180" cy="923925"/>
            </a:xfrm>
            <a:custGeom>
              <a:avLst/>
              <a:gdLst/>
              <a:ahLst/>
              <a:cxnLst/>
              <a:rect l="l" t="t" r="r" b="b"/>
              <a:pathLst>
                <a:path w="1059179" h="923925">
                  <a:moveTo>
                    <a:pt x="1058567" y="0"/>
                  </a:moveTo>
                  <a:lnTo>
                    <a:pt x="525169" y="923874"/>
                  </a:lnTo>
                  <a:lnTo>
                    <a:pt x="0" y="4717"/>
                  </a:lnTo>
                  <a:lnTo>
                    <a:pt x="1058567" y="0"/>
                  </a:lnTo>
                  <a:close/>
                </a:path>
              </a:pathLst>
            </a:custGeom>
            <a:ln w="9524">
              <a:solidFill>
                <a:srgbClr val="F99A6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528934" y="1813915"/>
              <a:ext cx="1066800" cy="914400"/>
            </a:xfrm>
            <a:custGeom>
              <a:avLst/>
              <a:gdLst/>
              <a:ahLst/>
              <a:cxnLst/>
              <a:rect l="l" t="t" r="r" b="b"/>
              <a:pathLst>
                <a:path w="1066800" h="914400">
                  <a:moveTo>
                    <a:pt x="1066800" y="914400"/>
                  </a:moveTo>
                  <a:lnTo>
                    <a:pt x="0" y="914400"/>
                  </a:lnTo>
                  <a:lnTo>
                    <a:pt x="533400" y="0"/>
                  </a:lnTo>
                  <a:lnTo>
                    <a:pt x="1066800" y="914400"/>
                  </a:lnTo>
                  <a:close/>
                </a:path>
              </a:pathLst>
            </a:custGeom>
            <a:solidFill>
              <a:srgbClr val="ED5B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528934" y="1813915"/>
              <a:ext cx="1066800" cy="914400"/>
            </a:xfrm>
            <a:custGeom>
              <a:avLst/>
              <a:gdLst/>
              <a:ahLst/>
              <a:cxnLst/>
              <a:rect l="l" t="t" r="r" b="b"/>
              <a:pathLst>
                <a:path w="1066800" h="914400">
                  <a:moveTo>
                    <a:pt x="0" y="914400"/>
                  </a:moveTo>
                  <a:lnTo>
                    <a:pt x="1066800" y="914400"/>
                  </a:lnTo>
                  <a:lnTo>
                    <a:pt x="533400" y="0"/>
                  </a:lnTo>
                  <a:lnTo>
                    <a:pt x="0" y="914400"/>
                  </a:lnTo>
                  <a:close/>
                </a:path>
              </a:pathLst>
            </a:custGeom>
            <a:ln w="9525">
              <a:solidFill>
                <a:srgbClr val="ED5B5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6664528" y="3441903"/>
              <a:ext cx="190500" cy="190500"/>
            </a:xfrm>
            <a:custGeom>
              <a:avLst/>
              <a:gdLst/>
              <a:ahLst/>
              <a:cxnLst/>
              <a:rect l="l" t="t" r="r" b="b"/>
              <a:pathLst>
                <a:path w="190500" h="190500">
                  <a:moveTo>
                    <a:pt x="190500" y="190500"/>
                  </a:moveTo>
                  <a:lnTo>
                    <a:pt x="0" y="190500"/>
                  </a:lnTo>
                  <a:lnTo>
                    <a:pt x="0" y="0"/>
                  </a:lnTo>
                  <a:lnTo>
                    <a:pt x="190500" y="0"/>
                  </a:lnTo>
                  <a:lnTo>
                    <a:pt x="190500" y="190500"/>
                  </a:lnTo>
                  <a:close/>
                </a:path>
              </a:pathLst>
            </a:custGeom>
            <a:solidFill>
              <a:srgbClr val="723D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604165" y="2730148"/>
              <a:ext cx="1059180" cy="923925"/>
            </a:xfrm>
            <a:custGeom>
              <a:avLst/>
              <a:gdLst/>
              <a:ahLst/>
              <a:cxnLst/>
              <a:rect l="l" t="t" r="r" b="b"/>
              <a:pathLst>
                <a:path w="1059179" h="923925">
                  <a:moveTo>
                    <a:pt x="533406" y="923886"/>
                  </a:moveTo>
                  <a:lnTo>
                    <a:pt x="0" y="0"/>
                  </a:lnTo>
                  <a:lnTo>
                    <a:pt x="1058567" y="4717"/>
                  </a:lnTo>
                  <a:lnTo>
                    <a:pt x="533406" y="923886"/>
                  </a:lnTo>
                  <a:close/>
                </a:path>
              </a:pathLst>
            </a:custGeom>
            <a:solidFill>
              <a:srgbClr val="723D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5844476" y="1951139"/>
              <a:ext cx="190500" cy="190500"/>
            </a:xfrm>
            <a:custGeom>
              <a:avLst/>
              <a:gdLst/>
              <a:ahLst/>
              <a:cxnLst/>
              <a:rect l="l" t="t" r="r" b="b"/>
              <a:pathLst>
                <a:path w="190500" h="190500">
                  <a:moveTo>
                    <a:pt x="190500" y="190499"/>
                  </a:moveTo>
                  <a:lnTo>
                    <a:pt x="0" y="190499"/>
                  </a:lnTo>
                  <a:lnTo>
                    <a:pt x="0" y="0"/>
                  </a:lnTo>
                  <a:lnTo>
                    <a:pt x="190500" y="0"/>
                  </a:lnTo>
                  <a:lnTo>
                    <a:pt x="190500" y="190499"/>
                  </a:lnTo>
                  <a:close/>
                </a:path>
              </a:pathLst>
            </a:custGeom>
            <a:solidFill>
              <a:srgbClr val="ED5B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5604165" y="2730148"/>
              <a:ext cx="1059180" cy="923925"/>
            </a:xfrm>
            <a:custGeom>
              <a:avLst/>
              <a:gdLst/>
              <a:ahLst/>
              <a:cxnLst/>
              <a:rect l="l" t="t" r="r" b="b"/>
              <a:pathLst>
                <a:path w="1059179" h="923925">
                  <a:moveTo>
                    <a:pt x="0" y="0"/>
                  </a:moveTo>
                  <a:lnTo>
                    <a:pt x="533406" y="923886"/>
                  </a:lnTo>
                  <a:lnTo>
                    <a:pt x="1058567" y="4717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723D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5605173" y="3659336"/>
              <a:ext cx="1059180" cy="923925"/>
            </a:xfrm>
            <a:custGeom>
              <a:avLst/>
              <a:gdLst/>
              <a:ahLst/>
              <a:cxnLst/>
              <a:rect l="l" t="t" r="r" b="b"/>
              <a:pathLst>
                <a:path w="1059179" h="923925">
                  <a:moveTo>
                    <a:pt x="0" y="923874"/>
                  </a:moveTo>
                  <a:lnTo>
                    <a:pt x="533398" y="0"/>
                  </a:lnTo>
                  <a:lnTo>
                    <a:pt x="1058557" y="919116"/>
                  </a:lnTo>
                  <a:lnTo>
                    <a:pt x="0" y="923874"/>
                  </a:lnTo>
                  <a:close/>
                </a:path>
              </a:pathLst>
            </a:custGeom>
            <a:solidFill>
              <a:srgbClr val="F99A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5605173" y="3659336"/>
              <a:ext cx="1059180" cy="923925"/>
            </a:xfrm>
            <a:custGeom>
              <a:avLst/>
              <a:gdLst/>
              <a:ahLst/>
              <a:cxnLst/>
              <a:rect l="l" t="t" r="r" b="b"/>
              <a:pathLst>
                <a:path w="1059179" h="923925">
                  <a:moveTo>
                    <a:pt x="533398" y="0"/>
                  </a:moveTo>
                  <a:lnTo>
                    <a:pt x="0" y="923874"/>
                  </a:lnTo>
                  <a:lnTo>
                    <a:pt x="1058557" y="919116"/>
                  </a:lnTo>
                  <a:lnTo>
                    <a:pt x="533398" y="0"/>
                  </a:lnTo>
                  <a:close/>
                </a:path>
              </a:pathLst>
            </a:custGeom>
            <a:ln w="9524">
              <a:solidFill>
                <a:srgbClr val="F99A6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4197197" y="2907411"/>
              <a:ext cx="1733550" cy="1504950"/>
            </a:xfrm>
            <a:custGeom>
              <a:avLst/>
              <a:gdLst/>
              <a:ahLst/>
              <a:cxnLst/>
              <a:rect l="l" t="t" r="r" b="b"/>
              <a:pathLst>
                <a:path w="1733550" h="1504950">
                  <a:moveTo>
                    <a:pt x="1295400" y="1504950"/>
                  </a:moveTo>
                  <a:lnTo>
                    <a:pt x="428625" y="1504950"/>
                  </a:lnTo>
                  <a:lnTo>
                    <a:pt x="0" y="752475"/>
                  </a:lnTo>
                  <a:lnTo>
                    <a:pt x="428625" y="0"/>
                  </a:lnTo>
                  <a:lnTo>
                    <a:pt x="1295400" y="0"/>
                  </a:lnTo>
                  <a:lnTo>
                    <a:pt x="1733550" y="752475"/>
                  </a:lnTo>
                  <a:lnTo>
                    <a:pt x="1295400" y="1504950"/>
                  </a:lnTo>
                  <a:close/>
                </a:path>
              </a:pathLst>
            </a:custGeom>
            <a:solidFill>
              <a:srgbClr val="FBD8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4197197" y="2907411"/>
              <a:ext cx="1733550" cy="1504950"/>
            </a:xfrm>
            <a:custGeom>
              <a:avLst/>
              <a:gdLst/>
              <a:ahLst/>
              <a:cxnLst/>
              <a:rect l="l" t="t" r="r" b="b"/>
              <a:pathLst>
                <a:path w="1733550" h="1504950">
                  <a:moveTo>
                    <a:pt x="1295400" y="0"/>
                  </a:moveTo>
                  <a:lnTo>
                    <a:pt x="1733550" y="752475"/>
                  </a:lnTo>
                  <a:lnTo>
                    <a:pt x="1295400" y="1504950"/>
                  </a:lnTo>
                  <a:lnTo>
                    <a:pt x="428625" y="1504950"/>
                  </a:lnTo>
                  <a:lnTo>
                    <a:pt x="0" y="752475"/>
                  </a:lnTo>
                  <a:lnTo>
                    <a:pt x="428625" y="0"/>
                  </a:lnTo>
                  <a:lnTo>
                    <a:pt x="1295400" y="0"/>
                  </a:lnTo>
                  <a:close/>
                </a:path>
              </a:pathLst>
            </a:custGeom>
            <a:ln w="9525">
              <a:solidFill>
                <a:srgbClr val="FBD8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4528934" y="4586732"/>
              <a:ext cx="1066800" cy="914400"/>
            </a:xfrm>
            <a:custGeom>
              <a:avLst/>
              <a:gdLst/>
              <a:ahLst/>
              <a:cxnLst/>
              <a:rect l="l" t="t" r="r" b="b"/>
              <a:pathLst>
                <a:path w="1066800" h="914400">
                  <a:moveTo>
                    <a:pt x="1066800" y="0"/>
                  </a:moveTo>
                  <a:lnTo>
                    <a:pt x="0" y="0"/>
                  </a:lnTo>
                  <a:lnTo>
                    <a:pt x="533400" y="914400"/>
                  </a:lnTo>
                  <a:lnTo>
                    <a:pt x="1066800" y="0"/>
                  </a:lnTo>
                  <a:close/>
                </a:path>
              </a:pathLst>
            </a:custGeom>
            <a:solidFill>
              <a:srgbClr val="ED5B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5872505" y="4932705"/>
              <a:ext cx="190500" cy="190500"/>
            </a:xfrm>
            <a:custGeom>
              <a:avLst/>
              <a:gdLst/>
              <a:ahLst/>
              <a:cxnLst/>
              <a:rect l="l" t="t" r="r" b="b"/>
              <a:pathLst>
                <a:path w="190500" h="190500">
                  <a:moveTo>
                    <a:pt x="190500" y="190500"/>
                  </a:moveTo>
                  <a:lnTo>
                    <a:pt x="0" y="190500"/>
                  </a:lnTo>
                  <a:lnTo>
                    <a:pt x="0" y="0"/>
                  </a:lnTo>
                  <a:lnTo>
                    <a:pt x="190500" y="0"/>
                  </a:lnTo>
                  <a:lnTo>
                    <a:pt x="190500" y="190500"/>
                  </a:lnTo>
                  <a:close/>
                </a:path>
              </a:pathLst>
            </a:custGeom>
            <a:solidFill>
              <a:srgbClr val="F99A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4528934" y="4586732"/>
              <a:ext cx="1066800" cy="914400"/>
            </a:xfrm>
            <a:custGeom>
              <a:avLst/>
              <a:gdLst/>
              <a:ahLst/>
              <a:cxnLst/>
              <a:rect l="l" t="t" r="r" b="b"/>
              <a:pathLst>
                <a:path w="1066800" h="914400">
                  <a:moveTo>
                    <a:pt x="0" y="0"/>
                  </a:moveTo>
                  <a:lnTo>
                    <a:pt x="1066800" y="0"/>
                  </a:lnTo>
                  <a:lnTo>
                    <a:pt x="533400" y="91440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D5B5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3462977" y="3659329"/>
              <a:ext cx="1059180" cy="923925"/>
            </a:xfrm>
            <a:custGeom>
              <a:avLst/>
              <a:gdLst/>
              <a:ahLst/>
              <a:cxnLst/>
              <a:rect l="l" t="t" r="r" b="b"/>
              <a:pathLst>
                <a:path w="1059179" h="923925">
                  <a:moveTo>
                    <a:pt x="1058569" y="923874"/>
                  </a:moveTo>
                  <a:lnTo>
                    <a:pt x="525171" y="0"/>
                  </a:lnTo>
                  <a:lnTo>
                    <a:pt x="0" y="919123"/>
                  </a:lnTo>
                  <a:lnTo>
                    <a:pt x="1058569" y="923874"/>
                  </a:lnTo>
                  <a:close/>
                </a:path>
              </a:pathLst>
            </a:custGeom>
            <a:solidFill>
              <a:srgbClr val="723D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3462977" y="3659329"/>
              <a:ext cx="1059180" cy="923925"/>
            </a:xfrm>
            <a:custGeom>
              <a:avLst/>
              <a:gdLst/>
              <a:ahLst/>
              <a:cxnLst/>
              <a:rect l="l" t="t" r="r" b="b"/>
              <a:pathLst>
                <a:path w="1059179" h="923925">
                  <a:moveTo>
                    <a:pt x="525171" y="0"/>
                  </a:moveTo>
                  <a:lnTo>
                    <a:pt x="1058569" y="923874"/>
                  </a:lnTo>
                  <a:lnTo>
                    <a:pt x="0" y="919123"/>
                  </a:lnTo>
                  <a:lnTo>
                    <a:pt x="525171" y="0"/>
                  </a:lnTo>
                  <a:close/>
                </a:path>
              </a:pathLst>
            </a:custGeom>
            <a:ln w="9524">
              <a:solidFill>
                <a:srgbClr val="723D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ersonalizado 5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1255</Words>
  <Application>Microsoft Office PowerPoint</Application>
  <PresentationFormat>Personalizado</PresentationFormat>
  <Paragraphs>242</Paragraphs>
  <Slides>10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7" baseType="lpstr">
      <vt:lpstr>SimSun</vt:lpstr>
      <vt:lpstr>Arial</vt:lpstr>
      <vt:lpstr>Arial MT</vt:lpstr>
      <vt:lpstr>Calibri</vt:lpstr>
      <vt:lpstr>Comic Sans MS</vt:lpstr>
      <vt:lpstr>Times New Roman</vt:lpstr>
      <vt:lpstr>Office Theme</vt:lpstr>
      <vt:lpstr>Add Your  Title Here</vt:lpstr>
      <vt:lpstr>Add Your Title Here</vt:lpstr>
      <vt:lpstr>Add Your Title Here</vt:lpstr>
      <vt:lpstr>Add Your Title Here</vt:lpstr>
      <vt:lpstr>Add Your Title Here</vt:lpstr>
      <vt:lpstr>Add Your Title Here</vt:lpstr>
      <vt:lpstr>Add Your Title Here</vt:lpstr>
      <vt:lpstr>Add Your Title Here</vt:lpstr>
      <vt:lpstr>Add Your Title Here</vt:lpstr>
      <vt:lpstr>Add Your Title Here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Add Your  Title Here</dc:title>
  <cp:lastModifiedBy>eduardo</cp:lastModifiedBy>
  <cp:revision>2</cp:revision>
  <dcterms:created xsi:type="dcterms:W3CDTF">2023-11-07T05:33:49Z</dcterms:created>
  <dcterms:modified xsi:type="dcterms:W3CDTF">2023-12-03T08:14:36Z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or">
    <vt:lpwstr>cairo 1.14.2 (http://cairographics.org)</vt:lpwstr>
  </property>
</Properties>
</file>