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308" r:id="rId3"/>
    <p:sldId id="331" r:id="rId4"/>
    <p:sldId id="35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3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35975-EDDB-41FF-826A-04EFFA70D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2273E5-CB6C-49A6-9380-0549FEC9B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E1F6B-7F3A-4630-86BB-41D42195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C8A4C-46E8-4709-9A78-D3031D59F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37AF6-03DF-43F5-8300-956C6BA9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15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2FC16-E848-42A3-90BA-6BE6E02C6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2E9D9-86E7-4E69-B805-2FE87D3AA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C802C-B70B-43BB-AE4C-45633430F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F3FAF-9628-435E-8113-D6140AA83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00846-91FA-4895-9BB2-28CAA62D5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547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A848D-2F2F-4E50-AF78-36FA1780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30E87-46C8-4EA5-84EC-0D0DE533C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535E5-D0F5-46A8-8E52-6B49C922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A1F05-8D25-484E-B7CB-763C3E85B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5C900-7126-4567-9326-5C1B0A616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363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54989-AE62-49A6-95D6-2CEDEB071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7BB6C-2ED5-4E9F-A5AA-241F08F19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F3B90B-9D02-452B-AC72-02FABC2FC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189EC-686D-43B6-9278-80F571EE5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25D0-D3FD-42F8-8F11-8C51079FB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6B8D90-11F1-45FF-93B2-FF29A242E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751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A957E-8584-491E-82E2-468FDA8E4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45B84-43AA-44ED-A65D-5982D5B8E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9892CF-87A3-40BD-826B-1EB300EED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6DE5A8-A06C-43C0-A31A-B44C3F115A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B0B029-CD90-4BF3-9DCB-7B7158676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99946-CA7C-4D9B-AB45-0167E7C7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D42C93-5DFD-4E1F-80E1-86A32FE73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EAF93E-F7E9-4FE0-B56E-D499EC450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899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DC0D-D471-4AA4-B46B-2AF80DDA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11F995-74B9-4777-A459-27CD0D983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33A3F3-4ABF-464A-B6AA-15DEECCB2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624AE8-DCFD-4506-A92E-7FCFFE38F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708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672770-4DCB-4146-8254-EC70F9069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457D34-7903-4D77-B295-36C0E3D85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A7C42-D14D-456E-A4AC-956D57738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06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E0DAC-2188-4A9E-87C2-92799E582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4F965-32A6-43A7-B446-3F4DE6E2E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5504E-F233-4204-B52C-841B7662F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4DB39-4EB4-4130-B2D3-276A9ADD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9A3251-F706-4E51-8F0D-22A974652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B5850-CF4F-4504-BEF9-752F39AFA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513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16AB5-6BE2-469C-893C-F9B87D023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EF9990-C360-4B24-9378-69107E01D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C7634-B3D8-4D86-8283-A0431BE2D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AB44E-6F11-4F2A-9070-7A5300E3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4ADE4E-835C-4E5B-9602-03CF718CF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54FB3-E03A-4BA0-B555-54A6747CE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19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8EA7-8660-486A-BF08-30D79B04B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4C0557-6B00-455B-BE16-219B47BFFC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859C7-A9D7-42CF-A8E4-DF6ADE528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94D14-D39C-4C08-928D-F1298C6F8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0E388-FC4B-4EFB-AF48-F59716C5F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24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9C8152-83E6-4EAA-B7C1-8E81E6EF7D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461DA6-5ACB-473A-AE12-9A17A93EE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2EA26-427F-4FFC-A7DB-FA211BCDB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ACF26-5919-43A4-B573-EAE4A1F56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FE1D1-DFD1-4C58-99AC-76A507B98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800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EC48F-C96C-4FFB-BFCE-D5A227991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AD371-D425-4216-B69F-287F27482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91ECA-029B-4FAE-B5BF-106BF4463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699E6-603D-46FB-998B-71FAF3926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3A91C-DCB2-4DB8-ABEB-AFE72E4E5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90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hyperlink" Target="https://creativecommons.org/licenses/by/4.0/" TargetMode="External"/><Relationship Id="rId5" Type="http://schemas.openxmlformats.org/officeDocument/2006/relationships/image" Target="../media/image8.svg"/><Relationship Id="rId10" Type="http://schemas.openxmlformats.org/officeDocument/2006/relationships/hyperlink" Target="https://www.slidesbackgrounds.com/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raphic 69">
            <a:extLst>
              <a:ext uri="{FF2B5EF4-FFF2-40B4-BE49-F238E27FC236}">
                <a16:creationId xmlns:a16="http://schemas.microsoft.com/office/drawing/2014/main" id="{46FBC2DB-9DFF-4DE1-9C4A-EF8CE64A0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242480"/>
            <a:ext cx="12191999" cy="3057947"/>
          </a:xfrm>
          <a:prstGeom prst="rect">
            <a:avLst/>
          </a:prstGeom>
        </p:spPr>
      </p:pic>
      <p:grpSp>
        <p:nvGrpSpPr>
          <p:cNvPr id="2" name="Graphic 4">
            <a:extLst>
              <a:ext uri="{FF2B5EF4-FFF2-40B4-BE49-F238E27FC236}">
                <a16:creationId xmlns:a16="http://schemas.microsoft.com/office/drawing/2014/main" id="{1A51C1DD-C361-4029-AB36-C099EF645FCF}"/>
              </a:ext>
            </a:extLst>
          </p:cNvPr>
          <p:cNvGrpSpPr/>
          <p:nvPr/>
        </p:nvGrpSpPr>
        <p:grpSpPr>
          <a:xfrm>
            <a:off x="734472" y="585024"/>
            <a:ext cx="4817140" cy="5687952"/>
            <a:chOff x="3655735" y="3664689"/>
            <a:chExt cx="769343" cy="908420"/>
          </a:xfrm>
          <a:solidFill>
            <a:schemeClr val="accent1"/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CC4515C-71D5-4A29-97E8-3316209EE706}"/>
                </a:ext>
              </a:extLst>
            </p:cNvPr>
            <p:cNvSpPr/>
            <p:nvPr/>
          </p:nvSpPr>
          <p:spPr>
            <a:xfrm>
              <a:off x="3817927" y="4475695"/>
              <a:ext cx="449525" cy="97414"/>
            </a:xfrm>
            <a:custGeom>
              <a:avLst/>
              <a:gdLst>
                <a:gd name="connsiteX0" fmla="*/ 449526 w 449525"/>
                <a:gd name="connsiteY0" fmla="*/ 48707 h 97414"/>
                <a:gd name="connsiteX1" fmla="*/ 224763 w 449525"/>
                <a:gd name="connsiteY1" fmla="*/ 97414 h 97414"/>
                <a:gd name="connsiteX2" fmla="*/ 0 w 449525"/>
                <a:gd name="connsiteY2" fmla="*/ 48707 h 97414"/>
                <a:gd name="connsiteX3" fmla="*/ 224763 w 449525"/>
                <a:gd name="connsiteY3" fmla="*/ 0 h 97414"/>
                <a:gd name="connsiteX4" fmla="*/ 449526 w 449525"/>
                <a:gd name="connsiteY4" fmla="*/ 48707 h 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25" h="97414">
                  <a:moveTo>
                    <a:pt x="449526" y="48707"/>
                  </a:moveTo>
                  <a:cubicBezTo>
                    <a:pt x="449526" y="75598"/>
                    <a:pt x="349068" y="97414"/>
                    <a:pt x="224763" y="97414"/>
                  </a:cubicBezTo>
                  <a:cubicBezTo>
                    <a:pt x="100966" y="97414"/>
                    <a:pt x="0" y="75598"/>
                    <a:pt x="0" y="48707"/>
                  </a:cubicBezTo>
                  <a:cubicBezTo>
                    <a:pt x="0" y="21817"/>
                    <a:pt x="100458" y="0"/>
                    <a:pt x="224763" y="0"/>
                  </a:cubicBezTo>
                  <a:cubicBezTo>
                    <a:pt x="348560" y="0"/>
                    <a:pt x="449526" y="21817"/>
                    <a:pt x="449526" y="48707"/>
                  </a:cubicBezTo>
                  <a:close/>
                </a:path>
              </a:pathLst>
            </a:custGeom>
            <a:solidFill>
              <a:srgbClr val="231F20">
                <a:alpha val="20000"/>
              </a:srgbClr>
            </a:solidFill>
            <a:ln w="507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" name="Graphic 4">
              <a:extLst>
                <a:ext uri="{FF2B5EF4-FFF2-40B4-BE49-F238E27FC236}">
                  <a16:creationId xmlns:a16="http://schemas.microsoft.com/office/drawing/2014/main" id="{A45B906F-5C11-401D-BF6C-5F237BA41589}"/>
                </a:ext>
              </a:extLst>
            </p:cNvPr>
            <p:cNvGrpSpPr/>
            <p:nvPr/>
          </p:nvGrpSpPr>
          <p:grpSpPr>
            <a:xfrm>
              <a:off x="3655735" y="3664689"/>
              <a:ext cx="769343" cy="883125"/>
              <a:chOff x="3655735" y="3664689"/>
              <a:chExt cx="769343" cy="883125"/>
            </a:xfrm>
            <a:solidFill>
              <a:schemeClr val="accent1"/>
            </a:solidFill>
          </p:grpSpPr>
          <p:grpSp>
            <p:nvGrpSpPr>
              <p:cNvPr id="5" name="Graphic 4">
                <a:extLst>
                  <a:ext uri="{FF2B5EF4-FFF2-40B4-BE49-F238E27FC236}">
                    <a16:creationId xmlns:a16="http://schemas.microsoft.com/office/drawing/2014/main" id="{6074E116-B03D-476E-8099-B203066AB244}"/>
                  </a:ext>
                </a:extLst>
              </p:cNvPr>
              <p:cNvGrpSpPr/>
              <p:nvPr/>
            </p:nvGrpSpPr>
            <p:grpSpPr>
              <a:xfrm>
                <a:off x="3655735" y="4021096"/>
                <a:ext cx="769343" cy="526719"/>
                <a:chOff x="3655735" y="4021096"/>
                <a:chExt cx="769343" cy="526719"/>
              </a:xfrm>
              <a:solidFill>
                <a:schemeClr val="accent1"/>
              </a:solidFill>
            </p:grpSpPr>
            <p:grpSp>
              <p:nvGrpSpPr>
                <p:cNvPr id="35" name="Graphic 4">
                  <a:extLst>
                    <a:ext uri="{FF2B5EF4-FFF2-40B4-BE49-F238E27FC236}">
                      <a16:creationId xmlns:a16="http://schemas.microsoft.com/office/drawing/2014/main" id="{D8D8E0C8-1A08-4861-8BB2-E01A6326E91B}"/>
                    </a:ext>
                  </a:extLst>
                </p:cNvPr>
                <p:cNvGrpSpPr/>
                <p:nvPr/>
              </p:nvGrpSpPr>
              <p:grpSpPr>
                <a:xfrm>
                  <a:off x="3959990" y="4021096"/>
                  <a:ext cx="143584" cy="258249"/>
                  <a:chOff x="3959990" y="4021096"/>
                  <a:chExt cx="143584" cy="258249"/>
                </a:xfrm>
                <a:solidFill>
                  <a:schemeClr val="accent1"/>
                </a:solidFill>
              </p:grpSpPr>
              <p:sp>
                <p:nvSpPr>
                  <p:cNvPr id="65" name="Freeform: Shape 64">
                    <a:extLst>
                      <a:ext uri="{FF2B5EF4-FFF2-40B4-BE49-F238E27FC236}">
                        <a16:creationId xmlns:a16="http://schemas.microsoft.com/office/drawing/2014/main" id="{A2990085-502C-419D-9947-5AEA6DD49C32}"/>
                      </a:ext>
                    </a:extLst>
                  </p:cNvPr>
                  <p:cNvSpPr/>
                  <p:nvPr/>
                </p:nvSpPr>
                <p:spPr>
                  <a:xfrm>
                    <a:off x="3959990" y="4034287"/>
                    <a:ext cx="143584" cy="245057"/>
                  </a:xfrm>
                  <a:custGeom>
                    <a:avLst/>
                    <a:gdLst>
                      <a:gd name="connsiteX0" fmla="*/ 0 w 143584"/>
                      <a:gd name="connsiteY0" fmla="*/ 2537 h 245057"/>
                      <a:gd name="connsiteX1" fmla="*/ 94877 w 143584"/>
                      <a:gd name="connsiteY1" fmla="*/ 245058 h 245057"/>
                      <a:gd name="connsiteX2" fmla="*/ 143584 w 143584"/>
                      <a:gd name="connsiteY2" fmla="*/ 0 h 245057"/>
                      <a:gd name="connsiteX3" fmla="*/ 0 w 143584"/>
                      <a:gd name="connsiteY3" fmla="*/ 2537 h 245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3584" h="245057">
                        <a:moveTo>
                          <a:pt x="0" y="2537"/>
                        </a:moveTo>
                        <a:cubicBezTo>
                          <a:pt x="2537" y="-1015"/>
                          <a:pt x="94877" y="245058"/>
                          <a:pt x="94877" y="245058"/>
                        </a:cubicBezTo>
                        <a:lnTo>
                          <a:pt x="143584" y="0"/>
                        </a:lnTo>
                        <a:cubicBezTo>
                          <a:pt x="143584" y="507"/>
                          <a:pt x="75598" y="33486"/>
                          <a:pt x="0" y="253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2C444B89-05EA-45BC-AFD4-5224752E784E}"/>
                      </a:ext>
                    </a:extLst>
                  </p:cNvPr>
                  <p:cNvSpPr/>
                  <p:nvPr/>
                </p:nvSpPr>
                <p:spPr>
                  <a:xfrm>
                    <a:off x="4028484" y="4077413"/>
                    <a:ext cx="37545" cy="111620"/>
                  </a:xfrm>
                  <a:custGeom>
                    <a:avLst/>
                    <a:gdLst>
                      <a:gd name="connsiteX0" fmla="*/ 0 w 37545"/>
                      <a:gd name="connsiteY0" fmla="*/ 69509 h 111620"/>
                      <a:gd name="connsiteX1" fmla="*/ 25876 w 37545"/>
                      <a:gd name="connsiteY1" fmla="*/ 111620 h 111620"/>
                      <a:gd name="connsiteX2" fmla="*/ 37545 w 37545"/>
                      <a:gd name="connsiteY2" fmla="*/ 67480 h 111620"/>
                      <a:gd name="connsiteX3" fmla="*/ 22831 w 37545"/>
                      <a:gd name="connsiteY3" fmla="*/ 0 h 111620"/>
                      <a:gd name="connsiteX4" fmla="*/ 1522 w 37545"/>
                      <a:gd name="connsiteY4" fmla="*/ 2030 h 111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545" h="111620">
                        <a:moveTo>
                          <a:pt x="0" y="69509"/>
                        </a:moveTo>
                        <a:lnTo>
                          <a:pt x="25876" y="111620"/>
                        </a:lnTo>
                        <a:lnTo>
                          <a:pt x="37545" y="67480"/>
                        </a:lnTo>
                        <a:lnTo>
                          <a:pt x="22831" y="0"/>
                        </a:lnTo>
                        <a:lnTo>
                          <a:pt x="1522" y="2030"/>
                        </a:lnTo>
                        <a:close/>
                      </a:path>
                    </a:pathLst>
                  </a:custGeom>
                  <a:solidFill>
                    <a:srgbClr val="494209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2E94ECC1-84D2-4BCA-B42C-C6348EC16505}"/>
                      </a:ext>
                    </a:extLst>
                  </p:cNvPr>
                  <p:cNvSpPr/>
                  <p:nvPr/>
                </p:nvSpPr>
                <p:spPr>
                  <a:xfrm>
                    <a:off x="4002608" y="4047478"/>
                    <a:ext cx="69001" cy="32978"/>
                  </a:xfrm>
                  <a:custGeom>
                    <a:avLst/>
                    <a:gdLst>
                      <a:gd name="connsiteX0" fmla="*/ 49214 w 69001"/>
                      <a:gd name="connsiteY0" fmla="*/ 29935 h 32978"/>
                      <a:gd name="connsiteX1" fmla="*/ 69002 w 69001"/>
                      <a:gd name="connsiteY1" fmla="*/ 0 h 32978"/>
                      <a:gd name="connsiteX2" fmla="*/ 0 w 69001"/>
                      <a:gd name="connsiteY2" fmla="*/ 6088 h 32978"/>
                      <a:gd name="connsiteX3" fmla="*/ 27905 w 69001"/>
                      <a:gd name="connsiteY3" fmla="*/ 32979 h 32978"/>
                      <a:gd name="connsiteX4" fmla="*/ 49214 w 69001"/>
                      <a:gd name="connsiteY4" fmla="*/ 29935 h 32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001" h="32978">
                        <a:moveTo>
                          <a:pt x="49214" y="29935"/>
                        </a:moveTo>
                        <a:lnTo>
                          <a:pt x="69002" y="0"/>
                        </a:lnTo>
                        <a:lnTo>
                          <a:pt x="0" y="6088"/>
                        </a:lnTo>
                        <a:lnTo>
                          <a:pt x="27905" y="32979"/>
                        </a:lnTo>
                        <a:cubicBezTo>
                          <a:pt x="33993" y="31964"/>
                          <a:pt x="42619" y="30949"/>
                          <a:pt x="49214" y="29935"/>
                        </a:cubicBezTo>
                        <a:close/>
                      </a:path>
                    </a:pathLst>
                  </a:custGeom>
                  <a:solidFill>
                    <a:srgbClr val="635E17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D4080468-0C0D-4DDB-9114-9275AF99609C}"/>
                      </a:ext>
                    </a:extLst>
                  </p:cNvPr>
                  <p:cNvSpPr/>
                  <p:nvPr/>
                </p:nvSpPr>
                <p:spPr>
                  <a:xfrm>
                    <a:off x="3966585" y="4029902"/>
                    <a:ext cx="73568" cy="52584"/>
                  </a:xfrm>
                  <a:custGeom>
                    <a:avLst/>
                    <a:gdLst>
                      <a:gd name="connsiteX0" fmla="*/ 39067 w 73568"/>
                      <a:gd name="connsiteY0" fmla="*/ 2863 h 52584"/>
                      <a:gd name="connsiteX1" fmla="*/ 73568 w 73568"/>
                      <a:gd name="connsiteY1" fmla="*/ 17576 h 52584"/>
                      <a:gd name="connsiteX2" fmla="*/ 44141 w 73568"/>
                      <a:gd name="connsiteY2" fmla="*/ 52585 h 52584"/>
                      <a:gd name="connsiteX3" fmla="*/ 0 w 73568"/>
                      <a:gd name="connsiteY3" fmla="*/ 2355 h 52584"/>
                      <a:gd name="connsiteX4" fmla="*/ 39067 w 73568"/>
                      <a:gd name="connsiteY4" fmla="*/ 2863 h 525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568" h="52584">
                        <a:moveTo>
                          <a:pt x="39067" y="2863"/>
                        </a:moveTo>
                        <a:lnTo>
                          <a:pt x="73568" y="17576"/>
                        </a:lnTo>
                        <a:lnTo>
                          <a:pt x="44141" y="52585"/>
                        </a:lnTo>
                        <a:cubicBezTo>
                          <a:pt x="44141" y="52585"/>
                          <a:pt x="6596" y="22143"/>
                          <a:pt x="0" y="2355"/>
                        </a:cubicBezTo>
                        <a:cubicBezTo>
                          <a:pt x="9133" y="-3226"/>
                          <a:pt x="39067" y="2863"/>
                          <a:pt x="39067" y="2863"/>
                        </a:cubicBezTo>
                        <a:close/>
                      </a:path>
                    </a:pathLst>
                  </a:custGeom>
                  <a:solidFill>
                    <a:srgbClr val="9AD8F9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C8DEDDA1-90AE-4BDF-B5A0-4D4A3D8B08C7}"/>
                      </a:ext>
                    </a:extLst>
                  </p:cNvPr>
                  <p:cNvSpPr/>
                  <p:nvPr/>
                </p:nvSpPr>
                <p:spPr>
                  <a:xfrm>
                    <a:off x="4039646" y="4021096"/>
                    <a:ext cx="58354" cy="57332"/>
                  </a:xfrm>
                  <a:custGeom>
                    <a:avLst/>
                    <a:gdLst>
                      <a:gd name="connsiteX0" fmla="*/ 30442 w 58354"/>
                      <a:gd name="connsiteY0" fmla="*/ 0 h 57332"/>
                      <a:gd name="connsiteX1" fmla="*/ 0 w 58354"/>
                      <a:gd name="connsiteY1" fmla="*/ 28412 h 57332"/>
                      <a:gd name="connsiteX2" fmla="*/ 23846 w 58354"/>
                      <a:gd name="connsiteY2" fmla="*/ 57332 h 57332"/>
                      <a:gd name="connsiteX3" fmla="*/ 58347 w 58354"/>
                      <a:gd name="connsiteY3" fmla="*/ 15221 h 57332"/>
                      <a:gd name="connsiteX4" fmla="*/ 30442 w 58354"/>
                      <a:gd name="connsiteY4" fmla="*/ 0 h 57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354" h="57332">
                        <a:moveTo>
                          <a:pt x="30442" y="0"/>
                        </a:moveTo>
                        <a:lnTo>
                          <a:pt x="0" y="28412"/>
                        </a:lnTo>
                        <a:lnTo>
                          <a:pt x="23846" y="57332"/>
                        </a:lnTo>
                        <a:cubicBezTo>
                          <a:pt x="23846" y="57332"/>
                          <a:pt x="42111" y="33993"/>
                          <a:pt x="58347" y="15221"/>
                        </a:cubicBezTo>
                        <a:cubicBezTo>
                          <a:pt x="58854" y="14206"/>
                          <a:pt x="34501" y="2029"/>
                          <a:pt x="30442" y="0"/>
                        </a:cubicBezTo>
                        <a:close/>
                      </a:path>
                    </a:pathLst>
                  </a:custGeom>
                  <a:solidFill>
                    <a:srgbClr val="9AD8F9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6" name="Graphic 4">
                  <a:extLst>
                    <a:ext uri="{FF2B5EF4-FFF2-40B4-BE49-F238E27FC236}">
                      <a16:creationId xmlns:a16="http://schemas.microsoft.com/office/drawing/2014/main" id="{AFA68DD3-EFCD-49D4-9DC8-DD33630B875E}"/>
                    </a:ext>
                  </a:extLst>
                </p:cNvPr>
                <p:cNvGrpSpPr/>
                <p:nvPr/>
              </p:nvGrpSpPr>
              <p:grpSpPr>
                <a:xfrm>
                  <a:off x="3865021" y="4033272"/>
                  <a:ext cx="374512" cy="514542"/>
                  <a:chOff x="3865021" y="4033272"/>
                  <a:chExt cx="374512" cy="514542"/>
                </a:xfrm>
                <a:solidFill>
                  <a:schemeClr val="accent1"/>
                </a:solidFill>
              </p:grpSpPr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7562BFF4-84B3-4C0B-966D-926896A802FE}"/>
                      </a:ext>
                    </a:extLst>
                  </p:cNvPr>
                  <p:cNvSpPr/>
                  <p:nvPr/>
                </p:nvSpPr>
                <p:spPr>
                  <a:xfrm>
                    <a:off x="3865021" y="4428510"/>
                    <a:ext cx="128526" cy="119304"/>
                  </a:xfrm>
                  <a:custGeom>
                    <a:avLst/>
                    <a:gdLst>
                      <a:gd name="connsiteX0" fmla="*/ 128454 w 128526"/>
                      <a:gd name="connsiteY0" fmla="*/ 11669 h 119304"/>
                      <a:gd name="connsiteX1" fmla="*/ 123888 w 128526"/>
                      <a:gd name="connsiteY1" fmla="*/ 60377 h 119304"/>
                      <a:gd name="connsiteX2" fmla="*/ 110697 w 128526"/>
                      <a:gd name="connsiteY2" fmla="*/ 74075 h 119304"/>
                      <a:gd name="connsiteX3" fmla="*/ 39158 w 128526"/>
                      <a:gd name="connsiteY3" fmla="*/ 119231 h 119304"/>
                      <a:gd name="connsiteX4" fmla="*/ 91 w 128526"/>
                      <a:gd name="connsiteY4" fmla="*/ 98936 h 119304"/>
                      <a:gd name="connsiteX5" fmla="*/ 60975 w 128526"/>
                      <a:gd name="connsiteY5" fmla="*/ 0 h 119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526" h="119304">
                        <a:moveTo>
                          <a:pt x="128454" y="11669"/>
                        </a:moveTo>
                        <a:cubicBezTo>
                          <a:pt x="128454" y="11669"/>
                          <a:pt x="129469" y="40082"/>
                          <a:pt x="123888" y="60377"/>
                        </a:cubicBezTo>
                        <a:cubicBezTo>
                          <a:pt x="120337" y="63928"/>
                          <a:pt x="113234" y="63928"/>
                          <a:pt x="110697" y="74075"/>
                        </a:cubicBezTo>
                        <a:cubicBezTo>
                          <a:pt x="108160" y="84223"/>
                          <a:pt x="69093" y="112635"/>
                          <a:pt x="39158" y="119231"/>
                        </a:cubicBezTo>
                        <a:cubicBezTo>
                          <a:pt x="31548" y="120246"/>
                          <a:pt x="2628" y="110606"/>
                          <a:pt x="91" y="98936"/>
                        </a:cubicBezTo>
                        <a:cubicBezTo>
                          <a:pt x="-2446" y="87267"/>
                          <a:pt x="48798" y="47692"/>
                          <a:pt x="60975" y="0"/>
                        </a:cubicBezTo>
                      </a:path>
                    </a:pathLst>
                  </a:custGeom>
                  <a:solidFill>
                    <a:srgbClr val="0000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43E0DE00-3083-4087-85B3-288FB06510DD}"/>
                      </a:ext>
                    </a:extLst>
                  </p:cNvPr>
                  <p:cNvSpPr/>
                  <p:nvPr/>
                </p:nvSpPr>
                <p:spPr>
                  <a:xfrm>
                    <a:off x="4082032" y="4441702"/>
                    <a:ext cx="157500" cy="75541"/>
                  </a:xfrm>
                  <a:custGeom>
                    <a:avLst/>
                    <a:gdLst>
                      <a:gd name="connsiteX0" fmla="*/ 8857 w 157500"/>
                      <a:gd name="connsiteY0" fmla="*/ 0 h 75541"/>
                      <a:gd name="connsiteX1" fmla="*/ 2769 w 157500"/>
                      <a:gd name="connsiteY1" fmla="*/ 58347 h 75541"/>
                      <a:gd name="connsiteX2" fmla="*/ 33211 w 157500"/>
                      <a:gd name="connsiteY2" fmla="*/ 62406 h 75541"/>
                      <a:gd name="connsiteX3" fmla="*/ 154979 w 157500"/>
                      <a:gd name="connsiteY3" fmla="*/ 69509 h 75541"/>
                      <a:gd name="connsiteX4" fmla="*/ 156501 w 157500"/>
                      <a:gd name="connsiteY4" fmla="*/ 58347 h 75541"/>
                      <a:gd name="connsiteX5" fmla="*/ 69741 w 157500"/>
                      <a:gd name="connsiteY5" fmla="*/ 5074 h 75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7500" h="75541">
                        <a:moveTo>
                          <a:pt x="8857" y="0"/>
                        </a:moveTo>
                        <a:cubicBezTo>
                          <a:pt x="-2812" y="29935"/>
                          <a:pt x="-782" y="49722"/>
                          <a:pt x="2769" y="58347"/>
                        </a:cubicBezTo>
                        <a:cubicBezTo>
                          <a:pt x="11902" y="64435"/>
                          <a:pt x="21542" y="64435"/>
                          <a:pt x="33211" y="62406"/>
                        </a:cubicBezTo>
                        <a:cubicBezTo>
                          <a:pt x="61116" y="58347"/>
                          <a:pt x="79889" y="87774"/>
                          <a:pt x="154979" y="69509"/>
                        </a:cubicBezTo>
                        <a:cubicBezTo>
                          <a:pt x="158023" y="67480"/>
                          <a:pt x="158023" y="61899"/>
                          <a:pt x="156501" y="58347"/>
                        </a:cubicBezTo>
                        <a:cubicBezTo>
                          <a:pt x="154471" y="52766"/>
                          <a:pt x="115404" y="33486"/>
                          <a:pt x="69741" y="507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2" name="Graphic 4">
                    <a:extLst>
                      <a:ext uri="{FF2B5EF4-FFF2-40B4-BE49-F238E27FC236}">
                        <a16:creationId xmlns:a16="http://schemas.microsoft.com/office/drawing/2014/main" id="{BAFB9CA7-3BBF-44BC-AD10-5260726C8CC8}"/>
                      </a:ext>
                    </a:extLst>
                  </p:cNvPr>
                  <p:cNvGrpSpPr/>
                  <p:nvPr/>
                </p:nvGrpSpPr>
                <p:grpSpPr>
                  <a:xfrm>
                    <a:off x="3914834" y="4033272"/>
                    <a:ext cx="245565" cy="436334"/>
                    <a:chOff x="3914834" y="4033272"/>
                    <a:chExt cx="245565" cy="436334"/>
                  </a:xfrm>
                  <a:solidFill>
                    <a:srgbClr val="002035"/>
                  </a:solidFill>
                </p:grpSpPr>
                <p:sp>
                  <p:nvSpPr>
                    <p:cNvPr id="63" name="Freeform: Shape 62">
                      <a:extLst>
                        <a:ext uri="{FF2B5EF4-FFF2-40B4-BE49-F238E27FC236}">
                          <a16:creationId xmlns:a16="http://schemas.microsoft.com/office/drawing/2014/main" id="{42F0A428-9BCD-40AA-85BC-47A8944E24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54867" y="4033272"/>
                      <a:ext cx="105532" cy="436334"/>
                    </a:xfrm>
                    <a:custGeom>
                      <a:avLst/>
                      <a:gdLst>
                        <a:gd name="connsiteX0" fmla="*/ 15728 w 105532"/>
                        <a:gd name="connsiteY0" fmla="*/ 51244 h 436334"/>
                        <a:gd name="connsiteX1" fmla="*/ 0 w 105532"/>
                        <a:gd name="connsiteY1" fmla="*/ 152210 h 436334"/>
                        <a:gd name="connsiteX2" fmla="*/ 1015 w 105532"/>
                        <a:gd name="connsiteY2" fmla="*/ 436335 h 436334"/>
                        <a:gd name="connsiteX3" fmla="*/ 105532 w 105532"/>
                        <a:gd name="connsiteY3" fmla="*/ 412996 h 436334"/>
                        <a:gd name="connsiteX4" fmla="*/ 77120 w 105532"/>
                        <a:gd name="connsiteY4" fmla="*/ 9640 h 436334"/>
                        <a:gd name="connsiteX5" fmla="*/ 48707 w 105532"/>
                        <a:gd name="connsiteY5" fmla="*/ 0 h 436334"/>
                        <a:gd name="connsiteX6" fmla="*/ 15728 w 105532"/>
                        <a:gd name="connsiteY6" fmla="*/ 51244 h 4363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5532" h="436334">
                          <a:moveTo>
                            <a:pt x="15728" y="51244"/>
                          </a:moveTo>
                          <a:lnTo>
                            <a:pt x="0" y="152210"/>
                          </a:lnTo>
                          <a:cubicBezTo>
                            <a:pt x="1522" y="204976"/>
                            <a:pt x="2537" y="383061"/>
                            <a:pt x="1015" y="436335"/>
                          </a:cubicBezTo>
                          <a:cubicBezTo>
                            <a:pt x="38052" y="435827"/>
                            <a:pt x="75597" y="429739"/>
                            <a:pt x="105532" y="412996"/>
                          </a:cubicBezTo>
                          <a:lnTo>
                            <a:pt x="77120" y="9640"/>
                          </a:lnTo>
                          <a:lnTo>
                            <a:pt x="48707" y="0"/>
                          </a:lnTo>
                          <a:cubicBezTo>
                            <a:pt x="46678" y="19280"/>
                            <a:pt x="27905" y="44141"/>
                            <a:pt x="15728" y="51244"/>
                          </a:cubicBezTo>
                          <a:close/>
                        </a:path>
                      </a:pathLst>
                    </a:custGeom>
                    <a:solidFill>
                      <a:srgbClr val="002035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4" name="Freeform: Shape 63">
                      <a:extLst>
                        <a:ext uri="{FF2B5EF4-FFF2-40B4-BE49-F238E27FC236}">
                          <a16:creationId xmlns:a16="http://schemas.microsoft.com/office/drawing/2014/main" id="{C91F5FE0-1AA7-4F0C-B451-8829A8136A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14834" y="4034794"/>
                      <a:ext cx="142569" cy="434315"/>
                    </a:xfrm>
                    <a:custGeom>
                      <a:avLst/>
                      <a:gdLst>
                        <a:gd name="connsiteX0" fmla="*/ 47185 w 142569"/>
                        <a:gd name="connsiteY0" fmla="*/ 2029 h 434315"/>
                        <a:gd name="connsiteX1" fmla="*/ 44648 w 142569"/>
                        <a:gd name="connsiteY1" fmla="*/ 0 h 434315"/>
                        <a:gd name="connsiteX2" fmla="*/ 18265 w 142569"/>
                        <a:gd name="connsiteY2" fmla="*/ 15221 h 434315"/>
                        <a:gd name="connsiteX3" fmla="*/ 25876 w 142569"/>
                        <a:gd name="connsiteY3" fmla="*/ 78134 h 434315"/>
                        <a:gd name="connsiteX4" fmla="*/ 0 w 142569"/>
                        <a:gd name="connsiteY4" fmla="*/ 406400 h 434315"/>
                        <a:gd name="connsiteX5" fmla="*/ 142570 w 142569"/>
                        <a:gd name="connsiteY5" fmla="*/ 434305 h 434315"/>
                        <a:gd name="connsiteX6" fmla="*/ 142062 w 142569"/>
                        <a:gd name="connsiteY6" fmla="*/ 153225 h 434315"/>
                        <a:gd name="connsiteX7" fmla="*/ 94877 w 142569"/>
                        <a:gd name="connsiteY7" fmla="*/ 56825 h 434315"/>
                        <a:gd name="connsiteX8" fmla="*/ 47185 w 142569"/>
                        <a:gd name="connsiteY8" fmla="*/ 2029 h 4343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42569" h="434315">
                          <a:moveTo>
                            <a:pt x="47185" y="2029"/>
                          </a:moveTo>
                          <a:cubicBezTo>
                            <a:pt x="46170" y="1522"/>
                            <a:pt x="45156" y="507"/>
                            <a:pt x="44648" y="0"/>
                          </a:cubicBezTo>
                          <a:cubicBezTo>
                            <a:pt x="33486" y="6088"/>
                            <a:pt x="20295" y="12684"/>
                            <a:pt x="18265" y="15221"/>
                          </a:cubicBezTo>
                          <a:cubicBezTo>
                            <a:pt x="27905" y="46678"/>
                            <a:pt x="23846" y="38052"/>
                            <a:pt x="25876" y="78134"/>
                          </a:cubicBezTo>
                          <a:cubicBezTo>
                            <a:pt x="37545" y="130393"/>
                            <a:pt x="28413" y="305942"/>
                            <a:pt x="0" y="406400"/>
                          </a:cubicBezTo>
                          <a:cubicBezTo>
                            <a:pt x="6088" y="415533"/>
                            <a:pt x="73568" y="434813"/>
                            <a:pt x="142570" y="434305"/>
                          </a:cubicBezTo>
                          <a:lnTo>
                            <a:pt x="142062" y="153225"/>
                          </a:lnTo>
                          <a:cubicBezTo>
                            <a:pt x="139018" y="148658"/>
                            <a:pt x="121261" y="99951"/>
                            <a:pt x="94877" y="56825"/>
                          </a:cubicBezTo>
                          <a:cubicBezTo>
                            <a:pt x="72554" y="46678"/>
                            <a:pt x="51751" y="20295"/>
                            <a:pt x="47185" y="2029"/>
                          </a:cubicBezTo>
                          <a:close/>
                        </a:path>
                      </a:pathLst>
                    </a:custGeom>
                    <a:solidFill>
                      <a:srgbClr val="002035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D1177756-C3D4-43DB-A3EB-B068052104ED}"/>
                    </a:ext>
                  </a:extLst>
                </p:cNvPr>
                <p:cNvSpPr/>
                <p:nvPr/>
              </p:nvSpPr>
              <p:spPr>
                <a:xfrm>
                  <a:off x="3767169" y="4095678"/>
                  <a:ext cx="66486" cy="130900"/>
                </a:xfrm>
                <a:custGeom>
                  <a:avLst/>
                  <a:gdLst>
                    <a:gd name="connsiteX0" fmla="*/ 66486 w 66486"/>
                    <a:gd name="connsiteY0" fmla="*/ 68494 h 130900"/>
                    <a:gd name="connsiteX1" fmla="*/ 58876 w 66486"/>
                    <a:gd name="connsiteY1" fmla="*/ 90818 h 130900"/>
                    <a:gd name="connsiteX2" fmla="*/ 17779 w 66486"/>
                    <a:gd name="connsiteY2" fmla="*/ 130900 h 130900"/>
                    <a:gd name="connsiteX3" fmla="*/ 9154 w 66486"/>
                    <a:gd name="connsiteY3" fmla="*/ 0 h 130900"/>
                    <a:gd name="connsiteX4" fmla="*/ 66486 w 66486"/>
                    <a:gd name="connsiteY4" fmla="*/ 68494 h 130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486" h="130900">
                      <a:moveTo>
                        <a:pt x="66486" y="68494"/>
                      </a:moveTo>
                      <a:cubicBezTo>
                        <a:pt x="64457" y="70017"/>
                        <a:pt x="61920" y="85745"/>
                        <a:pt x="58876" y="90818"/>
                      </a:cubicBezTo>
                      <a:cubicBezTo>
                        <a:pt x="55324" y="95892"/>
                        <a:pt x="17779" y="130900"/>
                        <a:pt x="17779" y="130900"/>
                      </a:cubicBezTo>
                      <a:cubicBezTo>
                        <a:pt x="7125" y="126841"/>
                        <a:pt x="-11141" y="40589"/>
                        <a:pt x="9154" y="0"/>
                      </a:cubicBezTo>
                      <a:cubicBezTo>
                        <a:pt x="25390" y="11670"/>
                        <a:pt x="58876" y="46170"/>
                        <a:pt x="66486" y="68494"/>
                      </a:cubicBezTo>
                      <a:close/>
                    </a:path>
                  </a:pathLst>
                </a:custGeom>
                <a:solidFill>
                  <a:srgbClr val="141414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38" name="Graphic 4">
                  <a:extLst>
                    <a:ext uri="{FF2B5EF4-FFF2-40B4-BE49-F238E27FC236}">
                      <a16:creationId xmlns:a16="http://schemas.microsoft.com/office/drawing/2014/main" id="{A4A04D38-71D6-4DD6-989F-9997AA2D84BE}"/>
                    </a:ext>
                  </a:extLst>
                </p:cNvPr>
                <p:cNvGrpSpPr/>
                <p:nvPr/>
              </p:nvGrpSpPr>
              <p:grpSpPr>
                <a:xfrm>
                  <a:off x="4192767" y="4075384"/>
                  <a:ext cx="101576" cy="70663"/>
                  <a:chOff x="4192767" y="4075384"/>
                  <a:chExt cx="101576" cy="70663"/>
                </a:xfrm>
                <a:solidFill>
                  <a:srgbClr val="EDB88B"/>
                </a:solidFill>
              </p:grpSpPr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8C1BAF10-1CE7-434F-9D3D-9A1EBB25E51C}"/>
                      </a:ext>
                    </a:extLst>
                  </p:cNvPr>
                  <p:cNvSpPr/>
                  <p:nvPr/>
                </p:nvSpPr>
                <p:spPr>
                  <a:xfrm>
                    <a:off x="4282167" y="4103289"/>
                    <a:ext cx="2536" cy="4059"/>
                  </a:xfrm>
                  <a:custGeom>
                    <a:avLst/>
                    <a:gdLst>
                      <a:gd name="connsiteX0" fmla="*/ 0 w 2536"/>
                      <a:gd name="connsiteY0" fmla="*/ 507 h 4059"/>
                      <a:gd name="connsiteX1" fmla="*/ 1522 w 2536"/>
                      <a:gd name="connsiteY1" fmla="*/ 4059 h 4059"/>
                      <a:gd name="connsiteX2" fmla="*/ 2537 w 2536"/>
                      <a:gd name="connsiteY2" fmla="*/ 0 h 4059"/>
                      <a:gd name="connsiteX3" fmla="*/ 0 w 2536"/>
                      <a:gd name="connsiteY3" fmla="*/ 507 h 40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36" h="4059">
                        <a:moveTo>
                          <a:pt x="0" y="507"/>
                        </a:moveTo>
                        <a:cubicBezTo>
                          <a:pt x="0" y="507"/>
                          <a:pt x="507" y="2029"/>
                          <a:pt x="1522" y="4059"/>
                        </a:cubicBezTo>
                        <a:cubicBezTo>
                          <a:pt x="2030" y="2537"/>
                          <a:pt x="2030" y="1522"/>
                          <a:pt x="2537" y="0"/>
                        </a:cubicBezTo>
                        <a:lnTo>
                          <a:pt x="0" y="507"/>
                        </a:ln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F17AFBE2-7CE7-4CE9-B63C-E235D703A668}"/>
                      </a:ext>
                    </a:extLst>
                  </p:cNvPr>
                  <p:cNvSpPr/>
                  <p:nvPr/>
                </p:nvSpPr>
                <p:spPr>
                  <a:xfrm>
                    <a:off x="4192767" y="4075384"/>
                    <a:ext cx="101576" cy="70663"/>
                  </a:xfrm>
                  <a:custGeom>
                    <a:avLst/>
                    <a:gdLst>
                      <a:gd name="connsiteX0" fmla="*/ 101577 w 101576"/>
                      <a:gd name="connsiteY0" fmla="*/ 67480 h 70663"/>
                      <a:gd name="connsiteX1" fmla="*/ 98025 w 101576"/>
                      <a:gd name="connsiteY1" fmla="*/ 14714 h 70663"/>
                      <a:gd name="connsiteX2" fmla="*/ 13295 w 101576"/>
                      <a:gd name="connsiteY2" fmla="*/ 0 h 70663"/>
                      <a:gd name="connsiteX3" fmla="*/ 1626 w 101576"/>
                      <a:gd name="connsiteY3" fmla="*/ 67987 h 70663"/>
                      <a:gd name="connsiteX4" fmla="*/ 101577 w 101576"/>
                      <a:gd name="connsiteY4" fmla="*/ 67480 h 706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1576" h="70663">
                        <a:moveTo>
                          <a:pt x="101577" y="67480"/>
                        </a:moveTo>
                        <a:cubicBezTo>
                          <a:pt x="101577" y="67480"/>
                          <a:pt x="92444" y="29427"/>
                          <a:pt x="98025" y="14714"/>
                        </a:cubicBezTo>
                        <a:cubicBezTo>
                          <a:pt x="70627" y="15728"/>
                          <a:pt x="34605" y="9133"/>
                          <a:pt x="13295" y="0"/>
                        </a:cubicBezTo>
                        <a:cubicBezTo>
                          <a:pt x="4163" y="23846"/>
                          <a:pt x="-3448" y="42619"/>
                          <a:pt x="1626" y="67987"/>
                        </a:cubicBezTo>
                        <a:cubicBezTo>
                          <a:pt x="23442" y="72553"/>
                          <a:pt x="66061" y="70524"/>
                          <a:pt x="101577" y="67480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9" name="Graphic 4">
                  <a:extLst>
                    <a:ext uri="{FF2B5EF4-FFF2-40B4-BE49-F238E27FC236}">
                      <a16:creationId xmlns:a16="http://schemas.microsoft.com/office/drawing/2014/main" id="{56AC05FF-B24F-4A6F-85B6-3ABAF1FD9546}"/>
                    </a:ext>
                  </a:extLst>
                </p:cNvPr>
                <p:cNvGrpSpPr/>
                <p:nvPr/>
              </p:nvGrpSpPr>
              <p:grpSpPr>
                <a:xfrm>
                  <a:off x="3655735" y="4049527"/>
                  <a:ext cx="769343" cy="104449"/>
                  <a:chOff x="3655735" y="4049527"/>
                  <a:chExt cx="769343" cy="104449"/>
                </a:xfrm>
                <a:solidFill>
                  <a:schemeClr val="accent1"/>
                </a:solidFill>
              </p:grpSpPr>
              <p:grpSp>
                <p:nvGrpSpPr>
                  <p:cNvPr id="44" name="Graphic 4">
                    <a:extLst>
                      <a:ext uri="{FF2B5EF4-FFF2-40B4-BE49-F238E27FC236}">
                        <a16:creationId xmlns:a16="http://schemas.microsoft.com/office/drawing/2014/main" id="{6826BAF2-71DA-4083-8C82-FD541205255C}"/>
                      </a:ext>
                    </a:extLst>
                  </p:cNvPr>
                  <p:cNvGrpSpPr/>
                  <p:nvPr/>
                </p:nvGrpSpPr>
                <p:grpSpPr>
                  <a:xfrm>
                    <a:off x="4210525" y="4051557"/>
                    <a:ext cx="214554" cy="102420"/>
                    <a:chOff x="4210525" y="4051557"/>
                    <a:chExt cx="214554" cy="102420"/>
                  </a:xfrm>
                  <a:solidFill>
                    <a:schemeClr val="accent1"/>
                  </a:solidFill>
                </p:grpSpPr>
                <p:sp>
                  <p:nvSpPr>
                    <p:cNvPr id="53" name="Freeform: Shape 52">
                      <a:extLst>
                        <a:ext uri="{FF2B5EF4-FFF2-40B4-BE49-F238E27FC236}">
                          <a16:creationId xmlns:a16="http://schemas.microsoft.com/office/drawing/2014/main" id="{F45372DE-8A1C-4F6E-BD8E-3DC4674925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97895" y="4051557"/>
                      <a:ext cx="127183" cy="102420"/>
                    </a:xfrm>
                    <a:custGeom>
                      <a:avLst/>
                      <a:gdLst>
                        <a:gd name="connsiteX0" fmla="*/ 0 w 127183"/>
                        <a:gd name="connsiteY0" fmla="*/ 68983 h 102420"/>
                        <a:gd name="connsiteX1" fmla="*/ 0 w 127183"/>
                        <a:gd name="connsiteY1" fmla="*/ 72027 h 102420"/>
                        <a:gd name="connsiteX2" fmla="*/ 1015 w 127183"/>
                        <a:gd name="connsiteY2" fmla="*/ 80145 h 102420"/>
                        <a:gd name="connsiteX3" fmla="*/ 16743 w 127183"/>
                        <a:gd name="connsiteY3" fmla="*/ 99425 h 102420"/>
                        <a:gd name="connsiteX4" fmla="*/ 44648 w 127183"/>
                        <a:gd name="connsiteY4" fmla="*/ 101454 h 102420"/>
                        <a:gd name="connsiteX5" fmla="*/ 75598 w 127183"/>
                        <a:gd name="connsiteY5" fmla="*/ 94351 h 102420"/>
                        <a:gd name="connsiteX6" fmla="*/ 92341 w 127183"/>
                        <a:gd name="connsiteY6" fmla="*/ 87755 h 102420"/>
                        <a:gd name="connsiteX7" fmla="*/ 105025 w 127183"/>
                        <a:gd name="connsiteY7" fmla="*/ 80652 h 102420"/>
                        <a:gd name="connsiteX8" fmla="*/ 113650 w 127183"/>
                        <a:gd name="connsiteY8" fmla="*/ 72534 h 102420"/>
                        <a:gd name="connsiteX9" fmla="*/ 112635 w 127183"/>
                        <a:gd name="connsiteY9" fmla="*/ 74056 h 102420"/>
                        <a:gd name="connsiteX10" fmla="*/ 124812 w 127183"/>
                        <a:gd name="connsiteY10" fmla="*/ 63402 h 102420"/>
                        <a:gd name="connsiteX11" fmla="*/ 125827 w 127183"/>
                        <a:gd name="connsiteY11" fmla="*/ 63402 h 102420"/>
                        <a:gd name="connsiteX12" fmla="*/ 125319 w 127183"/>
                        <a:gd name="connsiteY12" fmla="*/ 56298 h 102420"/>
                        <a:gd name="connsiteX13" fmla="*/ 120246 w 127183"/>
                        <a:gd name="connsiteY13" fmla="*/ 52240 h 102420"/>
                        <a:gd name="connsiteX14" fmla="*/ 95385 w 127183"/>
                        <a:gd name="connsiteY14" fmla="*/ 46151 h 102420"/>
                        <a:gd name="connsiteX15" fmla="*/ 73568 w 127183"/>
                        <a:gd name="connsiteY15" fmla="*/ 46151 h 102420"/>
                        <a:gd name="connsiteX16" fmla="*/ 49215 w 127183"/>
                        <a:gd name="connsiteY16" fmla="*/ 41585 h 102420"/>
                        <a:gd name="connsiteX17" fmla="*/ 47693 w 127183"/>
                        <a:gd name="connsiteY17" fmla="*/ 25349 h 102420"/>
                        <a:gd name="connsiteX18" fmla="*/ 47185 w 127183"/>
                        <a:gd name="connsiteY18" fmla="*/ 10636 h 102420"/>
                        <a:gd name="connsiteX19" fmla="*/ 38560 w 127183"/>
                        <a:gd name="connsiteY19" fmla="*/ 1503 h 102420"/>
                        <a:gd name="connsiteX20" fmla="*/ 29935 w 127183"/>
                        <a:gd name="connsiteY20" fmla="*/ 2010 h 102420"/>
                        <a:gd name="connsiteX21" fmla="*/ 29935 w 127183"/>
                        <a:gd name="connsiteY21" fmla="*/ 9621 h 102420"/>
                        <a:gd name="connsiteX22" fmla="*/ 28920 w 127183"/>
                        <a:gd name="connsiteY22" fmla="*/ 21798 h 102420"/>
                        <a:gd name="connsiteX23" fmla="*/ 12177 w 127183"/>
                        <a:gd name="connsiteY23" fmla="*/ 43614 h 102420"/>
                        <a:gd name="connsiteX24" fmla="*/ 2537 w 127183"/>
                        <a:gd name="connsiteY24" fmla="*/ 62894 h 102420"/>
                        <a:gd name="connsiteX25" fmla="*/ 1522 w 127183"/>
                        <a:gd name="connsiteY25" fmla="*/ 67461 h 102420"/>
                        <a:gd name="connsiteX26" fmla="*/ 0 w 127183"/>
                        <a:gd name="connsiteY26" fmla="*/ 68983 h 1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127183" h="102420">
                          <a:moveTo>
                            <a:pt x="0" y="68983"/>
                          </a:moveTo>
                          <a:cubicBezTo>
                            <a:pt x="0" y="69997"/>
                            <a:pt x="0" y="71012"/>
                            <a:pt x="0" y="72027"/>
                          </a:cubicBezTo>
                          <a:cubicBezTo>
                            <a:pt x="0" y="74564"/>
                            <a:pt x="0" y="77608"/>
                            <a:pt x="1015" y="80145"/>
                          </a:cubicBezTo>
                          <a:cubicBezTo>
                            <a:pt x="2537" y="88770"/>
                            <a:pt x="8118" y="95873"/>
                            <a:pt x="16743" y="99425"/>
                          </a:cubicBezTo>
                          <a:cubicBezTo>
                            <a:pt x="25368" y="102976"/>
                            <a:pt x="35516" y="102976"/>
                            <a:pt x="44648" y="101454"/>
                          </a:cubicBezTo>
                          <a:cubicBezTo>
                            <a:pt x="55303" y="99932"/>
                            <a:pt x="65450" y="97395"/>
                            <a:pt x="75598" y="94351"/>
                          </a:cubicBezTo>
                          <a:cubicBezTo>
                            <a:pt x="81179" y="92321"/>
                            <a:pt x="86760" y="90292"/>
                            <a:pt x="92341" y="87755"/>
                          </a:cubicBezTo>
                          <a:cubicBezTo>
                            <a:pt x="96907" y="85726"/>
                            <a:pt x="100966" y="83696"/>
                            <a:pt x="105025" y="80652"/>
                          </a:cubicBezTo>
                          <a:cubicBezTo>
                            <a:pt x="108069" y="78623"/>
                            <a:pt x="111113" y="75578"/>
                            <a:pt x="113650" y="72534"/>
                          </a:cubicBezTo>
                          <a:lnTo>
                            <a:pt x="112635" y="74056"/>
                          </a:lnTo>
                          <a:cubicBezTo>
                            <a:pt x="117709" y="74564"/>
                            <a:pt x="126841" y="68983"/>
                            <a:pt x="124812" y="63402"/>
                          </a:cubicBezTo>
                          <a:lnTo>
                            <a:pt x="125827" y="63402"/>
                          </a:lnTo>
                          <a:cubicBezTo>
                            <a:pt x="128364" y="61880"/>
                            <a:pt x="126841" y="57821"/>
                            <a:pt x="125319" y="56298"/>
                          </a:cubicBezTo>
                          <a:cubicBezTo>
                            <a:pt x="123797" y="54776"/>
                            <a:pt x="122275" y="53254"/>
                            <a:pt x="120246" y="52240"/>
                          </a:cubicBezTo>
                          <a:cubicBezTo>
                            <a:pt x="112635" y="48181"/>
                            <a:pt x="103503" y="47166"/>
                            <a:pt x="95385" y="46151"/>
                          </a:cubicBezTo>
                          <a:cubicBezTo>
                            <a:pt x="88282" y="45644"/>
                            <a:pt x="80671" y="45644"/>
                            <a:pt x="73568" y="46151"/>
                          </a:cubicBezTo>
                          <a:cubicBezTo>
                            <a:pt x="61899" y="47166"/>
                            <a:pt x="53781" y="44122"/>
                            <a:pt x="49215" y="41585"/>
                          </a:cubicBezTo>
                          <a:cubicBezTo>
                            <a:pt x="43634" y="35497"/>
                            <a:pt x="45663" y="32960"/>
                            <a:pt x="47693" y="25349"/>
                          </a:cubicBezTo>
                          <a:cubicBezTo>
                            <a:pt x="48707" y="20276"/>
                            <a:pt x="48707" y="15202"/>
                            <a:pt x="47185" y="10636"/>
                          </a:cubicBezTo>
                          <a:cubicBezTo>
                            <a:pt x="45663" y="6577"/>
                            <a:pt x="42619" y="3532"/>
                            <a:pt x="38560" y="1503"/>
                          </a:cubicBezTo>
                          <a:cubicBezTo>
                            <a:pt x="36023" y="488"/>
                            <a:pt x="31457" y="-1541"/>
                            <a:pt x="29935" y="2010"/>
                          </a:cubicBezTo>
                          <a:cubicBezTo>
                            <a:pt x="28920" y="4547"/>
                            <a:pt x="29935" y="7084"/>
                            <a:pt x="29935" y="9621"/>
                          </a:cubicBezTo>
                          <a:cubicBezTo>
                            <a:pt x="29935" y="13680"/>
                            <a:pt x="29427" y="17739"/>
                            <a:pt x="28920" y="21798"/>
                          </a:cubicBezTo>
                          <a:cubicBezTo>
                            <a:pt x="27398" y="33467"/>
                            <a:pt x="21817" y="37526"/>
                            <a:pt x="12177" y="43614"/>
                          </a:cubicBezTo>
                          <a:cubicBezTo>
                            <a:pt x="5074" y="47673"/>
                            <a:pt x="2537" y="55284"/>
                            <a:pt x="2537" y="62894"/>
                          </a:cubicBezTo>
                          <a:cubicBezTo>
                            <a:pt x="2537" y="64416"/>
                            <a:pt x="2030" y="65939"/>
                            <a:pt x="1522" y="67461"/>
                          </a:cubicBezTo>
                          <a:cubicBezTo>
                            <a:pt x="0" y="67461"/>
                            <a:pt x="0" y="67968"/>
                            <a:pt x="0" y="68983"/>
                          </a:cubicBez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4" name="Freeform: Shape 53">
                      <a:extLst>
                        <a:ext uri="{FF2B5EF4-FFF2-40B4-BE49-F238E27FC236}">
                          <a16:creationId xmlns:a16="http://schemas.microsoft.com/office/drawing/2014/main" id="{EAB23E16-FFE4-4239-A38B-BA41FB2B25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2652" y="4095654"/>
                      <a:ext cx="10506" cy="39598"/>
                    </a:xfrm>
                    <a:custGeom>
                      <a:avLst/>
                      <a:gdLst>
                        <a:gd name="connsiteX0" fmla="*/ 8664 w 10506"/>
                        <a:gd name="connsiteY0" fmla="*/ 39599 h 39598"/>
                        <a:gd name="connsiteX1" fmla="*/ 6635 w 10506"/>
                        <a:gd name="connsiteY1" fmla="*/ 19304 h 39598"/>
                        <a:gd name="connsiteX2" fmla="*/ 39 w 10506"/>
                        <a:gd name="connsiteY2" fmla="*/ 24 h 39598"/>
                        <a:gd name="connsiteX3" fmla="*/ 9172 w 10506"/>
                        <a:gd name="connsiteY3" fmla="*/ 18797 h 39598"/>
                        <a:gd name="connsiteX4" fmla="*/ 8664 w 10506"/>
                        <a:gd name="connsiteY4" fmla="*/ 39599 h 395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06" h="39598">
                          <a:moveTo>
                            <a:pt x="8664" y="39599"/>
                          </a:moveTo>
                          <a:cubicBezTo>
                            <a:pt x="7650" y="39599"/>
                            <a:pt x="9172" y="30466"/>
                            <a:pt x="6635" y="19304"/>
                          </a:cubicBezTo>
                          <a:cubicBezTo>
                            <a:pt x="4098" y="8649"/>
                            <a:pt x="-469" y="531"/>
                            <a:pt x="39" y="24"/>
                          </a:cubicBezTo>
                          <a:cubicBezTo>
                            <a:pt x="546" y="-483"/>
                            <a:pt x="6127" y="7127"/>
                            <a:pt x="9172" y="18797"/>
                          </a:cubicBezTo>
                          <a:cubicBezTo>
                            <a:pt x="12216" y="29958"/>
                            <a:pt x="9172" y="39599"/>
                            <a:pt x="8664" y="39599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5" name="Freeform: Shape 54">
                      <a:extLst>
                        <a:ext uri="{FF2B5EF4-FFF2-40B4-BE49-F238E27FC236}">
                          <a16:creationId xmlns:a16="http://schemas.microsoft.com/office/drawing/2014/main" id="{6A8EC3CE-9A0C-459C-A248-BD2FB6668E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8779" y="4107855"/>
                      <a:ext cx="63138" cy="8117"/>
                    </a:xfrm>
                    <a:custGeom>
                      <a:avLst/>
                      <a:gdLst>
                        <a:gd name="connsiteX0" fmla="*/ 0 w 63138"/>
                        <a:gd name="connsiteY0" fmla="*/ 5581 h 8117"/>
                        <a:gd name="connsiteX1" fmla="*/ 33486 w 63138"/>
                        <a:gd name="connsiteY1" fmla="*/ 1015 h 8117"/>
                        <a:gd name="connsiteX2" fmla="*/ 40082 w 63138"/>
                        <a:gd name="connsiteY2" fmla="*/ 507 h 8117"/>
                        <a:gd name="connsiteX3" fmla="*/ 46170 w 63138"/>
                        <a:gd name="connsiteY3" fmla="*/ 0 h 8117"/>
                        <a:gd name="connsiteX4" fmla="*/ 56825 w 63138"/>
                        <a:gd name="connsiteY4" fmla="*/ 2030 h 8117"/>
                        <a:gd name="connsiteX5" fmla="*/ 62913 w 63138"/>
                        <a:gd name="connsiteY5" fmla="*/ 5581 h 8117"/>
                        <a:gd name="connsiteX6" fmla="*/ 62913 w 63138"/>
                        <a:gd name="connsiteY6" fmla="*/ 7610 h 8117"/>
                        <a:gd name="connsiteX7" fmla="*/ 62913 w 63138"/>
                        <a:gd name="connsiteY7" fmla="*/ 8118 h 8117"/>
                        <a:gd name="connsiteX8" fmla="*/ 62406 w 63138"/>
                        <a:gd name="connsiteY8" fmla="*/ 7610 h 8117"/>
                        <a:gd name="connsiteX9" fmla="*/ 61899 w 63138"/>
                        <a:gd name="connsiteY9" fmla="*/ 5581 h 8117"/>
                        <a:gd name="connsiteX10" fmla="*/ 55810 w 63138"/>
                        <a:gd name="connsiteY10" fmla="*/ 2537 h 8117"/>
                        <a:gd name="connsiteX11" fmla="*/ 45663 w 63138"/>
                        <a:gd name="connsiteY11" fmla="*/ 1015 h 8117"/>
                        <a:gd name="connsiteX12" fmla="*/ 39575 w 63138"/>
                        <a:gd name="connsiteY12" fmla="*/ 1522 h 8117"/>
                        <a:gd name="connsiteX13" fmla="*/ 32979 w 63138"/>
                        <a:gd name="connsiteY13" fmla="*/ 2030 h 8117"/>
                        <a:gd name="connsiteX14" fmla="*/ 9133 w 63138"/>
                        <a:gd name="connsiteY14" fmla="*/ 4059 h 8117"/>
                        <a:gd name="connsiteX15" fmla="*/ 2030 w 63138"/>
                        <a:gd name="connsiteY15" fmla="*/ 4566 h 8117"/>
                        <a:gd name="connsiteX16" fmla="*/ 0 w 63138"/>
                        <a:gd name="connsiteY16" fmla="*/ 5581 h 8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3138" h="8117">
                          <a:moveTo>
                            <a:pt x="0" y="5581"/>
                          </a:moveTo>
                          <a:cubicBezTo>
                            <a:pt x="0" y="4566"/>
                            <a:pt x="14714" y="3044"/>
                            <a:pt x="33486" y="1015"/>
                          </a:cubicBezTo>
                          <a:cubicBezTo>
                            <a:pt x="36023" y="1015"/>
                            <a:pt x="38052" y="507"/>
                            <a:pt x="40082" y="507"/>
                          </a:cubicBezTo>
                          <a:cubicBezTo>
                            <a:pt x="42112" y="507"/>
                            <a:pt x="44141" y="0"/>
                            <a:pt x="46170" y="0"/>
                          </a:cubicBezTo>
                          <a:cubicBezTo>
                            <a:pt x="50229" y="0"/>
                            <a:pt x="53781" y="1015"/>
                            <a:pt x="56825" y="2030"/>
                          </a:cubicBezTo>
                          <a:cubicBezTo>
                            <a:pt x="59869" y="3044"/>
                            <a:pt x="61899" y="4059"/>
                            <a:pt x="62913" y="5581"/>
                          </a:cubicBezTo>
                          <a:cubicBezTo>
                            <a:pt x="63421" y="6596"/>
                            <a:pt x="62913" y="7103"/>
                            <a:pt x="62913" y="7610"/>
                          </a:cubicBezTo>
                          <a:cubicBezTo>
                            <a:pt x="62913" y="8118"/>
                            <a:pt x="62913" y="8118"/>
                            <a:pt x="62913" y="8118"/>
                          </a:cubicBezTo>
                          <a:cubicBezTo>
                            <a:pt x="62913" y="8118"/>
                            <a:pt x="62913" y="8118"/>
                            <a:pt x="62406" y="7610"/>
                          </a:cubicBezTo>
                          <a:cubicBezTo>
                            <a:pt x="62406" y="7103"/>
                            <a:pt x="62406" y="6596"/>
                            <a:pt x="61899" y="5581"/>
                          </a:cubicBezTo>
                          <a:cubicBezTo>
                            <a:pt x="60884" y="4566"/>
                            <a:pt x="58855" y="3044"/>
                            <a:pt x="55810" y="2537"/>
                          </a:cubicBezTo>
                          <a:cubicBezTo>
                            <a:pt x="52766" y="1522"/>
                            <a:pt x="49215" y="507"/>
                            <a:pt x="45663" y="1015"/>
                          </a:cubicBezTo>
                          <a:cubicBezTo>
                            <a:pt x="43634" y="1015"/>
                            <a:pt x="41604" y="1522"/>
                            <a:pt x="39575" y="1522"/>
                          </a:cubicBezTo>
                          <a:cubicBezTo>
                            <a:pt x="37545" y="1522"/>
                            <a:pt x="35008" y="2030"/>
                            <a:pt x="32979" y="2030"/>
                          </a:cubicBezTo>
                          <a:cubicBezTo>
                            <a:pt x="23846" y="3044"/>
                            <a:pt x="15221" y="3552"/>
                            <a:pt x="9133" y="4059"/>
                          </a:cubicBezTo>
                          <a:cubicBezTo>
                            <a:pt x="6088" y="4059"/>
                            <a:pt x="3552" y="4566"/>
                            <a:pt x="2030" y="4566"/>
                          </a:cubicBezTo>
                          <a:cubicBezTo>
                            <a:pt x="1015" y="5581"/>
                            <a:pt x="0" y="5581"/>
                            <a:pt x="0" y="5581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6" name="Freeform: Shape 55">
                      <a:extLst>
                        <a:ext uri="{FF2B5EF4-FFF2-40B4-BE49-F238E27FC236}">
                          <a16:creationId xmlns:a16="http://schemas.microsoft.com/office/drawing/2014/main" id="{82BD98B3-1756-4A08-B342-8218B89581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97388" y="4108362"/>
                      <a:ext cx="2536" cy="4059"/>
                    </a:xfrm>
                    <a:custGeom>
                      <a:avLst/>
                      <a:gdLst>
                        <a:gd name="connsiteX0" fmla="*/ 0 w 2536"/>
                        <a:gd name="connsiteY0" fmla="*/ 507 h 4059"/>
                        <a:gd name="connsiteX1" fmla="*/ 1522 w 2536"/>
                        <a:gd name="connsiteY1" fmla="*/ 4059 h 4059"/>
                        <a:gd name="connsiteX2" fmla="*/ 2537 w 2536"/>
                        <a:gd name="connsiteY2" fmla="*/ 0 h 4059"/>
                        <a:gd name="connsiteX3" fmla="*/ 0 w 2536"/>
                        <a:gd name="connsiteY3" fmla="*/ 507 h 40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536" h="4059">
                          <a:moveTo>
                            <a:pt x="0" y="507"/>
                          </a:moveTo>
                          <a:cubicBezTo>
                            <a:pt x="0" y="507"/>
                            <a:pt x="507" y="2029"/>
                            <a:pt x="1522" y="4059"/>
                          </a:cubicBezTo>
                          <a:cubicBezTo>
                            <a:pt x="2030" y="2537"/>
                            <a:pt x="2030" y="1522"/>
                            <a:pt x="2537" y="0"/>
                          </a:cubicBezTo>
                          <a:lnTo>
                            <a:pt x="0" y="507"/>
                          </a:ln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7" name="Freeform: Shape 56">
                      <a:extLst>
                        <a:ext uri="{FF2B5EF4-FFF2-40B4-BE49-F238E27FC236}">
                          <a16:creationId xmlns:a16="http://schemas.microsoft.com/office/drawing/2014/main" id="{A5C699A8-8925-4A7F-83FB-42DF83EFDD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10525" y="4080965"/>
                      <a:ext cx="99040" cy="70663"/>
                    </a:xfrm>
                    <a:custGeom>
                      <a:avLst/>
                      <a:gdLst>
                        <a:gd name="connsiteX0" fmla="*/ 99040 w 99040"/>
                        <a:gd name="connsiteY0" fmla="*/ 67480 h 70663"/>
                        <a:gd name="connsiteX1" fmla="*/ 95488 w 99040"/>
                        <a:gd name="connsiteY1" fmla="*/ 14714 h 70663"/>
                        <a:gd name="connsiteX2" fmla="*/ 13295 w 99040"/>
                        <a:gd name="connsiteY2" fmla="*/ 0 h 70663"/>
                        <a:gd name="connsiteX3" fmla="*/ 1626 w 99040"/>
                        <a:gd name="connsiteY3" fmla="*/ 67987 h 70663"/>
                        <a:gd name="connsiteX4" fmla="*/ 99040 w 99040"/>
                        <a:gd name="connsiteY4" fmla="*/ 67480 h 706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040" h="70663">
                          <a:moveTo>
                            <a:pt x="99040" y="67480"/>
                          </a:moveTo>
                          <a:cubicBezTo>
                            <a:pt x="99040" y="67480"/>
                            <a:pt x="89907" y="29427"/>
                            <a:pt x="95488" y="14714"/>
                          </a:cubicBezTo>
                          <a:cubicBezTo>
                            <a:pt x="68091" y="15728"/>
                            <a:pt x="34605" y="9133"/>
                            <a:pt x="13295" y="0"/>
                          </a:cubicBezTo>
                          <a:cubicBezTo>
                            <a:pt x="4163" y="23846"/>
                            <a:pt x="-3448" y="42619"/>
                            <a:pt x="1626" y="67987"/>
                          </a:cubicBezTo>
                          <a:cubicBezTo>
                            <a:pt x="23442" y="72553"/>
                            <a:pt x="63525" y="70524"/>
                            <a:pt x="99040" y="67480"/>
                          </a:cubicBez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7E4B1A6B-8D4C-4B05-81FF-C4F8FE25F7C1}"/>
                      </a:ext>
                    </a:extLst>
                  </p:cNvPr>
                  <p:cNvSpPr/>
                  <p:nvPr/>
                </p:nvSpPr>
                <p:spPr>
                  <a:xfrm>
                    <a:off x="4369434" y="4105747"/>
                    <a:ext cx="45662" cy="21465"/>
                  </a:xfrm>
                  <a:custGeom>
                    <a:avLst/>
                    <a:gdLst>
                      <a:gd name="connsiteX0" fmla="*/ 0 w 45662"/>
                      <a:gd name="connsiteY0" fmla="*/ 21388 h 21465"/>
                      <a:gd name="connsiteX1" fmla="*/ 8118 w 45662"/>
                      <a:gd name="connsiteY1" fmla="*/ 15299 h 21465"/>
                      <a:gd name="connsiteX2" fmla="*/ 28920 w 45662"/>
                      <a:gd name="connsiteY2" fmla="*/ 3123 h 21465"/>
                      <a:gd name="connsiteX3" fmla="*/ 35516 w 45662"/>
                      <a:gd name="connsiteY3" fmla="*/ 586 h 21465"/>
                      <a:gd name="connsiteX4" fmla="*/ 42619 w 45662"/>
                      <a:gd name="connsiteY4" fmla="*/ 586 h 21465"/>
                      <a:gd name="connsiteX5" fmla="*/ 45155 w 45662"/>
                      <a:gd name="connsiteY5" fmla="*/ 3123 h 21465"/>
                      <a:gd name="connsiteX6" fmla="*/ 45663 w 45662"/>
                      <a:gd name="connsiteY6" fmla="*/ 6167 h 21465"/>
                      <a:gd name="connsiteX7" fmla="*/ 44648 w 45662"/>
                      <a:gd name="connsiteY7" fmla="*/ 11241 h 21465"/>
                      <a:gd name="connsiteX8" fmla="*/ 41097 w 45662"/>
                      <a:gd name="connsiteY8" fmla="*/ 17836 h 21465"/>
                      <a:gd name="connsiteX9" fmla="*/ 39574 w 45662"/>
                      <a:gd name="connsiteY9" fmla="*/ 19866 h 21465"/>
                      <a:gd name="connsiteX10" fmla="*/ 43126 w 45662"/>
                      <a:gd name="connsiteY10" fmla="*/ 10733 h 21465"/>
                      <a:gd name="connsiteX11" fmla="*/ 43633 w 45662"/>
                      <a:gd name="connsiteY11" fmla="*/ 6167 h 21465"/>
                      <a:gd name="connsiteX12" fmla="*/ 41604 w 45662"/>
                      <a:gd name="connsiteY12" fmla="*/ 2615 h 21465"/>
                      <a:gd name="connsiteX13" fmla="*/ 29934 w 45662"/>
                      <a:gd name="connsiteY13" fmla="*/ 5152 h 21465"/>
                      <a:gd name="connsiteX14" fmla="*/ 9133 w 45662"/>
                      <a:gd name="connsiteY14" fmla="*/ 16314 h 21465"/>
                      <a:gd name="connsiteX15" fmla="*/ 0 w 45662"/>
                      <a:gd name="connsiteY15" fmla="*/ 21388 h 21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45662" h="21465">
                        <a:moveTo>
                          <a:pt x="0" y="21388"/>
                        </a:moveTo>
                        <a:cubicBezTo>
                          <a:pt x="0" y="20881"/>
                          <a:pt x="3044" y="18851"/>
                          <a:pt x="8118" y="15299"/>
                        </a:cubicBezTo>
                        <a:cubicBezTo>
                          <a:pt x="13191" y="11748"/>
                          <a:pt x="20295" y="7182"/>
                          <a:pt x="28920" y="3123"/>
                        </a:cubicBezTo>
                        <a:cubicBezTo>
                          <a:pt x="30949" y="2108"/>
                          <a:pt x="33486" y="1093"/>
                          <a:pt x="35516" y="586"/>
                        </a:cubicBezTo>
                        <a:cubicBezTo>
                          <a:pt x="37545" y="78"/>
                          <a:pt x="40082" y="-429"/>
                          <a:pt x="42619" y="586"/>
                        </a:cubicBezTo>
                        <a:cubicBezTo>
                          <a:pt x="43633" y="1093"/>
                          <a:pt x="44648" y="2108"/>
                          <a:pt x="45155" y="3123"/>
                        </a:cubicBezTo>
                        <a:cubicBezTo>
                          <a:pt x="45663" y="4138"/>
                          <a:pt x="45663" y="5152"/>
                          <a:pt x="45663" y="6167"/>
                        </a:cubicBezTo>
                        <a:cubicBezTo>
                          <a:pt x="45663" y="8196"/>
                          <a:pt x="45155" y="9718"/>
                          <a:pt x="44648" y="11241"/>
                        </a:cubicBezTo>
                        <a:cubicBezTo>
                          <a:pt x="43633" y="14285"/>
                          <a:pt x="42111" y="16314"/>
                          <a:pt x="41097" y="17836"/>
                        </a:cubicBezTo>
                        <a:cubicBezTo>
                          <a:pt x="40082" y="19358"/>
                          <a:pt x="39574" y="19866"/>
                          <a:pt x="39574" y="19866"/>
                        </a:cubicBezTo>
                        <a:cubicBezTo>
                          <a:pt x="39067" y="19866"/>
                          <a:pt x="41097" y="16314"/>
                          <a:pt x="43126" y="10733"/>
                        </a:cubicBezTo>
                        <a:cubicBezTo>
                          <a:pt x="43633" y="9211"/>
                          <a:pt x="43633" y="7689"/>
                          <a:pt x="43633" y="6167"/>
                        </a:cubicBezTo>
                        <a:cubicBezTo>
                          <a:pt x="43633" y="4645"/>
                          <a:pt x="43126" y="3123"/>
                          <a:pt x="41604" y="2615"/>
                        </a:cubicBezTo>
                        <a:cubicBezTo>
                          <a:pt x="38560" y="1601"/>
                          <a:pt x="33994" y="3123"/>
                          <a:pt x="29934" y="5152"/>
                        </a:cubicBezTo>
                        <a:cubicBezTo>
                          <a:pt x="21817" y="8704"/>
                          <a:pt x="14206" y="13270"/>
                          <a:pt x="9133" y="16314"/>
                        </a:cubicBezTo>
                        <a:cubicBezTo>
                          <a:pt x="4059" y="19866"/>
                          <a:pt x="507" y="21895"/>
                          <a:pt x="0" y="21388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46" name="Graphic 4">
                    <a:extLst>
                      <a:ext uri="{FF2B5EF4-FFF2-40B4-BE49-F238E27FC236}">
                        <a16:creationId xmlns:a16="http://schemas.microsoft.com/office/drawing/2014/main" id="{FB145457-E431-4A2C-B28C-C8ADF0CFCD7E}"/>
                      </a:ext>
                    </a:extLst>
                  </p:cNvPr>
                  <p:cNvGrpSpPr/>
                  <p:nvPr/>
                </p:nvGrpSpPr>
                <p:grpSpPr>
                  <a:xfrm>
                    <a:off x="3655735" y="4049527"/>
                    <a:ext cx="215061" cy="102420"/>
                    <a:chOff x="3655735" y="4049527"/>
                    <a:chExt cx="215061" cy="102420"/>
                  </a:xfrm>
                  <a:solidFill>
                    <a:schemeClr val="accent1"/>
                  </a:solidFill>
                </p:grpSpPr>
                <p:sp>
                  <p:nvSpPr>
                    <p:cNvPr id="48" name="Freeform: Shape 47">
                      <a:extLst>
                        <a:ext uri="{FF2B5EF4-FFF2-40B4-BE49-F238E27FC236}">
                          <a16:creationId xmlns:a16="http://schemas.microsoft.com/office/drawing/2014/main" id="{F718E8B8-BB9E-4702-88AC-D38A070AC8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55735" y="4049527"/>
                      <a:ext cx="127183" cy="102420"/>
                    </a:xfrm>
                    <a:custGeom>
                      <a:avLst/>
                      <a:gdLst>
                        <a:gd name="connsiteX0" fmla="*/ 127183 w 127183"/>
                        <a:gd name="connsiteY0" fmla="*/ 68983 h 102420"/>
                        <a:gd name="connsiteX1" fmla="*/ 127183 w 127183"/>
                        <a:gd name="connsiteY1" fmla="*/ 72027 h 102420"/>
                        <a:gd name="connsiteX2" fmla="*/ 126169 w 127183"/>
                        <a:gd name="connsiteY2" fmla="*/ 80145 h 102420"/>
                        <a:gd name="connsiteX3" fmla="*/ 110440 w 127183"/>
                        <a:gd name="connsiteY3" fmla="*/ 99425 h 102420"/>
                        <a:gd name="connsiteX4" fmla="*/ 82535 w 127183"/>
                        <a:gd name="connsiteY4" fmla="*/ 101454 h 102420"/>
                        <a:gd name="connsiteX5" fmla="*/ 51586 w 127183"/>
                        <a:gd name="connsiteY5" fmla="*/ 94351 h 102420"/>
                        <a:gd name="connsiteX6" fmla="*/ 34843 w 127183"/>
                        <a:gd name="connsiteY6" fmla="*/ 87755 h 102420"/>
                        <a:gd name="connsiteX7" fmla="*/ 22159 w 127183"/>
                        <a:gd name="connsiteY7" fmla="*/ 80652 h 102420"/>
                        <a:gd name="connsiteX8" fmla="*/ 13534 w 127183"/>
                        <a:gd name="connsiteY8" fmla="*/ 72534 h 102420"/>
                        <a:gd name="connsiteX9" fmla="*/ 14549 w 127183"/>
                        <a:gd name="connsiteY9" fmla="*/ 74056 h 102420"/>
                        <a:gd name="connsiteX10" fmla="*/ 2372 w 127183"/>
                        <a:gd name="connsiteY10" fmla="*/ 63402 h 102420"/>
                        <a:gd name="connsiteX11" fmla="*/ 1357 w 127183"/>
                        <a:gd name="connsiteY11" fmla="*/ 63402 h 102420"/>
                        <a:gd name="connsiteX12" fmla="*/ 1864 w 127183"/>
                        <a:gd name="connsiteY12" fmla="*/ 56298 h 102420"/>
                        <a:gd name="connsiteX13" fmla="*/ 6938 w 127183"/>
                        <a:gd name="connsiteY13" fmla="*/ 52240 h 102420"/>
                        <a:gd name="connsiteX14" fmla="*/ 31799 w 127183"/>
                        <a:gd name="connsiteY14" fmla="*/ 46151 h 102420"/>
                        <a:gd name="connsiteX15" fmla="*/ 53615 w 127183"/>
                        <a:gd name="connsiteY15" fmla="*/ 46151 h 102420"/>
                        <a:gd name="connsiteX16" fmla="*/ 77969 w 127183"/>
                        <a:gd name="connsiteY16" fmla="*/ 41585 h 102420"/>
                        <a:gd name="connsiteX17" fmla="*/ 79491 w 127183"/>
                        <a:gd name="connsiteY17" fmla="*/ 25349 h 102420"/>
                        <a:gd name="connsiteX18" fmla="*/ 79999 w 127183"/>
                        <a:gd name="connsiteY18" fmla="*/ 10636 h 102420"/>
                        <a:gd name="connsiteX19" fmla="*/ 88624 w 127183"/>
                        <a:gd name="connsiteY19" fmla="*/ 1503 h 102420"/>
                        <a:gd name="connsiteX20" fmla="*/ 97249 w 127183"/>
                        <a:gd name="connsiteY20" fmla="*/ 2010 h 102420"/>
                        <a:gd name="connsiteX21" fmla="*/ 97249 w 127183"/>
                        <a:gd name="connsiteY21" fmla="*/ 9621 h 102420"/>
                        <a:gd name="connsiteX22" fmla="*/ 98264 w 127183"/>
                        <a:gd name="connsiteY22" fmla="*/ 21798 h 102420"/>
                        <a:gd name="connsiteX23" fmla="*/ 115007 w 127183"/>
                        <a:gd name="connsiteY23" fmla="*/ 43614 h 102420"/>
                        <a:gd name="connsiteX24" fmla="*/ 124647 w 127183"/>
                        <a:gd name="connsiteY24" fmla="*/ 62894 h 102420"/>
                        <a:gd name="connsiteX25" fmla="*/ 125661 w 127183"/>
                        <a:gd name="connsiteY25" fmla="*/ 67461 h 102420"/>
                        <a:gd name="connsiteX26" fmla="*/ 127183 w 127183"/>
                        <a:gd name="connsiteY26" fmla="*/ 68983 h 1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127183" h="102420">
                          <a:moveTo>
                            <a:pt x="127183" y="68983"/>
                          </a:moveTo>
                          <a:cubicBezTo>
                            <a:pt x="127183" y="69997"/>
                            <a:pt x="127183" y="71012"/>
                            <a:pt x="127183" y="72027"/>
                          </a:cubicBezTo>
                          <a:cubicBezTo>
                            <a:pt x="127183" y="74564"/>
                            <a:pt x="127183" y="77608"/>
                            <a:pt x="126169" y="80145"/>
                          </a:cubicBezTo>
                          <a:cubicBezTo>
                            <a:pt x="124647" y="88770"/>
                            <a:pt x="119066" y="95873"/>
                            <a:pt x="110440" y="99425"/>
                          </a:cubicBezTo>
                          <a:cubicBezTo>
                            <a:pt x="101815" y="102976"/>
                            <a:pt x="91668" y="102976"/>
                            <a:pt x="82535" y="101454"/>
                          </a:cubicBezTo>
                          <a:cubicBezTo>
                            <a:pt x="71881" y="99932"/>
                            <a:pt x="61733" y="97395"/>
                            <a:pt x="51586" y="94351"/>
                          </a:cubicBezTo>
                          <a:cubicBezTo>
                            <a:pt x="46005" y="92321"/>
                            <a:pt x="40424" y="90292"/>
                            <a:pt x="34843" y="87755"/>
                          </a:cubicBezTo>
                          <a:cubicBezTo>
                            <a:pt x="30277" y="85726"/>
                            <a:pt x="26218" y="83696"/>
                            <a:pt x="22159" y="80652"/>
                          </a:cubicBezTo>
                          <a:cubicBezTo>
                            <a:pt x="19115" y="78623"/>
                            <a:pt x="16071" y="75578"/>
                            <a:pt x="13534" y="72534"/>
                          </a:cubicBezTo>
                          <a:lnTo>
                            <a:pt x="14549" y="74056"/>
                          </a:lnTo>
                          <a:cubicBezTo>
                            <a:pt x="9475" y="74564"/>
                            <a:pt x="342" y="68983"/>
                            <a:pt x="2372" y="63402"/>
                          </a:cubicBezTo>
                          <a:lnTo>
                            <a:pt x="1357" y="63402"/>
                          </a:lnTo>
                          <a:cubicBezTo>
                            <a:pt x="-1180" y="61880"/>
                            <a:pt x="342" y="57821"/>
                            <a:pt x="1864" y="56298"/>
                          </a:cubicBezTo>
                          <a:cubicBezTo>
                            <a:pt x="3386" y="54776"/>
                            <a:pt x="4908" y="53254"/>
                            <a:pt x="6938" y="52240"/>
                          </a:cubicBezTo>
                          <a:cubicBezTo>
                            <a:pt x="14549" y="48181"/>
                            <a:pt x="23681" y="47166"/>
                            <a:pt x="31799" y="46151"/>
                          </a:cubicBezTo>
                          <a:cubicBezTo>
                            <a:pt x="38902" y="45644"/>
                            <a:pt x="46513" y="45644"/>
                            <a:pt x="53615" y="46151"/>
                          </a:cubicBezTo>
                          <a:cubicBezTo>
                            <a:pt x="65285" y="47166"/>
                            <a:pt x="73403" y="44122"/>
                            <a:pt x="77969" y="41585"/>
                          </a:cubicBezTo>
                          <a:cubicBezTo>
                            <a:pt x="83550" y="35496"/>
                            <a:pt x="81521" y="32960"/>
                            <a:pt x="79491" y="25349"/>
                          </a:cubicBezTo>
                          <a:cubicBezTo>
                            <a:pt x="78476" y="20275"/>
                            <a:pt x="78476" y="15202"/>
                            <a:pt x="79999" y="10636"/>
                          </a:cubicBezTo>
                          <a:cubicBezTo>
                            <a:pt x="81521" y="6577"/>
                            <a:pt x="84565" y="3532"/>
                            <a:pt x="88624" y="1503"/>
                          </a:cubicBezTo>
                          <a:cubicBezTo>
                            <a:pt x="91161" y="488"/>
                            <a:pt x="95727" y="-1541"/>
                            <a:pt x="97249" y="2010"/>
                          </a:cubicBezTo>
                          <a:cubicBezTo>
                            <a:pt x="98264" y="4547"/>
                            <a:pt x="97249" y="7084"/>
                            <a:pt x="97249" y="9621"/>
                          </a:cubicBezTo>
                          <a:cubicBezTo>
                            <a:pt x="97249" y="13680"/>
                            <a:pt x="97756" y="17739"/>
                            <a:pt x="98264" y="21798"/>
                          </a:cubicBezTo>
                          <a:cubicBezTo>
                            <a:pt x="99786" y="33467"/>
                            <a:pt x="105367" y="37526"/>
                            <a:pt x="115007" y="43614"/>
                          </a:cubicBezTo>
                          <a:cubicBezTo>
                            <a:pt x="122110" y="47673"/>
                            <a:pt x="124647" y="55284"/>
                            <a:pt x="124647" y="62894"/>
                          </a:cubicBezTo>
                          <a:cubicBezTo>
                            <a:pt x="124647" y="64416"/>
                            <a:pt x="125154" y="65938"/>
                            <a:pt x="125661" y="67461"/>
                          </a:cubicBezTo>
                          <a:cubicBezTo>
                            <a:pt x="127183" y="67461"/>
                            <a:pt x="127183" y="67968"/>
                            <a:pt x="127183" y="68983"/>
                          </a:cubicBez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9" name="Freeform: Shape 48">
                      <a:extLst>
                        <a:ext uri="{FF2B5EF4-FFF2-40B4-BE49-F238E27FC236}">
                          <a16:creationId xmlns:a16="http://schemas.microsoft.com/office/drawing/2014/main" id="{D4B82F38-CAF3-46D9-A09C-7A399C15A3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17656" y="4093649"/>
                      <a:ext cx="10506" cy="39593"/>
                    </a:xfrm>
                    <a:custGeom>
                      <a:avLst/>
                      <a:gdLst>
                        <a:gd name="connsiteX0" fmla="*/ 1842 w 10506"/>
                        <a:gd name="connsiteY0" fmla="*/ 39574 h 39593"/>
                        <a:gd name="connsiteX1" fmla="*/ 1335 w 10506"/>
                        <a:gd name="connsiteY1" fmla="*/ 18773 h 39593"/>
                        <a:gd name="connsiteX2" fmla="*/ 10467 w 10506"/>
                        <a:gd name="connsiteY2" fmla="*/ 0 h 39593"/>
                        <a:gd name="connsiteX3" fmla="*/ 3872 w 10506"/>
                        <a:gd name="connsiteY3" fmla="*/ 19280 h 39593"/>
                        <a:gd name="connsiteX4" fmla="*/ 1842 w 10506"/>
                        <a:gd name="connsiteY4" fmla="*/ 39574 h 395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06" h="39593">
                          <a:moveTo>
                            <a:pt x="1842" y="39574"/>
                          </a:moveTo>
                          <a:cubicBezTo>
                            <a:pt x="1335" y="40082"/>
                            <a:pt x="-1709" y="30442"/>
                            <a:pt x="1335" y="18773"/>
                          </a:cubicBezTo>
                          <a:cubicBezTo>
                            <a:pt x="4379" y="7610"/>
                            <a:pt x="9960" y="0"/>
                            <a:pt x="10467" y="0"/>
                          </a:cubicBezTo>
                          <a:cubicBezTo>
                            <a:pt x="10975" y="507"/>
                            <a:pt x="6409" y="8625"/>
                            <a:pt x="3872" y="19280"/>
                          </a:cubicBezTo>
                          <a:cubicBezTo>
                            <a:pt x="828" y="29935"/>
                            <a:pt x="2350" y="39574"/>
                            <a:pt x="1842" y="39574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0" name="Freeform: Shape 49">
                      <a:extLst>
                        <a:ext uri="{FF2B5EF4-FFF2-40B4-BE49-F238E27FC236}">
                          <a16:creationId xmlns:a16="http://schemas.microsoft.com/office/drawing/2014/main" id="{8146C58C-7B71-461F-9C2F-0EA796E16E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58614" y="4106333"/>
                      <a:ext cx="63420" cy="8117"/>
                    </a:xfrm>
                    <a:custGeom>
                      <a:avLst/>
                      <a:gdLst>
                        <a:gd name="connsiteX0" fmla="*/ 63421 w 63420"/>
                        <a:gd name="connsiteY0" fmla="*/ 5074 h 8117"/>
                        <a:gd name="connsiteX1" fmla="*/ 60884 w 63420"/>
                        <a:gd name="connsiteY1" fmla="*/ 4566 h 8117"/>
                        <a:gd name="connsiteX2" fmla="*/ 53781 w 63420"/>
                        <a:gd name="connsiteY2" fmla="*/ 4059 h 8117"/>
                        <a:gd name="connsiteX3" fmla="*/ 29935 w 63420"/>
                        <a:gd name="connsiteY3" fmla="*/ 2029 h 8117"/>
                        <a:gd name="connsiteX4" fmla="*/ 23339 w 63420"/>
                        <a:gd name="connsiteY4" fmla="*/ 1522 h 8117"/>
                        <a:gd name="connsiteX5" fmla="*/ 17251 w 63420"/>
                        <a:gd name="connsiteY5" fmla="*/ 1015 h 8117"/>
                        <a:gd name="connsiteX6" fmla="*/ 7103 w 63420"/>
                        <a:gd name="connsiteY6" fmla="*/ 2537 h 8117"/>
                        <a:gd name="connsiteX7" fmla="*/ 1015 w 63420"/>
                        <a:gd name="connsiteY7" fmla="*/ 5581 h 8117"/>
                        <a:gd name="connsiteX8" fmla="*/ 508 w 63420"/>
                        <a:gd name="connsiteY8" fmla="*/ 7610 h 8117"/>
                        <a:gd name="connsiteX9" fmla="*/ 0 w 63420"/>
                        <a:gd name="connsiteY9" fmla="*/ 8118 h 8117"/>
                        <a:gd name="connsiteX10" fmla="*/ 0 w 63420"/>
                        <a:gd name="connsiteY10" fmla="*/ 7610 h 8117"/>
                        <a:gd name="connsiteX11" fmla="*/ 0 w 63420"/>
                        <a:gd name="connsiteY11" fmla="*/ 5581 h 8117"/>
                        <a:gd name="connsiteX12" fmla="*/ 6088 w 63420"/>
                        <a:gd name="connsiteY12" fmla="*/ 2029 h 8117"/>
                        <a:gd name="connsiteX13" fmla="*/ 16743 w 63420"/>
                        <a:gd name="connsiteY13" fmla="*/ 0 h 8117"/>
                        <a:gd name="connsiteX14" fmla="*/ 22831 w 63420"/>
                        <a:gd name="connsiteY14" fmla="*/ 507 h 8117"/>
                        <a:gd name="connsiteX15" fmla="*/ 29427 w 63420"/>
                        <a:gd name="connsiteY15" fmla="*/ 1015 h 8117"/>
                        <a:gd name="connsiteX16" fmla="*/ 63421 w 63420"/>
                        <a:gd name="connsiteY16" fmla="*/ 5074 h 8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3420" h="8117">
                          <a:moveTo>
                            <a:pt x="63421" y="5074"/>
                          </a:moveTo>
                          <a:cubicBezTo>
                            <a:pt x="63421" y="5074"/>
                            <a:pt x="62406" y="5074"/>
                            <a:pt x="60884" y="4566"/>
                          </a:cubicBezTo>
                          <a:cubicBezTo>
                            <a:pt x="59362" y="4566"/>
                            <a:pt x="56825" y="4059"/>
                            <a:pt x="53781" y="4059"/>
                          </a:cubicBezTo>
                          <a:cubicBezTo>
                            <a:pt x="47693" y="3552"/>
                            <a:pt x="39575" y="2537"/>
                            <a:pt x="29935" y="2029"/>
                          </a:cubicBezTo>
                          <a:cubicBezTo>
                            <a:pt x="27398" y="2029"/>
                            <a:pt x="25368" y="1522"/>
                            <a:pt x="23339" y="1522"/>
                          </a:cubicBezTo>
                          <a:cubicBezTo>
                            <a:pt x="21309" y="1522"/>
                            <a:pt x="19280" y="1015"/>
                            <a:pt x="17251" y="1015"/>
                          </a:cubicBezTo>
                          <a:cubicBezTo>
                            <a:pt x="13192" y="1015"/>
                            <a:pt x="9640" y="2029"/>
                            <a:pt x="7103" y="2537"/>
                          </a:cubicBezTo>
                          <a:cubicBezTo>
                            <a:pt x="4059" y="3552"/>
                            <a:pt x="2030" y="4566"/>
                            <a:pt x="1015" y="5581"/>
                          </a:cubicBezTo>
                          <a:cubicBezTo>
                            <a:pt x="508" y="6088"/>
                            <a:pt x="508" y="7103"/>
                            <a:pt x="508" y="7610"/>
                          </a:cubicBezTo>
                          <a:cubicBezTo>
                            <a:pt x="508" y="8118"/>
                            <a:pt x="508" y="8118"/>
                            <a:pt x="0" y="8118"/>
                          </a:cubicBezTo>
                          <a:cubicBezTo>
                            <a:pt x="0" y="8118"/>
                            <a:pt x="0" y="8118"/>
                            <a:pt x="0" y="7610"/>
                          </a:cubicBezTo>
                          <a:cubicBezTo>
                            <a:pt x="0" y="7103"/>
                            <a:pt x="0" y="6596"/>
                            <a:pt x="0" y="5581"/>
                          </a:cubicBezTo>
                          <a:cubicBezTo>
                            <a:pt x="1015" y="4059"/>
                            <a:pt x="3552" y="3044"/>
                            <a:pt x="6088" y="2029"/>
                          </a:cubicBezTo>
                          <a:cubicBezTo>
                            <a:pt x="9133" y="1015"/>
                            <a:pt x="12684" y="0"/>
                            <a:pt x="16743" y="0"/>
                          </a:cubicBezTo>
                          <a:cubicBezTo>
                            <a:pt x="18773" y="0"/>
                            <a:pt x="20802" y="507"/>
                            <a:pt x="22831" y="507"/>
                          </a:cubicBezTo>
                          <a:cubicBezTo>
                            <a:pt x="24861" y="507"/>
                            <a:pt x="27398" y="1015"/>
                            <a:pt x="29427" y="1015"/>
                          </a:cubicBezTo>
                          <a:cubicBezTo>
                            <a:pt x="48200" y="2537"/>
                            <a:pt x="63421" y="4059"/>
                            <a:pt x="63421" y="5074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1" name="Freeform: Shape 50">
                      <a:extLst>
                        <a:ext uri="{FF2B5EF4-FFF2-40B4-BE49-F238E27FC236}">
                          <a16:creationId xmlns:a16="http://schemas.microsoft.com/office/drawing/2014/main" id="{842EF1DE-AC9D-4AC3-AEE3-109A1DE1AE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80889" y="4106333"/>
                      <a:ext cx="2536" cy="4058"/>
                    </a:xfrm>
                    <a:custGeom>
                      <a:avLst/>
                      <a:gdLst>
                        <a:gd name="connsiteX0" fmla="*/ 2537 w 2536"/>
                        <a:gd name="connsiteY0" fmla="*/ 507 h 4058"/>
                        <a:gd name="connsiteX1" fmla="*/ 1015 w 2536"/>
                        <a:gd name="connsiteY1" fmla="*/ 4059 h 4058"/>
                        <a:gd name="connsiteX2" fmla="*/ 0 w 2536"/>
                        <a:gd name="connsiteY2" fmla="*/ 0 h 4058"/>
                        <a:gd name="connsiteX3" fmla="*/ 2537 w 2536"/>
                        <a:gd name="connsiteY3" fmla="*/ 507 h 40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536" h="4058">
                          <a:moveTo>
                            <a:pt x="2537" y="507"/>
                          </a:moveTo>
                          <a:cubicBezTo>
                            <a:pt x="2537" y="507"/>
                            <a:pt x="2029" y="2029"/>
                            <a:pt x="1015" y="4059"/>
                          </a:cubicBezTo>
                          <a:cubicBezTo>
                            <a:pt x="507" y="2537"/>
                            <a:pt x="507" y="1522"/>
                            <a:pt x="0" y="0"/>
                          </a:cubicBezTo>
                          <a:lnTo>
                            <a:pt x="2537" y="507"/>
                          </a:ln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2" name="Freeform: Shape 51">
                      <a:extLst>
                        <a:ext uri="{FF2B5EF4-FFF2-40B4-BE49-F238E27FC236}">
                          <a16:creationId xmlns:a16="http://schemas.microsoft.com/office/drawing/2014/main" id="{B2619A47-FBA7-4A59-A359-E7E008F13A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1249" y="4079443"/>
                      <a:ext cx="99547" cy="70041"/>
                    </a:xfrm>
                    <a:custGeom>
                      <a:avLst/>
                      <a:gdLst>
                        <a:gd name="connsiteX0" fmla="*/ 0 w 99547"/>
                        <a:gd name="connsiteY0" fmla="*/ 66972 h 70041"/>
                        <a:gd name="connsiteX1" fmla="*/ 5074 w 99547"/>
                        <a:gd name="connsiteY1" fmla="*/ 16236 h 70041"/>
                        <a:gd name="connsiteX2" fmla="*/ 86252 w 99547"/>
                        <a:gd name="connsiteY2" fmla="*/ 0 h 70041"/>
                        <a:gd name="connsiteX3" fmla="*/ 97922 w 99547"/>
                        <a:gd name="connsiteY3" fmla="*/ 67987 h 70041"/>
                        <a:gd name="connsiteX4" fmla="*/ 0 w 99547"/>
                        <a:gd name="connsiteY4" fmla="*/ 66972 h 700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547" h="70041">
                          <a:moveTo>
                            <a:pt x="0" y="66972"/>
                          </a:moveTo>
                          <a:cubicBezTo>
                            <a:pt x="0" y="66972"/>
                            <a:pt x="10147" y="30949"/>
                            <a:pt x="5074" y="16236"/>
                          </a:cubicBezTo>
                          <a:cubicBezTo>
                            <a:pt x="32472" y="17250"/>
                            <a:pt x="64943" y="8625"/>
                            <a:pt x="86252" y="0"/>
                          </a:cubicBezTo>
                          <a:cubicBezTo>
                            <a:pt x="95385" y="23846"/>
                            <a:pt x="102995" y="42619"/>
                            <a:pt x="97922" y="67987"/>
                          </a:cubicBezTo>
                          <a:cubicBezTo>
                            <a:pt x="75598" y="71538"/>
                            <a:pt x="35008" y="70016"/>
                            <a:pt x="0" y="66972"/>
                          </a:cubicBez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id="{9A71D917-5395-4F97-B99E-1FBF8771219E}"/>
                      </a:ext>
                    </a:extLst>
                  </p:cNvPr>
                  <p:cNvSpPr/>
                  <p:nvPr/>
                </p:nvSpPr>
                <p:spPr>
                  <a:xfrm>
                    <a:off x="3665717" y="4106784"/>
                    <a:ext cx="45662" cy="20858"/>
                  </a:xfrm>
                  <a:custGeom>
                    <a:avLst/>
                    <a:gdLst>
                      <a:gd name="connsiteX0" fmla="*/ 45663 w 45662"/>
                      <a:gd name="connsiteY0" fmla="*/ 19844 h 20858"/>
                      <a:gd name="connsiteX1" fmla="*/ 36530 w 45662"/>
                      <a:gd name="connsiteY1" fmla="*/ 15277 h 20858"/>
                      <a:gd name="connsiteX2" fmla="*/ 15221 w 45662"/>
                      <a:gd name="connsiteY2" fmla="*/ 4115 h 20858"/>
                      <a:gd name="connsiteX3" fmla="*/ 8625 w 45662"/>
                      <a:gd name="connsiteY3" fmla="*/ 2086 h 20858"/>
                      <a:gd name="connsiteX4" fmla="*/ 3552 w 45662"/>
                      <a:gd name="connsiteY4" fmla="*/ 2593 h 20858"/>
                      <a:gd name="connsiteX5" fmla="*/ 2537 w 45662"/>
                      <a:gd name="connsiteY5" fmla="*/ 7159 h 20858"/>
                      <a:gd name="connsiteX6" fmla="*/ 3552 w 45662"/>
                      <a:gd name="connsiteY6" fmla="*/ 11726 h 20858"/>
                      <a:gd name="connsiteX7" fmla="*/ 5074 w 45662"/>
                      <a:gd name="connsiteY7" fmla="*/ 15785 h 20858"/>
                      <a:gd name="connsiteX8" fmla="*/ 6596 w 45662"/>
                      <a:gd name="connsiteY8" fmla="*/ 18322 h 20858"/>
                      <a:gd name="connsiteX9" fmla="*/ 8118 w 45662"/>
                      <a:gd name="connsiteY9" fmla="*/ 20858 h 20858"/>
                      <a:gd name="connsiteX10" fmla="*/ 6088 w 45662"/>
                      <a:gd name="connsiteY10" fmla="*/ 19336 h 20858"/>
                      <a:gd name="connsiteX11" fmla="*/ 3552 w 45662"/>
                      <a:gd name="connsiteY11" fmla="*/ 16799 h 20858"/>
                      <a:gd name="connsiteX12" fmla="*/ 1522 w 45662"/>
                      <a:gd name="connsiteY12" fmla="*/ 13248 h 20858"/>
                      <a:gd name="connsiteX13" fmla="*/ 0 w 45662"/>
                      <a:gd name="connsiteY13" fmla="*/ 8174 h 20858"/>
                      <a:gd name="connsiteX14" fmla="*/ 0 w 45662"/>
                      <a:gd name="connsiteY14" fmla="*/ 5130 h 20858"/>
                      <a:gd name="connsiteX15" fmla="*/ 1522 w 45662"/>
                      <a:gd name="connsiteY15" fmla="*/ 1578 h 20858"/>
                      <a:gd name="connsiteX16" fmla="*/ 8625 w 45662"/>
                      <a:gd name="connsiteY16" fmla="*/ 56 h 20858"/>
                      <a:gd name="connsiteX17" fmla="*/ 15728 w 45662"/>
                      <a:gd name="connsiteY17" fmla="*/ 2086 h 20858"/>
                      <a:gd name="connsiteX18" fmla="*/ 37038 w 45662"/>
                      <a:gd name="connsiteY18" fmla="*/ 14263 h 20858"/>
                      <a:gd name="connsiteX19" fmla="*/ 45663 w 45662"/>
                      <a:gd name="connsiteY19" fmla="*/ 19844 h 20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45662" h="20858">
                        <a:moveTo>
                          <a:pt x="45663" y="19844"/>
                        </a:moveTo>
                        <a:cubicBezTo>
                          <a:pt x="45663" y="20351"/>
                          <a:pt x="42111" y="18322"/>
                          <a:pt x="36530" y="15277"/>
                        </a:cubicBezTo>
                        <a:cubicBezTo>
                          <a:pt x="30949" y="12233"/>
                          <a:pt x="23846" y="7667"/>
                          <a:pt x="15221" y="4115"/>
                        </a:cubicBezTo>
                        <a:cubicBezTo>
                          <a:pt x="13191" y="3101"/>
                          <a:pt x="11162" y="2593"/>
                          <a:pt x="8625" y="2086"/>
                        </a:cubicBezTo>
                        <a:cubicBezTo>
                          <a:pt x="6596" y="1578"/>
                          <a:pt x="4566" y="1578"/>
                          <a:pt x="3552" y="2593"/>
                        </a:cubicBezTo>
                        <a:cubicBezTo>
                          <a:pt x="2537" y="3608"/>
                          <a:pt x="2537" y="5637"/>
                          <a:pt x="2537" y="7159"/>
                        </a:cubicBezTo>
                        <a:cubicBezTo>
                          <a:pt x="2537" y="8682"/>
                          <a:pt x="3044" y="10204"/>
                          <a:pt x="3552" y="11726"/>
                        </a:cubicBezTo>
                        <a:cubicBezTo>
                          <a:pt x="4059" y="13248"/>
                          <a:pt x="4566" y="14770"/>
                          <a:pt x="5074" y="15785"/>
                        </a:cubicBezTo>
                        <a:cubicBezTo>
                          <a:pt x="5581" y="16799"/>
                          <a:pt x="6088" y="17307"/>
                          <a:pt x="6596" y="18322"/>
                        </a:cubicBezTo>
                        <a:cubicBezTo>
                          <a:pt x="8118" y="19844"/>
                          <a:pt x="8118" y="20858"/>
                          <a:pt x="8118" y="20858"/>
                        </a:cubicBezTo>
                        <a:cubicBezTo>
                          <a:pt x="8118" y="20858"/>
                          <a:pt x="7610" y="19844"/>
                          <a:pt x="6088" y="19336"/>
                        </a:cubicBezTo>
                        <a:cubicBezTo>
                          <a:pt x="5581" y="18829"/>
                          <a:pt x="4566" y="18322"/>
                          <a:pt x="3552" y="16799"/>
                        </a:cubicBezTo>
                        <a:cubicBezTo>
                          <a:pt x="3044" y="15785"/>
                          <a:pt x="2030" y="14263"/>
                          <a:pt x="1522" y="13248"/>
                        </a:cubicBezTo>
                        <a:cubicBezTo>
                          <a:pt x="1015" y="11726"/>
                          <a:pt x="0" y="10204"/>
                          <a:pt x="0" y="8174"/>
                        </a:cubicBezTo>
                        <a:cubicBezTo>
                          <a:pt x="0" y="7159"/>
                          <a:pt x="0" y="6145"/>
                          <a:pt x="0" y="5130"/>
                        </a:cubicBezTo>
                        <a:cubicBezTo>
                          <a:pt x="0" y="4115"/>
                          <a:pt x="507" y="2593"/>
                          <a:pt x="1522" y="1578"/>
                        </a:cubicBezTo>
                        <a:cubicBezTo>
                          <a:pt x="3552" y="-451"/>
                          <a:pt x="6596" y="56"/>
                          <a:pt x="8625" y="56"/>
                        </a:cubicBezTo>
                        <a:cubicBezTo>
                          <a:pt x="11162" y="564"/>
                          <a:pt x="13191" y="1578"/>
                          <a:pt x="15728" y="2086"/>
                        </a:cubicBezTo>
                        <a:cubicBezTo>
                          <a:pt x="24861" y="6145"/>
                          <a:pt x="31964" y="10711"/>
                          <a:pt x="37038" y="14263"/>
                        </a:cubicBezTo>
                        <a:cubicBezTo>
                          <a:pt x="42619" y="17307"/>
                          <a:pt x="45663" y="19844"/>
                          <a:pt x="45663" y="19844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A95DED9B-95C0-4791-A34B-AE8CEDE62A1C}"/>
                    </a:ext>
                  </a:extLst>
                </p:cNvPr>
                <p:cNvSpPr/>
                <p:nvPr/>
              </p:nvSpPr>
              <p:spPr>
                <a:xfrm>
                  <a:off x="4281660" y="4102274"/>
                  <a:ext cx="2536" cy="4058"/>
                </a:xfrm>
                <a:custGeom>
                  <a:avLst/>
                  <a:gdLst>
                    <a:gd name="connsiteX0" fmla="*/ 0 w 2536"/>
                    <a:gd name="connsiteY0" fmla="*/ 507 h 4058"/>
                    <a:gd name="connsiteX1" fmla="*/ 1522 w 2536"/>
                    <a:gd name="connsiteY1" fmla="*/ 4059 h 4058"/>
                    <a:gd name="connsiteX2" fmla="*/ 2537 w 2536"/>
                    <a:gd name="connsiteY2" fmla="*/ 0 h 4058"/>
                    <a:gd name="connsiteX3" fmla="*/ 0 w 2536"/>
                    <a:gd name="connsiteY3" fmla="*/ 507 h 4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6" h="4058">
                      <a:moveTo>
                        <a:pt x="0" y="507"/>
                      </a:moveTo>
                      <a:cubicBezTo>
                        <a:pt x="0" y="507"/>
                        <a:pt x="507" y="2029"/>
                        <a:pt x="1522" y="4059"/>
                      </a:cubicBezTo>
                      <a:cubicBezTo>
                        <a:pt x="2029" y="2537"/>
                        <a:pt x="2029" y="1015"/>
                        <a:pt x="2537" y="0"/>
                      </a:cubicBezTo>
                      <a:lnTo>
                        <a:pt x="0" y="507"/>
                      </a:lnTo>
                      <a:close/>
                    </a:path>
                  </a:pathLst>
                </a:custGeom>
                <a:solidFill>
                  <a:srgbClr val="EDB88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41" name="Graphic 4">
                  <a:extLst>
                    <a:ext uri="{FF2B5EF4-FFF2-40B4-BE49-F238E27FC236}">
                      <a16:creationId xmlns:a16="http://schemas.microsoft.com/office/drawing/2014/main" id="{66FF99F4-ECD0-4D64-9F0A-56600AE97900}"/>
                    </a:ext>
                  </a:extLst>
                </p:cNvPr>
                <p:cNvGrpSpPr/>
                <p:nvPr/>
              </p:nvGrpSpPr>
              <p:grpSpPr>
                <a:xfrm>
                  <a:off x="3775816" y="4042405"/>
                  <a:ext cx="527191" cy="184806"/>
                  <a:chOff x="3775816" y="4042405"/>
                  <a:chExt cx="527191" cy="184806"/>
                </a:xfrm>
                <a:solidFill>
                  <a:srgbClr val="002035"/>
                </a:solidFill>
              </p:grpSpPr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A33A05A1-58FE-45D2-874B-C407195F0DED}"/>
                      </a:ext>
                    </a:extLst>
                  </p:cNvPr>
                  <p:cNvSpPr/>
                  <p:nvPr/>
                </p:nvSpPr>
                <p:spPr>
                  <a:xfrm>
                    <a:off x="3775816" y="4049508"/>
                    <a:ext cx="178926" cy="177703"/>
                  </a:xfrm>
                  <a:custGeom>
                    <a:avLst/>
                    <a:gdLst>
                      <a:gd name="connsiteX0" fmla="*/ 156776 w 178926"/>
                      <a:gd name="connsiteY0" fmla="*/ 0 h 177703"/>
                      <a:gd name="connsiteX1" fmla="*/ 0 w 178926"/>
                      <a:gd name="connsiteY1" fmla="*/ 46170 h 177703"/>
                      <a:gd name="connsiteX2" fmla="*/ 8625 w 178926"/>
                      <a:gd name="connsiteY2" fmla="*/ 177071 h 177703"/>
                      <a:gd name="connsiteX3" fmla="*/ 173519 w 178926"/>
                      <a:gd name="connsiteY3" fmla="*/ 115172 h 177703"/>
                      <a:gd name="connsiteX4" fmla="*/ 156776 w 178926"/>
                      <a:gd name="connsiteY4" fmla="*/ 0 h 177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926" h="177703">
                        <a:moveTo>
                          <a:pt x="156776" y="0"/>
                        </a:moveTo>
                        <a:cubicBezTo>
                          <a:pt x="112635" y="21817"/>
                          <a:pt x="63421" y="37545"/>
                          <a:pt x="0" y="46170"/>
                        </a:cubicBezTo>
                        <a:cubicBezTo>
                          <a:pt x="32471" y="100966"/>
                          <a:pt x="8625" y="177071"/>
                          <a:pt x="8625" y="177071"/>
                        </a:cubicBezTo>
                        <a:cubicBezTo>
                          <a:pt x="72046" y="182144"/>
                          <a:pt x="155254" y="156269"/>
                          <a:pt x="173519" y="115172"/>
                        </a:cubicBezTo>
                        <a:cubicBezTo>
                          <a:pt x="182652" y="106547"/>
                          <a:pt x="182144" y="6088"/>
                          <a:pt x="156776" y="0"/>
                        </a:cubicBezTo>
                        <a:close/>
                      </a:path>
                    </a:pathLst>
                  </a:custGeom>
                  <a:solidFill>
                    <a:srgbClr val="002035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DE57B3BF-0986-4E0F-8EAD-549D84325F35}"/>
                      </a:ext>
                    </a:extLst>
                  </p:cNvPr>
                  <p:cNvSpPr/>
                  <p:nvPr/>
                </p:nvSpPr>
                <p:spPr>
                  <a:xfrm>
                    <a:off x="4114606" y="4042405"/>
                    <a:ext cx="188401" cy="170212"/>
                  </a:xfrm>
                  <a:custGeom>
                    <a:avLst/>
                    <a:gdLst>
                      <a:gd name="connsiteX0" fmla="*/ 16873 w 188401"/>
                      <a:gd name="connsiteY0" fmla="*/ 0 h 170212"/>
                      <a:gd name="connsiteX1" fmla="*/ 175678 w 188401"/>
                      <a:gd name="connsiteY1" fmla="*/ 47185 h 170212"/>
                      <a:gd name="connsiteX2" fmla="*/ 179230 w 188401"/>
                      <a:gd name="connsiteY2" fmla="*/ 169968 h 170212"/>
                      <a:gd name="connsiteX3" fmla="*/ 8247 w 188401"/>
                      <a:gd name="connsiteY3" fmla="*/ 116694 h 170212"/>
                      <a:gd name="connsiteX4" fmla="*/ 16873 w 188401"/>
                      <a:gd name="connsiteY4" fmla="*/ 0 h 170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401" h="170212">
                        <a:moveTo>
                          <a:pt x="16873" y="0"/>
                        </a:moveTo>
                        <a:cubicBezTo>
                          <a:pt x="55433" y="25876"/>
                          <a:pt x="124434" y="37038"/>
                          <a:pt x="175678" y="47185"/>
                        </a:cubicBezTo>
                        <a:cubicBezTo>
                          <a:pt x="202061" y="87774"/>
                          <a:pt x="179230" y="169968"/>
                          <a:pt x="179230" y="169968"/>
                        </a:cubicBezTo>
                        <a:cubicBezTo>
                          <a:pt x="46300" y="174534"/>
                          <a:pt x="8247" y="113650"/>
                          <a:pt x="8247" y="116694"/>
                        </a:cubicBezTo>
                        <a:cubicBezTo>
                          <a:pt x="-378" y="108069"/>
                          <a:pt x="-7988" y="6596"/>
                          <a:pt x="16873" y="0"/>
                        </a:cubicBezTo>
                        <a:close/>
                      </a:path>
                    </a:pathLst>
                  </a:custGeom>
                  <a:solidFill>
                    <a:srgbClr val="002035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BB5B5678-19A2-4CFD-B99E-36D0EA9E830C}"/>
                  </a:ext>
                </a:extLst>
              </p:cNvPr>
              <p:cNvSpPr/>
              <p:nvPr/>
            </p:nvSpPr>
            <p:spPr>
              <a:xfrm>
                <a:off x="4091864" y="3744057"/>
                <a:ext cx="75526" cy="113158"/>
              </a:xfrm>
              <a:custGeom>
                <a:avLst/>
                <a:gdLst>
                  <a:gd name="connsiteX0" fmla="*/ 67520 w 75526"/>
                  <a:gd name="connsiteY0" fmla="*/ 10164 h 113158"/>
                  <a:gd name="connsiteX1" fmla="*/ 40123 w 75526"/>
                  <a:gd name="connsiteY1" fmla="*/ 113159 h 113158"/>
                  <a:gd name="connsiteX2" fmla="*/ 41 w 75526"/>
                  <a:gd name="connsiteY2" fmla="*/ 71555 h 113158"/>
                  <a:gd name="connsiteX3" fmla="*/ 18813 w 75526"/>
                  <a:gd name="connsiteY3" fmla="*/ 8641 h 113158"/>
                  <a:gd name="connsiteX4" fmla="*/ 67520 w 75526"/>
                  <a:gd name="connsiteY4" fmla="*/ 10164 h 113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526" h="113158">
                    <a:moveTo>
                      <a:pt x="67520" y="10164"/>
                    </a:moveTo>
                    <a:cubicBezTo>
                      <a:pt x="67520" y="10164"/>
                      <a:pt x="97962" y="77136"/>
                      <a:pt x="40123" y="113159"/>
                    </a:cubicBezTo>
                    <a:cubicBezTo>
                      <a:pt x="40123" y="113159"/>
                      <a:pt x="-1481" y="76629"/>
                      <a:pt x="41" y="71555"/>
                    </a:cubicBezTo>
                    <a:cubicBezTo>
                      <a:pt x="1563" y="65974"/>
                      <a:pt x="15769" y="16759"/>
                      <a:pt x="18813" y="8641"/>
                    </a:cubicBezTo>
                    <a:cubicBezTo>
                      <a:pt x="26931" y="-11653"/>
                      <a:pt x="67520" y="10164"/>
                      <a:pt x="67520" y="10164"/>
                    </a:cubicBezTo>
                    <a:close/>
                  </a:path>
                </a:pathLst>
              </a:custGeom>
              <a:solidFill>
                <a:srgbClr val="141414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6FF72A3-9E24-4C14-ACD3-3D4B4C801028}"/>
                  </a:ext>
                </a:extLst>
              </p:cNvPr>
              <p:cNvSpPr/>
              <p:nvPr/>
            </p:nvSpPr>
            <p:spPr>
              <a:xfrm>
                <a:off x="4043705" y="3976447"/>
                <a:ext cx="56829" cy="16235"/>
              </a:xfrm>
              <a:custGeom>
                <a:avLst/>
                <a:gdLst>
                  <a:gd name="connsiteX0" fmla="*/ 0 w 56829"/>
                  <a:gd name="connsiteY0" fmla="*/ 16236 h 16235"/>
                  <a:gd name="connsiteX1" fmla="*/ 56317 w 56829"/>
                  <a:gd name="connsiteY1" fmla="*/ 0 h 16235"/>
                  <a:gd name="connsiteX2" fmla="*/ 56825 w 56829"/>
                  <a:gd name="connsiteY2" fmla="*/ 4566 h 16235"/>
                  <a:gd name="connsiteX3" fmla="*/ 0 w 56829"/>
                  <a:gd name="connsiteY3" fmla="*/ 16236 h 1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829" h="16235">
                    <a:moveTo>
                      <a:pt x="0" y="16236"/>
                    </a:moveTo>
                    <a:cubicBezTo>
                      <a:pt x="0" y="16236"/>
                      <a:pt x="47185" y="6088"/>
                      <a:pt x="56317" y="0"/>
                    </a:cubicBezTo>
                    <a:lnTo>
                      <a:pt x="56825" y="4566"/>
                    </a:lnTo>
                    <a:cubicBezTo>
                      <a:pt x="57332" y="4566"/>
                      <a:pt x="16743" y="16236"/>
                      <a:pt x="0" y="16236"/>
                    </a:cubicBezTo>
                    <a:close/>
                  </a:path>
                </a:pathLst>
              </a:custGeom>
              <a:solidFill>
                <a:srgbClr val="AAAAAA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8" name="Graphic 4">
                <a:extLst>
                  <a:ext uri="{FF2B5EF4-FFF2-40B4-BE49-F238E27FC236}">
                    <a16:creationId xmlns:a16="http://schemas.microsoft.com/office/drawing/2014/main" id="{0C32ABAE-D330-418D-8D0F-F7C13D8D6A48}"/>
                  </a:ext>
                </a:extLst>
              </p:cNvPr>
              <p:cNvGrpSpPr/>
              <p:nvPr/>
            </p:nvGrpSpPr>
            <p:grpSpPr>
              <a:xfrm>
                <a:off x="3793968" y="3664689"/>
                <a:ext cx="376565" cy="385918"/>
                <a:chOff x="3793968" y="3664689"/>
                <a:chExt cx="376565" cy="385918"/>
              </a:xfrm>
              <a:solidFill>
                <a:schemeClr val="accent1"/>
              </a:solidFill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A155F01F-06E4-4473-B22C-E2CC4C3097B1}"/>
                    </a:ext>
                  </a:extLst>
                </p:cNvPr>
                <p:cNvSpPr/>
                <p:nvPr/>
              </p:nvSpPr>
              <p:spPr>
                <a:xfrm>
                  <a:off x="3855229" y="3728329"/>
                  <a:ext cx="315303" cy="322277"/>
                </a:xfrm>
                <a:custGeom>
                  <a:avLst/>
                  <a:gdLst>
                    <a:gd name="connsiteX0" fmla="*/ 311258 w 315303"/>
                    <a:gd name="connsiteY0" fmla="*/ 187741 h 322277"/>
                    <a:gd name="connsiteX1" fmla="*/ 232616 w 315303"/>
                    <a:gd name="connsiteY1" fmla="*/ 313568 h 322277"/>
                    <a:gd name="connsiteX2" fmla="*/ 62649 w 315303"/>
                    <a:gd name="connsiteY2" fmla="*/ 272979 h 322277"/>
                    <a:gd name="connsiteX3" fmla="*/ 31699 w 315303"/>
                    <a:gd name="connsiteY3" fmla="*/ 248118 h 322277"/>
                    <a:gd name="connsiteX4" fmla="*/ 6331 w 315303"/>
                    <a:gd name="connsiteY4" fmla="*/ 101997 h 322277"/>
                    <a:gd name="connsiteX5" fmla="*/ 185431 w 315303"/>
                    <a:gd name="connsiteY5" fmla="*/ 2553 h 322277"/>
                    <a:gd name="connsiteX6" fmla="*/ 219932 w 315303"/>
                    <a:gd name="connsiteY6" fmla="*/ 12700 h 322277"/>
                    <a:gd name="connsiteX7" fmla="*/ 281323 w 315303"/>
                    <a:gd name="connsiteY7" fmla="*/ 56841 h 322277"/>
                    <a:gd name="connsiteX8" fmla="*/ 293500 w 315303"/>
                    <a:gd name="connsiteY8" fmla="*/ 99460 h 322277"/>
                    <a:gd name="connsiteX9" fmla="*/ 305170 w 315303"/>
                    <a:gd name="connsiteY9" fmla="*/ 174042 h 322277"/>
                    <a:gd name="connsiteX10" fmla="*/ 311258 w 315303"/>
                    <a:gd name="connsiteY10" fmla="*/ 187741 h 322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5303" h="322277">
                      <a:moveTo>
                        <a:pt x="311258" y="187741"/>
                      </a:moveTo>
                      <a:cubicBezTo>
                        <a:pt x="326986" y="221227"/>
                        <a:pt x="296037" y="289722"/>
                        <a:pt x="232616" y="313568"/>
                      </a:cubicBezTo>
                      <a:cubicBezTo>
                        <a:pt x="132665" y="340458"/>
                        <a:pt x="68230" y="298854"/>
                        <a:pt x="62649" y="272979"/>
                      </a:cubicBezTo>
                      <a:cubicBezTo>
                        <a:pt x="51994" y="263846"/>
                        <a:pt x="39310" y="260295"/>
                        <a:pt x="31699" y="248118"/>
                      </a:cubicBezTo>
                      <a:cubicBezTo>
                        <a:pt x="4809" y="206007"/>
                        <a:pt x="-8890" y="150704"/>
                        <a:pt x="6331" y="101997"/>
                      </a:cubicBezTo>
                      <a:cubicBezTo>
                        <a:pt x="29162" y="31473"/>
                        <a:pt x="114400" y="-11146"/>
                        <a:pt x="185431" y="2553"/>
                      </a:cubicBezTo>
                      <a:cubicBezTo>
                        <a:pt x="197101" y="4582"/>
                        <a:pt x="208770" y="8641"/>
                        <a:pt x="219932" y="12700"/>
                      </a:cubicBezTo>
                      <a:cubicBezTo>
                        <a:pt x="245808" y="22847"/>
                        <a:pt x="267117" y="31473"/>
                        <a:pt x="281323" y="56841"/>
                      </a:cubicBezTo>
                      <a:cubicBezTo>
                        <a:pt x="288427" y="69525"/>
                        <a:pt x="292485" y="85253"/>
                        <a:pt x="293500" y="99460"/>
                      </a:cubicBezTo>
                      <a:cubicBezTo>
                        <a:pt x="295022" y="123813"/>
                        <a:pt x="291471" y="152733"/>
                        <a:pt x="305170" y="174042"/>
                      </a:cubicBezTo>
                      <a:cubicBezTo>
                        <a:pt x="307706" y="179116"/>
                        <a:pt x="309736" y="183175"/>
                        <a:pt x="311258" y="187741"/>
                      </a:cubicBezTo>
                      <a:close/>
                    </a:path>
                  </a:pathLst>
                </a:custGeom>
                <a:solidFill>
                  <a:srgbClr val="EDB88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7986F485-0E38-4EDF-9EA7-405AB84A2AB6}"/>
                    </a:ext>
                  </a:extLst>
                </p:cNvPr>
                <p:cNvSpPr/>
                <p:nvPr/>
              </p:nvSpPr>
              <p:spPr>
                <a:xfrm>
                  <a:off x="3793968" y="3664689"/>
                  <a:ext cx="355828" cy="318354"/>
                </a:xfrm>
                <a:custGeom>
                  <a:avLst/>
                  <a:gdLst>
                    <a:gd name="connsiteX0" fmla="*/ 102094 w 355828"/>
                    <a:gd name="connsiteY0" fmla="*/ 318354 h 318354"/>
                    <a:gd name="connsiteX1" fmla="*/ 93469 w 355828"/>
                    <a:gd name="connsiteY1" fmla="*/ 171218 h 318354"/>
                    <a:gd name="connsiteX2" fmla="*/ 93976 w 355828"/>
                    <a:gd name="connsiteY2" fmla="*/ 171725 h 318354"/>
                    <a:gd name="connsiteX3" fmla="*/ 333960 w 355828"/>
                    <a:gd name="connsiteY3" fmla="*/ 106275 h 318354"/>
                    <a:gd name="connsiteX4" fmla="*/ 355777 w 355828"/>
                    <a:gd name="connsiteY4" fmla="*/ 66193 h 318354"/>
                    <a:gd name="connsiteX5" fmla="*/ 312651 w 355828"/>
                    <a:gd name="connsiteY5" fmla="*/ 18501 h 318354"/>
                    <a:gd name="connsiteX6" fmla="*/ 226906 w 355828"/>
                    <a:gd name="connsiteY6" fmla="*/ 236 h 318354"/>
                    <a:gd name="connsiteX7" fmla="*/ 36644 w 355828"/>
                    <a:gd name="connsiteY7" fmla="*/ 82429 h 318354"/>
                    <a:gd name="connsiteX8" fmla="*/ 113 w 355828"/>
                    <a:gd name="connsiteY8" fmla="*/ 174770 h 318354"/>
                    <a:gd name="connsiteX9" fmla="*/ 88902 w 355828"/>
                    <a:gd name="connsiteY9" fmla="*/ 305670 h 318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55828" h="318354">
                      <a:moveTo>
                        <a:pt x="102094" y="318354"/>
                      </a:moveTo>
                      <a:cubicBezTo>
                        <a:pt x="75203" y="243264"/>
                        <a:pt x="127969" y="223477"/>
                        <a:pt x="93469" y="171218"/>
                      </a:cubicBezTo>
                      <a:lnTo>
                        <a:pt x="93976" y="171725"/>
                      </a:lnTo>
                      <a:cubicBezTo>
                        <a:pt x="90424" y="168174"/>
                        <a:pt x="170588" y="101202"/>
                        <a:pt x="333960" y="106275"/>
                      </a:cubicBezTo>
                      <a:cubicBezTo>
                        <a:pt x="342585" y="100187"/>
                        <a:pt x="356791" y="75833"/>
                        <a:pt x="355777" y="66193"/>
                      </a:cubicBezTo>
                      <a:cubicBezTo>
                        <a:pt x="352732" y="42854"/>
                        <a:pt x="332945" y="27633"/>
                        <a:pt x="312651" y="18501"/>
                      </a:cubicBezTo>
                      <a:cubicBezTo>
                        <a:pt x="286268" y="5817"/>
                        <a:pt x="256333" y="1251"/>
                        <a:pt x="226906" y="236"/>
                      </a:cubicBezTo>
                      <a:cubicBezTo>
                        <a:pt x="155874" y="-2808"/>
                        <a:pt x="79770" y="23575"/>
                        <a:pt x="36644" y="82429"/>
                      </a:cubicBezTo>
                      <a:cubicBezTo>
                        <a:pt x="17364" y="108812"/>
                        <a:pt x="-902" y="141283"/>
                        <a:pt x="113" y="174770"/>
                      </a:cubicBezTo>
                      <a:cubicBezTo>
                        <a:pt x="-3439" y="243264"/>
                        <a:pt x="77740" y="292986"/>
                        <a:pt x="88902" y="305670"/>
                      </a:cubicBezTo>
                    </a:path>
                  </a:pathLst>
                </a:custGeom>
                <a:solidFill>
                  <a:srgbClr val="231C1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5" name="Graphic 4">
                  <a:extLst>
                    <a:ext uri="{FF2B5EF4-FFF2-40B4-BE49-F238E27FC236}">
                      <a16:creationId xmlns:a16="http://schemas.microsoft.com/office/drawing/2014/main" id="{A1CE2A4B-00C8-4D10-B3CB-7C9345389B48}"/>
                    </a:ext>
                  </a:extLst>
                </p:cNvPr>
                <p:cNvGrpSpPr/>
                <p:nvPr/>
              </p:nvGrpSpPr>
              <p:grpSpPr>
                <a:xfrm>
                  <a:off x="3834664" y="3941557"/>
                  <a:ext cx="102023" cy="78614"/>
                  <a:chOff x="3834664" y="3941557"/>
                  <a:chExt cx="102023" cy="78614"/>
                </a:xfrm>
                <a:solidFill>
                  <a:schemeClr val="accent1"/>
                </a:solidFill>
              </p:grpSpPr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B0CE15EE-96FE-4D60-931C-16DF40AD5313}"/>
                      </a:ext>
                    </a:extLst>
                  </p:cNvPr>
                  <p:cNvSpPr/>
                  <p:nvPr/>
                </p:nvSpPr>
                <p:spPr>
                  <a:xfrm>
                    <a:off x="3834664" y="3941557"/>
                    <a:ext cx="102023" cy="78614"/>
                  </a:xfrm>
                  <a:custGeom>
                    <a:avLst/>
                    <a:gdLst>
                      <a:gd name="connsiteX0" fmla="*/ 66978 w 102023"/>
                      <a:gd name="connsiteY0" fmla="*/ 5463 h 78614"/>
                      <a:gd name="connsiteX1" fmla="*/ 98942 w 102023"/>
                      <a:gd name="connsiteY1" fmla="*/ 63810 h 78614"/>
                      <a:gd name="connsiteX2" fmla="*/ 4065 w 102023"/>
                      <a:gd name="connsiteY2" fmla="*/ 53663 h 78614"/>
                      <a:gd name="connsiteX3" fmla="*/ 2543 w 102023"/>
                      <a:gd name="connsiteY3" fmla="*/ 22714 h 78614"/>
                      <a:gd name="connsiteX4" fmla="*/ 66978 w 102023"/>
                      <a:gd name="connsiteY4" fmla="*/ 5463 h 78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023" h="78614">
                        <a:moveTo>
                          <a:pt x="66978" y="5463"/>
                        </a:moveTo>
                        <a:cubicBezTo>
                          <a:pt x="86766" y="14088"/>
                          <a:pt x="110612" y="39964"/>
                          <a:pt x="98942" y="63810"/>
                        </a:cubicBezTo>
                        <a:cubicBezTo>
                          <a:pt x="88795" y="83598"/>
                          <a:pt x="27404" y="86642"/>
                          <a:pt x="4065" y="53663"/>
                        </a:cubicBezTo>
                        <a:cubicBezTo>
                          <a:pt x="-501" y="44023"/>
                          <a:pt x="-1516" y="32861"/>
                          <a:pt x="2543" y="22714"/>
                        </a:cubicBezTo>
                        <a:cubicBezTo>
                          <a:pt x="11168" y="1404"/>
                          <a:pt x="40088" y="-6206"/>
                          <a:pt x="66978" y="5463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5E833C78-B585-496F-A957-E951D70E635F}"/>
                      </a:ext>
                    </a:extLst>
                  </p:cNvPr>
                  <p:cNvSpPr/>
                  <p:nvPr/>
                </p:nvSpPr>
                <p:spPr>
                  <a:xfrm>
                    <a:off x="3855980" y="3971222"/>
                    <a:ext cx="58347" cy="22475"/>
                  </a:xfrm>
                  <a:custGeom>
                    <a:avLst/>
                    <a:gdLst>
                      <a:gd name="connsiteX0" fmla="*/ 0 w 58347"/>
                      <a:gd name="connsiteY0" fmla="*/ 2181 h 22475"/>
                      <a:gd name="connsiteX1" fmla="*/ 58347 w 58347"/>
                      <a:gd name="connsiteY1" fmla="*/ 22475 h 22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8347" h="22475">
                        <a:moveTo>
                          <a:pt x="0" y="2181"/>
                        </a:moveTo>
                        <a:cubicBezTo>
                          <a:pt x="23846" y="-3400"/>
                          <a:pt x="44648" y="1166"/>
                          <a:pt x="58347" y="22475"/>
                        </a:cubicBezTo>
                      </a:path>
                    </a:pathLst>
                  </a:custGeom>
                  <a:noFill/>
                  <a:ln w="2637" cap="rnd">
                    <a:solidFill>
                      <a:srgbClr val="CE735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47F94D29-5715-4116-AEC1-1D07BC2030D9}"/>
                      </a:ext>
                    </a:extLst>
                  </p:cNvPr>
                  <p:cNvSpPr/>
                  <p:nvPr/>
                </p:nvSpPr>
                <p:spPr>
                  <a:xfrm>
                    <a:off x="3870186" y="3978984"/>
                    <a:ext cx="29427" cy="15053"/>
                  </a:xfrm>
                  <a:custGeom>
                    <a:avLst/>
                    <a:gdLst>
                      <a:gd name="connsiteX0" fmla="*/ 29427 w 29427"/>
                      <a:gd name="connsiteY0" fmla="*/ 0 h 15053"/>
                      <a:gd name="connsiteX1" fmla="*/ 22324 w 29427"/>
                      <a:gd name="connsiteY1" fmla="*/ 507 h 15053"/>
                      <a:gd name="connsiteX2" fmla="*/ 26383 w 29427"/>
                      <a:gd name="connsiteY2" fmla="*/ 10655 h 15053"/>
                      <a:gd name="connsiteX3" fmla="*/ 0 w 29427"/>
                      <a:gd name="connsiteY3" fmla="*/ 12177 h 15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427" h="15053">
                        <a:moveTo>
                          <a:pt x="29427" y="0"/>
                        </a:moveTo>
                        <a:cubicBezTo>
                          <a:pt x="27398" y="0"/>
                          <a:pt x="24861" y="0"/>
                          <a:pt x="22324" y="507"/>
                        </a:cubicBezTo>
                        <a:cubicBezTo>
                          <a:pt x="23339" y="3044"/>
                          <a:pt x="23339" y="7610"/>
                          <a:pt x="26383" y="10655"/>
                        </a:cubicBezTo>
                        <a:cubicBezTo>
                          <a:pt x="19280" y="16236"/>
                          <a:pt x="8118" y="16236"/>
                          <a:pt x="0" y="12177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6" name="Graphic 4">
                  <a:extLst>
                    <a:ext uri="{FF2B5EF4-FFF2-40B4-BE49-F238E27FC236}">
                      <a16:creationId xmlns:a16="http://schemas.microsoft.com/office/drawing/2014/main" id="{18216407-CA91-4ADB-9EEF-DE054875F254}"/>
                    </a:ext>
                  </a:extLst>
                </p:cNvPr>
                <p:cNvGrpSpPr/>
                <p:nvPr/>
              </p:nvGrpSpPr>
              <p:grpSpPr>
                <a:xfrm>
                  <a:off x="3940202" y="3835314"/>
                  <a:ext cx="194828" cy="170642"/>
                  <a:chOff x="3940202" y="3835314"/>
                  <a:chExt cx="194828" cy="170642"/>
                </a:xfrm>
                <a:solidFill>
                  <a:schemeClr val="accent1"/>
                </a:solidFill>
              </p:grpSpPr>
              <p:grpSp>
                <p:nvGrpSpPr>
                  <p:cNvPr id="17" name="Graphic 4">
                    <a:extLst>
                      <a:ext uri="{FF2B5EF4-FFF2-40B4-BE49-F238E27FC236}">
                        <a16:creationId xmlns:a16="http://schemas.microsoft.com/office/drawing/2014/main" id="{4CA251EF-06A6-4910-A5AC-B61BF15F55A0}"/>
                      </a:ext>
                    </a:extLst>
                  </p:cNvPr>
                  <p:cNvGrpSpPr/>
                  <p:nvPr/>
                </p:nvGrpSpPr>
                <p:grpSpPr>
                  <a:xfrm>
                    <a:off x="3973611" y="3904009"/>
                    <a:ext cx="32291" cy="32098"/>
                    <a:chOff x="3973611" y="3904009"/>
                    <a:chExt cx="32291" cy="32098"/>
                  </a:xfrm>
                  <a:solidFill>
                    <a:schemeClr val="accent1"/>
                  </a:solidFill>
                </p:grpSpPr>
                <p:sp>
                  <p:nvSpPr>
                    <p:cNvPr id="30" name="Freeform: Shape 29">
                      <a:extLst>
                        <a:ext uri="{FF2B5EF4-FFF2-40B4-BE49-F238E27FC236}">
                          <a16:creationId xmlns:a16="http://schemas.microsoft.com/office/drawing/2014/main" id="{37C5D893-FB16-4073-80E8-90C3837891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73946" y="3904009"/>
                      <a:ext cx="31956" cy="32098"/>
                    </a:xfrm>
                    <a:custGeom>
                      <a:avLst/>
                      <a:gdLst>
                        <a:gd name="connsiteX0" fmla="*/ 31707 w 31956"/>
                        <a:gd name="connsiteY0" fmla="*/ 13076 h 32098"/>
                        <a:gd name="connsiteX1" fmla="*/ 19022 w 31956"/>
                        <a:gd name="connsiteY1" fmla="*/ 31849 h 32098"/>
                        <a:gd name="connsiteX2" fmla="*/ 250 w 31956"/>
                        <a:gd name="connsiteY2" fmla="*/ 19165 h 32098"/>
                        <a:gd name="connsiteX3" fmla="*/ 12934 w 31956"/>
                        <a:gd name="connsiteY3" fmla="*/ 392 h 32098"/>
                        <a:gd name="connsiteX4" fmla="*/ 31707 w 31956"/>
                        <a:gd name="connsiteY4" fmla="*/ 13076 h 320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1956" h="32098">
                          <a:moveTo>
                            <a:pt x="31707" y="13076"/>
                          </a:moveTo>
                          <a:cubicBezTo>
                            <a:pt x="33229" y="21702"/>
                            <a:pt x="27648" y="30327"/>
                            <a:pt x="19022" y="31849"/>
                          </a:cubicBezTo>
                          <a:cubicBezTo>
                            <a:pt x="10397" y="33371"/>
                            <a:pt x="1772" y="27790"/>
                            <a:pt x="250" y="19165"/>
                          </a:cubicBezTo>
                          <a:cubicBezTo>
                            <a:pt x="-1272" y="10540"/>
                            <a:pt x="4309" y="1914"/>
                            <a:pt x="12934" y="392"/>
                          </a:cubicBezTo>
                          <a:cubicBezTo>
                            <a:pt x="21559" y="-1637"/>
                            <a:pt x="30185" y="4451"/>
                            <a:pt x="31707" y="1307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1" name="Freeform: Shape 30">
                      <a:extLst>
                        <a:ext uri="{FF2B5EF4-FFF2-40B4-BE49-F238E27FC236}">
                          <a16:creationId xmlns:a16="http://schemas.microsoft.com/office/drawing/2014/main" id="{0C102F24-DC18-473A-9B7B-94D57953ED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73611" y="3913457"/>
                      <a:ext cx="12330" cy="12331"/>
                    </a:xfrm>
                    <a:custGeom>
                      <a:avLst/>
                      <a:gdLst>
                        <a:gd name="connsiteX0" fmla="*/ 12254 w 12330"/>
                        <a:gd name="connsiteY0" fmla="*/ 5151 h 12331"/>
                        <a:gd name="connsiteX1" fmla="*/ 7180 w 12330"/>
                        <a:gd name="connsiteY1" fmla="*/ 12254 h 12331"/>
                        <a:gd name="connsiteX2" fmla="*/ 77 w 12330"/>
                        <a:gd name="connsiteY2" fmla="*/ 7180 h 12331"/>
                        <a:gd name="connsiteX3" fmla="*/ 5151 w 12330"/>
                        <a:gd name="connsiteY3" fmla="*/ 77 h 12331"/>
                        <a:gd name="connsiteX4" fmla="*/ 12254 w 12330"/>
                        <a:gd name="connsiteY4" fmla="*/ 5151 h 123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330" h="12331">
                          <a:moveTo>
                            <a:pt x="12254" y="5151"/>
                          </a:moveTo>
                          <a:cubicBezTo>
                            <a:pt x="12761" y="8702"/>
                            <a:pt x="10732" y="11747"/>
                            <a:pt x="7180" y="12254"/>
                          </a:cubicBezTo>
                          <a:cubicBezTo>
                            <a:pt x="3629" y="12761"/>
                            <a:pt x="584" y="10732"/>
                            <a:pt x="77" y="7180"/>
                          </a:cubicBezTo>
                          <a:cubicBezTo>
                            <a:pt x="-430" y="3629"/>
                            <a:pt x="1599" y="585"/>
                            <a:pt x="5151" y="77"/>
                          </a:cubicBezTo>
                          <a:cubicBezTo>
                            <a:pt x="8702" y="-430"/>
                            <a:pt x="11747" y="1599"/>
                            <a:pt x="12254" y="515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8" name="Graphic 4">
                    <a:extLst>
                      <a:ext uri="{FF2B5EF4-FFF2-40B4-BE49-F238E27FC236}">
                        <a16:creationId xmlns:a16="http://schemas.microsoft.com/office/drawing/2014/main" id="{51D40F7E-F9D3-4680-A213-1629773AA6CB}"/>
                      </a:ext>
                    </a:extLst>
                  </p:cNvPr>
                  <p:cNvGrpSpPr/>
                  <p:nvPr/>
                </p:nvGrpSpPr>
                <p:grpSpPr>
                  <a:xfrm>
                    <a:off x="4089117" y="3870157"/>
                    <a:ext cx="29928" cy="29928"/>
                    <a:chOff x="4089117" y="3870157"/>
                    <a:chExt cx="29928" cy="29928"/>
                  </a:xfrm>
                  <a:solidFill>
                    <a:schemeClr val="accent1"/>
                  </a:solidFill>
                </p:grpSpPr>
                <p:sp>
                  <p:nvSpPr>
                    <p:cNvPr id="28" name="Freeform: Shape 27">
                      <a:extLst>
                        <a:ext uri="{FF2B5EF4-FFF2-40B4-BE49-F238E27FC236}">
                          <a16:creationId xmlns:a16="http://schemas.microsoft.com/office/drawing/2014/main" id="{A1A96452-1B69-4C6E-AF14-3EE2ECB0F3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9117" y="3870157"/>
                      <a:ext cx="29928" cy="29928"/>
                    </a:xfrm>
                    <a:custGeom>
                      <a:avLst/>
                      <a:gdLst>
                        <a:gd name="connsiteX0" fmla="*/ 29678 w 29928"/>
                        <a:gd name="connsiteY0" fmla="*/ 12427 h 29928"/>
                        <a:gd name="connsiteX1" fmla="*/ 17501 w 29928"/>
                        <a:gd name="connsiteY1" fmla="*/ 29678 h 29928"/>
                        <a:gd name="connsiteX2" fmla="*/ 251 w 29928"/>
                        <a:gd name="connsiteY2" fmla="*/ 17501 h 29928"/>
                        <a:gd name="connsiteX3" fmla="*/ 12427 w 29928"/>
                        <a:gd name="connsiteY3" fmla="*/ 251 h 29928"/>
                        <a:gd name="connsiteX4" fmla="*/ 29678 w 29928"/>
                        <a:gd name="connsiteY4" fmla="*/ 12427 h 299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9928" h="29928">
                          <a:moveTo>
                            <a:pt x="29678" y="12427"/>
                          </a:moveTo>
                          <a:cubicBezTo>
                            <a:pt x="31200" y="20545"/>
                            <a:pt x="25619" y="28156"/>
                            <a:pt x="17501" y="29678"/>
                          </a:cubicBezTo>
                          <a:cubicBezTo>
                            <a:pt x="9383" y="31200"/>
                            <a:pt x="1773" y="25619"/>
                            <a:pt x="251" y="17501"/>
                          </a:cubicBezTo>
                          <a:cubicBezTo>
                            <a:pt x="-1271" y="9383"/>
                            <a:pt x="4309" y="1773"/>
                            <a:pt x="12427" y="251"/>
                          </a:cubicBezTo>
                          <a:cubicBezTo>
                            <a:pt x="20545" y="-1271"/>
                            <a:pt x="28156" y="4309"/>
                            <a:pt x="29678" y="1242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9" name="Freeform: Shape 28">
                      <a:extLst>
                        <a:ext uri="{FF2B5EF4-FFF2-40B4-BE49-F238E27FC236}">
                          <a16:creationId xmlns:a16="http://schemas.microsoft.com/office/drawing/2014/main" id="{C2136E48-2B31-4055-999A-B65201D228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90305" y="3881492"/>
                      <a:ext cx="11317" cy="11317"/>
                    </a:xfrm>
                    <a:custGeom>
                      <a:avLst/>
                      <a:gdLst>
                        <a:gd name="connsiteX0" fmla="*/ 11240 w 11317"/>
                        <a:gd name="connsiteY0" fmla="*/ 4644 h 11317"/>
                        <a:gd name="connsiteX1" fmla="*/ 6673 w 11317"/>
                        <a:gd name="connsiteY1" fmla="*/ 11240 h 11317"/>
                        <a:gd name="connsiteX2" fmla="*/ 78 w 11317"/>
                        <a:gd name="connsiteY2" fmla="*/ 6673 h 11317"/>
                        <a:gd name="connsiteX3" fmla="*/ 4644 w 11317"/>
                        <a:gd name="connsiteY3" fmla="*/ 78 h 11317"/>
                        <a:gd name="connsiteX4" fmla="*/ 11240 w 11317"/>
                        <a:gd name="connsiteY4" fmla="*/ 4644 h 113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17" h="11317">
                          <a:moveTo>
                            <a:pt x="11240" y="4644"/>
                          </a:moveTo>
                          <a:cubicBezTo>
                            <a:pt x="11747" y="7688"/>
                            <a:pt x="9718" y="10732"/>
                            <a:pt x="6673" y="11240"/>
                          </a:cubicBezTo>
                          <a:cubicBezTo>
                            <a:pt x="3629" y="11747"/>
                            <a:pt x="585" y="9718"/>
                            <a:pt x="78" y="6673"/>
                          </a:cubicBezTo>
                          <a:cubicBezTo>
                            <a:pt x="-430" y="3629"/>
                            <a:pt x="1600" y="585"/>
                            <a:pt x="4644" y="78"/>
                          </a:cubicBezTo>
                          <a:cubicBezTo>
                            <a:pt x="7688" y="-430"/>
                            <a:pt x="10732" y="1600"/>
                            <a:pt x="11240" y="464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5D13E0FF-F976-413D-9426-622591932D5A}"/>
                      </a:ext>
                    </a:extLst>
                  </p:cNvPr>
                  <p:cNvSpPr/>
                  <p:nvPr/>
                </p:nvSpPr>
                <p:spPr>
                  <a:xfrm>
                    <a:off x="3940202" y="3865507"/>
                    <a:ext cx="50736" cy="32805"/>
                  </a:xfrm>
                  <a:custGeom>
                    <a:avLst/>
                    <a:gdLst>
                      <a:gd name="connsiteX0" fmla="*/ 0 w 50736"/>
                      <a:gd name="connsiteY0" fmla="*/ 32805 h 32805"/>
                      <a:gd name="connsiteX1" fmla="*/ 50737 w 50736"/>
                      <a:gd name="connsiteY1" fmla="*/ 12511 h 32805"/>
                      <a:gd name="connsiteX2" fmla="*/ 40589 w 50736"/>
                      <a:gd name="connsiteY2" fmla="*/ 334 h 32805"/>
                      <a:gd name="connsiteX3" fmla="*/ 0 w 50736"/>
                      <a:gd name="connsiteY3" fmla="*/ 32805 h 32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736" h="32805">
                        <a:moveTo>
                          <a:pt x="0" y="32805"/>
                        </a:moveTo>
                        <a:cubicBezTo>
                          <a:pt x="4059" y="24180"/>
                          <a:pt x="37545" y="10481"/>
                          <a:pt x="50737" y="12511"/>
                        </a:cubicBezTo>
                        <a:cubicBezTo>
                          <a:pt x="50229" y="5915"/>
                          <a:pt x="44141" y="-1695"/>
                          <a:pt x="40589" y="334"/>
                        </a:cubicBezTo>
                        <a:cubicBezTo>
                          <a:pt x="25368" y="4900"/>
                          <a:pt x="8625" y="16062"/>
                          <a:pt x="0" y="32805"/>
                        </a:cubicBezTo>
                        <a:close/>
                      </a:path>
                    </a:pathLst>
                  </a:custGeom>
                  <a:solidFill>
                    <a:srgbClr val="231C1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D1A973F1-BA99-467C-9F86-87D036724DF5}"/>
                      </a:ext>
                    </a:extLst>
                  </p:cNvPr>
                  <p:cNvSpPr/>
                  <p:nvPr/>
                </p:nvSpPr>
                <p:spPr>
                  <a:xfrm>
                    <a:off x="4025440" y="3959704"/>
                    <a:ext cx="81685" cy="45246"/>
                  </a:xfrm>
                  <a:custGeom>
                    <a:avLst/>
                    <a:gdLst>
                      <a:gd name="connsiteX0" fmla="*/ 81686 w 81685"/>
                      <a:gd name="connsiteY0" fmla="*/ 0 h 45246"/>
                      <a:gd name="connsiteX1" fmla="*/ 0 w 81685"/>
                      <a:gd name="connsiteY1" fmla="*/ 27905 h 45246"/>
                      <a:gd name="connsiteX2" fmla="*/ 80671 w 81685"/>
                      <a:gd name="connsiteY2" fmla="*/ 31457 h 45246"/>
                      <a:gd name="connsiteX3" fmla="*/ 81686 w 81685"/>
                      <a:gd name="connsiteY3" fmla="*/ 0 h 45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685" h="45246">
                        <a:moveTo>
                          <a:pt x="81686" y="0"/>
                        </a:moveTo>
                        <a:cubicBezTo>
                          <a:pt x="81686" y="0"/>
                          <a:pt x="35008" y="31457"/>
                          <a:pt x="0" y="27905"/>
                        </a:cubicBezTo>
                        <a:cubicBezTo>
                          <a:pt x="0" y="27905"/>
                          <a:pt x="24861" y="64435"/>
                          <a:pt x="80671" y="31457"/>
                        </a:cubicBezTo>
                        <a:cubicBezTo>
                          <a:pt x="81179" y="31964"/>
                          <a:pt x="66465" y="16236"/>
                          <a:pt x="81686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72E1001E-8CC0-4532-80FC-6C3424E757D9}"/>
                      </a:ext>
                    </a:extLst>
                  </p:cNvPr>
                  <p:cNvSpPr/>
                  <p:nvPr/>
                </p:nvSpPr>
                <p:spPr>
                  <a:xfrm>
                    <a:off x="4025947" y="3984565"/>
                    <a:ext cx="34500" cy="20294"/>
                  </a:xfrm>
                  <a:custGeom>
                    <a:avLst/>
                    <a:gdLst>
                      <a:gd name="connsiteX0" fmla="*/ 29427 w 34500"/>
                      <a:gd name="connsiteY0" fmla="*/ 0 h 20294"/>
                      <a:gd name="connsiteX1" fmla="*/ 0 w 34500"/>
                      <a:gd name="connsiteY1" fmla="*/ 3552 h 20294"/>
                      <a:gd name="connsiteX2" fmla="*/ 34501 w 34500"/>
                      <a:gd name="connsiteY2" fmla="*/ 20295 h 20294"/>
                      <a:gd name="connsiteX3" fmla="*/ 17251 w 34500"/>
                      <a:gd name="connsiteY3" fmla="*/ 9133 h 20294"/>
                      <a:gd name="connsiteX4" fmla="*/ 29427 w 34500"/>
                      <a:gd name="connsiteY4" fmla="*/ 0 h 20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500" h="20294">
                        <a:moveTo>
                          <a:pt x="29427" y="0"/>
                        </a:moveTo>
                        <a:cubicBezTo>
                          <a:pt x="19280" y="3044"/>
                          <a:pt x="9133" y="4566"/>
                          <a:pt x="0" y="3552"/>
                        </a:cubicBezTo>
                        <a:cubicBezTo>
                          <a:pt x="0" y="3552"/>
                          <a:pt x="12177" y="18773"/>
                          <a:pt x="34501" y="20295"/>
                        </a:cubicBezTo>
                        <a:cubicBezTo>
                          <a:pt x="26383" y="19280"/>
                          <a:pt x="20802" y="14206"/>
                          <a:pt x="17251" y="9133"/>
                        </a:cubicBezTo>
                        <a:cubicBezTo>
                          <a:pt x="22831" y="4059"/>
                          <a:pt x="26890" y="0"/>
                          <a:pt x="29427" y="0"/>
                        </a:cubicBezTo>
                        <a:close/>
                      </a:path>
                    </a:pathLst>
                  </a:custGeom>
                  <a:solidFill>
                    <a:srgbClr val="BCBCBC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F76E1861-4D17-470A-A0D0-C9E7C3CEACF9}"/>
                      </a:ext>
                    </a:extLst>
                  </p:cNvPr>
                  <p:cNvSpPr/>
                  <p:nvPr/>
                </p:nvSpPr>
                <p:spPr>
                  <a:xfrm>
                    <a:off x="4076715" y="3849098"/>
                    <a:ext cx="15189" cy="87774"/>
                  </a:xfrm>
                  <a:custGeom>
                    <a:avLst/>
                    <a:gdLst>
                      <a:gd name="connsiteX0" fmla="*/ 5042 w 15189"/>
                      <a:gd name="connsiteY0" fmla="*/ 0 h 87774"/>
                      <a:gd name="connsiteX1" fmla="*/ 15190 w 15189"/>
                      <a:gd name="connsiteY1" fmla="*/ 87774 h 877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189" h="87774">
                        <a:moveTo>
                          <a:pt x="5042" y="0"/>
                        </a:moveTo>
                        <a:cubicBezTo>
                          <a:pt x="9609" y="28920"/>
                          <a:pt x="-14745" y="65450"/>
                          <a:pt x="15190" y="87774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A6F4D952-11A2-43B8-86CF-5DB176AEDB9D}"/>
                      </a:ext>
                    </a:extLst>
                  </p:cNvPr>
                  <p:cNvSpPr/>
                  <p:nvPr/>
                </p:nvSpPr>
                <p:spPr>
                  <a:xfrm>
                    <a:off x="4060448" y="3932658"/>
                    <a:ext cx="32029" cy="25290"/>
                  </a:xfrm>
                  <a:custGeom>
                    <a:avLst/>
                    <a:gdLst>
                      <a:gd name="connsiteX0" fmla="*/ 2030 w 32029"/>
                      <a:gd name="connsiteY0" fmla="*/ 9289 h 25290"/>
                      <a:gd name="connsiteX1" fmla="*/ 31457 w 32029"/>
                      <a:gd name="connsiteY1" fmla="*/ 4215 h 25290"/>
                      <a:gd name="connsiteX2" fmla="*/ 0 w 32029"/>
                      <a:gd name="connsiteY2" fmla="*/ 20451 h 25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2029" h="25290">
                        <a:moveTo>
                          <a:pt x="2030" y="9289"/>
                        </a:moveTo>
                        <a:cubicBezTo>
                          <a:pt x="9133" y="1678"/>
                          <a:pt x="20295" y="-4410"/>
                          <a:pt x="31457" y="4215"/>
                        </a:cubicBezTo>
                        <a:cubicBezTo>
                          <a:pt x="36023" y="23495"/>
                          <a:pt x="12177" y="31105"/>
                          <a:pt x="0" y="20451"/>
                        </a:cubicBezTo>
                      </a:path>
                    </a:pathLst>
                  </a:custGeom>
                  <a:solidFill>
                    <a:srgbClr val="D3A17D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8027DCA8-00B2-490F-A11E-B36B99E89D79}"/>
                      </a:ext>
                    </a:extLst>
                  </p:cNvPr>
                  <p:cNvSpPr/>
                  <p:nvPr/>
                </p:nvSpPr>
                <p:spPr>
                  <a:xfrm>
                    <a:off x="4080174" y="3835314"/>
                    <a:ext cx="54857" cy="17336"/>
                  </a:xfrm>
                  <a:custGeom>
                    <a:avLst/>
                    <a:gdLst>
                      <a:gd name="connsiteX0" fmla="*/ 54857 w 54857"/>
                      <a:gd name="connsiteY0" fmla="*/ 10741 h 17336"/>
                      <a:gd name="connsiteX1" fmla="*/ 1584 w 54857"/>
                      <a:gd name="connsiteY1" fmla="*/ 17336 h 17336"/>
                      <a:gd name="connsiteX2" fmla="*/ 4628 w 54857"/>
                      <a:gd name="connsiteY2" fmla="*/ 1608 h 17336"/>
                      <a:gd name="connsiteX3" fmla="*/ 54857 w 54857"/>
                      <a:gd name="connsiteY3" fmla="*/ 10741 h 173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857" h="17336">
                        <a:moveTo>
                          <a:pt x="54857" y="10741"/>
                        </a:moveTo>
                        <a:cubicBezTo>
                          <a:pt x="47247" y="5159"/>
                          <a:pt x="11731" y="9218"/>
                          <a:pt x="1584" y="17336"/>
                        </a:cubicBezTo>
                        <a:cubicBezTo>
                          <a:pt x="-1460" y="11248"/>
                          <a:pt x="62" y="2115"/>
                          <a:pt x="4628" y="1608"/>
                        </a:cubicBezTo>
                        <a:cubicBezTo>
                          <a:pt x="19849" y="-1944"/>
                          <a:pt x="39636" y="86"/>
                          <a:pt x="54857" y="10741"/>
                        </a:cubicBezTo>
                        <a:close/>
                      </a:path>
                    </a:pathLst>
                  </a:custGeom>
                  <a:solidFill>
                    <a:srgbClr val="231C1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42819A65-E91C-4DD1-8098-6AB803D561E1}"/>
                      </a:ext>
                    </a:extLst>
                  </p:cNvPr>
                  <p:cNvSpPr/>
                  <p:nvPr/>
                </p:nvSpPr>
                <p:spPr>
                  <a:xfrm>
                    <a:off x="4021888" y="3959704"/>
                    <a:ext cx="85237" cy="28438"/>
                  </a:xfrm>
                  <a:custGeom>
                    <a:avLst/>
                    <a:gdLst>
                      <a:gd name="connsiteX0" fmla="*/ 85237 w 85237"/>
                      <a:gd name="connsiteY0" fmla="*/ 0 h 28438"/>
                      <a:gd name="connsiteX1" fmla="*/ 0 w 85237"/>
                      <a:gd name="connsiteY1" fmla="*/ 28413 h 284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5237" h="28438">
                        <a:moveTo>
                          <a:pt x="85237" y="0"/>
                        </a:moveTo>
                        <a:cubicBezTo>
                          <a:pt x="85237" y="0"/>
                          <a:pt x="39574" y="29427"/>
                          <a:pt x="0" y="28413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D4428D7B-74D0-4EB1-9B98-CDEAC060C58E}"/>
                      </a:ext>
                    </a:extLst>
                  </p:cNvPr>
                  <p:cNvSpPr/>
                  <p:nvPr/>
                </p:nvSpPr>
                <p:spPr>
                  <a:xfrm>
                    <a:off x="4023917" y="3987609"/>
                    <a:ext cx="84222" cy="18346"/>
                  </a:xfrm>
                  <a:custGeom>
                    <a:avLst/>
                    <a:gdLst>
                      <a:gd name="connsiteX0" fmla="*/ 0 w 84222"/>
                      <a:gd name="connsiteY0" fmla="*/ 0 h 18346"/>
                      <a:gd name="connsiteX1" fmla="*/ 84223 w 84222"/>
                      <a:gd name="connsiteY1" fmla="*/ 5074 h 18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4222" h="18346">
                        <a:moveTo>
                          <a:pt x="0" y="0"/>
                        </a:moveTo>
                        <a:cubicBezTo>
                          <a:pt x="1015" y="2537"/>
                          <a:pt x="34501" y="36530"/>
                          <a:pt x="84223" y="5074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E4DC9EAD-A3B2-4134-87AA-8D4AEBB7D089}"/>
                      </a:ext>
                    </a:extLst>
                  </p:cNvPr>
                  <p:cNvSpPr/>
                  <p:nvPr/>
                </p:nvSpPr>
                <p:spPr>
                  <a:xfrm>
                    <a:off x="4020366" y="3976955"/>
                    <a:ext cx="9132" cy="20802"/>
                  </a:xfrm>
                  <a:custGeom>
                    <a:avLst/>
                    <a:gdLst>
                      <a:gd name="connsiteX0" fmla="*/ 9133 w 9132"/>
                      <a:gd name="connsiteY0" fmla="*/ 0 h 20802"/>
                      <a:gd name="connsiteX1" fmla="*/ 0 w 9132"/>
                      <a:gd name="connsiteY1" fmla="*/ 20802 h 208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132" h="20802">
                        <a:moveTo>
                          <a:pt x="9133" y="0"/>
                        </a:moveTo>
                        <a:cubicBezTo>
                          <a:pt x="4059" y="5581"/>
                          <a:pt x="0" y="13192"/>
                          <a:pt x="0" y="20802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9" name="Graphic 4">
                <a:extLst>
                  <a:ext uri="{FF2B5EF4-FFF2-40B4-BE49-F238E27FC236}">
                    <a16:creationId xmlns:a16="http://schemas.microsoft.com/office/drawing/2014/main" id="{8E091FB4-5721-47AC-B137-567DF2F4F91B}"/>
                  </a:ext>
                </a:extLst>
              </p:cNvPr>
              <p:cNvGrpSpPr/>
              <p:nvPr/>
            </p:nvGrpSpPr>
            <p:grpSpPr>
              <a:xfrm>
                <a:off x="3941724" y="4251947"/>
                <a:ext cx="198379" cy="217231"/>
                <a:chOff x="3941724" y="4251947"/>
                <a:chExt cx="198379" cy="217231"/>
              </a:xfrm>
              <a:solidFill>
                <a:srgbClr val="141414"/>
              </a:solidFill>
            </p:grpSpPr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762943BF-01EE-497F-BCE6-FFF273867394}"/>
                    </a:ext>
                  </a:extLst>
                </p:cNvPr>
                <p:cNvSpPr/>
                <p:nvPr/>
              </p:nvSpPr>
              <p:spPr>
                <a:xfrm>
                  <a:off x="3941724" y="4251947"/>
                  <a:ext cx="41603" cy="206497"/>
                </a:xfrm>
                <a:custGeom>
                  <a:avLst/>
                  <a:gdLst>
                    <a:gd name="connsiteX0" fmla="*/ 0 w 41603"/>
                    <a:gd name="connsiteY0" fmla="*/ 202439 h 206497"/>
                    <a:gd name="connsiteX1" fmla="*/ 41604 w 41603"/>
                    <a:gd name="connsiteY1" fmla="*/ 0 h 206497"/>
                    <a:gd name="connsiteX2" fmla="*/ 17758 w 41603"/>
                    <a:gd name="connsiteY2" fmla="*/ 206498 h 206497"/>
                    <a:gd name="connsiteX3" fmla="*/ 0 w 41603"/>
                    <a:gd name="connsiteY3" fmla="*/ 202439 h 206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1603" h="206497">
                      <a:moveTo>
                        <a:pt x="0" y="202439"/>
                      </a:moveTo>
                      <a:cubicBezTo>
                        <a:pt x="3551" y="189755"/>
                        <a:pt x="36530" y="27905"/>
                        <a:pt x="41604" y="0"/>
                      </a:cubicBezTo>
                      <a:cubicBezTo>
                        <a:pt x="33993" y="79149"/>
                        <a:pt x="17250" y="192799"/>
                        <a:pt x="17758" y="206498"/>
                      </a:cubicBezTo>
                      <a:cubicBezTo>
                        <a:pt x="4059" y="204468"/>
                        <a:pt x="10147" y="205483"/>
                        <a:pt x="0" y="202439"/>
                      </a:cubicBezTo>
                      <a:close/>
                    </a:path>
                  </a:pathLst>
                </a:custGeom>
                <a:solidFill>
                  <a:srgbClr val="141414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3E50C13A-0791-401F-AEDD-F2AEC4467407}"/>
                    </a:ext>
                  </a:extLst>
                </p:cNvPr>
                <p:cNvSpPr/>
                <p:nvPr/>
              </p:nvSpPr>
              <p:spPr>
                <a:xfrm>
                  <a:off x="4047764" y="4262094"/>
                  <a:ext cx="18772" cy="207083"/>
                </a:xfrm>
                <a:custGeom>
                  <a:avLst/>
                  <a:gdLst>
                    <a:gd name="connsiteX0" fmla="*/ 0 w 18772"/>
                    <a:gd name="connsiteY0" fmla="*/ 206498 h 207083"/>
                    <a:gd name="connsiteX1" fmla="*/ 6088 w 18772"/>
                    <a:gd name="connsiteY1" fmla="*/ 0 h 207083"/>
                    <a:gd name="connsiteX2" fmla="*/ 18773 w 18772"/>
                    <a:gd name="connsiteY2" fmla="*/ 206498 h 207083"/>
                    <a:gd name="connsiteX3" fmla="*/ 0 w 18772"/>
                    <a:gd name="connsiteY3" fmla="*/ 206498 h 207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72" h="207083">
                      <a:moveTo>
                        <a:pt x="0" y="206498"/>
                      </a:moveTo>
                      <a:cubicBezTo>
                        <a:pt x="1015" y="193306"/>
                        <a:pt x="5581" y="28412"/>
                        <a:pt x="6088" y="0"/>
                      </a:cubicBezTo>
                      <a:cubicBezTo>
                        <a:pt x="12684" y="79149"/>
                        <a:pt x="15729" y="193306"/>
                        <a:pt x="18773" y="206498"/>
                      </a:cubicBezTo>
                      <a:cubicBezTo>
                        <a:pt x="4566" y="207005"/>
                        <a:pt x="8118" y="207513"/>
                        <a:pt x="0" y="206498"/>
                      </a:cubicBezTo>
                      <a:close/>
                    </a:path>
                  </a:pathLst>
                </a:custGeom>
                <a:solidFill>
                  <a:srgbClr val="141414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BA7D10B6-3C13-4838-9814-4CFFCED97A48}"/>
                    </a:ext>
                  </a:extLst>
                </p:cNvPr>
                <p:cNvSpPr/>
                <p:nvPr/>
              </p:nvSpPr>
              <p:spPr>
                <a:xfrm>
                  <a:off x="4106111" y="4252962"/>
                  <a:ext cx="33993" cy="207005"/>
                </a:xfrm>
                <a:custGeom>
                  <a:avLst/>
                  <a:gdLst>
                    <a:gd name="connsiteX0" fmla="*/ 33994 w 33993"/>
                    <a:gd name="connsiteY0" fmla="*/ 202946 h 207005"/>
                    <a:gd name="connsiteX1" fmla="*/ 0 w 33993"/>
                    <a:gd name="connsiteY1" fmla="*/ 0 h 207005"/>
                    <a:gd name="connsiteX2" fmla="*/ 16743 w 33993"/>
                    <a:gd name="connsiteY2" fmla="*/ 207005 h 207005"/>
                    <a:gd name="connsiteX3" fmla="*/ 33994 w 33993"/>
                    <a:gd name="connsiteY3" fmla="*/ 202946 h 207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93" h="207005">
                      <a:moveTo>
                        <a:pt x="33994" y="202946"/>
                      </a:moveTo>
                      <a:cubicBezTo>
                        <a:pt x="30442" y="190262"/>
                        <a:pt x="5074" y="27905"/>
                        <a:pt x="0" y="0"/>
                      </a:cubicBezTo>
                      <a:cubicBezTo>
                        <a:pt x="7610" y="79149"/>
                        <a:pt x="17251" y="193306"/>
                        <a:pt x="16743" y="207005"/>
                      </a:cubicBezTo>
                      <a:cubicBezTo>
                        <a:pt x="30442" y="204469"/>
                        <a:pt x="24353" y="205483"/>
                        <a:pt x="33994" y="202946"/>
                      </a:cubicBezTo>
                      <a:close/>
                    </a:path>
                  </a:pathLst>
                </a:custGeom>
                <a:solidFill>
                  <a:srgbClr val="141414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13B141FA-BB8D-4015-9507-1F77C1940A31}"/>
              </a:ext>
            </a:extLst>
          </p:cNvPr>
          <p:cNvSpPr txBox="1"/>
          <p:nvPr/>
        </p:nvSpPr>
        <p:spPr>
          <a:xfrm>
            <a:off x="6076007" y="2311029"/>
            <a:ext cx="6115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Title Slide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D5C538A-BEB6-496B-BBB3-C0DA924A2581}"/>
              </a:ext>
            </a:extLst>
          </p:cNvPr>
          <p:cNvSpPr txBox="1"/>
          <p:nvPr/>
        </p:nvSpPr>
        <p:spPr>
          <a:xfrm>
            <a:off x="6162751" y="3473218"/>
            <a:ext cx="6029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Your Subtitle Here</a:t>
            </a:r>
          </a:p>
        </p:txBody>
      </p:sp>
      <p:pic>
        <p:nvPicPr>
          <p:cNvPr id="75" name="Graphic 74">
            <a:extLst>
              <a:ext uri="{FF2B5EF4-FFF2-40B4-BE49-F238E27FC236}">
                <a16:creationId xmlns:a16="http://schemas.microsoft.com/office/drawing/2014/main" id="{5EF9A0C4-DE42-4331-B8ED-EAF82EDFDF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643125">
            <a:off x="11720409" y="3816078"/>
            <a:ext cx="943181" cy="943181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0F1EF83A-6DB1-4E79-A914-6B274656B4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00000">
            <a:off x="11542358" y="926280"/>
            <a:ext cx="216330" cy="204945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7EC83D26-4256-4CFA-8D10-8E464915D1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78153">
            <a:off x="845392" y="4943314"/>
            <a:ext cx="491463" cy="433644"/>
          </a:xfrm>
          <a:prstGeom prst="rect">
            <a:avLst/>
          </a:prstGeom>
        </p:spPr>
      </p:pic>
      <p:pic>
        <p:nvPicPr>
          <p:cNvPr id="78" name="Graphic 77">
            <a:extLst>
              <a:ext uri="{FF2B5EF4-FFF2-40B4-BE49-F238E27FC236}">
                <a16:creationId xmlns:a16="http://schemas.microsoft.com/office/drawing/2014/main" id="{DCB92B5F-49EC-4C98-AEA4-6367976EDB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5642049">
            <a:off x="860069" y="5671998"/>
            <a:ext cx="299562" cy="264319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5E1C84BC-8D00-43F2-875F-033D9437C15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01434" y="846004"/>
            <a:ext cx="904018" cy="13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83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>
            <a:extLst>
              <a:ext uri="{FF2B5EF4-FFF2-40B4-BE49-F238E27FC236}">
                <a16:creationId xmlns:a16="http://schemas.microsoft.com/office/drawing/2014/main" id="{60B8AA49-D384-458E-B485-C060728E4078}"/>
              </a:ext>
            </a:extLst>
          </p:cNvPr>
          <p:cNvSpPr txBox="1"/>
          <p:nvPr/>
        </p:nvSpPr>
        <p:spPr>
          <a:xfrm>
            <a:off x="6037128" y="929897"/>
            <a:ext cx="564613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Lorem ipsum dolor sit amet sdsw, consectetur adipiscing elit. Sed ac massa risus. Fusce laoreet velolfs augue ac condimentum. Integer varius ultricies vehicula. Integerbol efficitur nisl a consectetur iaculis. Nullam et scelerisque dui, utas sde egestas purus. Nam suscip itdds lobortis tristique. Donec id dui egestas, sagittis dui in, lacinia nisl. Integer at urna in.</a:t>
            </a: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0ECF9DAE-52BB-4E4E-B6E9-C125E334DEEF}"/>
              </a:ext>
            </a:extLst>
          </p:cNvPr>
          <p:cNvGrpSpPr/>
          <p:nvPr/>
        </p:nvGrpSpPr>
        <p:grpSpPr>
          <a:xfrm>
            <a:off x="-1761078" y="0"/>
            <a:ext cx="10943178" cy="12921416"/>
            <a:chOff x="3655735" y="3664689"/>
            <a:chExt cx="769343" cy="908420"/>
          </a:xfrm>
          <a:solidFill>
            <a:schemeClr val="accent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12B0D0F-E0E8-4551-8D57-48C8AC77C6A9}"/>
                </a:ext>
              </a:extLst>
            </p:cNvPr>
            <p:cNvSpPr/>
            <p:nvPr/>
          </p:nvSpPr>
          <p:spPr>
            <a:xfrm>
              <a:off x="3817927" y="4475695"/>
              <a:ext cx="449525" cy="97414"/>
            </a:xfrm>
            <a:custGeom>
              <a:avLst/>
              <a:gdLst>
                <a:gd name="connsiteX0" fmla="*/ 449526 w 449525"/>
                <a:gd name="connsiteY0" fmla="*/ 48707 h 97414"/>
                <a:gd name="connsiteX1" fmla="*/ 224763 w 449525"/>
                <a:gd name="connsiteY1" fmla="*/ 97414 h 97414"/>
                <a:gd name="connsiteX2" fmla="*/ 0 w 449525"/>
                <a:gd name="connsiteY2" fmla="*/ 48707 h 97414"/>
                <a:gd name="connsiteX3" fmla="*/ 224763 w 449525"/>
                <a:gd name="connsiteY3" fmla="*/ 0 h 97414"/>
                <a:gd name="connsiteX4" fmla="*/ 449526 w 449525"/>
                <a:gd name="connsiteY4" fmla="*/ 48707 h 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25" h="97414">
                  <a:moveTo>
                    <a:pt x="449526" y="48707"/>
                  </a:moveTo>
                  <a:cubicBezTo>
                    <a:pt x="449526" y="75598"/>
                    <a:pt x="349068" y="97414"/>
                    <a:pt x="224763" y="97414"/>
                  </a:cubicBezTo>
                  <a:cubicBezTo>
                    <a:pt x="100966" y="97414"/>
                    <a:pt x="0" y="75598"/>
                    <a:pt x="0" y="48707"/>
                  </a:cubicBezTo>
                  <a:cubicBezTo>
                    <a:pt x="0" y="21817"/>
                    <a:pt x="100458" y="0"/>
                    <a:pt x="224763" y="0"/>
                  </a:cubicBezTo>
                  <a:cubicBezTo>
                    <a:pt x="348560" y="0"/>
                    <a:pt x="449526" y="21817"/>
                    <a:pt x="449526" y="48707"/>
                  </a:cubicBezTo>
                  <a:close/>
                </a:path>
              </a:pathLst>
            </a:custGeom>
            <a:solidFill>
              <a:srgbClr val="231F20">
                <a:alpha val="20000"/>
              </a:srgbClr>
            </a:solidFill>
            <a:ln w="507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aphic 4">
              <a:extLst>
                <a:ext uri="{FF2B5EF4-FFF2-40B4-BE49-F238E27FC236}">
                  <a16:creationId xmlns:a16="http://schemas.microsoft.com/office/drawing/2014/main" id="{D280EE8F-8AC9-47AE-AEC5-EA05A5A95344}"/>
                </a:ext>
              </a:extLst>
            </p:cNvPr>
            <p:cNvGrpSpPr/>
            <p:nvPr/>
          </p:nvGrpSpPr>
          <p:grpSpPr>
            <a:xfrm>
              <a:off x="3655735" y="3664689"/>
              <a:ext cx="769343" cy="883125"/>
              <a:chOff x="3655735" y="3664689"/>
              <a:chExt cx="769343" cy="883125"/>
            </a:xfrm>
            <a:solidFill>
              <a:schemeClr val="accent1"/>
            </a:solidFill>
          </p:grpSpPr>
          <p:grpSp>
            <p:nvGrpSpPr>
              <p:cNvPr id="6" name="Graphic 4">
                <a:extLst>
                  <a:ext uri="{FF2B5EF4-FFF2-40B4-BE49-F238E27FC236}">
                    <a16:creationId xmlns:a16="http://schemas.microsoft.com/office/drawing/2014/main" id="{0D3C59C1-6B8F-4BF1-AFA6-961B8D9A5EB3}"/>
                  </a:ext>
                </a:extLst>
              </p:cNvPr>
              <p:cNvGrpSpPr/>
              <p:nvPr/>
            </p:nvGrpSpPr>
            <p:grpSpPr>
              <a:xfrm>
                <a:off x="3655735" y="4021096"/>
                <a:ext cx="769343" cy="526719"/>
                <a:chOff x="3655735" y="4021096"/>
                <a:chExt cx="769343" cy="526719"/>
              </a:xfrm>
              <a:solidFill>
                <a:schemeClr val="accent1"/>
              </a:solidFill>
            </p:grpSpPr>
            <p:grpSp>
              <p:nvGrpSpPr>
                <p:cNvPr id="36" name="Graphic 4">
                  <a:extLst>
                    <a:ext uri="{FF2B5EF4-FFF2-40B4-BE49-F238E27FC236}">
                      <a16:creationId xmlns:a16="http://schemas.microsoft.com/office/drawing/2014/main" id="{8FA02674-39E2-4397-A418-AC9AE178297D}"/>
                    </a:ext>
                  </a:extLst>
                </p:cNvPr>
                <p:cNvGrpSpPr/>
                <p:nvPr/>
              </p:nvGrpSpPr>
              <p:grpSpPr>
                <a:xfrm>
                  <a:off x="3959990" y="4021096"/>
                  <a:ext cx="143584" cy="258249"/>
                  <a:chOff x="3959990" y="4021096"/>
                  <a:chExt cx="143584" cy="258249"/>
                </a:xfrm>
                <a:solidFill>
                  <a:schemeClr val="accent1"/>
                </a:solidFill>
              </p:grpSpPr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CCA1F5DF-9BE9-4BF8-A456-3DE19848436F}"/>
                      </a:ext>
                    </a:extLst>
                  </p:cNvPr>
                  <p:cNvSpPr/>
                  <p:nvPr/>
                </p:nvSpPr>
                <p:spPr>
                  <a:xfrm>
                    <a:off x="3959990" y="4034287"/>
                    <a:ext cx="143584" cy="245057"/>
                  </a:xfrm>
                  <a:custGeom>
                    <a:avLst/>
                    <a:gdLst>
                      <a:gd name="connsiteX0" fmla="*/ 0 w 143584"/>
                      <a:gd name="connsiteY0" fmla="*/ 2537 h 245057"/>
                      <a:gd name="connsiteX1" fmla="*/ 94877 w 143584"/>
                      <a:gd name="connsiteY1" fmla="*/ 245058 h 245057"/>
                      <a:gd name="connsiteX2" fmla="*/ 143584 w 143584"/>
                      <a:gd name="connsiteY2" fmla="*/ 0 h 245057"/>
                      <a:gd name="connsiteX3" fmla="*/ 0 w 143584"/>
                      <a:gd name="connsiteY3" fmla="*/ 2537 h 245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3584" h="245057">
                        <a:moveTo>
                          <a:pt x="0" y="2537"/>
                        </a:moveTo>
                        <a:cubicBezTo>
                          <a:pt x="2537" y="-1015"/>
                          <a:pt x="94877" y="245058"/>
                          <a:pt x="94877" y="245058"/>
                        </a:cubicBezTo>
                        <a:lnTo>
                          <a:pt x="143584" y="0"/>
                        </a:lnTo>
                        <a:cubicBezTo>
                          <a:pt x="143584" y="507"/>
                          <a:pt x="75598" y="33486"/>
                          <a:pt x="0" y="253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182D002C-6BBB-4CAF-B82F-84127C48181B}"/>
                      </a:ext>
                    </a:extLst>
                  </p:cNvPr>
                  <p:cNvSpPr/>
                  <p:nvPr/>
                </p:nvSpPr>
                <p:spPr>
                  <a:xfrm>
                    <a:off x="4028484" y="4077413"/>
                    <a:ext cx="37545" cy="111620"/>
                  </a:xfrm>
                  <a:custGeom>
                    <a:avLst/>
                    <a:gdLst>
                      <a:gd name="connsiteX0" fmla="*/ 0 w 37545"/>
                      <a:gd name="connsiteY0" fmla="*/ 69509 h 111620"/>
                      <a:gd name="connsiteX1" fmla="*/ 25876 w 37545"/>
                      <a:gd name="connsiteY1" fmla="*/ 111620 h 111620"/>
                      <a:gd name="connsiteX2" fmla="*/ 37545 w 37545"/>
                      <a:gd name="connsiteY2" fmla="*/ 67480 h 111620"/>
                      <a:gd name="connsiteX3" fmla="*/ 22831 w 37545"/>
                      <a:gd name="connsiteY3" fmla="*/ 0 h 111620"/>
                      <a:gd name="connsiteX4" fmla="*/ 1522 w 37545"/>
                      <a:gd name="connsiteY4" fmla="*/ 2030 h 1116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545" h="111620">
                        <a:moveTo>
                          <a:pt x="0" y="69509"/>
                        </a:moveTo>
                        <a:lnTo>
                          <a:pt x="25876" y="111620"/>
                        </a:lnTo>
                        <a:lnTo>
                          <a:pt x="37545" y="67480"/>
                        </a:lnTo>
                        <a:lnTo>
                          <a:pt x="22831" y="0"/>
                        </a:lnTo>
                        <a:lnTo>
                          <a:pt x="1522" y="2030"/>
                        </a:lnTo>
                        <a:close/>
                      </a:path>
                    </a:pathLst>
                  </a:custGeom>
                  <a:solidFill>
                    <a:srgbClr val="494209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F82DD3D0-8157-41CC-B694-81EAC3AC86C3}"/>
                      </a:ext>
                    </a:extLst>
                  </p:cNvPr>
                  <p:cNvSpPr/>
                  <p:nvPr/>
                </p:nvSpPr>
                <p:spPr>
                  <a:xfrm>
                    <a:off x="4002608" y="4047478"/>
                    <a:ext cx="69001" cy="32978"/>
                  </a:xfrm>
                  <a:custGeom>
                    <a:avLst/>
                    <a:gdLst>
                      <a:gd name="connsiteX0" fmla="*/ 49214 w 69001"/>
                      <a:gd name="connsiteY0" fmla="*/ 29935 h 32978"/>
                      <a:gd name="connsiteX1" fmla="*/ 69002 w 69001"/>
                      <a:gd name="connsiteY1" fmla="*/ 0 h 32978"/>
                      <a:gd name="connsiteX2" fmla="*/ 0 w 69001"/>
                      <a:gd name="connsiteY2" fmla="*/ 6088 h 32978"/>
                      <a:gd name="connsiteX3" fmla="*/ 27905 w 69001"/>
                      <a:gd name="connsiteY3" fmla="*/ 32979 h 32978"/>
                      <a:gd name="connsiteX4" fmla="*/ 49214 w 69001"/>
                      <a:gd name="connsiteY4" fmla="*/ 29935 h 32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001" h="32978">
                        <a:moveTo>
                          <a:pt x="49214" y="29935"/>
                        </a:moveTo>
                        <a:lnTo>
                          <a:pt x="69002" y="0"/>
                        </a:lnTo>
                        <a:lnTo>
                          <a:pt x="0" y="6088"/>
                        </a:lnTo>
                        <a:lnTo>
                          <a:pt x="27905" y="32979"/>
                        </a:lnTo>
                        <a:cubicBezTo>
                          <a:pt x="33993" y="31964"/>
                          <a:pt x="42619" y="30949"/>
                          <a:pt x="49214" y="29935"/>
                        </a:cubicBezTo>
                        <a:close/>
                      </a:path>
                    </a:pathLst>
                  </a:custGeom>
                  <a:solidFill>
                    <a:srgbClr val="635E17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55634EB6-7BA7-4F14-9123-2DBC9801D7F4}"/>
                      </a:ext>
                    </a:extLst>
                  </p:cNvPr>
                  <p:cNvSpPr/>
                  <p:nvPr/>
                </p:nvSpPr>
                <p:spPr>
                  <a:xfrm>
                    <a:off x="3966585" y="4029902"/>
                    <a:ext cx="73568" cy="52584"/>
                  </a:xfrm>
                  <a:custGeom>
                    <a:avLst/>
                    <a:gdLst>
                      <a:gd name="connsiteX0" fmla="*/ 39067 w 73568"/>
                      <a:gd name="connsiteY0" fmla="*/ 2863 h 52584"/>
                      <a:gd name="connsiteX1" fmla="*/ 73568 w 73568"/>
                      <a:gd name="connsiteY1" fmla="*/ 17576 h 52584"/>
                      <a:gd name="connsiteX2" fmla="*/ 44141 w 73568"/>
                      <a:gd name="connsiteY2" fmla="*/ 52585 h 52584"/>
                      <a:gd name="connsiteX3" fmla="*/ 0 w 73568"/>
                      <a:gd name="connsiteY3" fmla="*/ 2355 h 52584"/>
                      <a:gd name="connsiteX4" fmla="*/ 39067 w 73568"/>
                      <a:gd name="connsiteY4" fmla="*/ 2863 h 525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568" h="52584">
                        <a:moveTo>
                          <a:pt x="39067" y="2863"/>
                        </a:moveTo>
                        <a:lnTo>
                          <a:pt x="73568" y="17576"/>
                        </a:lnTo>
                        <a:lnTo>
                          <a:pt x="44141" y="52585"/>
                        </a:lnTo>
                        <a:cubicBezTo>
                          <a:pt x="44141" y="52585"/>
                          <a:pt x="6596" y="22143"/>
                          <a:pt x="0" y="2355"/>
                        </a:cubicBezTo>
                        <a:cubicBezTo>
                          <a:pt x="9133" y="-3226"/>
                          <a:pt x="39067" y="2863"/>
                          <a:pt x="39067" y="2863"/>
                        </a:cubicBezTo>
                        <a:close/>
                      </a:path>
                    </a:pathLst>
                  </a:custGeom>
                  <a:solidFill>
                    <a:srgbClr val="9AD8F9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55843327-5E52-4922-B3F5-BFE47AD8F0A2}"/>
                      </a:ext>
                    </a:extLst>
                  </p:cNvPr>
                  <p:cNvSpPr/>
                  <p:nvPr/>
                </p:nvSpPr>
                <p:spPr>
                  <a:xfrm>
                    <a:off x="4039646" y="4021096"/>
                    <a:ext cx="58354" cy="57332"/>
                  </a:xfrm>
                  <a:custGeom>
                    <a:avLst/>
                    <a:gdLst>
                      <a:gd name="connsiteX0" fmla="*/ 30442 w 58354"/>
                      <a:gd name="connsiteY0" fmla="*/ 0 h 57332"/>
                      <a:gd name="connsiteX1" fmla="*/ 0 w 58354"/>
                      <a:gd name="connsiteY1" fmla="*/ 28412 h 57332"/>
                      <a:gd name="connsiteX2" fmla="*/ 23846 w 58354"/>
                      <a:gd name="connsiteY2" fmla="*/ 57332 h 57332"/>
                      <a:gd name="connsiteX3" fmla="*/ 58347 w 58354"/>
                      <a:gd name="connsiteY3" fmla="*/ 15221 h 57332"/>
                      <a:gd name="connsiteX4" fmla="*/ 30442 w 58354"/>
                      <a:gd name="connsiteY4" fmla="*/ 0 h 57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354" h="57332">
                        <a:moveTo>
                          <a:pt x="30442" y="0"/>
                        </a:moveTo>
                        <a:lnTo>
                          <a:pt x="0" y="28412"/>
                        </a:lnTo>
                        <a:lnTo>
                          <a:pt x="23846" y="57332"/>
                        </a:lnTo>
                        <a:cubicBezTo>
                          <a:pt x="23846" y="57332"/>
                          <a:pt x="42111" y="33993"/>
                          <a:pt x="58347" y="15221"/>
                        </a:cubicBezTo>
                        <a:cubicBezTo>
                          <a:pt x="58854" y="14206"/>
                          <a:pt x="34501" y="2029"/>
                          <a:pt x="30442" y="0"/>
                        </a:cubicBezTo>
                        <a:close/>
                      </a:path>
                    </a:pathLst>
                  </a:custGeom>
                  <a:solidFill>
                    <a:srgbClr val="9AD8F9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7" name="Graphic 4">
                  <a:extLst>
                    <a:ext uri="{FF2B5EF4-FFF2-40B4-BE49-F238E27FC236}">
                      <a16:creationId xmlns:a16="http://schemas.microsoft.com/office/drawing/2014/main" id="{33E6B8BC-7A8B-4DFA-876D-9C5D9AE554F8}"/>
                    </a:ext>
                  </a:extLst>
                </p:cNvPr>
                <p:cNvGrpSpPr/>
                <p:nvPr/>
              </p:nvGrpSpPr>
              <p:grpSpPr>
                <a:xfrm>
                  <a:off x="3865021" y="4033272"/>
                  <a:ext cx="374512" cy="514542"/>
                  <a:chOff x="3865021" y="4033272"/>
                  <a:chExt cx="374512" cy="514542"/>
                </a:xfrm>
                <a:solidFill>
                  <a:schemeClr val="accent1"/>
                </a:solidFill>
              </p:grpSpPr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3A502691-F107-4A28-839F-029D23A983B9}"/>
                      </a:ext>
                    </a:extLst>
                  </p:cNvPr>
                  <p:cNvSpPr/>
                  <p:nvPr/>
                </p:nvSpPr>
                <p:spPr>
                  <a:xfrm>
                    <a:off x="3865021" y="4428510"/>
                    <a:ext cx="128526" cy="119304"/>
                  </a:xfrm>
                  <a:custGeom>
                    <a:avLst/>
                    <a:gdLst>
                      <a:gd name="connsiteX0" fmla="*/ 128454 w 128526"/>
                      <a:gd name="connsiteY0" fmla="*/ 11669 h 119304"/>
                      <a:gd name="connsiteX1" fmla="*/ 123888 w 128526"/>
                      <a:gd name="connsiteY1" fmla="*/ 60377 h 119304"/>
                      <a:gd name="connsiteX2" fmla="*/ 110697 w 128526"/>
                      <a:gd name="connsiteY2" fmla="*/ 74075 h 119304"/>
                      <a:gd name="connsiteX3" fmla="*/ 39158 w 128526"/>
                      <a:gd name="connsiteY3" fmla="*/ 119231 h 119304"/>
                      <a:gd name="connsiteX4" fmla="*/ 91 w 128526"/>
                      <a:gd name="connsiteY4" fmla="*/ 98936 h 119304"/>
                      <a:gd name="connsiteX5" fmla="*/ 60975 w 128526"/>
                      <a:gd name="connsiteY5" fmla="*/ 0 h 119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8526" h="119304">
                        <a:moveTo>
                          <a:pt x="128454" y="11669"/>
                        </a:moveTo>
                        <a:cubicBezTo>
                          <a:pt x="128454" y="11669"/>
                          <a:pt x="129469" y="40082"/>
                          <a:pt x="123888" y="60377"/>
                        </a:cubicBezTo>
                        <a:cubicBezTo>
                          <a:pt x="120337" y="63928"/>
                          <a:pt x="113234" y="63928"/>
                          <a:pt x="110697" y="74075"/>
                        </a:cubicBezTo>
                        <a:cubicBezTo>
                          <a:pt x="108160" y="84223"/>
                          <a:pt x="69093" y="112635"/>
                          <a:pt x="39158" y="119231"/>
                        </a:cubicBezTo>
                        <a:cubicBezTo>
                          <a:pt x="31548" y="120246"/>
                          <a:pt x="2628" y="110606"/>
                          <a:pt x="91" y="98936"/>
                        </a:cubicBezTo>
                        <a:cubicBezTo>
                          <a:pt x="-2446" y="87267"/>
                          <a:pt x="48798" y="47692"/>
                          <a:pt x="60975" y="0"/>
                        </a:cubicBezTo>
                      </a:path>
                    </a:pathLst>
                  </a:custGeom>
                  <a:solidFill>
                    <a:srgbClr val="0000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1EEA222E-6F82-4845-8FAA-79D33D26641B}"/>
                      </a:ext>
                    </a:extLst>
                  </p:cNvPr>
                  <p:cNvSpPr/>
                  <p:nvPr/>
                </p:nvSpPr>
                <p:spPr>
                  <a:xfrm>
                    <a:off x="4082032" y="4441702"/>
                    <a:ext cx="157500" cy="75541"/>
                  </a:xfrm>
                  <a:custGeom>
                    <a:avLst/>
                    <a:gdLst>
                      <a:gd name="connsiteX0" fmla="*/ 8857 w 157500"/>
                      <a:gd name="connsiteY0" fmla="*/ 0 h 75541"/>
                      <a:gd name="connsiteX1" fmla="*/ 2769 w 157500"/>
                      <a:gd name="connsiteY1" fmla="*/ 58347 h 75541"/>
                      <a:gd name="connsiteX2" fmla="*/ 33211 w 157500"/>
                      <a:gd name="connsiteY2" fmla="*/ 62406 h 75541"/>
                      <a:gd name="connsiteX3" fmla="*/ 154979 w 157500"/>
                      <a:gd name="connsiteY3" fmla="*/ 69509 h 75541"/>
                      <a:gd name="connsiteX4" fmla="*/ 156501 w 157500"/>
                      <a:gd name="connsiteY4" fmla="*/ 58347 h 75541"/>
                      <a:gd name="connsiteX5" fmla="*/ 69741 w 157500"/>
                      <a:gd name="connsiteY5" fmla="*/ 5074 h 75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7500" h="75541">
                        <a:moveTo>
                          <a:pt x="8857" y="0"/>
                        </a:moveTo>
                        <a:cubicBezTo>
                          <a:pt x="-2812" y="29935"/>
                          <a:pt x="-782" y="49722"/>
                          <a:pt x="2769" y="58347"/>
                        </a:cubicBezTo>
                        <a:cubicBezTo>
                          <a:pt x="11902" y="64435"/>
                          <a:pt x="21542" y="64435"/>
                          <a:pt x="33211" y="62406"/>
                        </a:cubicBezTo>
                        <a:cubicBezTo>
                          <a:pt x="61116" y="58347"/>
                          <a:pt x="79889" y="87774"/>
                          <a:pt x="154979" y="69509"/>
                        </a:cubicBezTo>
                        <a:cubicBezTo>
                          <a:pt x="158023" y="67480"/>
                          <a:pt x="158023" y="61899"/>
                          <a:pt x="156501" y="58347"/>
                        </a:cubicBezTo>
                        <a:cubicBezTo>
                          <a:pt x="154471" y="52766"/>
                          <a:pt x="115404" y="33486"/>
                          <a:pt x="69741" y="5074"/>
                        </a:cubicBezTo>
                      </a:path>
                    </a:pathLst>
                  </a:custGeom>
                  <a:solidFill>
                    <a:srgbClr val="0000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3" name="Graphic 4">
                    <a:extLst>
                      <a:ext uri="{FF2B5EF4-FFF2-40B4-BE49-F238E27FC236}">
                        <a16:creationId xmlns:a16="http://schemas.microsoft.com/office/drawing/2014/main" id="{B8F3FC43-A24A-4934-9D07-64A2C4982FE6}"/>
                      </a:ext>
                    </a:extLst>
                  </p:cNvPr>
                  <p:cNvGrpSpPr/>
                  <p:nvPr/>
                </p:nvGrpSpPr>
                <p:grpSpPr>
                  <a:xfrm>
                    <a:off x="3914834" y="4033272"/>
                    <a:ext cx="245565" cy="436334"/>
                    <a:chOff x="3914834" y="4033272"/>
                    <a:chExt cx="245565" cy="436334"/>
                  </a:xfrm>
                  <a:solidFill>
                    <a:srgbClr val="002035"/>
                  </a:solidFill>
                </p:grpSpPr>
                <p:sp>
                  <p:nvSpPr>
                    <p:cNvPr id="64" name="Freeform: Shape 63">
                      <a:extLst>
                        <a:ext uri="{FF2B5EF4-FFF2-40B4-BE49-F238E27FC236}">
                          <a16:creationId xmlns:a16="http://schemas.microsoft.com/office/drawing/2014/main" id="{0C52AB40-8E4D-4989-92AA-4DB52C2269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54867" y="4033272"/>
                      <a:ext cx="105532" cy="436334"/>
                    </a:xfrm>
                    <a:custGeom>
                      <a:avLst/>
                      <a:gdLst>
                        <a:gd name="connsiteX0" fmla="*/ 15728 w 105532"/>
                        <a:gd name="connsiteY0" fmla="*/ 51244 h 436334"/>
                        <a:gd name="connsiteX1" fmla="*/ 0 w 105532"/>
                        <a:gd name="connsiteY1" fmla="*/ 152210 h 436334"/>
                        <a:gd name="connsiteX2" fmla="*/ 1015 w 105532"/>
                        <a:gd name="connsiteY2" fmla="*/ 436335 h 436334"/>
                        <a:gd name="connsiteX3" fmla="*/ 105532 w 105532"/>
                        <a:gd name="connsiteY3" fmla="*/ 412996 h 436334"/>
                        <a:gd name="connsiteX4" fmla="*/ 77120 w 105532"/>
                        <a:gd name="connsiteY4" fmla="*/ 9640 h 436334"/>
                        <a:gd name="connsiteX5" fmla="*/ 48707 w 105532"/>
                        <a:gd name="connsiteY5" fmla="*/ 0 h 436334"/>
                        <a:gd name="connsiteX6" fmla="*/ 15728 w 105532"/>
                        <a:gd name="connsiteY6" fmla="*/ 51244 h 4363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5532" h="436334">
                          <a:moveTo>
                            <a:pt x="15728" y="51244"/>
                          </a:moveTo>
                          <a:lnTo>
                            <a:pt x="0" y="152210"/>
                          </a:lnTo>
                          <a:cubicBezTo>
                            <a:pt x="1522" y="204976"/>
                            <a:pt x="2537" y="383061"/>
                            <a:pt x="1015" y="436335"/>
                          </a:cubicBezTo>
                          <a:cubicBezTo>
                            <a:pt x="38052" y="435827"/>
                            <a:pt x="75597" y="429739"/>
                            <a:pt x="105532" y="412996"/>
                          </a:cubicBezTo>
                          <a:lnTo>
                            <a:pt x="77120" y="9640"/>
                          </a:lnTo>
                          <a:lnTo>
                            <a:pt x="48707" y="0"/>
                          </a:lnTo>
                          <a:cubicBezTo>
                            <a:pt x="46678" y="19280"/>
                            <a:pt x="27905" y="44141"/>
                            <a:pt x="15728" y="51244"/>
                          </a:cubicBezTo>
                          <a:close/>
                        </a:path>
                      </a:pathLst>
                    </a:custGeom>
                    <a:solidFill>
                      <a:srgbClr val="002035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" name="Freeform: Shape 64">
                      <a:extLst>
                        <a:ext uri="{FF2B5EF4-FFF2-40B4-BE49-F238E27FC236}">
                          <a16:creationId xmlns:a16="http://schemas.microsoft.com/office/drawing/2014/main" id="{C5D79400-F86B-4F40-A6EA-C7EA6D5F3D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14834" y="4034794"/>
                      <a:ext cx="142569" cy="434315"/>
                    </a:xfrm>
                    <a:custGeom>
                      <a:avLst/>
                      <a:gdLst>
                        <a:gd name="connsiteX0" fmla="*/ 47185 w 142569"/>
                        <a:gd name="connsiteY0" fmla="*/ 2029 h 434315"/>
                        <a:gd name="connsiteX1" fmla="*/ 44648 w 142569"/>
                        <a:gd name="connsiteY1" fmla="*/ 0 h 434315"/>
                        <a:gd name="connsiteX2" fmla="*/ 18265 w 142569"/>
                        <a:gd name="connsiteY2" fmla="*/ 15221 h 434315"/>
                        <a:gd name="connsiteX3" fmla="*/ 25876 w 142569"/>
                        <a:gd name="connsiteY3" fmla="*/ 78134 h 434315"/>
                        <a:gd name="connsiteX4" fmla="*/ 0 w 142569"/>
                        <a:gd name="connsiteY4" fmla="*/ 406400 h 434315"/>
                        <a:gd name="connsiteX5" fmla="*/ 142570 w 142569"/>
                        <a:gd name="connsiteY5" fmla="*/ 434305 h 434315"/>
                        <a:gd name="connsiteX6" fmla="*/ 142062 w 142569"/>
                        <a:gd name="connsiteY6" fmla="*/ 153225 h 434315"/>
                        <a:gd name="connsiteX7" fmla="*/ 94877 w 142569"/>
                        <a:gd name="connsiteY7" fmla="*/ 56825 h 434315"/>
                        <a:gd name="connsiteX8" fmla="*/ 47185 w 142569"/>
                        <a:gd name="connsiteY8" fmla="*/ 2029 h 4343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42569" h="434315">
                          <a:moveTo>
                            <a:pt x="47185" y="2029"/>
                          </a:moveTo>
                          <a:cubicBezTo>
                            <a:pt x="46170" y="1522"/>
                            <a:pt x="45156" y="507"/>
                            <a:pt x="44648" y="0"/>
                          </a:cubicBezTo>
                          <a:cubicBezTo>
                            <a:pt x="33486" y="6088"/>
                            <a:pt x="20295" y="12684"/>
                            <a:pt x="18265" y="15221"/>
                          </a:cubicBezTo>
                          <a:cubicBezTo>
                            <a:pt x="27905" y="46678"/>
                            <a:pt x="23846" y="38052"/>
                            <a:pt x="25876" y="78134"/>
                          </a:cubicBezTo>
                          <a:cubicBezTo>
                            <a:pt x="37545" y="130393"/>
                            <a:pt x="28413" y="305942"/>
                            <a:pt x="0" y="406400"/>
                          </a:cubicBezTo>
                          <a:cubicBezTo>
                            <a:pt x="6088" y="415533"/>
                            <a:pt x="73568" y="434813"/>
                            <a:pt x="142570" y="434305"/>
                          </a:cubicBezTo>
                          <a:lnTo>
                            <a:pt x="142062" y="153225"/>
                          </a:lnTo>
                          <a:cubicBezTo>
                            <a:pt x="139018" y="148658"/>
                            <a:pt x="121261" y="99951"/>
                            <a:pt x="94877" y="56825"/>
                          </a:cubicBezTo>
                          <a:cubicBezTo>
                            <a:pt x="72554" y="46678"/>
                            <a:pt x="51751" y="20295"/>
                            <a:pt x="47185" y="2029"/>
                          </a:cubicBezTo>
                          <a:close/>
                        </a:path>
                      </a:pathLst>
                    </a:custGeom>
                    <a:solidFill>
                      <a:srgbClr val="002035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BE0E2D8C-FD43-439A-B0D7-D623B890A7F8}"/>
                    </a:ext>
                  </a:extLst>
                </p:cNvPr>
                <p:cNvSpPr/>
                <p:nvPr/>
              </p:nvSpPr>
              <p:spPr>
                <a:xfrm>
                  <a:off x="3767169" y="4095678"/>
                  <a:ext cx="66486" cy="130900"/>
                </a:xfrm>
                <a:custGeom>
                  <a:avLst/>
                  <a:gdLst>
                    <a:gd name="connsiteX0" fmla="*/ 66486 w 66486"/>
                    <a:gd name="connsiteY0" fmla="*/ 68494 h 130900"/>
                    <a:gd name="connsiteX1" fmla="*/ 58876 w 66486"/>
                    <a:gd name="connsiteY1" fmla="*/ 90818 h 130900"/>
                    <a:gd name="connsiteX2" fmla="*/ 17779 w 66486"/>
                    <a:gd name="connsiteY2" fmla="*/ 130900 h 130900"/>
                    <a:gd name="connsiteX3" fmla="*/ 9154 w 66486"/>
                    <a:gd name="connsiteY3" fmla="*/ 0 h 130900"/>
                    <a:gd name="connsiteX4" fmla="*/ 66486 w 66486"/>
                    <a:gd name="connsiteY4" fmla="*/ 68494 h 1309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486" h="130900">
                      <a:moveTo>
                        <a:pt x="66486" y="68494"/>
                      </a:moveTo>
                      <a:cubicBezTo>
                        <a:pt x="64457" y="70017"/>
                        <a:pt x="61920" y="85745"/>
                        <a:pt x="58876" y="90818"/>
                      </a:cubicBezTo>
                      <a:cubicBezTo>
                        <a:pt x="55324" y="95892"/>
                        <a:pt x="17779" y="130900"/>
                        <a:pt x="17779" y="130900"/>
                      </a:cubicBezTo>
                      <a:cubicBezTo>
                        <a:pt x="7125" y="126841"/>
                        <a:pt x="-11141" y="40589"/>
                        <a:pt x="9154" y="0"/>
                      </a:cubicBezTo>
                      <a:cubicBezTo>
                        <a:pt x="25390" y="11670"/>
                        <a:pt x="58876" y="46170"/>
                        <a:pt x="66486" y="68494"/>
                      </a:cubicBezTo>
                      <a:close/>
                    </a:path>
                  </a:pathLst>
                </a:custGeom>
                <a:solidFill>
                  <a:srgbClr val="141414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39" name="Graphic 4">
                  <a:extLst>
                    <a:ext uri="{FF2B5EF4-FFF2-40B4-BE49-F238E27FC236}">
                      <a16:creationId xmlns:a16="http://schemas.microsoft.com/office/drawing/2014/main" id="{BF805CF5-E42D-4511-9B5B-5B9663D998AD}"/>
                    </a:ext>
                  </a:extLst>
                </p:cNvPr>
                <p:cNvGrpSpPr/>
                <p:nvPr/>
              </p:nvGrpSpPr>
              <p:grpSpPr>
                <a:xfrm>
                  <a:off x="4192767" y="4075384"/>
                  <a:ext cx="101576" cy="70663"/>
                  <a:chOff x="4192767" y="4075384"/>
                  <a:chExt cx="101576" cy="70663"/>
                </a:xfrm>
                <a:solidFill>
                  <a:srgbClr val="EDB88B"/>
                </a:solidFill>
              </p:grpSpPr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F3ABAE92-2D7E-4624-89DB-6C5F67001C25}"/>
                      </a:ext>
                    </a:extLst>
                  </p:cNvPr>
                  <p:cNvSpPr/>
                  <p:nvPr/>
                </p:nvSpPr>
                <p:spPr>
                  <a:xfrm>
                    <a:off x="4282167" y="4103289"/>
                    <a:ext cx="2536" cy="4059"/>
                  </a:xfrm>
                  <a:custGeom>
                    <a:avLst/>
                    <a:gdLst>
                      <a:gd name="connsiteX0" fmla="*/ 0 w 2536"/>
                      <a:gd name="connsiteY0" fmla="*/ 507 h 4059"/>
                      <a:gd name="connsiteX1" fmla="*/ 1522 w 2536"/>
                      <a:gd name="connsiteY1" fmla="*/ 4059 h 4059"/>
                      <a:gd name="connsiteX2" fmla="*/ 2537 w 2536"/>
                      <a:gd name="connsiteY2" fmla="*/ 0 h 4059"/>
                      <a:gd name="connsiteX3" fmla="*/ 0 w 2536"/>
                      <a:gd name="connsiteY3" fmla="*/ 507 h 40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36" h="4059">
                        <a:moveTo>
                          <a:pt x="0" y="507"/>
                        </a:moveTo>
                        <a:cubicBezTo>
                          <a:pt x="0" y="507"/>
                          <a:pt x="507" y="2029"/>
                          <a:pt x="1522" y="4059"/>
                        </a:cubicBezTo>
                        <a:cubicBezTo>
                          <a:pt x="2030" y="2537"/>
                          <a:pt x="2030" y="1522"/>
                          <a:pt x="2537" y="0"/>
                        </a:cubicBezTo>
                        <a:lnTo>
                          <a:pt x="0" y="507"/>
                        </a:ln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EADCB437-A295-44E7-B684-E88613030DC3}"/>
                      </a:ext>
                    </a:extLst>
                  </p:cNvPr>
                  <p:cNvSpPr/>
                  <p:nvPr/>
                </p:nvSpPr>
                <p:spPr>
                  <a:xfrm>
                    <a:off x="4192767" y="4075384"/>
                    <a:ext cx="101576" cy="70663"/>
                  </a:xfrm>
                  <a:custGeom>
                    <a:avLst/>
                    <a:gdLst>
                      <a:gd name="connsiteX0" fmla="*/ 101577 w 101576"/>
                      <a:gd name="connsiteY0" fmla="*/ 67480 h 70663"/>
                      <a:gd name="connsiteX1" fmla="*/ 98025 w 101576"/>
                      <a:gd name="connsiteY1" fmla="*/ 14714 h 70663"/>
                      <a:gd name="connsiteX2" fmla="*/ 13295 w 101576"/>
                      <a:gd name="connsiteY2" fmla="*/ 0 h 70663"/>
                      <a:gd name="connsiteX3" fmla="*/ 1626 w 101576"/>
                      <a:gd name="connsiteY3" fmla="*/ 67987 h 70663"/>
                      <a:gd name="connsiteX4" fmla="*/ 101577 w 101576"/>
                      <a:gd name="connsiteY4" fmla="*/ 67480 h 706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1576" h="70663">
                        <a:moveTo>
                          <a:pt x="101577" y="67480"/>
                        </a:moveTo>
                        <a:cubicBezTo>
                          <a:pt x="101577" y="67480"/>
                          <a:pt x="92444" y="29427"/>
                          <a:pt x="98025" y="14714"/>
                        </a:cubicBezTo>
                        <a:cubicBezTo>
                          <a:pt x="70627" y="15728"/>
                          <a:pt x="34605" y="9133"/>
                          <a:pt x="13295" y="0"/>
                        </a:cubicBezTo>
                        <a:cubicBezTo>
                          <a:pt x="4163" y="23846"/>
                          <a:pt x="-3448" y="42619"/>
                          <a:pt x="1626" y="67987"/>
                        </a:cubicBezTo>
                        <a:cubicBezTo>
                          <a:pt x="23442" y="72553"/>
                          <a:pt x="66061" y="70524"/>
                          <a:pt x="101577" y="67480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0" name="Graphic 4">
                  <a:extLst>
                    <a:ext uri="{FF2B5EF4-FFF2-40B4-BE49-F238E27FC236}">
                      <a16:creationId xmlns:a16="http://schemas.microsoft.com/office/drawing/2014/main" id="{EE3B8DAE-7B93-4A8B-BAA8-7F25D216A9E5}"/>
                    </a:ext>
                  </a:extLst>
                </p:cNvPr>
                <p:cNvGrpSpPr/>
                <p:nvPr/>
              </p:nvGrpSpPr>
              <p:grpSpPr>
                <a:xfrm>
                  <a:off x="3655735" y="4049527"/>
                  <a:ext cx="769343" cy="104449"/>
                  <a:chOff x="3655735" y="4049527"/>
                  <a:chExt cx="769343" cy="104449"/>
                </a:xfrm>
                <a:solidFill>
                  <a:schemeClr val="accent1"/>
                </a:solidFill>
              </p:grpSpPr>
              <p:grpSp>
                <p:nvGrpSpPr>
                  <p:cNvPr id="45" name="Graphic 4">
                    <a:extLst>
                      <a:ext uri="{FF2B5EF4-FFF2-40B4-BE49-F238E27FC236}">
                        <a16:creationId xmlns:a16="http://schemas.microsoft.com/office/drawing/2014/main" id="{0BE81875-34BB-4D58-AA35-830663B51912}"/>
                      </a:ext>
                    </a:extLst>
                  </p:cNvPr>
                  <p:cNvGrpSpPr/>
                  <p:nvPr/>
                </p:nvGrpSpPr>
                <p:grpSpPr>
                  <a:xfrm>
                    <a:off x="4210525" y="4051557"/>
                    <a:ext cx="214554" cy="102420"/>
                    <a:chOff x="4210525" y="4051557"/>
                    <a:chExt cx="214554" cy="102420"/>
                  </a:xfrm>
                  <a:solidFill>
                    <a:schemeClr val="accent1"/>
                  </a:solidFill>
                </p:grpSpPr>
                <p:sp>
                  <p:nvSpPr>
                    <p:cNvPr id="54" name="Freeform: Shape 53">
                      <a:extLst>
                        <a:ext uri="{FF2B5EF4-FFF2-40B4-BE49-F238E27FC236}">
                          <a16:creationId xmlns:a16="http://schemas.microsoft.com/office/drawing/2014/main" id="{FFD4BE28-C5DC-4294-BB47-1DED34D8EF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97895" y="4051557"/>
                      <a:ext cx="127183" cy="102420"/>
                    </a:xfrm>
                    <a:custGeom>
                      <a:avLst/>
                      <a:gdLst>
                        <a:gd name="connsiteX0" fmla="*/ 0 w 127183"/>
                        <a:gd name="connsiteY0" fmla="*/ 68983 h 102420"/>
                        <a:gd name="connsiteX1" fmla="*/ 0 w 127183"/>
                        <a:gd name="connsiteY1" fmla="*/ 72027 h 102420"/>
                        <a:gd name="connsiteX2" fmla="*/ 1015 w 127183"/>
                        <a:gd name="connsiteY2" fmla="*/ 80145 h 102420"/>
                        <a:gd name="connsiteX3" fmla="*/ 16743 w 127183"/>
                        <a:gd name="connsiteY3" fmla="*/ 99425 h 102420"/>
                        <a:gd name="connsiteX4" fmla="*/ 44648 w 127183"/>
                        <a:gd name="connsiteY4" fmla="*/ 101454 h 102420"/>
                        <a:gd name="connsiteX5" fmla="*/ 75598 w 127183"/>
                        <a:gd name="connsiteY5" fmla="*/ 94351 h 102420"/>
                        <a:gd name="connsiteX6" fmla="*/ 92341 w 127183"/>
                        <a:gd name="connsiteY6" fmla="*/ 87755 h 102420"/>
                        <a:gd name="connsiteX7" fmla="*/ 105025 w 127183"/>
                        <a:gd name="connsiteY7" fmla="*/ 80652 h 102420"/>
                        <a:gd name="connsiteX8" fmla="*/ 113650 w 127183"/>
                        <a:gd name="connsiteY8" fmla="*/ 72534 h 102420"/>
                        <a:gd name="connsiteX9" fmla="*/ 112635 w 127183"/>
                        <a:gd name="connsiteY9" fmla="*/ 74056 h 102420"/>
                        <a:gd name="connsiteX10" fmla="*/ 124812 w 127183"/>
                        <a:gd name="connsiteY10" fmla="*/ 63402 h 102420"/>
                        <a:gd name="connsiteX11" fmla="*/ 125827 w 127183"/>
                        <a:gd name="connsiteY11" fmla="*/ 63402 h 102420"/>
                        <a:gd name="connsiteX12" fmla="*/ 125319 w 127183"/>
                        <a:gd name="connsiteY12" fmla="*/ 56298 h 102420"/>
                        <a:gd name="connsiteX13" fmla="*/ 120246 w 127183"/>
                        <a:gd name="connsiteY13" fmla="*/ 52240 h 102420"/>
                        <a:gd name="connsiteX14" fmla="*/ 95385 w 127183"/>
                        <a:gd name="connsiteY14" fmla="*/ 46151 h 102420"/>
                        <a:gd name="connsiteX15" fmla="*/ 73568 w 127183"/>
                        <a:gd name="connsiteY15" fmla="*/ 46151 h 102420"/>
                        <a:gd name="connsiteX16" fmla="*/ 49215 w 127183"/>
                        <a:gd name="connsiteY16" fmla="*/ 41585 h 102420"/>
                        <a:gd name="connsiteX17" fmla="*/ 47693 w 127183"/>
                        <a:gd name="connsiteY17" fmla="*/ 25349 h 102420"/>
                        <a:gd name="connsiteX18" fmla="*/ 47185 w 127183"/>
                        <a:gd name="connsiteY18" fmla="*/ 10636 h 102420"/>
                        <a:gd name="connsiteX19" fmla="*/ 38560 w 127183"/>
                        <a:gd name="connsiteY19" fmla="*/ 1503 h 102420"/>
                        <a:gd name="connsiteX20" fmla="*/ 29935 w 127183"/>
                        <a:gd name="connsiteY20" fmla="*/ 2010 h 102420"/>
                        <a:gd name="connsiteX21" fmla="*/ 29935 w 127183"/>
                        <a:gd name="connsiteY21" fmla="*/ 9621 h 102420"/>
                        <a:gd name="connsiteX22" fmla="*/ 28920 w 127183"/>
                        <a:gd name="connsiteY22" fmla="*/ 21798 h 102420"/>
                        <a:gd name="connsiteX23" fmla="*/ 12177 w 127183"/>
                        <a:gd name="connsiteY23" fmla="*/ 43614 h 102420"/>
                        <a:gd name="connsiteX24" fmla="*/ 2537 w 127183"/>
                        <a:gd name="connsiteY24" fmla="*/ 62894 h 102420"/>
                        <a:gd name="connsiteX25" fmla="*/ 1522 w 127183"/>
                        <a:gd name="connsiteY25" fmla="*/ 67461 h 102420"/>
                        <a:gd name="connsiteX26" fmla="*/ 0 w 127183"/>
                        <a:gd name="connsiteY26" fmla="*/ 68983 h 1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127183" h="102420">
                          <a:moveTo>
                            <a:pt x="0" y="68983"/>
                          </a:moveTo>
                          <a:cubicBezTo>
                            <a:pt x="0" y="69997"/>
                            <a:pt x="0" y="71012"/>
                            <a:pt x="0" y="72027"/>
                          </a:cubicBezTo>
                          <a:cubicBezTo>
                            <a:pt x="0" y="74564"/>
                            <a:pt x="0" y="77608"/>
                            <a:pt x="1015" y="80145"/>
                          </a:cubicBezTo>
                          <a:cubicBezTo>
                            <a:pt x="2537" y="88770"/>
                            <a:pt x="8118" y="95873"/>
                            <a:pt x="16743" y="99425"/>
                          </a:cubicBezTo>
                          <a:cubicBezTo>
                            <a:pt x="25368" y="102976"/>
                            <a:pt x="35516" y="102976"/>
                            <a:pt x="44648" y="101454"/>
                          </a:cubicBezTo>
                          <a:cubicBezTo>
                            <a:pt x="55303" y="99932"/>
                            <a:pt x="65450" y="97395"/>
                            <a:pt x="75598" y="94351"/>
                          </a:cubicBezTo>
                          <a:cubicBezTo>
                            <a:pt x="81179" y="92321"/>
                            <a:pt x="86760" y="90292"/>
                            <a:pt x="92341" y="87755"/>
                          </a:cubicBezTo>
                          <a:cubicBezTo>
                            <a:pt x="96907" y="85726"/>
                            <a:pt x="100966" y="83696"/>
                            <a:pt x="105025" y="80652"/>
                          </a:cubicBezTo>
                          <a:cubicBezTo>
                            <a:pt x="108069" y="78623"/>
                            <a:pt x="111113" y="75578"/>
                            <a:pt x="113650" y="72534"/>
                          </a:cubicBezTo>
                          <a:lnTo>
                            <a:pt x="112635" y="74056"/>
                          </a:lnTo>
                          <a:cubicBezTo>
                            <a:pt x="117709" y="74564"/>
                            <a:pt x="126841" y="68983"/>
                            <a:pt x="124812" y="63402"/>
                          </a:cubicBezTo>
                          <a:lnTo>
                            <a:pt x="125827" y="63402"/>
                          </a:lnTo>
                          <a:cubicBezTo>
                            <a:pt x="128364" y="61880"/>
                            <a:pt x="126841" y="57821"/>
                            <a:pt x="125319" y="56298"/>
                          </a:cubicBezTo>
                          <a:cubicBezTo>
                            <a:pt x="123797" y="54776"/>
                            <a:pt x="122275" y="53254"/>
                            <a:pt x="120246" y="52240"/>
                          </a:cubicBezTo>
                          <a:cubicBezTo>
                            <a:pt x="112635" y="48181"/>
                            <a:pt x="103503" y="47166"/>
                            <a:pt x="95385" y="46151"/>
                          </a:cubicBezTo>
                          <a:cubicBezTo>
                            <a:pt x="88282" y="45644"/>
                            <a:pt x="80671" y="45644"/>
                            <a:pt x="73568" y="46151"/>
                          </a:cubicBezTo>
                          <a:cubicBezTo>
                            <a:pt x="61899" y="47166"/>
                            <a:pt x="53781" y="44122"/>
                            <a:pt x="49215" y="41585"/>
                          </a:cubicBezTo>
                          <a:cubicBezTo>
                            <a:pt x="43634" y="35497"/>
                            <a:pt x="45663" y="32960"/>
                            <a:pt x="47693" y="25349"/>
                          </a:cubicBezTo>
                          <a:cubicBezTo>
                            <a:pt x="48707" y="20276"/>
                            <a:pt x="48707" y="15202"/>
                            <a:pt x="47185" y="10636"/>
                          </a:cubicBezTo>
                          <a:cubicBezTo>
                            <a:pt x="45663" y="6577"/>
                            <a:pt x="42619" y="3532"/>
                            <a:pt x="38560" y="1503"/>
                          </a:cubicBezTo>
                          <a:cubicBezTo>
                            <a:pt x="36023" y="488"/>
                            <a:pt x="31457" y="-1541"/>
                            <a:pt x="29935" y="2010"/>
                          </a:cubicBezTo>
                          <a:cubicBezTo>
                            <a:pt x="28920" y="4547"/>
                            <a:pt x="29935" y="7084"/>
                            <a:pt x="29935" y="9621"/>
                          </a:cubicBezTo>
                          <a:cubicBezTo>
                            <a:pt x="29935" y="13680"/>
                            <a:pt x="29427" y="17739"/>
                            <a:pt x="28920" y="21798"/>
                          </a:cubicBezTo>
                          <a:cubicBezTo>
                            <a:pt x="27398" y="33467"/>
                            <a:pt x="21817" y="37526"/>
                            <a:pt x="12177" y="43614"/>
                          </a:cubicBezTo>
                          <a:cubicBezTo>
                            <a:pt x="5074" y="47673"/>
                            <a:pt x="2537" y="55284"/>
                            <a:pt x="2537" y="62894"/>
                          </a:cubicBezTo>
                          <a:cubicBezTo>
                            <a:pt x="2537" y="64416"/>
                            <a:pt x="2030" y="65939"/>
                            <a:pt x="1522" y="67461"/>
                          </a:cubicBezTo>
                          <a:cubicBezTo>
                            <a:pt x="0" y="67461"/>
                            <a:pt x="0" y="67968"/>
                            <a:pt x="0" y="68983"/>
                          </a:cubicBez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5" name="Freeform: Shape 54">
                      <a:extLst>
                        <a:ext uri="{FF2B5EF4-FFF2-40B4-BE49-F238E27FC236}">
                          <a16:creationId xmlns:a16="http://schemas.microsoft.com/office/drawing/2014/main" id="{9354129F-FC2C-4F81-98A4-CD1632D223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2652" y="4095654"/>
                      <a:ext cx="10506" cy="39598"/>
                    </a:xfrm>
                    <a:custGeom>
                      <a:avLst/>
                      <a:gdLst>
                        <a:gd name="connsiteX0" fmla="*/ 8664 w 10506"/>
                        <a:gd name="connsiteY0" fmla="*/ 39599 h 39598"/>
                        <a:gd name="connsiteX1" fmla="*/ 6635 w 10506"/>
                        <a:gd name="connsiteY1" fmla="*/ 19304 h 39598"/>
                        <a:gd name="connsiteX2" fmla="*/ 39 w 10506"/>
                        <a:gd name="connsiteY2" fmla="*/ 24 h 39598"/>
                        <a:gd name="connsiteX3" fmla="*/ 9172 w 10506"/>
                        <a:gd name="connsiteY3" fmla="*/ 18797 h 39598"/>
                        <a:gd name="connsiteX4" fmla="*/ 8664 w 10506"/>
                        <a:gd name="connsiteY4" fmla="*/ 39599 h 395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06" h="39598">
                          <a:moveTo>
                            <a:pt x="8664" y="39599"/>
                          </a:moveTo>
                          <a:cubicBezTo>
                            <a:pt x="7650" y="39599"/>
                            <a:pt x="9172" y="30466"/>
                            <a:pt x="6635" y="19304"/>
                          </a:cubicBezTo>
                          <a:cubicBezTo>
                            <a:pt x="4098" y="8649"/>
                            <a:pt x="-469" y="531"/>
                            <a:pt x="39" y="24"/>
                          </a:cubicBezTo>
                          <a:cubicBezTo>
                            <a:pt x="546" y="-483"/>
                            <a:pt x="6127" y="7127"/>
                            <a:pt x="9172" y="18797"/>
                          </a:cubicBezTo>
                          <a:cubicBezTo>
                            <a:pt x="12216" y="29958"/>
                            <a:pt x="9172" y="39599"/>
                            <a:pt x="8664" y="39599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6" name="Freeform: Shape 55">
                      <a:extLst>
                        <a:ext uri="{FF2B5EF4-FFF2-40B4-BE49-F238E27FC236}">
                          <a16:creationId xmlns:a16="http://schemas.microsoft.com/office/drawing/2014/main" id="{CB0AB18D-66CC-4115-A230-CDA2768214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58779" y="4107855"/>
                      <a:ext cx="63138" cy="8117"/>
                    </a:xfrm>
                    <a:custGeom>
                      <a:avLst/>
                      <a:gdLst>
                        <a:gd name="connsiteX0" fmla="*/ 0 w 63138"/>
                        <a:gd name="connsiteY0" fmla="*/ 5581 h 8117"/>
                        <a:gd name="connsiteX1" fmla="*/ 33486 w 63138"/>
                        <a:gd name="connsiteY1" fmla="*/ 1015 h 8117"/>
                        <a:gd name="connsiteX2" fmla="*/ 40082 w 63138"/>
                        <a:gd name="connsiteY2" fmla="*/ 507 h 8117"/>
                        <a:gd name="connsiteX3" fmla="*/ 46170 w 63138"/>
                        <a:gd name="connsiteY3" fmla="*/ 0 h 8117"/>
                        <a:gd name="connsiteX4" fmla="*/ 56825 w 63138"/>
                        <a:gd name="connsiteY4" fmla="*/ 2030 h 8117"/>
                        <a:gd name="connsiteX5" fmla="*/ 62913 w 63138"/>
                        <a:gd name="connsiteY5" fmla="*/ 5581 h 8117"/>
                        <a:gd name="connsiteX6" fmla="*/ 62913 w 63138"/>
                        <a:gd name="connsiteY6" fmla="*/ 7610 h 8117"/>
                        <a:gd name="connsiteX7" fmla="*/ 62913 w 63138"/>
                        <a:gd name="connsiteY7" fmla="*/ 8118 h 8117"/>
                        <a:gd name="connsiteX8" fmla="*/ 62406 w 63138"/>
                        <a:gd name="connsiteY8" fmla="*/ 7610 h 8117"/>
                        <a:gd name="connsiteX9" fmla="*/ 61899 w 63138"/>
                        <a:gd name="connsiteY9" fmla="*/ 5581 h 8117"/>
                        <a:gd name="connsiteX10" fmla="*/ 55810 w 63138"/>
                        <a:gd name="connsiteY10" fmla="*/ 2537 h 8117"/>
                        <a:gd name="connsiteX11" fmla="*/ 45663 w 63138"/>
                        <a:gd name="connsiteY11" fmla="*/ 1015 h 8117"/>
                        <a:gd name="connsiteX12" fmla="*/ 39575 w 63138"/>
                        <a:gd name="connsiteY12" fmla="*/ 1522 h 8117"/>
                        <a:gd name="connsiteX13" fmla="*/ 32979 w 63138"/>
                        <a:gd name="connsiteY13" fmla="*/ 2030 h 8117"/>
                        <a:gd name="connsiteX14" fmla="*/ 9133 w 63138"/>
                        <a:gd name="connsiteY14" fmla="*/ 4059 h 8117"/>
                        <a:gd name="connsiteX15" fmla="*/ 2030 w 63138"/>
                        <a:gd name="connsiteY15" fmla="*/ 4566 h 8117"/>
                        <a:gd name="connsiteX16" fmla="*/ 0 w 63138"/>
                        <a:gd name="connsiteY16" fmla="*/ 5581 h 8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3138" h="8117">
                          <a:moveTo>
                            <a:pt x="0" y="5581"/>
                          </a:moveTo>
                          <a:cubicBezTo>
                            <a:pt x="0" y="4566"/>
                            <a:pt x="14714" y="3044"/>
                            <a:pt x="33486" y="1015"/>
                          </a:cubicBezTo>
                          <a:cubicBezTo>
                            <a:pt x="36023" y="1015"/>
                            <a:pt x="38052" y="507"/>
                            <a:pt x="40082" y="507"/>
                          </a:cubicBezTo>
                          <a:cubicBezTo>
                            <a:pt x="42112" y="507"/>
                            <a:pt x="44141" y="0"/>
                            <a:pt x="46170" y="0"/>
                          </a:cubicBezTo>
                          <a:cubicBezTo>
                            <a:pt x="50229" y="0"/>
                            <a:pt x="53781" y="1015"/>
                            <a:pt x="56825" y="2030"/>
                          </a:cubicBezTo>
                          <a:cubicBezTo>
                            <a:pt x="59869" y="3044"/>
                            <a:pt x="61899" y="4059"/>
                            <a:pt x="62913" y="5581"/>
                          </a:cubicBezTo>
                          <a:cubicBezTo>
                            <a:pt x="63421" y="6596"/>
                            <a:pt x="62913" y="7103"/>
                            <a:pt x="62913" y="7610"/>
                          </a:cubicBezTo>
                          <a:cubicBezTo>
                            <a:pt x="62913" y="8118"/>
                            <a:pt x="62913" y="8118"/>
                            <a:pt x="62913" y="8118"/>
                          </a:cubicBezTo>
                          <a:cubicBezTo>
                            <a:pt x="62913" y="8118"/>
                            <a:pt x="62913" y="8118"/>
                            <a:pt x="62406" y="7610"/>
                          </a:cubicBezTo>
                          <a:cubicBezTo>
                            <a:pt x="62406" y="7103"/>
                            <a:pt x="62406" y="6596"/>
                            <a:pt x="61899" y="5581"/>
                          </a:cubicBezTo>
                          <a:cubicBezTo>
                            <a:pt x="60884" y="4566"/>
                            <a:pt x="58855" y="3044"/>
                            <a:pt x="55810" y="2537"/>
                          </a:cubicBezTo>
                          <a:cubicBezTo>
                            <a:pt x="52766" y="1522"/>
                            <a:pt x="49215" y="507"/>
                            <a:pt x="45663" y="1015"/>
                          </a:cubicBezTo>
                          <a:cubicBezTo>
                            <a:pt x="43634" y="1015"/>
                            <a:pt x="41604" y="1522"/>
                            <a:pt x="39575" y="1522"/>
                          </a:cubicBezTo>
                          <a:cubicBezTo>
                            <a:pt x="37545" y="1522"/>
                            <a:pt x="35008" y="2030"/>
                            <a:pt x="32979" y="2030"/>
                          </a:cubicBezTo>
                          <a:cubicBezTo>
                            <a:pt x="23846" y="3044"/>
                            <a:pt x="15221" y="3552"/>
                            <a:pt x="9133" y="4059"/>
                          </a:cubicBezTo>
                          <a:cubicBezTo>
                            <a:pt x="6088" y="4059"/>
                            <a:pt x="3552" y="4566"/>
                            <a:pt x="2030" y="4566"/>
                          </a:cubicBezTo>
                          <a:cubicBezTo>
                            <a:pt x="1015" y="5581"/>
                            <a:pt x="0" y="5581"/>
                            <a:pt x="0" y="5581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7" name="Freeform: Shape 56">
                      <a:extLst>
                        <a:ext uri="{FF2B5EF4-FFF2-40B4-BE49-F238E27FC236}">
                          <a16:creationId xmlns:a16="http://schemas.microsoft.com/office/drawing/2014/main" id="{B26CFAD0-7035-4217-A7A5-EDAE18A11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97388" y="4108362"/>
                      <a:ext cx="2536" cy="4059"/>
                    </a:xfrm>
                    <a:custGeom>
                      <a:avLst/>
                      <a:gdLst>
                        <a:gd name="connsiteX0" fmla="*/ 0 w 2536"/>
                        <a:gd name="connsiteY0" fmla="*/ 507 h 4059"/>
                        <a:gd name="connsiteX1" fmla="*/ 1522 w 2536"/>
                        <a:gd name="connsiteY1" fmla="*/ 4059 h 4059"/>
                        <a:gd name="connsiteX2" fmla="*/ 2537 w 2536"/>
                        <a:gd name="connsiteY2" fmla="*/ 0 h 4059"/>
                        <a:gd name="connsiteX3" fmla="*/ 0 w 2536"/>
                        <a:gd name="connsiteY3" fmla="*/ 507 h 40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536" h="4059">
                          <a:moveTo>
                            <a:pt x="0" y="507"/>
                          </a:moveTo>
                          <a:cubicBezTo>
                            <a:pt x="0" y="507"/>
                            <a:pt x="507" y="2029"/>
                            <a:pt x="1522" y="4059"/>
                          </a:cubicBezTo>
                          <a:cubicBezTo>
                            <a:pt x="2030" y="2537"/>
                            <a:pt x="2030" y="1522"/>
                            <a:pt x="2537" y="0"/>
                          </a:cubicBezTo>
                          <a:lnTo>
                            <a:pt x="0" y="507"/>
                          </a:ln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8" name="Freeform: Shape 57">
                      <a:extLst>
                        <a:ext uri="{FF2B5EF4-FFF2-40B4-BE49-F238E27FC236}">
                          <a16:creationId xmlns:a16="http://schemas.microsoft.com/office/drawing/2014/main" id="{BCF989D9-A4A6-417C-88C2-1B63E3BB8C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10525" y="4080965"/>
                      <a:ext cx="99040" cy="70663"/>
                    </a:xfrm>
                    <a:custGeom>
                      <a:avLst/>
                      <a:gdLst>
                        <a:gd name="connsiteX0" fmla="*/ 99040 w 99040"/>
                        <a:gd name="connsiteY0" fmla="*/ 67480 h 70663"/>
                        <a:gd name="connsiteX1" fmla="*/ 95488 w 99040"/>
                        <a:gd name="connsiteY1" fmla="*/ 14714 h 70663"/>
                        <a:gd name="connsiteX2" fmla="*/ 13295 w 99040"/>
                        <a:gd name="connsiteY2" fmla="*/ 0 h 70663"/>
                        <a:gd name="connsiteX3" fmla="*/ 1626 w 99040"/>
                        <a:gd name="connsiteY3" fmla="*/ 67987 h 70663"/>
                        <a:gd name="connsiteX4" fmla="*/ 99040 w 99040"/>
                        <a:gd name="connsiteY4" fmla="*/ 67480 h 706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040" h="70663">
                          <a:moveTo>
                            <a:pt x="99040" y="67480"/>
                          </a:moveTo>
                          <a:cubicBezTo>
                            <a:pt x="99040" y="67480"/>
                            <a:pt x="89907" y="29427"/>
                            <a:pt x="95488" y="14714"/>
                          </a:cubicBezTo>
                          <a:cubicBezTo>
                            <a:pt x="68091" y="15728"/>
                            <a:pt x="34605" y="9133"/>
                            <a:pt x="13295" y="0"/>
                          </a:cubicBezTo>
                          <a:cubicBezTo>
                            <a:pt x="4163" y="23846"/>
                            <a:pt x="-3448" y="42619"/>
                            <a:pt x="1626" y="67987"/>
                          </a:cubicBezTo>
                          <a:cubicBezTo>
                            <a:pt x="23442" y="72553"/>
                            <a:pt x="63525" y="70524"/>
                            <a:pt x="99040" y="67480"/>
                          </a:cubicBez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46" name="Freeform: Shape 45">
                    <a:extLst>
                      <a:ext uri="{FF2B5EF4-FFF2-40B4-BE49-F238E27FC236}">
                        <a16:creationId xmlns:a16="http://schemas.microsoft.com/office/drawing/2014/main" id="{A20E147F-C1D6-4B60-9562-4BBFDA63E864}"/>
                      </a:ext>
                    </a:extLst>
                  </p:cNvPr>
                  <p:cNvSpPr/>
                  <p:nvPr/>
                </p:nvSpPr>
                <p:spPr>
                  <a:xfrm>
                    <a:off x="4369434" y="4105747"/>
                    <a:ext cx="45662" cy="21465"/>
                  </a:xfrm>
                  <a:custGeom>
                    <a:avLst/>
                    <a:gdLst>
                      <a:gd name="connsiteX0" fmla="*/ 0 w 45662"/>
                      <a:gd name="connsiteY0" fmla="*/ 21388 h 21465"/>
                      <a:gd name="connsiteX1" fmla="*/ 8118 w 45662"/>
                      <a:gd name="connsiteY1" fmla="*/ 15299 h 21465"/>
                      <a:gd name="connsiteX2" fmla="*/ 28920 w 45662"/>
                      <a:gd name="connsiteY2" fmla="*/ 3123 h 21465"/>
                      <a:gd name="connsiteX3" fmla="*/ 35516 w 45662"/>
                      <a:gd name="connsiteY3" fmla="*/ 586 h 21465"/>
                      <a:gd name="connsiteX4" fmla="*/ 42619 w 45662"/>
                      <a:gd name="connsiteY4" fmla="*/ 586 h 21465"/>
                      <a:gd name="connsiteX5" fmla="*/ 45155 w 45662"/>
                      <a:gd name="connsiteY5" fmla="*/ 3123 h 21465"/>
                      <a:gd name="connsiteX6" fmla="*/ 45663 w 45662"/>
                      <a:gd name="connsiteY6" fmla="*/ 6167 h 21465"/>
                      <a:gd name="connsiteX7" fmla="*/ 44648 w 45662"/>
                      <a:gd name="connsiteY7" fmla="*/ 11241 h 21465"/>
                      <a:gd name="connsiteX8" fmla="*/ 41097 w 45662"/>
                      <a:gd name="connsiteY8" fmla="*/ 17836 h 21465"/>
                      <a:gd name="connsiteX9" fmla="*/ 39574 w 45662"/>
                      <a:gd name="connsiteY9" fmla="*/ 19866 h 21465"/>
                      <a:gd name="connsiteX10" fmla="*/ 43126 w 45662"/>
                      <a:gd name="connsiteY10" fmla="*/ 10733 h 21465"/>
                      <a:gd name="connsiteX11" fmla="*/ 43633 w 45662"/>
                      <a:gd name="connsiteY11" fmla="*/ 6167 h 21465"/>
                      <a:gd name="connsiteX12" fmla="*/ 41604 w 45662"/>
                      <a:gd name="connsiteY12" fmla="*/ 2615 h 21465"/>
                      <a:gd name="connsiteX13" fmla="*/ 29934 w 45662"/>
                      <a:gd name="connsiteY13" fmla="*/ 5152 h 21465"/>
                      <a:gd name="connsiteX14" fmla="*/ 9133 w 45662"/>
                      <a:gd name="connsiteY14" fmla="*/ 16314 h 21465"/>
                      <a:gd name="connsiteX15" fmla="*/ 0 w 45662"/>
                      <a:gd name="connsiteY15" fmla="*/ 21388 h 21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45662" h="21465">
                        <a:moveTo>
                          <a:pt x="0" y="21388"/>
                        </a:moveTo>
                        <a:cubicBezTo>
                          <a:pt x="0" y="20881"/>
                          <a:pt x="3044" y="18851"/>
                          <a:pt x="8118" y="15299"/>
                        </a:cubicBezTo>
                        <a:cubicBezTo>
                          <a:pt x="13191" y="11748"/>
                          <a:pt x="20295" y="7182"/>
                          <a:pt x="28920" y="3123"/>
                        </a:cubicBezTo>
                        <a:cubicBezTo>
                          <a:pt x="30949" y="2108"/>
                          <a:pt x="33486" y="1093"/>
                          <a:pt x="35516" y="586"/>
                        </a:cubicBezTo>
                        <a:cubicBezTo>
                          <a:pt x="37545" y="78"/>
                          <a:pt x="40082" y="-429"/>
                          <a:pt x="42619" y="586"/>
                        </a:cubicBezTo>
                        <a:cubicBezTo>
                          <a:pt x="43633" y="1093"/>
                          <a:pt x="44648" y="2108"/>
                          <a:pt x="45155" y="3123"/>
                        </a:cubicBezTo>
                        <a:cubicBezTo>
                          <a:pt x="45663" y="4138"/>
                          <a:pt x="45663" y="5152"/>
                          <a:pt x="45663" y="6167"/>
                        </a:cubicBezTo>
                        <a:cubicBezTo>
                          <a:pt x="45663" y="8196"/>
                          <a:pt x="45155" y="9718"/>
                          <a:pt x="44648" y="11241"/>
                        </a:cubicBezTo>
                        <a:cubicBezTo>
                          <a:pt x="43633" y="14285"/>
                          <a:pt x="42111" y="16314"/>
                          <a:pt x="41097" y="17836"/>
                        </a:cubicBezTo>
                        <a:cubicBezTo>
                          <a:pt x="40082" y="19358"/>
                          <a:pt x="39574" y="19866"/>
                          <a:pt x="39574" y="19866"/>
                        </a:cubicBezTo>
                        <a:cubicBezTo>
                          <a:pt x="39067" y="19866"/>
                          <a:pt x="41097" y="16314"/>
                          <a:pt x="43126" y="10733"/>
                        </a:cubicBezTo>
                        <a:cubicBezTo>
                          <a:pt x="43633" y="9211"/>
                          <a:pt x="43633" y="7689"/>
                          <a:pt x="43633" y="6167"/>
                        </a:cubicBezTo>
                        <a:cubicBezTo>
                          <a:pt x="43633" y="4645"/>
                          <a:pt x="43126" y="3123"/>
                          <a:pt x="41604" y="2615"/>
                        </a:cubicBezTo>
                        <a:cubicBezTo>
                          <a:pt x="38560" y="1601"/>
                          <a:pt x="33994" y="3123"/>
                          <a:pt x="29934" y="5152"/>
                        </a:cubicBezTo>
                        <a:cubicBezTo>
                          <a:pt x="21817" y="8704"/>
                          <a:pt x="14206" y="13270"/>
                          <a:pt x="9133" y="16314"/>
                        </a:cubicBezTo>
                        <a:cubicBezTo>
                          <a:pt x="4059" y="19866"/>
                          <a:pt x="507" y="21895"/>
                          <a:pt x="0" y="21388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47" name="Graphic 4">
                    <a:extLst>
                      <a:ext uri="{FF2B5EF4-FFF2-40B4-BE49-F238E27FC236}">
                        <a16:creationId xmlns:a16="http://schemas.microsoft.com/office/drawing/2014/main" id="{5EC9C514-4E2B-416A-8291-6E1808AFFAB9}"/>
                      </a:ext>
                    </a:extLst>
                  </p:cNvPr>
                  <p:cNvGrpSpPr/>
                  <p:nvPr/>
                </p:nvGrpSpPr>
                <p:grpSpPr>
                  <a:xfrm>
                    <a:off x="3655735" y="4049527"/>
                    <a:ext cx="215061" cy="102420"/>
                    <a:chOff x="3655735" y="4049527"/>
                    <a:chExt cx="215061" cy="102420"/>
                  </a:xfrm>
                  <a:solidFill>
                    <a:schemeClr val="accent1"/>
                  </a:solidFill>
                </p:grpSpPr>
                <p:sp>
                  <p:nvSpPr>
                    <p:cNvPr id="49" name="Freeform: Shape 48">
                      <a:extLst>
                        <a:ext uri="{FF2B5EF4-FFF2-40B4-BE49-F238E27FC236}">
                          <a16:creationId xmlns:a16="http://schemas.microsoft.com/office/drawing/2014/main" id="{C50F6CCB-2520-4F47-8001-CA21474979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55735" y="4049527"/>
                      <a:ext cx="127183" cy="102420"/>
                    </a:xfrm>
                    <a:custGeom>
                      <a:avLst/>
                      <a:gdLst>
                        <a:gd name="connsiteX0" fmla="*/ 127183 w 127183"/>
                        <a:gd name="connsiteY0" fmla="*/ 68983 h 102420"/>
                        <a:gd name="connsiteX1" fmla="*/ 127183 w 127183"/>
                        <a:gd name="connsiteY1" fmla="*/ 72027 h 102420"/>
                        <a:gd name="connsiteX2" fmla="*/ 126169 w 127183"/>
                        <a:gd name="connsiteY2" fmla="*/ 80145 h 102420"/>
                        <a:gd name="connsiteX3" fmla="*/ 110440 w 127183"/>
                        <a:gd name="connsiteY3" fmla="*/ 99425 h 102420"/>
                        <a:gd name="connsiteX4" fmla="*/ 82535 w 127183"/>
                        <a:gd name="connsiteY4" fmla="*/ 101454 h 102420"/>
                        <a:gd name="connsiteX5" fmla="*/ 51586 w 127183"/>
                        <a:gd name="connsiteY5" fmla="*/ 94351 h 102420"/>
                        <a:gd name="connsiteX6" fmla="*/ 34843 w 127183"/>
                        <a:gd name="connsiteY6" fmla="*/ 87755 h 102420"/>
                        <a:gd name="connsiteX7" fmla="*/ 22159 w 127183"/>
                        <a:gd name="connsiteY7" fmla="*/ 80652 h 102420"/>
                        <a:gd name="connsiteX8" fmla="*/ 13534 w 127183"/>
                        <a:gd name="connsiteY8" fmla="*/ 72534 h 102420"/>
                        <a:gd name="connsiteX9" fmla="*/ 14549 w 127183"/>
                        <a:gd name="connsiteY9" fmla="*/ 74056 h 102420"/>
                        <a:gd name="connsiteX10" fmla="*/ 2372 w 127183"/>
                        <a:gd name="connsiteY10" fmla="*/ 63402 h 102420"/>
                        <a:gd name="connsiteX11" fmla="*/ 1357 w 127183"/>
                        <a:gd name="connsiteY11" fmla="*/ 63402 h 102420"/>
                        <a:gd name="connsiteX12" fmla="*/ 1864 w 127183"/>
                        <a:gd name="connsiteY12" fmla="*/ 56298 h 102420"/>
                        <a:gd name="connsiteX13" fmla="*/ 6938 w 127183"/>
                        <a:gd name="connsiteY13" fmla="*/ 52240 h 102420"/>
                        <a:gd name="connsiteX14" fmla="*/ 31799 w 127183"/>
                        <a:gd name="connsiteY14" fmla="*/ 46151 h 102420"/>
                        <a:gd name="connsiteX15" fmla="*/ 53615 w 127183"/>
                        <a:gd name="connsiteY15" fmla="*/ 46151 h 102420"/>
                        <a:gd name="connsiteX16" fmla="*/ 77969 w 127183"/>
                        <a:gd name="connsiteY16" fmla="*/ 41585 h 102420"/>
                        <a:gd name="connsiteX17" fmla="*/ 79491 w 127183"/>
                        <a:gd name="connsiteY17" fmla="*/ 25349 h 102420"/>
                        <a:gd name="connsiteX18" fmla="*/ 79999 w 127183"/>
                        <a:gd name="connsiteY18" fmla="*/ 10636 h 102420"/>
                        <a:gd name="connsiteX19" fmla="*/ 88624 w 127183"/>
                        <a:gd name="connsiteY19" fmla="*/ 1503 h 102420"/>
                        <a:gd name="connsiteX20" fmla="*/ 97249 w 127183"/>
                        <a:gd name="connsiteY20" fmla="*/ 2010 h 102420"/>
                        <a:gd name="connsiteX21" fmla="*/ 97249 w 127183"/>
                        <a:gd name="connsiteY21" fmla="*/ 9621 h 102420"/>
                        <a:gd name="connsiteX22" fmla="*/ 98264 w 127183"/>
                        <a:gd name="connsiteY22" fmla="*/ 21798 h 102420"/>
                        <a:gd name="connsiteX23" fmla="*/ 115007 w 127183"/>
                        <a:gd name="connsiteY23" fmla="*/ 43614 h 102420"/>
                        <a:gd name="connsiteX24" fmla="*/ 124647 w 127183"/>
                        <a:gd name="connsiteY24" fmla="*/ 62894 h 102420"/>
                        <a:gd name="connsiteX25" fmla="*/ 125661 w 127183"/>
                        <a:gd name="connsiteY25" fmla="*/ 67461 h 102420"/>
                        <a:gd name="connsiteX26" fmla="*/ 127183 w 127183"/>
                        <a:gd name="connsiteY26" fmla="*/ 68983 h 1024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127183" h="102420">
                          <a:moveTo>
                            <a:pt x="127183" y="68983"/>
                          </a:moveTo>
                          <a:cubicBezTo>
                            <a:pt x="127183" y="69997"/>
                            <a:pt x="127183" y="71012"/>
                            <a:pt x="127183" y="72027"/>
                          </a:cubicBezTo>
                          <a:cubicBezTo>
                            <a:pt x="127183" y="74564"/>
                            <a:pt x="127183" y="77608"/>
                            <a:pt x="126169" y="80145"/>
                          </a:cubicBezTo>
                          <a:cubicBezTo>
                            <a:pt x="124647" y="88770"/>
                            <a:pt x="119066" y="95873"/>
                            <a:pt x="110440" y="99425"/>
                          </a:cubicBezTo>
                          <a:cubicBezTo>
                            <a:pt x="101815" y="102976"/>
                            <a:pt x="91668" y="102976"/>
                            <a:pt x="82535" y="101454"/>
                          </a:cubicBezTo>
                          <a:cubicBezTo>
                            <a:pt x="71881" y="99932"/>
                            <a:pt x="61733" y="97395"/>
                            <a:pt x="51586" y="94351"/>
                          </a:cubicBezTo>
                          <a:cubicBezTo>
                            <a:pt x="46005" y="92321"/>
                            <a:pt x="40424" y="90292"/>
                            <a:pt x="34843" y="87755"/>
                          </a:cubicBezTo>
                          <a:cubicBezTo>
                            <a:pt x="30277" y="85726"/>
                            <a:pt x="26218" y="83696"/>
                            <a:pt x="22159" y="80652"/>
                          </a:cubicBezTo>
                          <a:cubicBezTo>
                            <a:pt x="19115" y="78623"/>
                            <a:pt x="16071" y="75578"/>
                            <a:pt x="13534" y="72534"/>
                          </a:cubicBezTo>
                          <a:lnTo>
                            <a:pt x="14549" y="74056"/>
                          </a:lnTo>
                          <a:cubicBezTo>
                            <a:pt x="9475" y="74564"/>
                            <a:pt x="342" y="68983"/>
                            <a:pt x="2372" y="63402"/>
                          </a:cubicBezTo>
                          <a:lnTo>
                            <a:pt x="1357" y="63402"/>
                          </a:lnTo>
                          <a:cubicBezTo>
                            <a:pt x="-1180" y="61880"/>
                            <a:pt x="342" y="57821"/>
                            <a:pt x="1864" y="56298"/>
                          </a:cubicBezTo>
                          <a:cubicBezTo>
                            <a:pt x="3386" y="54776"/>
                            <a:pt x="4908" y="53254"/>
                            <a:pt x="6938" y="52240"/>
                          </a:cubicBezTo>
                          <a:cubicBezTo>
                            <a:pt x="14549" y="48181"/>
                            <a:pt x="23681" y="47166"/>
                            <a:pt x="31799" y="46151"/>
                          </a:cubicBezTo>
                          <a:cubicBezTo>
                            <a:pt x="38902" y="45644"/>
                            <a:pt x="46513" y="45644"/>
                            <a:pt x="53615" y="46151"/>
                          </a:cubicBezTo>
                          <a:cubicBezTo>
                            <a:pt x="65285" y="47166"/>
                            <a:pt x="73403" y="44122"/>
                            <a:pt x="77969" y="41585"/>
                          </a:cubicBezTo>
                          <a:cubicBezTo>
                            <a:pt x="83550" y="35496"/>
                            <a:pt x="81521" y="32960"/>
                            <a:pt x="79491" y="25349"/>
                          </a:cubicBezTo>
                          <a:cubicBezTo>
                            <a:pt x="78476" y="20275"/>
                            <a:pt x="78476" y="15202"/>
                            <a:pt x="79999" y="10636"/>
                          </a:cubicBezTo>
                          <a:cubicBezTo>
                            <a:pt x="81521" y="6577"/>
                            <a:pt x="84565" y="3532"/>
                            <a:pt x="88624" y="1503"/>
                          </a:cubicBezTo>
                          <a:cubicBezTo>
                            <a:pt x="91161" y="488"/>
                            <a:pt x="95727" y="-1541"/>
                            <a:pt x="97249" y="2010"/>
                          </a:cubicBezTo>
                          <a:cubicBezTo>
                            <a:pt x="98264" y="4547"/>
                            <a:pt x="97249" y="7084"/>
                            <a:pt x="97249" y="9621"/>
                          </a:cubicBezTo>
                          <a:cubicBezTo>
                            <a:pt x="97249" y="13680"/>
                            <a:pt x="97756" y="17739"/>
                            <a:pt x="98264" y="21798"/>
                          </a:cubicBezTo>
                          <a:cubicBezTo>
                            <a:pt x="99786" y="33467"/>
                            <a:pt x="105367" y="37526"/>
                            <a:pt x="115007" y="43614"/>
                          </a:cubicBezTo>
                          <a:cubicBezTo>
                            <a:pt x="122110" y="47673"/>
                            <a:pt x="124647" y="55284"/>
                            <a:pt x="124647" y="62894"/>
                          </a:cubicBezTo>
                          <a:cubicBezTo>
                            <a:pt x="124647" y="64416"/>
                            <a:pt x="125154" y="65938"/>
                            <a:pt x="125661" y="67461"/>
                          </a:cubicBezTo>
                          <a:cubicBezTo>
                            <a:pt x="127183" y="67461"/>
                            <a:pt x="127183" y="67968"/>
                            <a:pt x="127183" y="68983"/>
                          </a:cubicBez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0" name="Freeform: Shape 49">
                      <a:extLst>
                        <a:ext uri="{FF2B5EF4-FFF2-40B4-BE49-F238E27FC236}">
                          <a16:creationId xmlns:a16="http://schemas.microsoft.com/office/drawing/2014/main" id="{BD799271-106E-4488-A0A4-FB28A2819B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17656" y="4093649"/>
                      <a:ext cx="10506" cy="39593"/>
                    </a:xfrm>
                    <a:custGeom>
                      <a:avLst/>
                      <a:gdLst>
                        <a:gd name="connsiteX0" fmla="*/ 1842 w 10506"/>
                        <a:gd name="connsiteY0" fmla="*/ 39574 h 39593"/>
                        <a:gd name="connsiteX1" fmla="*/ 1335 w 10506"/>
                        <a:gd name="connsiteY1" fmla="*/ 18773 h 39593"/>
                        <a:gd name="connsiteX2" fmla="*/ 10467 w 10506"/>
                        <a:gd name="connsiteY2" fmla="*/ 0 h 39593"/>
                        <a:gd name="connsiteX3" fmla="*/ 3872 w 10506"/>
                        <a:gd name="connsiteY3" fmla="*/ 19280 h 39593"/>
                        <a:gd name="connsiteX4" fmla="*/ 1842 w 10506"/>
                        <a:gd name="connsiteY4" fmla="*/ 39574 h 395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506" h="39593">
                          <a:moveTo>
                            <a:pt x="1842" y="39574"/>
                          </a:moveTo>
                          <a:cubicBezTo>
                            <a:pt x="1335" y="40082"/>
                            <a:pt x="-1709" y="30442"/>
                            <a:pt x="1335" y="18773"/>
                          </a:cubicBezTo>
                          <a:cubicBezTo>
                            <a:pt x="4379" y="7610"/>
                            <a:pt x="9960" y="0"/>
                            <a:pt x="10467" y="0"/>
                          </a:cubicBezTo>
                          <a:cubicBezTo>
                            <a:pt x="10975" y="507"/>
                            <a:pt x="6409" y="8625"/>
                            <a:pt x="3872" y="19280"/>
                          </a:cubicBezTo>
                          <a:cubicBezTo>
                            <a:pt x="828" y="29935"/>
                            <a:pt x="2350" y="39574"/>
                            <a:pt x="1842" y="39574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1" name="Freeform: Shape 50">
                      <a:extLst>
                        <a:ext uri="{FF2B5EF4-FFF2-40B4-BE49-F238E27FC236}">
                          <a16:creationId xmlns:a16="http://schemas.microsoft.com/office/drawing/2014/main" id="{4C048BFF-B1F4-416E-8C1C-41B42CB1D8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58614" y="4106333"/>
                      <a:ext cx="63420" cy="8117"/>
                    </a:xfrm>
                    <a:custGeom>
                      <a:avLst/>
                      <a:gdLst>
                        <a:gd name="connsiteX0" fmla="*/ 63421 w 63420"/>
                        <a:gd name="connsiteY0" fmla="*/ 5074 h 8117"/>
                        <a:gd name="connsiteX1" fmla="*/ 60884 w 63420"/>
                        <a:gd name="connsiteY1" fmla="*/ 4566 h 8117"/>
                        <a:gd name="connsiteX2" fmla="*/ 53781 w 63420"/>
                        <a:gd name="connsiteY2" fmla="*/ 4059 h 8117"/>
                        <a:gd name="connsiteX3" fmla="*/ 29935 w 63420"/>
                        <a:gd name="connsiteY3" fmla="*/ 2029 h 8117"/>
                        <a:gd name="connsiteX4" fmla="*/ 23339 w 63420"/>
                        <a:gd name="connsiteY4" fmla="*/ 1522 h 8117"/>
                        <a:gd name="connsiteX5" fmla="*/ 17251 w 63420"/>
                        <a:gd name="connsiteY5" fmla="*/ 1015 h 8117"/>
                        <a:gd name="connsiteX6" fmla="*/ 7103 w 63420"/>
                        <a:gd name="connsiteY6" fmla="*/ 2537 h 8117"/>
                        <a:gd name="connsiteX7" fmla="*/ 1015 w 63420"/>
                        <a:gd name="connsiteY7" fmla="*/ 5581 h 8117"/>
                        <a:gd name="connsiteX8" fmla="*/ 508 w 63420"/>
                        <a:gd name="connsiteY8" fmla="*/ 7610 h 8117"/>
                        <a:gd name="connsiteX9" fmla="*/ 0 w 63420"/>
                        <a:gd name="connsiteY9" fmla="*/ 8118 h 8117"/>
                        <a:gd name="connsiteX10" fmla="*/ 0 w 63420"/>
                        <a:gd name="connsiteY10" fmla="*/ 7610 h 8117"/>
                        <a:gd name="connsiteX11" fmla="*/ 0 w 63420"/>
                        <a:gd name="connsiteY11" fmla="*/ 5581 h 8117"/>
                        <a:gd name="connsiteX12" fmla="*/ 6088 w 63420"/>
                        <a:gd name="connsiteY12" fmla="*/ 2029 h 8117"/>
                        <a:gd name="connsiteX13" fmla="*/ 16743 w 63420"/>
                        <a:gd name="connsiteY13" fmla="*/ 0 h 8117"/>
                        <a:gd name="connsiteX14" fmla="*/ 22831 w 63420"/>
                        <a:gd name="connsiteY14" fmla="*/ 507 h 8117"/>
                        <a:gd name="connsiteX15" fmla="*/ 29427 w 63420"/>
                        <a:gd name="connsiteY15" fmla="*/ 1015 h 8117"/>
                        <a:gd name="connsiteX16" fmla="*/ 63421 w 63420"/>
                        <a:gd name="connsiteY16" fmla="*/ 5074 h 81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3420" h="8117">
                          <a:moveTo>
                            <a:pt x="63421" y="5074"/>
                          </a:moveTo>
                          <a:cubicBezTo>
                            <a:pt x="63421" y="5074"/>
                            <a:pt x="62406" y="5074"/>
                            <a:pt x="60884" y="4566"/>
                          </a:cubicBezTo>
                          <a:cubicBezTo>
                            <a:pt x="59362" y="4566"/>
                            <a:pt x="56825" y="4059"/>
                            <a:pt x="53781" y="4059"/>
                          </a:cubicBezTo>
                          <a:cubicBezTo>
                            <a:pt x="47693" y="3552"/>
                            <a:pt x="39575" y="2537"/>
                            <a:pt x="29935" y="2029"/>
                          </a:cubicBezTo>
                          <a:cubicBezTo>
                            <a:pt x="27398" y="2029"/>
                            <a:pt x="25368" y="1522"/>
                            <a:pt x="23339" y="1522"/>
                          </a:cubicBezTo>
                          <a:cubicBezTo>
                            <a:pt x="21309" y="1522"/>
                            <a:pt x="19280" y="1015"/>
                            <a:pt x="17251" y="1015"/>
                          </a:cubicBezTo>
                          <a:cubicBezTo>
                            <a:pt x="13192" y="1015"/>
                            <a:pt x="9640" y="2029"/>
                            <a:pt x="7103" y="2537"/>
                          </a:cubicBezTo>
                          <a:cubicBezTo>
                            <a:pt x="4059" y="3552"/>
                            <a:pt x="2030" y="4566"/>
                            <a:pt x="1015" y="5581"/>
                          </a:cubicBezTo>
                          <a:cubicBezTo>
                            <a:pt x="508" y="6088"/>
                            <a:pt x="508" y="7103"/>
                            <a:pt x="508" y="7610"/>
                          </a:cubicBezTo>
                          <a:cubicBezTo>
                            <a:pt x="508" y="8118"/>
                            <a:pt x="508" y="8118"/>
                            <a:pt x="0" y="8118"/>
                          </a:cubicBezTo>
                          <a:cubicBezTo>
                            <a:pt x="0" y="8118"/>
                            <a:pt x="0" y="8118"/>
                            <a:pt x="0" y="7610"/>
                          </a:cubicBezTo>
                          <a:cubicBezTo>
                            <a:pt x="0" y="7103"/>
                            <a:pt x="0" y="6596"/>
                            <a:pt x="0" y="5581"/>
                          </a:cubicBezTo>
                          <a:cubicBezTo>
                            <a:pt x="1015" y="4059"/>
                            <a:pt x="3552" y="3044"/>
                            <a:pt x="6088" y="2029"/>
                          </a:cubicBezTo>
                          <a:cubicBezTo>
                            <a:pt x="9133" y="1015"/>
                            <a:pt x="12684" y="0"/>
                            <a:pt x="16743" y="0"/>
                          </a:cubicBezTo>
                          <a:cubicBezTo>
                            <a:pt x="18773" y="0"/>
                            <a:pt x="20802" y="507"/>
                            <a:pt x="22831" y="507"/>
                          </a:cubicBezTo>
                          <a:cubicBezTo>
                            <a:pt x="24861" y="507"/>
                            <a:pt x="27398" y="1015"/>
                            <a:pt x="29427" y="1015"/>
                          </a:cubicBezTo>
                          <a:cubicBezTo>
                            <a:pt x="48200" y="2537"/>
                            <a:pt x="63421" y="4059"/>
                            <a:pt x="63421" y="5074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2" name="Freeform: Shape 51">
                      <a:extLst>
                        <a:ext uri="{FF2B5EF4-FFF2-40B4-BE49-F238E27FC236}">
                          <a16:creationId xmlns:a16="http://schemas.microsoft.com/office/drawing/2014/main" id="{B8B9153D-1B1A-458F-A993-3C8DD2CB65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80889" y="4106333"/>
                      <a:ext cx="2536" cy="4058"/>
                    </a:xfrm>
                    <a:custGeom>
                      <a:avLst/>
                      <a:gdLst>
                        <a:gd name="connsiteX0" fmla="*/ 2537 w 2536"/>
                        <a:gd name="connsiteY0" fmla="*/ 507 h 4058"/>
                        <a:gd name="connsiteX1" fmla="*/ 1015 w 2536"/>
                        <a:gd name="connsiteY1" fmla="*/ 4059 h 4058"/>
                        <a:gd name="connsiteX2" fmla="*/ 0 w 2536"/>
                        <a:gd name="connsiteY2" fmla="*/ 0 h 4058"/>
                        <a:gd name="connsiteX3" fmla="*/ 2537 w 2536"/>
                        <a:gd name="connsiteY3" fmla="*/ 507 h 40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536" h="4058">
                          <a:moveTo>
                            <a:pt x="2537" y="507"/>
                          </a:moveTo>
                          <a:cubicBezTo>
                            <a:pt x="2537" y="507"/>
                            <a:pt x="2029" y="2029"/>
                            <a:pt x="1015" y="4059"/>
                          </a:cubicBezTo>
                          <a:cubicBezTo>
                            <a:pt x="507" y="2537"/>
                            <a:pt x="507" y="1522"/>
                            <a:pt x="0" y="0"/>
                          </a:cubicBezTo>
                          <a:lnTo>
                            <a:pt x="2537" y="507"/>
                          </a:ln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" name="Freeform: Shape 52">
                      <a:extLst>
                        <a:ext uri="{FF2B5EF4-FFF2-40B4-BE49-F238E27FC236}">
                          <a16:creationId xmlns:a16="http://schemas.microsoft.com/office/drawing/2014/main" id="{4AF13D3F-655B-4DA5-B34D-4902FC3028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71249" y="4079443"/>
                      <a:ext cx="99547" cy="70041"/>
                    </a:xfrm>
                    <a:custGeom>
                      <a:avLst/>
                      <a:gdLst>
                        <a:gd name="connsiteX0" fmla="*/ 0 w 99547"/>
                        <a:gd name="connsiteY0" fmla="*/ 66972 h 70041"/>
                        <a:gd name="connsiteX1" fmla="*/ 5074 w 99547"/>
                        <a:gd name="connsiteY1" fmla="*/ 16236 h 70041"/>
                        <a:gd name="connsiteX2" fmla="*/ 86252 w 99547"/>
                        <a:gd name="connsiteY2" fmla="*/ 0 h 70041"/>
                        <a:gd name="connsiteX3" fmla="*/ 97922 w 99547"/>
                        <a:gd name="connsiteY3" fmla="*/ 67987 h 70041"/>
                        <a:gd name="connsiteX4" fmla="*/ 0 w 99547"/>
                        <a:gd name="connsiteY4" fmla="*/ 66972 h 700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547" h="70041">
                          <a:moveTo>
                            <a:pt x="0" y="66972"/>
                          </a:moveTo>
                          <a:cubicBezTo>
                            <a:pt x="0" y="66972"/>
                            <a:pt x="10147" y="30949"/>
                            <a:pt x="5074" y="16236"/>
                          </a:cubicBezTo>
                          <a:cubicBezTo>
                            <a:pt x="32472" y="17250"/>
                            <a:pt x="64943" y="8625"/>
                            <a:pt x="86252" y="0"/>
                          </a:cubicBezTo>
                          <a:cubicBezTo>
                            <a:pt x="95385" y="23846"/>
                            <a:pt x="102995" y="42619"/>
                            <a:pt x="97922" y="67987"/>
                          </a:cubicBezTo>
                          <a:cubicBezTo>
                            <a:pt x="75598" y="71538"/>
                            <a:pt x="35008" y="70016"/>
                            <a:pt x="0" y="66972"/>
                          </a:cubicBez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9D24861D-97C9-4854-9BED-587611E37603}"/>
                      </a:ext>
                    </a:extLst>
                  </p:cNvPr>
                  <p:cNvSpPr/>
                  <p:nvPr/>
                </p:nvSpPr>
                <p:spPr>
                  <a:xfrm>
                    <a:off x="3665717" y="4106784"/>
                    <a:ext cx="45662" cy="20858"/>
                  </a:xfrm>
                  <a:custGeom>
                    <a:avLst/>
                    <a:gdLst>
                      <a:gd name="connsiteX0" fmla="*/ 45663 w 45662"/>
                      <a:gd name="connsiteY0" fmla="*/ 19844 h 20858"/>
                      <a:gd name="connsiteX1" fmla="*/ 36530 w 45662"/>
                      <a:gd name="connsiteY1" fmla="*/ 15277 h 20858"/>
                      <a:gd name="connsiteX2" fmla="*/ 15221 w 45662"/>
                      <a:gd name="connsiteY2" fmla="*/ 4115 h 20858"/>
                      <a:gd name="connsiteX3" fmla="*/ 8625 w 45662"/>
                      <a:gd name="connsiteY3" fmla="*/ 2086 h 20858"/>
                      <a:gd name="connsiteX4" fmla="*/ 3552 w 45662"/>
                      <a:gd name="connsiteY4" fmla="*/ 2593 h 20858"/>
                      <a:gd name="connsiteX5" fmla="*/ 2537 w 45662"/>
                      <a:gd name="connsiteY5" fmla="*/ 7159 h 20858"/>
                      <a:gd name="connsiteX6" fmla="*/ 3552 w 45662"/>
                      <a:gd name="connsiteY6" fmla="*/ 11726 h 20858"/>
                      <a:gd name="connsiteX7" fmla="*/ 5074 w 45662"/>
                      <a:gd name="connsiteY7" fmla="*/ 15785 h 20858"/>
                      <a:gd name="connsiteX8" fmla="*/ 6596 w 45662"/>
                      <a:gd name="connsiteY8" fmla="*/ 18322 h 20858"/>
                      <a:gd name="connsiteX9" fmla="*/ 8118 w 45662"/>
                      <a:gd name="connsiteY9" fmla="*/ 20858 h 20858"/>
                      <a:gd name="connsiteX10" fmla="*/ 6088 w 45662"/>
                      <a:gd name="connsiteY10" fmla="*/ 19336 h 20858"/>
                      <a:gd name="connsiteX11" fmla="*/ 3552 w 45662"/>
                      <a:gd name="connsiteY11" fmla="*/ 16799 h 20858"/>
                      <a:gd name="connsiteX12" fmla="*/ 1522 w 45662"/>
                      <a:gd name="connsiteY12" fmla="*/ 13248 h 20858"/>
                      <a:gd name="connsiteX13" fmla="*/ 0 w 45662"/>
                      <a:gd name="connsiteY13" fmla="*/ 8174 h 20858"/>
                      <a:gd name="connsiteX14" fmla="*/ 0 w 45662"/>
                      <a:gd name="connsiteY14" fmla="*/ 5130 h 20858"/>
                      <a:gd name="connsiteX15" fmla="*/ 1522 w 45662"/>
                      <a:gd name="connsiteY15" fmla="*/ 1578 h 20858"/>
                      <a:gd name="connsiteX16" fmla="*/ 8625 w 45662"/>
                      <a:gd name="connsiteY16" fmla="*/ 56 h 20858"/>
                      <a:gd name="connsiteX17" fmla="*/ 15728 w 45662"/>
                      <a:gd name="connsiteY17" fmla="*/ 2086 h 20858"/>
                      <a:gd name="connsiteX18" fmla="*/ 37038 w 45662"/>
                      <a:gd name="connsiteY18" fmla="*/ 14263 h 20858"/>
                      <a:gd name="connsiteX19" fmla="*/ 45663 w 45662"/>
                      <a:gd name="connsiteY19" fmla="*/ 19844 h 20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45662" h="20858">
                        <a:moveTo>
                          <a:pt x="45663" y="19844"/>
                        </a:moveTo>
                        <a:cubicBezTo>
                          <a:pt x="45663" y="20351"/>
                          <a:pt x="42111" y="18322"/>
                          <a:pt x="36530" y="15277"/>
                        </a:cubicBezTo>
                        <a:cubicBezTo>
                          <a:pt x="30949" y="12233"/>
                          <a:pt x="23846" y="7667"/>
                          <a:pt x="15221" y="4115"/>
                        </a:cubicBezTo>
                        <a:cubicBezTo>
                          <a:pt x="13191" y="3101"/>
                          <a:pt x="11162" y="2593"/>
                          <a:pt x="8625" y="2086"/>
                        </a:cubicBezTo>
                        <a:cubicBezTo>
                          <a:pt x="6596" y="1578"/>
                          <a:pt x="4566" y="1578"/>
                          <a:pt x="3552" y="2593"/>
                        </a:cubicBezTo>
                        <a:cubicBezTo>
                          <a:pt x="2537" y="3608"/>
                          <a:pt x="2537" y="5637"/>
                          <a:pt x="2537" y="7159"/>
                        </a:cubicBezTo>
                        <a:cubicBezTo>
                          <a:pt x="2537" y="8682"/>
                          <a:pt x="3044" y="10204"/>
                          <a:pt x="3552" y="11726"/>
                        </a:cubicBezTo>
                        <a:cubicBezTo>
                          <a:pt x="4059" y="13248"/>
                          <a:pt x="4566" y="14770"/>
                          <a:pt x="5074" y="15785"/>
                        </a:cubicBezTo>
                        <a:cubicBezTo>
                          <a:pt x="5581" y="16799"/>
                          <a:pt x="6088" y="17307"/>
                          <a:pt x="6596" y="18322"/>
                        </a:cubicBezTo>
                        <a:cubicBezTo>
                          <a:pt x="8118" y="19844"/>
                          <a:pt x="8118" y="20858"/>
                          <a:pt x="8118" y="20858"/>
                        </a:cubicBezTo>
                        <a:cubicBezTo>
                          <a:pt x="8118" y="20858"/>
                          <a:pt x="7610" y="19844"/>
                          <a:pt x="6088" y="19336"/>
                        </a:cubicBezTo>
                        <a:cubicBezTo>
                          <a:pt x="5581" y="18829"/>
                          <a:pt x="4566" y="18322"/>
                          <a:pt x="3552" y="16799"/>
                        </a:cubicBezTo>
                        <a:cubicBezTo>
                          <a:pt x="3044" y="15785"/>
                          <a:pt x="2030" y="14263"/>
                          <a:pt x="1522" y="13248"/>
                        </a:cubicBezTo>
                        <a:cubicBezTo>
                          <a:pt x="1015" y="11726"/>
                          <a:pt x="0" y="10204"/>
                          <a:pt x="0" y="8174"/>
                        </a:cubicBezTo>
                        <a:cubicBezTo>
                          <a:pt x="0" y="7159"/>
                          <a:pt x="0" y="6145"/>
                          <a:pt x="0" y="5130"/>
                        </a:cubicBezTo>
                        <a:cubicBezTo>
                          <a:pt x="0" y="4115"/>
                          <a:pt x="507" y="2593"/>
                          <a:pt x="1522" y="1578"/>
                        </a:cubicBezTo>
                        <a:cubicBezTo>
                          <a:pt x="3552" y="-451"/>
                          <a:pt x="6596" y="56"/>
                          <a:pt x="8625" y="56"/>
                        </a:cubicBezTo>
                        <a:cubicBezTo>
                          <a:pt x="11162" y="564"/>
                          <a:pt x="13191" y="1578"/>
                          <a:pt x="15728" y="2086"/>
                        </a:cubicBezTo>
                        <a:cubicBezTo>
                          <a:pt x="24861" y="6145"/>
                          <a:pt x="31964" y="10711"/>
                          <a:pt x="37038" y="14263"/>
                        </a:cubicBezTo>
                        <a:cubicBezTo>
                          <a:pt x="42619" y="17307"/>
                          <a:pt x="45663" y="19844"/>
                          <a:pt x="45663" y="19844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C3CC9EF7-FE91-40F2-A578-76D643DB6734}"/>
                    </a:ext>
                  </a:extLst>
                </p:cNvPr>
                <p:cNvSpPr/>
                <p:nvPr/>
              </p:nvSpPr>
              <p:spPr>
                <a:xfrm>
                  <a:off x="4281660" y="4102274"/>
                  <a:ext cx="2536" cy="4058"/>
                </a:xfrm>
                <a:custGeom>
                  <a:avLst/>
                  <a:gdLst>
                    <a:gd name="connsiteX0" fmla="*/ 0 w 2536"/>
                    <a:gd name="connsiteY0" fmla="*/ 507 h 4058"/>
                    <a:gd name="connsiteX1" fmla="*/ 1522 w 2536"/>
                    <a:gd name="connsiteY1" fmla="*/ 4059 h 4058"/>
                    <a:gd name="connsiteX2" fmla="*/ 2537 w 2536"/>
                    <a:gd name="connsiteY2" fmla="*/ 0 h 4058"/>
                    <a:gd name="connsiteX3" fmla="*/ 0 w 2536"/>
                    <a:gd name="connsiteY3" fmla="*/ 507 h 4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6" h="4058">
                      <a:moveTo>
                        <a:pt x="0" y="507"/>
                      </a:moveTo>
                      <a:cubicBezTo>
                        <a:pt x="0" y="507"/>
                        <a:pt x="507" y="2029"/>
                        <a:pt x="1522" y="4059"/>
                      </a:cubicBezTo>
                      <a:cubicBezTo>
                        <a:pt x="2029" y="2537"/>
                        <a:pt x="2029" y="1015"/>
                        <a:pt x="2537" y="0"/>
                      </a:cubicBezTo>
                      <a:lnTo>
                        <a:pt x="0" y="507"/>
                      </a:lnTo>
                      <a:close/>
                    </a:path>
                  </a:pathLst>
                </a:custGeom>
                <a:solidFill>
                  <a:srgbClr val="EDB88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42" name="Graphic 4">
                  <a:extLst>
                    <a:ext uri="{FF2B5EF4-FFF2-40B4-BE49-F238E27FC236}">
                      <a16:creationId xmlns:a16="http://schemas.microsoft.com/office/drawing/2014/main" id="{139B8DCD-1BEC-46BD-9454-09C75D11E4BB}"/>
                    </a:ext>
                  </a:extLst>
                </p:cNvPr>
                <p:cNvGrpSpPr/>
                <p:nvPr/>
              </p:nvGrpSpPr>
              <p:grpSpPr>
                <a:xfrm>
                  <a:off x="3775816" y="4042405"/>
                  <a:ext cx="527191" cy="184806"/>
                  <a:chOff x="3775816" y="4042405"/>
                  <a:chExt cx="527191" cy="184806"/>
                </a:xfrm>
                <a:solidFill>
                  <a:srgbClr val="002035"/>
                </a:solidFill>
              </p:grpSpPr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C7998462-6728-4D37-8E71-4A073C2B6B80}"/>
                      </a:ext>
                    </a:extLst>
                  </p:cNvPr>
                  <p:cNvSpPr/>
                  <p:nvPr/>
                </p:nvSpPr>
                <p:spPr>
                  <a:xfrm>
                    <a:off x="3775816" y="4049508"/>
                    <a:ext cx="178926" cy="177703"/>
                  </a:xfrm>
                  <a:custGeom>
                    <a:avLst/>
                    <a:gdLst>
                      <a:gd name="connsiteX0" fmla="*/ 156776 w 178926"/>
                      <a:gd name="connsiteY0" fmla="*/ 0 h 177703"/>
                      <a:gd name="connsiteX1" fmla="*/ 0 w 178926"/>
                      <a:gd name="connsiteY1" fmla="*/ 46170 h 177703"/>
                      <a:gd name="connsiteX2" fmla="*/ 8625 w 178926"/>
                      <a:gd name="connsiteY2" fmla="*/ 177071 h 177703"/>
                      <a:gd name="connsiteX3" fmla="*/ 173519 w 178926"/>
                      <a:gd name="connsiteY3" fmla="*/ 115172 h 177703"/>
                      <a:gd name="connsiteX4" fmla="*/ 156776 w 178926"/>
                      <a:gd name="connsiteY4" fmla="*/ 0 h 177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926" h="177703">
                        <a:moveTo>
                          <a:pt x="156776" y="0"/>
                        </a:moveTo>
                        <a:cubicBezTo>
                          <a:pt x="112635" y="21817"/>
                          <a:pt x="63421" y="37545"/>
                          <a:pt x="0" y="46170"/>
                        </a:cubicBezTo>
                        <a:cubicBezTo>
                          <a:pt x="32471" y="100966"/>
                          <a:pt x="8625" y="177071"/>
                          <a:pt x="8625" y="177071"/>
                        </a:cubicBezTo>
                        <a:cubicBezTo>
                          <a:pt x="72046" y="182144"/>
                          <a:pt x="155254" y="156269"/>
                          <a:pt x="173519" y="115172"/>
                        </a:cubicBezTo>
                        <a:cubicBezTo>
                          <a:pt x="182652" y="106547"/>
                          <a:pt x="182144" y="6088"/>
                          <a:pt x="156776" y="0"/>
                        </a:cubicBezTo>
                        <a:close/>
                      </a:path>
                    </a:pathLst>
                  </a:custGeom>
                  <a:solidFill>
                    <a:srgbClr val="002035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4207EA30-E969-40FC-ABDF-DCD0B2D837BD}"/>
                      </a:ext>
                    </a:extLst>
                  </p:cNvPr>
                  <p:cNvSpPr/>
                  <p:nvPr/>
                </p:nvSpPr>
                <p:spPr>
                  <a:xfrm>
                    <a:off x="4114606" y="4042405"/>
                    <a:ext cx="188401" cy="170212"/>
                  </a:xfrm>
                  <a:custGeom>
                    <a:avLst/>
                    <a:gdLst>
                      <a:gd name="connsiteX0" fmla="*/ 16873 w 188401"/>
                      <a:gd name="connsiteY0" fmla="*/ 0 h 170212"/>
                      <a:gd name="connsiteX1" fmla="*/ 175678 w 188401"/>
                      <a:gd name="connsiteY1" fmla="*/ 47185 h 170212"/>
                      <a:gd name="connsiteX2" fmla="*/ 179230 w 188401"/>
                      <a:gd name="connsiteY2" fmla="*/ 169968 h 170212"/>
                      <a:gd name="connsiteX3" fmla="*/ 8247 w 188401"/>
                      <a:gd name="connsiteY3" fmla="*/ 116694 h 170212"/>
                      <a:gd name="connsiteX4" fmla="*/ 16873 w 188401"/>
                      <a:gd name="connsiteY4" fmla="*/ 0 h 170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401" h="170212">
                        <a:moveTo>
                          <a:pt x="16873" y="0"/>
                        </a:moveTo>
                        <a:cubicBezTo>
                          <a:pt x="55433" y="25876"/>
                          <a:pt x="124434" y="37038"/>
                          <a:pt x="175678" y="47185"/>
                        </a:cubicBezTo>
                        <a:cubicBezTo>
                          <a:pt x="202061" y="87774"/>
                          <a:pt x="179230" y="169968"/>
                          <a:pt x="179230" y="169968"/>
                        </a:cubicBezTo>
                        <a:cubicBezTo>
                          <a:pt x="46300" y="174534"/>
                          <a:pt x="8247" y="113650"/>
                          <a:pt x="8247" y="116694"/>
                        </a:cubicBezTo>
                        <a:cubicBezTo>
                          <a:pt x="-378" y="108069"/>
                          <a:pt x="-7988" y="6596"/>
                          <a:pt x="16873" y="0"/>
                        </a:cubicBezTo>
                        <a:close/>
                      </a:path>
                    </a:pathLst>
                  </a:custGeom>
                  <a:solidFill>
                    <a:srgbClr val="002035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48DA342-8868-4794-BAA0-FD97256B8E66}"/>
                  </a:ext>
                </a:extLst>
              </p:cNvPr>
              <p:cNvSpPr/>
              <p:nvPr/>
            </p:nvSpPr>
            <p:spPr>
              <a:xfrm>
                <a:off x="4091864" y="3744057"/>
                <a:ext cx="75526" cy="113158"/>
              </a:xfrm>
              <a:custGeom>
                <a:avLst/>
                <a:gdLst>
                  <a:gd name="connsiteX0" fmla="*/ 67520 w 75526"/>
                  <a:gd name="connsiteY0" fmla="*/ 10164 h 113158"/>
                  <a:gd name="connsiteX1" fmla="*/ 40123 w 75526"/>
                  <a:gd name="connsiteY1" fmla="*/ 113159 h 113158"/>
                  <a:gd name="connsiteX2" fmla="*/ 41 w 75526"/>
                  <a:gd name="connsiteY2" fmla="*/ 71555 h 113158"/>
                  <a:gd name="connsiteX3" fmla="*/ 18813 w 75526"/>
                  <a:gd name="connsiteY3" fmla="*/ 8641 h 113158"/>
                  <a:gd name="connsiteX4" fmla="*/ 67520 w 75526"/>
                  <a:gd name="connsiteY4" fmla="*/ 10164 h 113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526" h="113158">
                    <a:moveTo>
                      <a:pt x="67520" y="10164"/>
                    </a:moveTo>
                    <a:cubicBezTo>
                      <a:pt x="67520" y="10164"/>
                      <a:pt x="97962" y="77136"/>
                      <a:pt x="40123" y="113159"/>
                    </a:cubicBezTo>
                    <a:cubicBezTo>
                      <a:pt x="40123" y="113159"/>
                      <a:pt x="-1481" y="76629"/>
                      <a:pt x="41" y="71555"/>
                    </a:cubicBezTo>
                    <a:cubicBezTo>
                      <a:pt x="1563" y="65974"/>
                      <a:pt x="15769" y="16759"/>
                      <a:pt x="18813" y="8641"/>
                    </a:cubicBezTo>
                    <a:cubicBezTo>
                      <a:pt x="26931" y="-11653"/>
                      <a:pt x="67520" y="10164"/>
                      <a:pt x="67520" y="10164"/>
                    </a:cubicBezTo>
                    <a:close/>
                  </a:path>
                </a:pathLst>
              </a:custGeom>
              <a:solidFill>
                <a:srgbClr val="141414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FB7764C9-04CD-4B71-A6CD-1E2455F554E0}"/>
                  </a:ext>
                </a:extLst>
              </p:cNvPr>
              <p:cNvSpPr/>
              <p:nvPr/>
            </p:nvSpPr>
            <p:spPr>
              <a:xfrm>
                <a:off x="4043705" y="3976447"/>
                <a:ext cx="56829" cy="16235"/>
              </a:xfrm>
              <a:custGeom>
                <a:avLst/>
                <a:gdLst>
                  <a:gd name="connsiteX0" fmla="*/ 0 w 56829"/>
                  <a:gd name="connsiteY0" fmla="*/ 16236 h 16235"/>
                  <a:gd name="connsiteX1" fmla="*/ 56317 w 56829"/>
                  <a:gd name="connsiteY1" fmla="*/ 0 h 16235"/>
                  <a:gd name="connsiteX2" fmla="*/ 56825 w 56829"/>
                  <a:gd name="connsiteY2" fmla="*/ 4566 h 16235"/>
                  <a:gd name="connsiteX3" fmla="*/ 0 w 56829"/>
                  <a:gd name="connsiteY3" fmla="*/ 16236 h 16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829" h="16235">
                    <a:moveTo>
                      <a:pt x="0" y="16236"/>
                    </a:moveTo>
                    <a:cubicBezTo>
                      <a:pt x="0" y="16236"/>
                      <a:pt x="47185" y="6088"/>
                      <a:pt x="56317" y="0"/>
                    </a:cubicBezTo>
                    <a:lnTo>
                      <a:pt x="56825" y="4566"/>
                    </a:lnTo>
                    <a:cubicBezTo>
                      <a:pt x="57332" y="4566"/>
                      <a:pt x="16743" y="16236"/>
                      <a:pt x="0" y="16236"/>
                    </a:cubicBezTo>
                    <a:close/>
                  </a:path>
                </a:pathLst>
              </a:custGeom>
              <a:solidFill>
                <a:srgbClr val="AAAAAA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9" name="Graphic 4">
                <a:extLst>
                  <a:ext uri="{FF2B5EF4-FFF2-40B4-BE49-F238E27FC236}">
                    <a16:creationId xmlns:a16="http://schemas.microsoft.com/office/drawing/2014/main" id="{52A3F842-3852-421F-9480-C02CDA7F1E93}"/>
                  </a:ext>
                </a:extLst>
              </p:cNvPr>
              <p:cNvGrpSpPr/>
              <p:nvPr/>
            </p:nvGrpSpPr>
            <p:grpSpPr>
              <a:xfrm>
                <a:off x="3793968" y="3664689"/>
                <a:ext cx="376565" cy="385918"/>
                <a:chOff x="3793968" y="3664689"/>
                <a:chExt cx="376565" cy="385918"/>
              </a:xfrm>
              <a:solidFill>
                <a:schemeClr val="accent1"/>
              </a:solidFill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20D14B77-D4B7-41B0-A65F-7017C09094FE}"/>
                    </a:ext>
                  </a:extLst>
                </p:cNvPr>
                <p:cNvSpPr/>
                <p:nvPr/>
              </p:nvSpPr>
              <p:spPr>
                <a:xfrm>
                  <a:off x="3855229" y="3728329"/>
                  <a:ext cx="315303" cy="322277"/>
                </a:xfrm>
                <a:custGeom>
                  <a:avLst/>
                  <a:gdLst>
                    <a:gd name="connsiteX0" fmla="*/ 311258 w 315303"/>
                    <a:gd name="connsiteY0" fmla="*/ 187741 h 322277"/>
                    <a:gd name="connsiteX1" fmla="*/ 232616 w 315303"/>
                    <a:gd name="connsiteY1" fmla="*/ 313568 h 322277"/>
                    <a:gd name="connsiteX2" fmla="*/ 62649 w 315303"/>
                    <a:gd name="connsiteY2" fmla="*/ 272979 h 322277"/>
                    <a:gd name="connsiteX3" fmla="*/ 31699 w 315303"/>
                    <a:gd name="connsiteY3" fmla="*/ 248118 h 322277"/>
                    <a:gd name="connsiteX4" fmla="*/ 6331 w 315303"/>
                    <a:gd name="connsiteY4" fmla="*/ 101997 h 322277"/>
                    <a:gd name="connsiteX5" fmla="*/ 185431 w 315303"/>
                    <a:gd name="connsiteY5" fmla="*/ 2553 h 322277"/>
                    <a:gd name="connsiteX6" fmla="*/ 219932 w 315303"/>
                    <a:gd name="connsiteY6" fmla="*/ 12700 h 322277"/>
                    <a:gd name="connsiteX7" fmla="*/ 281323 w 315303"/>
                    <a:gd name="connsiteY7" fmla="*/ 56841 h 322277"/>
                    <a:gd name="connsiteX8" fmla="*/ 293500 w 315303"/>
                    <a:gd name="connsiteY8" fmla="*/ 99460 h 322277"/>
                    <a:gd name="connsiteX9" fmla="*/ 305170 w 315303"/>
                    <a:gd name="connsiteY9" fmla="*/ 174042 h 322277"/>
                    <a:gd name="connsiteX10" fmla="*/ 311258 w 315303"/>
                    <a:gd name="connsiteY10" fmla="*/ 187741 h 322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15303" h="322277">
                      <a:moveTo>
                        <a:pt x="311258" y="187741"/>
                      </a:moveTo>
                      <a:cubicBezTo>
                        <a:pt x="326986" y="221227"/>
                        <a:pt x="296037" y="289722"/>
                        <a:pt x="232616" y="313568"/>
                      </a:cubicBezTo>
                      <a:cubicBezTo>
                        <a:pt x="132665" y="340458"/>
                        <a:pt x="68230" y="298854"/>
                        <a:pt x="62649" y="272979"/>
                      </a:cubicBezTo>
                      <a:cubicBezTo>
                        <a:pt x="51994" y="263846"/>
                        <a:pt x="39310" y="260295"/>
                        <a:pt x="31699" y="248118"/>
                      </a:cubicBezTo>
                      <a:cubicBezTo>
                        <a:pt x="4809" y="206007"/>
                        <a:pt x="-8890" y="150704"/>
                        <a:pt x="6331" y="101997"/>
                      </a:cubicBezTo>
                      <a:cubicBezTo>
                        <a:pt x="29162" y="31473"/>
                        <a:pt x="114400" y="-11146"/>
                        <a:pt x="185431" y="2553"/>
                      </a:cubicBezTo>
                      <a:cubicBezTo>
                        <a:pt x="197101" y="4582"/>
                        <a:pt x="208770" y="8641"/>
                        <a:pt x="219932" y="12700"/>
                      </a:cubicBezTo>
                      <a:cubicBezTo>
                        <a:pt x="245808" y="22847"/>
                        <a:pt x="267117" y="31473"/>
                        <a:pt x="281323" y="56841"/>
                      </a:cubicBezTo>
                      <a:cubicBezTo>
                        <a:pt x="288427" y="69525"/>
                        <a:pt x="292485" y="85253"/>
                        <a:pt x="293500" y="99460"/>
                      </a:cubicBezTo>
                      <a:cubicBezTo>
                        <a:pt x="295022" y="123813"/>
                        <a:pt x="291471" y="152733"/>
                        <a:pt x="305170" y="174042"/>
                      </a:cubicBezTo>
                      <a:cubicBezTo>
                        <a:pt x="307706" y="179116"/>
                        <a:pt x="309736" y="183175"/>
                        <a:pt x="311258" y="187741"/>
                      </a:cubicBezTo>
                      <a:close/>
                    </a:path>
                  </a:pathLst>
                </a:custGeom>
                <a:solidFill>
                  <a:srgbClr val="EDB88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23537CA3-B0BB-467F-A438-21D21E872A7D}"/>
                    </a:ext>
                  </a:extLst>
                </p:cNvPr>
                <p:cNvSpPr/>
                <p:nvPr/>
              </p:nvSpPr>
              <p:spPr>
                <a:xfrm>
                  <a:off x="3793968" y="3664689"/>
                  <a:ext cx="355828" cy="318354"/>
                </a:xfrm>
                <a:custGeom>
                  <a:avLst/>
                  <a:gdLst>
                    <a:gd name="connsiteX0" fmla="*/ 102094 w 355828"/>
                    <a:gd name="connsiteY0" fmla="*/ 318354 h 318354"/>
                    <a:gd name="connsiteX1" fmla="*/ 93469 w 355828"/>
                    <a:gd name="connsiteY1" fmla="*/ 171218 h 318354"/>
                    <a:gd name="connsiteX2" fmla="*/ 93976 w 355828"/>
                    <a:gd name="connsiteY2" fmla="*/ 171725 h 318354"/>
                    <a:gd name="connsiteX3" fmla="*/ 333960 w 355828"/>
                    <a:gd name="connsiteY3" fmla="*/ 106275 h 318354"/>
                    <a:gd name="connsiteX4" fmla="*/ 355777 w 355828"/>
                    <a:gd name="connsiteY4" fmla="*/ 66193 h 318354"/>
                    <a:gd name="connsiteX5" fmla="*/ 312651 w 355828"/>
                    <a:gd name="connsiteY5" fmla="*/ 18501 h 318354"/>
                    <a:gd name="connsiteX6" fmla="*/ 226906 w 355828"/>
                    <a:gd name="connsiteY6" fmla="*/ 236 h 318354"/>
                    <a:gd name="connsiteX7" fmla="*/ 36644 w 355828"/>
                    <a:gd name="connsiteY7" fmla="*/ 82429 h 318354"/>
                    <a:gd name="connsiteX8" fmla="*/ 113 w 355828"/>
                    <a:gd name="connsiteY8" fmla="*/ 174770 h 318354"/>
                    <a:gd name="connsiteX9" fmla="*/ 88902 w 355828"/>
                    <a:gd name="connsiteY9" fmla="*/ 305670 h 318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55828" h="318354">
                      <a:moveTo>
                        <a:pt x="102094" y="318354"/>
                      </a:moveTo>
                      <a:cubicBezTo>
                        <a:pt x="75203" y="243264"/>
                        <a:pt x="127969" y="223477"/>
                        <a:pt x="93469" y="171218"/>
                      </a:cubicBezTo>
                      <a:lnTo>
                        <a:pt x="93976" y="171725"/>
                      </a:lnTo>
                      <a:cubicBezTo>
                        <a:pt x="90424" y="168174"/>
                        <a:pt x="170588" y="101202"/>
                        <a:pt x="333960" y="106275"/>
                      </a:cubicBezTo>
                      <a:cubicBezTo>
                        <a:pt x="342585" y="100187"/>
                        <a:pt x="356791" y="75833"/>
                        <a:pt x="355777" y="66193"/>
                      </a:cubicBezTo>
                      <a:cubicBezTo>
                        <a:pt x="352732" y="42854"/>
                        <a:pt x="332945" y="27633"/>
                        <a:pt x="312651" y="18501"/>
                      </a:cubicBezTo>
                      <a:cubicBezTo>
                        <a:pt x="286268" y="5817"/>
                        <a:pt x="256333" y="1251"/>
                        <a:pt x="226906" y="236"/>
                      </a:cubicBezTo>
                      <a:cubicBezTo>
                        <a:pt x="155874" y="-2808"/>
                        <a:pt x="79770" y="23575"/>
                        <a:pt x="36644" y="82429"/>
                      </a:cubicBezTo>
                      <a:cubicBezTo>
                        <a:pt x="17364" y="108812"/>
                        <a:pt x="-902" y="141283"/>
                        <a:pt x="113" y="174770"/>
                      </a:cubicBezTo>
                      <a:cubicBezTo>
                        <a:pt x="-3439" y="243264"/>
                        <a:pt x="77740" y="292986"/>
                        <a:pt x="88902" y="305670"/>
                      </a:cubicBezTo>
                    </a:path>
                  </a:pathLst>
                </a:custGeom>
                <a:solidFill>
                  <a:srgbClr val="231C1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6" name="Graphic 4">
                  <a:extLst>
                    <a:ext uri="{FF2B5EF4-FFF2-40B4-BE49-F238E27FC236}">
                      <a16:creationId xmlns:a16="http://schemas.microsoft.com/office/drawing/2014/main" id="{447ADF3A-620D-4824-95F9-5A465D716512}"/>
                    </a:ext>
                  </a:extLst>
                </p:cNvPr>
                <p:cNvGrpSpPr/>
                <p:nvPr/>
              </p:nvGrpSpPr>
              <p:grpSpPr>
                <a:xfrm>
                  <a:off x="3834664" y="3941557"/>
                  <a:ext cx="102023" cy="78614"/>
                  <a:chOff x="3834664" y="3941557"/>
                  <a:chExt cx="102023" cy="78614"/>
                </a:xfrm>
                <a:solidFill>
                  <a:schemeClr val="accent1"/>
                </a:solidFill>
              </p:grpSpPr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08C0CC1E-E80C-4398-9E79-282EF701CF6F}"/>
                      </a:ext>
                    </a:extLst>
                  </p:cNvPr>
                  <p:cNvSpPr/>
                  <p:nvPr/>
                </p:nvSpPr>
                <p:spPr>
                  <a:xfrm>
                    <a:off x="3834664" y="3941557"/>
                    <a:ext cx="102023" cy="78614"/>
                  </a:xfrm>
                  <a:custGeom>
                    <a:avLst/>
                    <a:gdLst>
                      <a:gd name="connsiteX0" fmla="*/ 66978 w 102023"/>
                      <a:gd name="connsiteY0" fmla="*/ 5463 h 78614"/>
                      <a:gd name="connsiteX1" fmla="*/ 98942 w 102023"/>
                      <a:gd name="connsiteY1" fmla="*/ 63810 h 78614"/>
                      <a:gd name="connsiteX2" fmla="*/ 4065 w 102023"/>
                      <a:gd name="connsiteY2" fmla="*/ 53663 h 78614"/>
                      <a:gd name="connsiteX3" fmla="*/ 2543 w 102023"/>
                      <a:gd name="connsiteY3" fmla="*/ 22714 h 78614"/>
                      <a:gd name="connsiteX4" fmla="*/ 66978 w 102023"/>
                      <a:gd name="connsiteY4" fmla="*/ 5463 h 78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023" h="78614">
                        <a:moveTo>
                          <a:pt x="66978" y="5463"/>
                        </a:moveTo>
                        <a:cubicBezTo>
                          <a:pt x="86766" y="14088"/>
                          <a:pt x="110612" y="39964"/>
                          <a:pt x="98942" y="63810"/>
                        </a:cubicBezTo>
                        <a:cubicBezTo>
                          <a:pt x="88795" y="83598"/>
                          <a:pt x="27404" y="86642"/>
                          <a:pt x="4065" y="53663"/>
                        </a:cubicBezTo>
                        <a:cubicBezTo>
                          <a:pt x="-501" y="44023"/>
                          <a:pt x="-1516" y="32861"/>
                          <a:pt x="2543" y="22714"/>
                        </a:cubicBezTo>
                        <a:cubicBezTo>
                          <a:pt x="11168" y="1404"/>
                          <a:pt x="40088" y="-6206"/>
                          <a:pt x="66978" y="5463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31748839-BD4B-43F7-8AC7-E40B2D98539F}"/>
                      </a:ext>
                    </a:extLst>
                  </p:cNvPr>
                  <p:cNvSpPr/>
                  <p:nvPr/>
                </p:nvSpPr>
                <p:spPr>
                  <a:xfrm>
                    <a:off x="3855980" y="3971222"/>
                    <a:ext cx="58347" cy="22475"/>
                  </a:xfrm>
                  <a:custGeom>
                    <a:avLst/>
                    <a:gdLst>
                      <a:gd name="connsiteX0" fmla="*/ 0 w 58347"/>
                      <a:gd name="connsiteY0" fmla="*/ 2181 h 22475"/>
                      <a:gd name="connsiteX1" fmla="*/ 58347 w 58347"/>
                      <a:gd name="connsiteY1" fmla="*/ 22475 h 22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8347" h="22475">
                        <a:moveTo>
                          <a:pt x="0" y="2181"/>
                        </a:moveTo>
                        <a:cubicBezTo>
                          <a:pt x="23846" y="-3400"/>
                          <a:pt x="44648" y="1166"/>
                          <a:pt x="58347" y="22475"/>
                        </a:cubicBezTo>
                      </a:path>
                    </a:pathLst>
                  </a:custGeom>
                  <a:noFill/>
                  <a:ln w="2637" cap="rnd">
                    <a:solidFill>
                      <a:srgbClr val="CE735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ADC72BC7-C437-4CFF-853D-8322C48A07D3}"/>
                      </a:ext>
                    </a:extLst>
                  </p:cNvPr>
                  <p:cNvSpPr/>
                  <p:nvPr/>
                </p:nvSpPr>
                <p:spPr>
                  <a:xfrm>
                    <a:off x="3870186" y="3978984"/>
                    <a:ext cx="29427" cy="15053"/>
                  </a:xfrm>
                  <a:custGeom>
                    <a:avLst/>
                    <a:gdLst>
                      <a:gd name="connsiteX0" fmla="*/ 29427 w 29427"/>
                      <a:gd name="connsiteY0" fmla="*/ 0 h 15053"/>
                      <a:gd name="connsiteX1" fmla="*/ 22324 w 29427"/>
                      <a:gd name="connsiteY1" fmla="*/ 507 h 15053"/>
                      <a:gd name="connsiteX2" fmla="*/ 26383 w 29427"/>
                      <a:gd name="connsiteY2" fmla="*/ 10655 h 15053"/>
                      <a:gd name="connsiteX3" fmla="*/ 0 w 29427"/>
                      <a:gd name="connsiteY3" fmla="*/ 12177 h 15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427" h="15053">
                        <a:moveTo>
                          <a:pt x="29427" y="0"/>
                        </a:moveTo>
                        <a:cubicBezTo>
                          <a:pt x="27398" y="0"/>
                          <a:pt x="24861" y="0"/>
                          <a:pt x="22324" y="507"/>
                        </a:cubicBezTo>
                        <a:cubicBezTo>
                          <a:pt x="23339" y="3044"/>
                          <a:pt x="23339" y="7610"/>
                          <a:pt x="26383" y="10655"/>
                        </a:cubicBezTo>
                        <a:cubicBezTo>
                          <a:pt x="19280" y="16236"/>
                          <a:pt x="8118" y="16236"/>
                          <a:pt x="0" y="12177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7" name="Graphic 4">
                  <a:extLst>
                    <a:ext uri="{FF2B5EF4-FFF2-40B4-BE49-F238E27FC236}">
                      <a16:creationId xmlns:a16="http://schemas.microsoft.com/office/drawing/2014/main" id="{2CF14845-4FCA-4EF0-86F8-8D8453F8F345}"/>
                    </a:ext>
                  </a:extLst>
                </p:cNvPr>
                <p:cNvGrpSpPr/>
                <p:nvPr/>
              </p:nvGrpSpPr>
              <p:grpSpPr>
                <a:xfrm>
                  <a:off x="3940202" y="3835314"/>
                  <a:ext cx="194828" cy="170642"/>
                  <a:chOff x="3940202" y="3835314"/>
                  <a:chExt cx="194828" cy="170642"/>
                </a:xfrm>
                <a:solidFill>
                  <a:schemeClr val="accent1"/>
                </a:solidFill>
              </p:grpSpPr>
              <p:grpSp>
                <p:nvGrpSpPr>
                  <p:cNvPr id="18" name="Graphic 4">
                    <a:extLst>
                      <a:ext uri="{FF2B5EF4-FFF2-40B4-BE49-F238E27FC236}">
                        <a16:creationId xmlns:a16="http://schemas.microsoft.com/office/drawing/2014/main" id="{770FB1F5-C22B-4E51-BED5-C860BB5D1755}"/>
                      </a:ext>
                    </a:extLst>
                  </p:cNvPr>
                  <p:cNvGrpSpPr/>
                  <p:nvPr/>
                </p:nvGrpSpPr>
                <p:grpSpPr>
                  <a:xfrm>
                    <a:off x="3973611" y="3904009"/>
                    <a:ext cx="32291" cy="32098"/>
                    <a:chOff x="3973611" y="3904009"/>
                    <a:chExt cx="32291" cy="32098"/>
                  </a:xfrm>
                  <a:solidFill>
                    <a:schemeClr val="accent1"/>
                  </a:solidFill>
                </p:grpSpPr>
                <p:sp>
                  <p:nvSpPr>
                    <p:cNvPr id="31" name="Freeform: Shape 30">
                      <a:extLst>
                        <a:ext uri="{FF2B5EF4-FFF2-40B4-BE49-F238E27FC236}">
                          <a16:creationId xmlns:a16="http://schemas.microsoft.com/office/drawing/2014/main" id="{43C15BFF-2614-40F5-B47F-6C05A94C12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73946" y="3904009"/>
                      <a:ext cx="31956" cy="32098"/>
                    </a:xfrm>
                    <a:custGeom>
                      <a:avLst/>
                      <a:gdLst>
                        <a:gd name="connsiteX0" fmla="*/ 31707 w 31956"/>
                        <a:gd name="connsiteY0" fmla="*/ 13076 h 32098"/>
                        <a:gd name="connsiteX1" fmla="*/ 19022 w 31956"/>
                        <a:gd name="connsiteY1" fmla="*/ 31849 h 32098"/>
                        <a:gd name="connsiteX2" fmla="*/ 250 w 31956"/>
                        <a:gd name="connsiteY2" fmla="*/ 19165 h 32098"/>
                        <a:gd name="connsiteX3" fmla="*/ 12934 w 31956"/>
                        <a:gd name="connsiteY3" fmla="*/ 392 h 32098"/>
                        <a:gd name="connsiteX4" fmla="*/ 31707 w 31956"/>
                        <a:gd name="connsiteY4" fmla="*/ 13076 h 320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1956" h="32098">
                          <a:moveTo>
                            <a:pt x="31707" y="13076"/>
                          </a:moveTo>
                          <a:cubicBezTo>
                            <a:pt x="33229" y="21702"/>
                            <a:pt x="27648" y="30327"/>
                            <a:pt x="19022" y="31849"/>
                          </a:cubicBezTo>
                          <a:cubicBezTo>
                            <a:pt x="10397" y="33371"/>
                            <a:pt x="1772" y="27790"/>
                            <a:pt x="250" y="19165"/>
                          </a:cubicBezTo>
                          <a:cubicBezTo>
                            <a:pt x="-1272" y="10540"/>
                            <a:pt x="4309" y="1914"/>
                            <a:pt x="12934" y="392"/>
                          </a:cubicBezTo>
                          <a:cubicBezTo>
                            <a:pt x="21559" y="-1637"/>
                            <a:pt x="30185" y="4451"/>
                            <a:pt x="31707" y="1307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2" name="Freeform: Shape 31">
                      <a:extLst>
                        <a:ext uri="{FF2B5EF4-FFF2-40B4-BE49-F238E27FC236}">
                          <a16:creationId xmlns:a16="http://schemas.microsoft.com/office/drawing/2014/main" id="{FD9749D5-8AA7-4CFB-9AFF-77FF97FE49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73611" y="3913457"/>
                      <a:ext cx="12330" cy="12331"/>
                    </a:xfrm>
                    <a:custGeom>
                      <a:avLst/>
                      <a:gdLst>
                        <a:gd name="connsiteX0" fmla="*/ 12254 w 12330"/>
                        <a:gd name="connsiteY0" fmla="*/ 5151 h 12331"/>
                        <a:gd name="connsiteX1" fmla="*/ 7180 w 12330"/>
                        <a:gd name="connsiteY1" fmla="*/ 12254 h 12331"/>
                        <a:gd name="connsiteX2" fmla="*/ 77 w 12330"/>
                        <a:gd name="connsiteY2" fmla="*/ 7180 h 12331"/>
                        <a:gd name="connsiteX3" fmla="*/ 5151 w 12330"/>
                        <a:gd name="connsiteY3" fmla="*/ 77 h 12331"/>
                        <a:gd name="connsiteX4" fmla="*/ 12254 w 12330"/>
                        <a:gd name="connsiteY4" fmla="*/ 5151 h 123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330" h="12331">
                          <a:moveTo>
                            <a:pt x="12254" y="5151"/>
                          </a:moveTo>
                          <a:cubicBezTo>
                            <a:pt x="12761" y="8702"/>
                            <a:pt x="10732" y="11747"/>
                            <a:pt x="7180" y="12254"/>
                          </a:cubicBezTo>
                          <a:cubicBezTo>
                            <a:pt x="3629" y="12761"/>
                            <a:pt x="584" y="10732"/>
                            <a:pt x="77" y="7180"/>
                          </a:cubicBezTo>
                          <a:cubicBezTo>
                            <a:pt x="-430" y="3629"/>
                            <a:pt x="1599" y="585"/>
                            <a:pt x="5151" y="77"/>
                          </a:cubicBezTo>
                          <a:cubicBezTo>
                            <a:pt x="8702" y="-430"/>
                            <a:pt x="11747" y="1599"/>
                            <a:pt x="12254" y="515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9" name="Graphic 4">
                    <a:extLst>
                      <a:ext uri="{FF2B5EF4-FFF2-40B4-BE49-F238E27FC236}">
                        <a16:creationId xmlns:a16="http://schemas.microsoft.com/office/drawing/2014/main" id="{2BAA1EAA-CDEF-4F6E-B834-9394E8955122}"/>
                      </a:ext>
                    </a:extLst>
                  </p:cNvPr>
                  <p:cNvGrpSpPr/>
                  <p:nvPr/>
                </p:nvGrpSpPr>
                <p:grpSpPr>
                  <a:xfrm>
                    <a:off x="4089117" y="3870157"/>
                    <a:ext cx="29928" cy="29928"/>
                    <a:chOff x="4089117" y="3870157"/>
                    <a:chExt cx="29928" cy="29928"/>
                  </a:xfrm>
                  <a:solidFill>
                    <a:schemeClr val="accent1"/>
                  </a:solidFill>
                </p:grpSpPr>
                <p:sp>
                  <p:nvSpPr>
                    <p:cNvPr id="29" name="Freeform: Shape 28">
                      <a:extLst>
                        <a:ext uri="{FF2B5EF4-FFF2-40B4-BE49-F238E27FC236}">
                          <a16:creationId xmlns:a16="http://schemas.microsoft.com/office/drawing/2014/main" id="{B2AB73D3-2DF2-4099-BF67-EE5296EE04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89117" y="3870157"/>
                      <a:ext cx="29928" cy="29928"/>
                    </a:xfrm>
                    <a:custGeom>
                      <a:avLst/>
                      <a:gdLst>
                        <a:gd name="connsiteX0" fmla="*/ 29678 w 29928"/>
                        <a:gd name="connsiteY0" fmla="*/ 12427 h 29928"/>
                        <a:gd name="connsiteX1" fmla="*/ 17501 w 29928"/>
                        <a:gd name="connsiteY1" fmla="*/ 29678 h 29928"/>
                        <a:gd name="connsiteX2" fmla="*/ 251 w 29928"/>
                        <a:gd name="connsiteY2" fmla="*/ 17501 h 29928"/>
                        <a:gd name="connsiteX3" fmla="*/ 12427 w 29928"/>
                        <a:gd name="connsiteY3" fmla="*/ 251 h 29928"/>
                        <a:gd name="connsiteX4" fmla="*/ 29678 w 29928"/>
                        <a:gd name="connsiteY4" fmla="*/ 12427 h 299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9928" h="29928">
                          <a:moveTo>
                            <a:pt x="29678" y="12427"/>
                          </a:moveTo>
                          <a:cubicBezTo>
                            <a:pt x="31200" y="20545"/>
                            <a:pt x="25619" y="28156"/>
                            <a:pt x="17501" y="29678"/>
                          </a:cubicBezTo>
                          <a:cubicBezTo>
                            <a:pt x="9383" y="31200"/>
                            <a:pt x="1773" y="25619"/>
                            <a:pt x="251" y="17501"/>
                          </a:cubicBezTo>
                          <a:cubicBezTo>
                            <a:pt x="-1271" y="9383"/>
                            <a:pt x="4309" y="1773"/>
                            <a:pt x="12427" y="251"/>
                          </a:cubicBezTo>
                          <a:cubicBezTo>
                            <a:pt x="20545" y="-1271"/>
                            <a:pt x="28156" y="4309"/>
                            <a:pt x="29678" y="1242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0" name="Freeform: Shape 29">
                      <a:extLst>
                        <a:ext uri="{FF2B5EF4-FFF2-40B4-BE49-F238E27FC236}">
                          <a16:creationId xmlns:a16="http://schemas.microsoft.com/office/drawing/2014/main" id="{6C22D5EA-ED68-4195-BA46-AD09E8EB66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90305" y="3881492"/>
                      <a:ext cx="11317" cy="11317"/>
                    </a:xfrm>
                    <a:custGeom>
                      <a:avLst/>
                      <a:gdLst>
                        <a:gd name="connsiteX0" fmla="*/ 11240 w 11317"/>
                        <a:gd name="connsiteY0" fmla="*/ 4644 h 11317"/>
                        <a:gd name="connsiteX1" fmla="*/ 6673 w 11317"/>
                        <a:gd name="connsiteY1" fmla="*/ 11240 h 11317"/>
                        <a:gd name="connsiteX2" fmla="*/ 78 w 11317"/>
                        <a:gd name="connsiteY2" fmla="*/ 6673 h 11317"/>
                        <a:gd name="connsiteX3" fmla="*/ 4644 w 11317"/>
                        <a:gd name="connsiteY3" fmla="*/ 78 h 11317"/>
                        <a:gd name="connsiteX4" fmla="*/ 11240 w 11317"/>
                        <a:gd name="connsiteY4" fmla="*/ 4644 h 113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17" h="11317">
                          <a:moveTo>
                            <a:pt x="11240" y="4644"/>
                          </a:moveTo>
                          <a:cubicBezTo>
                            <a:pt x="11747" y="7688"/>
                            <a:pt x="9718" y="10732"/>
                            <a:pt x="6673" y="11240"/>
                          </a:cubicBezTo>
                          <a:cubicBezTo>
                            <a:pt x="3629" y="11747"/>
                            <a:pt x="585" y="9718"/>
                            <a:pt x="78" y="6673"/>
                          </a:cubicBezTo>
                          <a:cubicBezTo>
                            <a:pt x="-430" y="3629"/>
                            <a:pt x="1600" y="585"/>
                            <a:pt x="4644" y="78"/>
                          </a:cubicBezTo>
                          <a:cubicBezTo>
                            <a:pt x="7688" y="-430"/>
                            <a:pt x="10732" y="1600"/>
                            <a:pt x="11240" y="464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20" name="Freeform: Shape 19">
                    <a:extLst>
                      <a:ext uri="{FF2B5EF4-FFF2-40B4-BE49-F238E27FC236}">
                        <a16:creationId xmlns:a16="http://schemas.microsoft.com/office/drawing/2014/main" id="{FA5868E7-EC0B-40D4-982A-333664A43707}"/>
                      </a:ext>
                    </a:extLst>
                  </p:cNvPr>
                  <p:cNvSpPr/>
                  <p:nvPr/>
                </p:nvSpPr>
                <p:spPr>
                  <a:xfrm>
                    <a:off x="3940202" y="3865507"/>
                    <a:ext cx="50736" cy="32805"/>
                  </a:xfrm>
                  <a:custGeom>
                    <a:avLst/>
                    <a:gdLst>
                      <a:gd name="connsiteX0" fmla="*/ 0 w 50736"/>
                      <a:gd name="connsiteY0" fmla="*/ 32805 h 32805"/>
                      <a:gd name="connsiteX1" fmla="*/ 50737 w 50736"/>
                      <a:gd name="connsiteY1" fmla="*/ 12511 h 32805"/>
                      <a:gd name="connsiteX2" fmla="*/ 40589 w 50736"/>
                      <a:gd name="connsiteY2" fmla="*/ 334 h 32805"/>
                      <a:gd name="connsiteX3" fmla="*/ 0 w 50736"/>
                      <a:gd name="connsiteY3" fmla="*/ 32805 h 32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736" h="32805">
                        <a:moveTo>
                          <a:pt x="0" y="32805"/>
                        </a:moveTo>
                        <a:cubicBezTo>
                          <a:pt x="4059" y="24180"/>
                          <a:pt x="37545" y="10481"/>
                          <a:pt x="50737" y="12511"/>
                        </a:cubicBezTo>
                        <a:cubicBezTo>
                          <a:pt x="50229" y="5915"/>
                          <a:pt x="44141" y="-1695"/>
                          <a:pt x="40589" y="334"/>
                        </a:cubicBezTo>
                        <a:cubicBezTo>
                          <a:pt x="25368" y="4900"/>
                          <a:pt x="8625" y="16062"/>
                          <a:pt x="0" y="32805"/>
                        </a:cubicBezTo>
                        <a:close/>
                      </a:path>
                    </a:pathLst>
                  </a:custGeom>
                  <a:solidFill>
                    <a:srgbClr val="231C1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2595363F-FC88-4C38-9F67-2B64572734B1}"/>
                      </a:ext>
                    </a:extLst>
                  </p:cNvPr>
                  <p:cNvSpPr/>
                  <p:nvPr/>
                </p:nvSpPr>
                <p:spPr>
                  <a:xfrm>
                    <a:off x="4025440" y="3959704"/>
                    <a:ext cx="81685" cy="45246"/>
                  </a:xfrm>
                  <a:custGeom>
                    <a:avLst/>
                    <a:gdLst>
                      <a:gd name="connsiteX0" fmla="*/ 81686 w 81685"/>
                      <a:gd name="connsiteY0" fmla="*/ 0 h 45246"/>
                      <a:gd name="connsiteX1" fmla="*/ 0 w 81685"/>
                      <a:gd name="connsiteY1" fmla="*/ 27905 h 45246"/>
                      <a:gd name="connsiteX2" fmla="*/ 80671 w 81685"/>
                      <a:gd name="connsiteY2" fmla="*/ 31457 h 45246"/>
                      <a:gd name="connsiteX3" fmla="*/ 81686 w 81685"/>
                      <a:gd name="connsiteY3" fmla="*/ 0 h 45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685" h="45246">
                        <a:moveTo>
                          <a:pt x="81686" y="0"/>
                        </a:moveTo>
                        <a:cubicBezTo>
                          <a:pt x="81686" y="0"/>
                          <a:pt x="35008" y="31457"/>
                          <a:pt x="0" y="27905"/>
                        </a:cubicBezTo>
                        <a:cubicBezTo>
                          <a:pt x="0" y="27905"/>
                          <a:pt x="24861" y="64435"/>
                          <a:pt x="80671" y="31457"/>
                        </a:cubicBezTo>
                        <a:cubicBezTo>
                          <a:pt x="81179" y="31964"/>
                          <a:pt x="66465" y="16236"/>
                          <a:pt x="81686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4A23EC2E-428B-4007-9BCA-ED4EEFFE1E2D}"/>
                      </a:ext>
                    </a:extLst>
                  </p:cNvPr>
                  <p:cNvSpPr/>
                  <p:nvPr/>
                </p:nvSpPr>
                <p:spPr>
                  <a:xfrm>
                    <a:off x="4025947" y="3984565"/>
                    <a:ext cx="34500" cy="20294"/>
                  </a:xfrm>
                  <a:custGeom>
                    <a:avLst/>
                    <a:gdLst>
                      <a:gd name="connsiteX0" fmla="*/ 29427 w 34500"/>
                      <a:gd name="connsiteY0" fmla="*/ 0 h 20294"/>
                      <a:gd name="connsiteX1" fmla="*/ 0 w 34500"/>
                      <a:gd name="connsiteY1" fmla="*/ 3552 h 20294"/>
                      <a:gd name="connsiteX2" fmla="*/ 34501 w 34500"/>
                      <a:gd name="connsiteY2" fmla="*/ 20295 h 20294"/>
                      <a:gd name="connsiteX3" fmla="*/ 17251 w 34500"/>
                      <a:gd name="connsiteY3" fmla="*/ 9133 h 20294"/>
                      <a:gd name="connsiteX4" fmla="*/ 29427 w 34500"/>
                      <a:gd name="connsiteY4" fmla="*/ 0 h 20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500" h="20294">
                        <a:moveTo>
                          <a:pt x="29427" y="0"/>
                        </a:moveTo>
                        <a:cubicBezTo>
                          <a:pt x="19280" y="3044"/>
                          <a:pt x="9133" y="4566"/>
                          <a:pt x="0" y="3552"/>
                        </a:cubicBezTo>
                        <a:cubicBezTo>
                          <a:pt x="0" y="3552"/>
                          <a:pt x="12177" y="18773"/>
                          <a:pt x="34501" y="20295"/>
                        </a:cubicBezTo>
                        <a:cubicBezTo>
                          <a:pt x="26383" y="19280"/>
                          <a:pt x="20802" y="14206"/>
                          <a:pt x="17251" y="9133"/>
                        </a:cubicBezTo>
                        <a:cubicBezTo>
                          <a:pt x="22831" y="4059"/>
                          <a:pt x="26890" y="0"/>
                          <a:pt x="29427" y="0"/>
                        </a:cubicBezTo>
                        <a:close/>
                      </a:path>
                    </a:pathLst>
                  </a:custGeom>
                  <a:solidFill>
                    <a:srgbClr val="BCBCBC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E51D0CD5-33A1-4518-9F88-A0BAEB48840E}"/>
                      </a:ext>
                    </a:extLst>
                  </p:cNvPr>
                  <p:cNvSpPr/>
                  <p:nvPr/>
                </p:nvSpPr>
                <p:spPr>
                  <a:xfrm>
                    <a:off x="4076715" y="3849098"/>
                    <a:ext cx="15189" cy="87774"/>
                  </a:xfrm>
                  <a:custGeom>
                    <a:avLst/>
                    <a:gdLst>
                      <a:gd name="connsiteX0" fmla="*/ 5042 w 15189"/>
                      <a:gd name="connsiteY0" fmla="*/ 0 h 87774"/>
                      <a:gd name="connsiteX1" fmla="*/ 15190 w 15189"/>
                      <a:gd name="connsiteY1" fmla="*/ 87774 h 877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189" h="87774">
                        <a:moveTo>
                          <a:pt x="5042" y="0"/>
                        </a:moveTo>
                        <a:cubicBezTo>
                          <a:pt x="9609" y="28920"/>
                          <a:pt x="-14745" y="65450"/>
                          <a:pt x="15190" y="87774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AB2E7E9A-8ABD-4452-92CA-575B9F913B98}"/>
                      </a:ext>
                    </a:extLst>
                  </p:cNvPr>
                  <p:cNvSpPr/>
                  <p:nvPr/>
                </p:nvSpPr>
                <p:spPr>
                  <a:xfrm>
                    <a:off x="4060448" y="3932658"/>
                    <a:ext cx="32029" cy="25290"/>
                  </a:xfrm>
                  <a:custGeom>
                    <a:avLst/>
                    <a:gdLst>
                      <a:gd name="connsiteX0" fmla="*/ 2030 w 32029"/>
                      <a:gd name="connsiteY0" fmla="*/ 9289 h 25290"/>
                      <a:gd name="connsiteX1" fmla="*/ 31457 w 32029"/>
                      <a:gd name="connsiteY1" fmla="*/ 4215 h 25290"/>
                      <a:gd name="connsiteX2" fmla="*/ 0 w 32029"/>
                      <a:gd name="connsiteY2" fmla="*/ 20451 h 25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2029" h="25290">
                        <a:moveTo>
                          <a:pt x="2030" y="9289"/>
                        </a:moveTo>
                        <a:cubicBezTo>
                          <a:pt x="9133" y="1678"/>
                          <a:pt x="20295" y="-4410"/>
                          <a:pt x="31457" y="4215"/>
                        </a:cubicBezTo>
                        <a:cubicBezTo>
                          <a:pt x="36023" y="23495"/>
                          <a:pt x="12177" y="31105"/>
                          <a:pt x="0" y="20451"/>
                        </a:cubicBezTo>
                      </a:path>
                    </a:pathLst>
                  </a:custGeom>
                  <a:solidFill>
                    <a:srgbClr val="D3A17D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CC296C40-3B89-4981-A659-1D06FEDF08FA}"/>
                      </a:ext>
                    </a:extLst>
                  </p:cNvPr>
                  <p:cNvSpPr/>
                  <p:nvPr/>
                </p:nvSpPr>
                <p:spPr>
                  <a:xfrm>
                    <a:off x="4080174" y="3835314"/>
                    <a:ext cx="54857" cy="17336"/>
                  </a:xfrm>
                  <a:custGeom>
                    <a:avLst/>
                    <a:gdLst>
                      <a:gd name="connsiteX0" fmla="*/ 54857 w 54857"/>
                      <a:gd name="connsiteY0" fmla="*/ 10741 h 17336"/>
                      <a:gd name="connsiteX1" fmla="*/ 1584 w 54857"/>
                      <a:gd name="connsiteY1" fmla="*/ 17336 h 17336"/>
                      <a:gd name="connsiteX2" fmla="*/ 4628 w 54857"/>
                      <a:gd name="connsiteY2" fmla="*/ 1608 h 17336"/>
                      <a:gd name="connsiteX3" fmla="*/ 54857 w 54857"/>
                      <a:gd name="connsiteY3" fmla="*/ 10741 h 173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857" h="17336">
                        <a:moveTo>
                          <a:pt x="54857" y="10741"/>
                        </a:moveTo>
                        <a:cubicBezTo>
                          <a:pt x="47247" y="5159"/>
                          <a:pt x="11731" y="9218"/>
                          <a:pt x="1584" y="17336"/>
                        </a:cubicBezTo>
                        <a:cubicBezTo>
                          <a:pt x="-1460" y="11248"/>
                          <a:pt x="62" y="2115"/>
                          <a:pt x="4628" y="1608"/>
                        </a:cubicBezTo>
                        <a:cubicBezTo>
                          <a:pt x="19849" y="-1944"/>
                          <a:pt x="39636" y="86"/>
                          <a:pt x="54857" y="10741"/>
                        </a:cubicBezTo>
                        <a:close/>
                      </a:path>
                    </a:pathLst>
                  </a:custGeom>
                  <a:solidFill>
                    <a:srgbClr val="231C1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1CD8BF3E-8694-4217-BE68-346746DB0308}"/>
                      </a:ext>
                    </a:extLst>
                  </p:cNvPr>
                  <p:cNvSpPr/>
                  <p:nvPr/>
                </p:nvSpPr>
                <p:spPr>
                  <a:xfrm>
                    <a:off x="4021888" y="3959704"/>
                    <a:ext cx="85237" cy="28438"/>
                  </a:xfrm>
                  <a:custGeom>
                    <a:avLst/>
                    <a:gdLst>
                      <a:gd name="connsiteX0" fmla="*/ 85237 w 85237"/>
                      <a:gd name="connsiteY0" fmla="*/ 0 h 28438"/>
                      <a:gd name="connsiteX1" fmla="*/ 0 w 85237"/>
                      <a:gd name="connsiteY1" fmla="*/ 28413 h 284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5237" h="28438">
                        <a:moveTo>
                          <a:pt x="85237" y="0"/>
                        </a:moveTo>
                        <a:cubicBezTo>
                          <a:pt x="85237" y="0"/>
                          <a:pt x="39574" y="29427"/>
                          <a:pt x="0" y="28413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DC2004EF-6312-484C-9C46-0E779E650FBB}"/>
                      </a:ext>
                    </a:extLst>
                  </p:cNvPr>
                  <p:cNvSpPr/>
                  <p:nvPr/>
                </p:nvSpPr>
                <p:spPr>
                  <a:xfrm>
                    <a:off x="4023917" y="3987609"/>
                    <a:ext cx="84222" cy="18346"/>
                  </a:xfrm>
                  <a:custGeom>
                    <a:avLst/>
                    <a:gdLst>
                      <a:gd name="connsiteX0" fmla="*/ 0 w 84222"/>
                      <a:gd name="connsiteY0" fmla="*/ 0 h 18346"/>
                      <a:gd name="connsiteX1" fmla="*/ 84223 w 84222"/>
                      <a:gd name="connsiteY1" fmla="*/ 5074 h 18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4222" h="18346">
                        <a:moveTo>
                          <a:pt x="0" y="0"/>
                        </a:moveTo>
                        <a:cubicBezTo>
                          <a:pt x="1015" y="2537"/>
                          <a:pt x="34501" y="36530"/>
                          <a:pt x="84223" y="5074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251F1317-3121-452A-AE7A-B5A31B4D1CB7}"/>
                      </a:ext>
                    </a:extLst>
                  </p:cNvPr>
                  <p:cNvSpPr/>
                  <p:nvPr/>
                </p:nvSpPr>
                <p:spPr>
                  <a:xfrm>
                    <a:off x="4020366" y="3976955"/>
                    <a:ext cx="9132" cy="20802"/>
                  </a:xfrm>
                  <a:custGeom>
                    <a:avLst/>
                    <a:gdLst>
                      <a:gd name="connsiteX0" fmla="*/ 9133 w 9132"/>
                      <a:gd name="connsiteY0" fmla="*/ 0 h 20802"/>
                      <a:gd name="connsiteX1" fmla="*/ 0 w 9132"/>
                      <a:gd name="connsiteY1" fmla="*/ 20802 h 208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132" h="20802">
                        <a:moveTo>
                          <a:pt x="9133" y="0"/>
                        </a:moveTo>
                        <a:cubicBezTo>
                          <a:pt x="4059" y="5581"/>
                          <a:pt x="0" y="13192"/>
                          <a:pt x="0" y="20802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0" name="Graphic 4">
                <a:extLst>
                  <a:ext uri="{FF2B5EF4-FFF2-40B4-BE49-F238E27FC236}">
                    <a16:creationId xmlns:a16="http://schemas.microsoft.com/office/drawing/2014/main" id="{E25A158C-F6B3-4EA0-99CA-CD9E10782D74}"/>
                  </a:ext>
                </a:extLst>
              </p:cNvPr>
              <p:cNvGrpSpPr/>
              <p:nvPr/>
            </p:nvGrpSpPr>
            <p:grpSpPr>
              <a:xfrm>
                <a:off x="3941724" y="4251947"/>
                <a:ext cx="198379" cy="217231"/>
                <a:chOff x="3941724" y="4251947"/>
                <a:chExt cx="198379" cy="217231"/>
              </a:xfrm>
              <a:solidFill>
                <a:srgbClr val="141414"/>
              </a:solidFill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10CAFC75-4190-4787-A3D6-1FF2061768E6}"/>
                    </a:ext>
                  </a:extLst>
                </p:cNvPr>
                <p:cNvSpPr/>
                <p:nvPr/>
              </p:nvSpPr>
              <p:spPr>
                <a:xfrm>
                  <a:off x="3941724" y="4251947"/>
                  <a:ext cx="41603" cy="206497"/>
                </a:xfrm>
                <a:custGeom>
                  <a:avLst/>
                  <a:gdLst>
                    <a:gd name="connsiteX0" fmla="*/ 0 w 41603"/>
                    <a:gd name="connsiteY0" fmla="*/ 202439 h 206497"/>
                    <a:gd name="connsiteX1" fmla="*/ 41604 w 41603"/>
                    <a:gd name="connsiteY1" fmla="*/ 0 h 206497"/>
                    <a:gd name="connsiteX2" fmla="*/ 17758 w 41603"/>
                    <a:gd name="connsiteY2" fmla="*/ 206498 h 206497"/>
                    <a:gd name="connsiteX3" fmla="*/ 0 w 41603"/>
                    <a:gd name="connsiteY3" fmla="*/ 202439 h 206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1603" h="206497">
                      <a:moveTo>
                        <a:pt x="0" y="202439"/>
                      </a:moveTo>
                      <a:cubicBezTo>
                        <a:pt x="3551" y="189755"/>
                        <a:pt x="36530" y="27905"/>
                        <a:pt x="41604" y="0"/>
                      </a:cubicBezTo>
                      <a:cubicBezTo>
                        <a:pt x="33993" y="79149"/>
                        <a:pt x="17250" y="192799"/>
                        <a:pt x="17758" y="206498"/>
                      </a:cubicBezTo>
                      <a:cubicBezTo>
                        <a:pt x="4059" y="204468"/>
                        <a:pt x="10147" y="205483"/>
                        <a:pt x="0" y="202439"/>
                      </a:cubicBezTo>
                      <a:close/>
                    </a:path>
                  </a:pathLst>
                </a:custGeom>
                <a:solidFill>
                  <a:srgbClr val="141414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ECFD2AE4-69AF-4DC1-B2EC-3ED5A6A4DF55}"/>
                    </a:ext>
                  </a:extLst>
                </p:cNvPr>
                <p:cNvSpPr/>
                <p:nvPr/>
              </p:nvSpPr>
              <p:spPr>
                <a:xfrm>
                  <a:off x="4047764" y="4262094"/>
                  <a:ext cx="18772" cy="207083"/>
                </a:xfrm>
                <a:custGeom>
                  <a:avLst/>
                  <a:gdLst>
                    <a:gd name="connsiteX0" fmla="*/ 0 w 18772"/>
                    <a:gd name="connsiteY0" fmla="*/ 206498 h 207083"/>
                    <a:gd name="connsiteX1" fmla="*/ 6088 w 18772"/>
                    <a:gd name="connsiteY1" fmla="*/ 0 h 207083"/>
                    <a:gd name="connsiteX2" fmla="*/ 18773 w 18772"/>
                    <a:gd name="connsiteY2" fmla="*/ 206498 h 207083"/>
                    <a:gd name="connsiteX3" fmla="*/ 0 w 18772"/>
                    <a:gd name="connsiteY3" fmla="*/ 206498 h 2070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72" h="207083">
                      <a:moveTo>
                        <a:pt x="0" y="206498"/>
                      </a:moveTo>
                      <a:cubicBezTo>
                        <a:pt x="1015" y="193306"/>
                        <a:pt x="5581" y="28412"/>
                        <a:pt x="6088" y="0"/>
                      </a:cubicBezTo>
                      <a:cubicBezTo>
                        <a:pt x="12684" y="79149"/>
                        <a:pt x="15729" y="193306"/>
                        <a:pt x="18773" y="206498"/>
                      </a:cubicBezTo>
                      <a:cubicBezTo>
                        <a:pt x="4566" y="207005"/>
                        <a:pt x="8118" y="207513"/>
                        <a:pt x="0" y="206498"/>
                      </a:cubicBezTo>
                      <a:close/>
                    </a:path>
                  </a:pathLst>
                </a:custGeom>
                <a:solidFill>
                  <a:srgbClr val="141414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E2FBBEA3-D463-462C-BD46-81C5C52496A1}"/>
                    </a:ext>
                  </a:extLst>
                </p:cNvPr>
                <p:cNvSpPr/>
                <p:nvPr/>
              </p:nvSpPr>
              <p:spPr>
                <a:xfrm>
                  <a:off x="4106111" y="4252962"/>
                  <a:ext cx="33993" cy="207005"/>
                </a:xfrm>
                <a:custGeom>
                  <a:avLst/>
                  <a:gdLst>
                    <a:gd name="connsiteX0" fmla="*/ 33994 w 33993"/>
                    <a:gd name="connsiteY0" fmla="*/ 202946 h 207005"/>
                    <a:gd name="connsiteX1" fmla="*/ 0 w 33993"/>
                    <a:gd name="connsiteY1" fmla="*/ 0 h 207005"/>
                    <a:gd name="connsiteX2" fmla="*/ 16743 w 33993"/>
                    <a:gd name="connsiteY2" fmla="*/ 207005 h 207005"/>
                    <a:gd name="connsiteX3" fmla="*/ 33994 w 33993"/>
                    <a:gd name="connsiteY3" fmla="*/ 202946 h 2070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993" h="207005">
                      <a:moveTo>
                        <a:pt x="33994" y="202946"/>
                      </a:moveTo>
                      <a:cubicBezTo>
                        <a:pt x="30442" y="190262"/>
                        <a:pt x="5074" y="27905"/>
                        <a:pt x="0" y="0"/>
                      </a:cubicBezTo>
                      <a:cubicBezTo>
                        <a:pt x="7610" y="79149"/>
                        <a:pt x="17251" y="193306"/>
                        <a:pt x="16743" y="207005"/>
                      </a:cubicBezTo>
                      <a:cubicBezTo>
                        <a:pt x="30442" y="204469"/>
                        <a:pt x="24353" y="205483"/>
                        <a:pt x="33994" y="202946"/>
                      </a:cubicBezTo>
                      <a:close/>
                    </a:path>
                  </a:pathLst>
                </a:custGeom>
                <a:solidFill>
                  <a:srgbClr val="141414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25483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B709095-93FC-4957-897D-0ECB7FFEF0CF}"/>
              </a:ext>
            </a:extLst>
          </p:cNvPr>
          <p:cNvGrpSpPr/>
          <p:nvPr/>
        </p:nvGrpSpPr>
        <p:grpSpPr>
          <a:xfrm>
            <a:off x="0" y="5952979"/>
            <a:ext cx="12255500" cy="905021"/>
            <a:chOff x="0" y="5952979"/>
            <a:chExt cx="12255500" cy="905021"/>
          </a:xfrm>
          <a:solidFill>
            <a:srgbClr val="92D050"/>
          </a:solidFill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26D34F4D-94C4-446F-8F5E-1F059BE1D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5952979"/>
              <a:ext cx="8648700" cy="905021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B67B1DE-32F2-46D6-82E5-AA2480896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06800" y="5952979"/>
              <a:ext cx="8648700" cy="905021"/>
            </a:xfrm>
            <a:prstGeom prst="rect">
              <a:avLst/>
            </a:prstGeom>
          </p:spPr>
        </p:pic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614DD85-0FF3-4B58-9FC5-BCD6EAFDB101}"/>
              </a:ext>
            </a:extLst>
          </p:cNvPr>
          <p:cNvSpPr/>
          <p:nvPr/>
        </p:nvSpPr>
        <p:spPr>
          <a:xfrm>
            <a:off x="4420111" y="653839"/>
            <a:ext cx="3156680" cy="3156680"/>
          </a:xfrm>
          <a:custGeom>
            <a:avLst/>
            <a:gdLst>
              <a:gd name="connsiteX0" fmla="*/ 3156680 w 3156680"/>
              <a:gd name="connsiteY0" fmla="*/ 1578340 h 3156680"/>
              <a:gd name="connsiteX1" fmla="*/ 1578340 w 3156680"/>
              <a:gd name="connsiteY1" fmla="*/ 3156680 h 3156680"/>
              <a:gd name="connsiteX2" fmla="*/ 0 w 3156680"/>
              <a:gd name="connsiteY2" fmla="*/ 1578340 h 3156680"/>
              <a:gd name="connsiteX3" fmla="*/ 1578340 w 3156680"/>
              <a:gd name="connsiteY3" fmla="*/ 0 h 3156680"/>
              <a:gd name="connsiteX4" fmla="*/ 3156680 w 3156680"/>
              <a:gd name="connsiteY4" fmla="*/ 1578340 h 315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6680" h="3156680">
                <a:moveTo>
                  <a:pt x="3156680" y="1578340"/>
                </a:moveTo>
                <a:cubicBezTo>
                  <a:pt x="3156680" y="2450034"/>
                  <a:pt x="2450033" y="3156680"/>
                  <a:pt x="1578340" y="3156680"/>
                </a:cubicBezTo>
                <a:cubicBezTo>
                  <a:pt x="706647" y="3156680"/>
                  <a:pt x="0" y="2450034"/>
                  <a:pt x="0" y="1578340"/>
                </a:cubicBezTo>
                <a:cubicBezTo>
                  <a:pt x="0" y="706647"/>
                  <a:pt x="706647" y="0"/>
                  <a:pt x="1578340" y="0"/>
                </a:cubicBezTo>
                <a:cubicBezTo>
                  <a:pt x="2450033" y="0"/>
                  <a:pt x="3156680" y="706647"/>
                  <a:pt x="3156680" y="1578340"/>
                </a:cubicBezTo>
                <a:close/>
              </a:path>
            </a:pathLst>
          </a:custGeom>
          <a:solidFill>
            <a:srgbClr val="FFFFFF"/>
          </a:solidFill>
          <a:ln w="2034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7" name="Graphic 7">
            <a:extLst>
              <a:ext uri="{FF2B5EF4-FFF2-40B4-BE49-F238E27FC236}">
                <a16:creationId xmlns:a16="http://schemas.microsoft.com/office/drawing/2014/main" id="{44413B3C-7D7C-45A0-943D-59073CFFFFFA}"/>
              </a:ext>
            </a:extLst>
          </p:cNvPr>
          <p:cNvGrpSpPr/>
          <p:nvPr/>
        </p:nvGrpSpPr>
        <p:grpSpPr>
          <a:xfrm>
            <a:off x="7425628" y="3500346"/>
            <a:ext cx="808712" cy="164962"/>
            <a:chOff x="7138929" y="4201540"/>
            <a:chExt cx="808712" cy="164962"/>
          </a:xfrm>
          <a:solidFill>
            <a:schemeClr val="tx1"/>
          </a:solidFill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6DD275A-03BE-453B-B60C-F9EF1D4D9B67}"/>
                </a:ext>
              </a:extLst>
            </p:cNvPr>
            <p:cNvSpPr/>
            <p:nvPr/>
          </p:nvSpPr>
          <p:spPr>
            <a:xfrm>
              <a:off x="7310001" y="4309479"/>
              <a:ext cx="637640" cy="57023"/>
            </a:xfrm>
            <a:custGeom>
              <a:avLst/>
              <a:gdLst>
                <a:gd name="connsiteX0" fmla="*/ 608934 w 637640"/>
                <a:gd name="connsiteY0" fmla="*/ 57024 h 57023"/>
                <a:gd name="connsiteX1" fmla="*/ 28512 w 637640"/>
                <a:gd name="connsiteY1" fmla="*/ 57024 h 57023"/>
                <a:gd name="connsiteX2" fmla="*/ 0 w 637640"/>
                <a:gd name="connsiteY2" fmla="*/ 28512 h 57023"/>
                <a:gd name="connsiteX3" fmla="*/ 0 w 637640"/>
                <a:gd name="connsiteY3" fmla="*/ 28512 h 57023"/>
                <a:gd name="connsiteX4" fmla="*/ 28512 w 637640"/>
                <a:gd name="connsiteY4" fmla="*/ 0 h 57023"/>
                <a:gd name="connsiteX5" fmla="*/ 608934 w 637640"/>
                <a:gd name="connsiteY5" fmla="*/ 0 h 57023"/>
                <a:gd name="connsiteX6" fmla="*/ 637446 w 637640"/>
                <a:gd name="connsiteY6" fmla="*/ 28512 h 57023"/>
                <a:gd name="connsiteX7" fmla="*/ 637446 w 637640"/>
                <a:gd name="connsiteY7" fmla="*/ 28512 h 57023"/>
                <a:gd name="connsiteX8" fmla="*/ 608934 w 637640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640" h="57023">
                  <a:moveTo>
                    <a:pt x="608934" y="57024"/>
                  </a:moveTo>
                  <a:lnTo>
                    <a:pt x="28512" y="57024"/>
                  </a:lnTo>
                  <a:cubicBezTo>
                    <a:pt x="12220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20"/>
                    <a:pt x="12220" y="0"/>
                    <a:pt x="28512" y="0"/>
                  </a:cubicBezTo>
                  <a:lnTo>
                    <a:pt x="608934" y="0"/>
                  </a:lnTo>
                  <a:cubicBezTo>
                    <a:pt x="625227" y="0"/>
                    <a:pt x="637446" y="12220"/>
                    <a:pt x="637446" y="28512"/>
                  </a:cubicBezTo>
                  <a:lnTo>
                    <a:pt x="637446" y="28512"/>
                  </a:lnTo>
                  <a:cubicBezTo>
                    <a:pt x="639483" y="42768"/>
                    <a:pt x="625227" y="57024"/>
                    <a:pt x="608934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78B4941-9547-47C0-835C-67F9634555E8}"/>
                </a:ext>
              </a:extLst>
            </p:cNvPr>
            <p:cNvSpPr/>
            <p:nvPr/>
          </p:nvSpPr>
          <p:spPr>
            <a:xfrm>
              <a:off x="7138929" y="4201540"/>
              <a:ext cx="637445" cy="57023"/>
            </a:xfrm>
            <a:custGeom>
              <a:avLst/>
              <a:gdLst>
                <a:gd name="connsiteX0" fmla="*/ 608934 w 637445"/>
                <a:gd name="connsiteY0" fmla="*/ 57024 h 57023"/>
                <a:gd name="connsiteX1" fmla="*/ 28512 w 637445"/>
                <a:gd name="connsiteY1" fmla="*/ 57024 h 57023"/>
                <a:gd name="connsiteX2" fmla="*/ 0 w 637445"/>
                <a:gd name="connsiteY2" fmla="*/ 28512 h 57023"/>
                <a:gd name="connsiteX3" fmla="*/ 0 w 637445"/>
                <a:gd name="connsiteY3" fmla="*/ 28512 h 57023"/>
                <a:gd name="connsiteX4" fmla="*/ 28512 w 637445"/>
                <a:gd name="connsiteY4" fmla="*/ 0 h 57023"/>
                <a:gd name="connsiteX5" fmla="*/ 608934 w 637445"/>
                <a:gd name="connsiteY5" fmla="*/ 0 h 57023"/>
                <a:gd name="connsiteX6" fmla="*/ 637446 w 637445"/>
                <a:gd name="connsiteY6" fmla="*/ 28512 h 57023"/>
                <a:gd name="connsiteX7" fmla="*/ 637446 w 637445"/>
                <a:gd name="connsiteY7" fmla="*/ 28512 h 57023"/>
                <a:gd name="connsiteX8" fmla="*/ 608934 w 637445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445" h="57023">
                  <a:moveTo>
                    <a:pt x="608934" y="57024"/>
                  </a:moveTo>
                  <a:lnTo>
                    <a:pt x="28512" y="57024"/>
                  </a:lnTo>
                  <a:cubicBezTo>
                    <a:pt x="12220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20"/>
                    <a:pt x="12220" y="0"/>
                    <a:pt x="28512" y="0"/>
                  </a:cubicBezTo>
                  <a:lnTo>
                    <a:pt x="608934" y="0"/>
                  </a:lnTo>
                  <a:cubicBezTo>
                    <a:pt x="625226" y="0"/>
                    <a:pt x="637446" y="12220"/>
                    <a:pt x="637446" y="28512"/>
                  </a:cubicBezTo>
                  <a:lnTo>
                    <a:pt x="637446" y="28512"/>
                  </a:lnTo>
                  <a:cubicBezTo>
                    <a:pt x="637446" y="44804"/>
                    <a:pt x="625226" y="57024"/>
                    <a:pt x="608934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0" name="Graphic 7">
            <a:extLst>
              <a:ext uri="{FF2B5EF4-FFF2-40B4-BE49-F238E27FC236}">
                <a16:creationId xmlns:a16="http://schemas.microsoft.com/office/drawing/2014/main" id="{44413B3C-7D7C-45A0-943D-59073CFFFFFA}"/>
              </a:ext>
            </a:extLst>
          </p:cNvPr>
          <p:cNvGrpSpPr/>
          <p:nvPr/>
        </p:nvGrpSpPr>
        <p:grpSpPr>
          <a:xfrm>
            <a:off x="3419642" y="696728"/>
            <a:ext cx="1372646" cy="301412"/>
            <a:chOff x="3758227" y="501097"/>
            <a:chExt cx="1372646" cy="301412"/>
          </a:xfrm>
          <a:solidFill>
            <a:schemeClr val="tx1"/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3CD6ECB-3E42-41E0-91C7-E24B32D8B9FA}"/>
                </a:ext>
              </a:extLst>
            </p:cNvPr>
            <p:cNvSpPr/>
            <p:nvPr/>
          </p:nvSpPr>
          <p:spPr>
            <a:xfrm>
              <a:off x="4134992" y="501097"/>
              <a:ext cx="637445" cy="57023"/>
            </a:xfrm>
            <a:custGeom>
              <a:avLst/>
              <a:gdLst>
                <a:gd name="connsiteX0" fmla="*/ 606897 w 637445"/>
                <a:gd name="connsiteY0" fmla="*/ 57024 h 57023"/>
                <a:gd name="connsiteX1" fmla="*/ 28512 w 637445"/>
                <a:gd name="connsiteY1" fmla="*/ 57024 h 57023"/>
                <a:gd name="connsiteX2" fmla="*/ 0 w 637445"/>
                <a:gd name="connsiteY2" fmla="*/ 28512 h 57023"/>
                <a:gd name="connsiteX3" fmla="*/ 0 w 637445"/>
                <a:gd name="connsiteY3" fmla="*/ 28512 h 57023"/>
                <a:gd name="connsiteX4" fmla="*/ 28512 w 637445"/>
                <a:gd name="connsiteY4" fmla="*/ 0 h 57023"/>
                <a:gd name="connsiteX5" fmla="*/ 608934 w 637445"/>
                <a:gd name="connsiteY5" fmla="*/ 0 h 57023"/>
                <a:gd name="connsiteX6" fmla="*/ 637446 w 637445"/>
                <a:gd name="connsiteY6" fmla="*/ 28512 h 57023"/>
                <a:gd name="connsiteX7" fmla="*/ 637446 w 637445"/>
                <a:gd name="connsiteY7" fmla="*/ 28512 h 57023"/>
                <a:gd name="connsiteX8" fmla="*/ 606897 w 637445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445" h="57023">
                  <a:moveTo>
                    <a:pt x="606897" y="57024"/>
                  </a:moveTo>
                  <a:lnTo>
                    <a:pt x="28512" y="57024"/>
                  </a:lnTo>
                  <a:cubicBezTo>
                    <a:pt x="12219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19"/>
                    <a:pt x="12219" y="0"/>
                    <a:pt x="28512" y="0"/>
                  </a:cubicBezTo>
                  <a:lnTo>
                    <a:pt x="608934" y="0"/>
                  </a:lnTo>
                  <a:cubicBezTo>
                    <a:pt x="625226" y="0"/>
                    <a:pt x="637446" y="12219"/>
                    <a:pt x="637446" y="28512"/>
                  </a:cubicBezTo>
                  <a:lnTo>
                    <a:pt x="637446" y="28512"/>
                  </a:lnTo>
                  <a:cubicBezTo>
                    <a:pt x="635409" y="44804"/>
                    <a:pt x="623190" y="57024"/>
                    <a:pt x="606897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AD502AA-5A71-4CDE-815C-0B9BF77F5898}"/>
                </a:ext>
              </a:extLst>
            </p:cNvPr>
            <p:cNvSpPr/>
            <p:nvPr/>
          </p:nvSpPr>
          <p:spPr>
            <a:xfrm>
              <a:off x="3758227" y="615144"/>
              <a:ext cx="637445" cy="57023"/>
            </a:xfrm>
            <a:custGeom>
              <a:avLst/>
              <a:gdLst>
                <a:gd name="connsiteX0" fmla="*/ 608934 w 637445"/>
                <a:gd name="connsiteY0" fmla="*/ 57024 h 57023"/>
                <a:gd name="connsiteX1" fmla="*/ 28512 w 637445"/>
                <a:gd name="connsiteY1" fmla="*/ 57024 h 57023"/>
                <a:gd name="connsiteX2" fmla="*/ 0 w 637445"/>
                <a:gd name="connsiteY2" fmla="*/ 28512 h 57023"/>
                <a:gd name="connsiteX3" fmla="*/ 0 w 637445"/>
                <a:gd name="connsiteY3" fmla="*/ 28512 h 57023"/>
                <a:gd name="connsiteX4" fmla="*/ 28512 w 637445"/>
                <a:gd name="connsiteY4" fmla="*/ 0 h 57023"/>
                <a:gd name="connsiteX5" fmla="*/ 608934 w 637445"/>
                <a:gd name="connsiteY5" fmla="*/ 0 h 57023"/>
                <a:gd name="connsiteX6" fmla="*/ 637446 w 637445"/>
                <a:gd name="connsiteY6" fmla="*/ 28512 h 57023"/>
                <a:gd name="connsiteX7" fmla="*/ 637446 w 637445"/>
                <a:gd name="connsiteY7" fmla="*/ 28512 h 57023"/>
                <a:gd name="connsiteX8" fmla="*/ 608934 w 637445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445" h="57023">
                  <a:moveTo>
                    <a:pt x="608934" y="57024"/>
                  </a:moveTo>
                  <a:lnTo>
                    <a:pt x="28512" y="57024"/>
                  </a:lnTo>
                  <a:cubicBezTo>
                    <a:pt x="12219" y="57024"/>
                    <a:pt x="0" y="44805"/>
                    <a:pt x="0" y="28512"/>
                  </a:cubicBezTo>
                  <a:lnTo>
                    <a:pt x="0" y="28512"/>
                  </a:lnTo>
                  <a:cubicBezTo>
                    <a:pt x="0" y="12219"/>
                    <a:pt x="12219" y="0"/>
                    <a:pt x="28512" y="0"/>
                  </a:cubicBezTo>
                  <a:lnTo>
                    <a:pt x="608934" y="0"/>
                  </a:lnTo>
                  <a:cubicBezTo>
                    <a:pt x="625226" y="0"/>
                    <a:pt x="637446" y="12219"/>
                    <a:pt x="637446" y="28512"/>
                  </a:cubicBezTo>
                  <a:lnTo>
                    <a:pt x="637446" y="28512"/>
                  </a:lnTo>
                  <a:cubicBezTo>
                    <a:pt x="637446" y="44805"/>
                    <a:pt x="625226" y="57024"/>
                    <a:pt x="608934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115ADDF-E476-46F3-870D-035A386BC6D8}"/>
                </a:ext>
              </a:extLst>
            </p:cNvPr>
            <p:cNvSpPr/>
            <p:nvPr/>
          </p:nvSpPr>
          <p:spPr>
            <a:xfrm>
              <a:off x="4082041" y="745485"/>
              <a:ext cx="1048832" cy="57023"/>
            </a:xfrm>
            <a:custGeom>
              <a:avLst/>
              <a:gdLst>
                <a:gd name="connsiteX0" fmla="*/ 1020321 w 1048832"/>
                <a:gd name="connsiteY0" fmla="*/ 57024 h 57023"/>
                <a:gd name="connsiteX1" fmla="*/ 28512 w 1048832"/>
                <a:gd name="connsiteY1" fmla="*/ 57024 h 57023"/>
                <a:gd name="connsiteX2" fmla="*/ 0 w 1048832"/>
                <a:gd name="connsiteY2" fmla="*/ 28512 h 57023"/>
                <a:gd name="connsiteX3" fmla="*/ 0 w 1048832"/>
                <a:gd name="connsiteY3" fmla="*/ 28512 h 57023"/>
                <a:gd name="connsiteX4" fmla="*/ 28512 w 1048832"/>
                <a:gd name="connsiteY4" fmla="*/ 0 h 57023"/>
                <a:gd name="connsiteX5" fmla="*/ 1020321 w 1048832"/>
                <a:gd name="connsiteY5" fmla="*/ 0 h 57023"/>
                <a:gd name="connsiteX6" fmla="*/ 1048833 w 1048832"/>
                <a:gd name="connsiteY6" fmla="*/ 28512 h 57023"/>
                <a:gd name="connsiteX7" fmla="*/ 1048833 w 1048832"/>
                <a:gd name="connsiteY7" fmla="*/ 28512 h 57023"/>
                <a:gd name="connsiteX8" fmla="*/ 1020321 w 1048832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8832" h="57023">
                  <a:moveTo>
                    <a:pt x="1020321" y="57024"/>
                  </a:moveTo>
                  <a:lnTo>
                    <a:pt x="28512" y="57024"/>
                  </a:lnTo>
                  <a:cubicBezTo>
                    <a:pt x="12219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19"/>
                    <a:pt x="12219" y="0"/>
                    <a:pt x="28512" y="0"/>
                  </a:cubicBezTo>
                  <a:lnTo>
                    <a:pt x="1020321" y="0"/>
                  </a:lnTo>
                  <a:cubicBezTo>
                    <a:pt x="1036613" y="0"/>
                    <a:pt x="1048833" y="12219"/>
                    <a:pt x="1048833" y="28512"/>
                  </a:cubicBezTo>
                  <a:lnTo>
                    <a:pt x="1048833" y="28512"/>
                  </a:lnTo>
                  <a:cubicBezTo>
                    <a:pt x="1048833" y="44804"/>
                    <a:pt x="1034577" y="57024"/>
                    <a:pt x="1020321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FF14BCA2-5A0A-490F-8399-6959682F7759}"/>
              </a:ext>
            </a:extLst>
          </p:cNvPr>
          <p:cNvSpPr txBox="1"/>
          <p:nvPr/>
        </p:nvSpPr>
        <p:spPr>
          <a:xfrm>
            <a:off x="3526770" y="3989785"/>
            <a:ext cx="86652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Text Here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2B34943-9DFF-46B6-8863-289A364EAD07}"/>
              </a:ext>
            </a:extLst>
          </p:cNvPr>
          <p:cNvSpPr txBox="1"/>
          <p:nvPr/>
        </p:nvSpPr>
        <p:spPr>
          <a:xfrm>
            <a:off x="4410257" y="5151974"/>
            <a:ext cx="7781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Text Here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147D8B5B-C24A-454A-A9BB-A90FF21E1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7892" y="607521"/>
            <a:ext cx="3405188" cy="412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83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5354894D-2BAA-4B4C-8261-8447A5133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527513">
            <a:off x="9892494" y="1073025"/>
            <a:ext cx="878379" cy="87837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D834259-14C2-4126-928A-4872FA8CF4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78153">
            <a:off x="10420661" y="882821"/>
            <a:ext cx="599123" cy="52863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9DF3FAA-AFE8-4F6F-BE55-74B9E78DF6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75531">
            <a:off x="10381493" y="1503116"/>
            <a:ext cx="299562" cy="26431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157EC64-41C6-46DB-98FC-80D03D719D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499722">
            <a:off x="1700380" y="5123463"/>
            <a:ext cx="368659" cy="32528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3CA734C-D9E4-46E3-A064-87B6B523BC1B}"/>
              </a:ext>
            </a:extLst>
          </p:cNvPr>
          <p:cNvGrpSpPr/>
          <p:nvPr/>
        </p:nvGrpSpPr>
        <p:grpSpPr>
          <a:xfrm>
            <a:off x="9056808" y="1147140"/>
            <a:ext cx="210408" cy="211263"/>
            <a:chOff x="11210212" y="4435748"/>
            <a:chExt cx="210408" cy="211263"/>
          </a:xfrm>
        </p:grpSpPr>
        <p:sp>
          <p:nvSpPr>
            <p:cNvPr id="10" name="Graphic 25">
              <a:extLst>
                <a:ext uri="{FF2B5EF4-FFF2-40B4-BE49-F238E27FC236}">
                  <a16:creationId xmlns:a16="http://schemas.microsoft.com/office/drawing/2014/main" id="{108C4BE3-7BDA-44BC-9D44-837EF2D87BCB}"/>
                </a:ext>
              </a:extLst>
            </p:cNvPr>
            <p:cNvSpPr/>
            <p:nvPr/>
          </p:nvSpPr>
          <p:spPr>
            <a:xfrm rot="10800000">
              <a:off x="11210212" y="4435748"/>
              <a:ext cx="210408" cy="78343"/>
            </a:xfrm>
            <a:custGeom>
              <a:avLst/>
              <a:gdLst>
                <a:gd name="connsiteX0" fmla="*/ 420815 w 420815"/>
                <a:gd name="connsiteY0" fmla="*/ 0 h 156686"/>
                <a:gd name="connsiteX1" fmla="*/ 205931 w 420815"/>
                <a:gd name="connsiteY1" fmla="*/ 156687 h 156686"/>
                <a:gd name="connsiteX2" fmla="*/ 0 w 420815"/>
                <a:gd name="connsiteY2" fmla="*/ 0 h 15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815" h="156686">
                  <a:moveTo>
                    <a:pt x="420815" y="0"/>
                  </a:moveTo>
                  <a:lnTo>
                    <a:pt x="205931" y="156687"/>
                  </a:lnTo>
                  <a:lnTo>
                    <a:pt x="0" y="0"/>
                  </a:lnTo>
                </a:path>
              </a:pathLst>
            </a:custGeom>
            <a:noFill/>
            <a:ln w="44768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Graphic 25">
              <a:extLst>
                <a:ext uri="{FF2B5EF4-FFF2-40B4-BE49-F238E27FC236}">
                  <a16:creationId xmlns:a16="http://schemas.microsoft.com/office/drawing/2014/main" id="{8C2D642C-CDF2-4E8C-A7D3-A8E42714B11E}"/>
                </a:ext>
              </a:extLst>
            </p:cNvPr>
            <p:cNvSpPr/>
            <p:nvPr/>
          </p:nvSpPr>
          <p:spPr>
            <a:xfrm rot="10800000">
              <a:off x="11210212" y="4568668"/>
              <a:ext cx="210408" cy="78343"/>
            </a:xfrm>
            <a:custGeom>
              <a:avLst/>
              <a:gdLst>
                <a:gd name="connsiteX0" fmla="*/ 420815 w 420815"/>
                <a:gd name="connsiteY0" fmla="*/ 0 h 156686"/>
                <a:gd name="connsiteX1" fmla="*/ 205931 w 420815"/>
                <a:gd name="connsiteY1" fmla="*/ 156687 h 156686"/>
                <a:gd name="connsiteX2" fmla="*/ 0 w 420815"/>
                <a:gd name="connsiteY2" fmla="*/ 0 h 15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815" h="156686">
                  <a:moveTo>
                    <a:pt x="420815" y="0"/>
                  </a:moveTo>
                  <a:lnTo>
                    <a:pt x="205931" y="156687"/>
                  </a:lnTo>
                  <a:lnTo>
                    <a:pt x="0" y="0"/>
                  </a:lnTo>
                </a:path>
              </a:pathLst>
            </a:custGeom>
            <a:noFill/>
            <a:ln w="44768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7CB76633-5AEF-4E78-BA6C-C47B097AA7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75531">
            <a:off x="1958861" y="5445014"/>
            <a:ext cx="188962" cy="166731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5C915C31-60A1-41A6-A2DF-D526B8F63B7F}"/>
              </a:ext>
            </a:extLst>
          </p:cNvPr>
          <p:cNvSpPr/>
          <p:nvPr/>
        </p:nvSpPr>
        <p:spPr>
          <a:xfrm>
            <a:off x="9680148" y="1111967"/>
            <a:ext cx="245829" cy="245829"/>
          </a:xfrm>
          <a:prstGeom prst="ellipse">
            <a:avLst/>
          </a:prstGeom>
          <a:solidFill>
            <a:srgbClr val="F78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hlinkClick r:id="rId10"/>
            <a:extLst>
              <a:ext uri="{FF2B5EF4-FFF2-40B4-BE49-F238E27FC236}">
                <a16:creationId xmlns:a16="http://schemas.microsoft.com/office/drawing/2014/main" id="{92DC0C74-EB07-4B9C-93B6-039EB6184EC0}"/>
              </a:ext>
            </a:extLst>
          </p:cNvPr>
          <p:cNvSpPr txBox="1"/>
          <p:nvPr/>
        </p:nvSpPr>
        <p:spPr>
          <a:xfrm>
            <a:off x="3101831" y="3040270"/>
            <a:ext cx="90901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SlidesBackgrounds.com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6EF393-F3DF-478C-B515-D70C13FD6D8B}"/>
              </a:ext>
            </a:extLst>
          </p:cNvPr>
          <p:cNvSpPr txBox="1"/>
          <p:nvPr/>
        </p:nvSpPr>
        <p:spPr>
          <a:xfrm>
            <a:off x="3366438" y="6448375"/>
            <a:ext cx="8825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This Template is free to use under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https://creativecommons.org/licenses/by/4.0/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Baloo" panose="03080902040302020200" pitchFamily="66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16193D-2FFD-44AE-A2D0-7DB3F117A213}"/>
              </a:ext>
            </a:extLst>
          </p:cNvPr>
          <p:cNvSpPr txBox="1"/>
          <p:nvPr/>
        </p:nvSpPr>
        <p:spPr>
          <a:xfrm>
            <a:off x="909976" y="3923363"/>
            <a:ext cx="11282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To Give us Credit Keep this slide or mention us somewhere in your presentation. Would be very appreciated!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1FE156-524E-4753-8586-9B290C87BEC2}"/>
              </a:ext>
            </a:extLst>
          </p:cNvPr>
          <p:cNvSpPr/>
          <p:nvPr/>
        </p:nvSpPr>
        <p:spPr>
          <a:xfrm>
            <a:off x="4780783" y="2670938"/>
            <a:ext cx="2767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Copyright/Created by :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Graphic 24" descr="Line arrow Counter clockwise curve">
            <a:extLst>
              <a:ext uri="{FF2B5EF4-FFF2-40B4-BE49-F238E27FC236}">
                <a16:creationId xmlns:a16="http://schemas.microsoft.com/office/drawing/2014/main" id="{64603082-DC82-4E97-86CD-39A3047D4B6B}"/>
              </a:ext>
            </a:extLst>
          </p:cNvPr>
          <p:cNvSpPr/>
          <p:nvPr/>
        </p:nvSpPr>
        <p:spPr>
          <a:xfrm rot="9900000">
            <a:off x="2572879" y="2401699"/>
            <a:ext cx="327665" cy="836403"/>
          </a:xfrm>
          <a:custGeom>
            <a:avLst/>
            <a:gdLst>
              <a:gd name="connsiteX0" fmla="*/ 95250 w 327665"/>
              <a:gd name="connsiteY0" fmla="*/ 58103 h 836403"/>
              <a:gd name="connsiteX1" fmla="*/ 220980 w 327665"/>
              <a:gd name="connsiteY1" fmla="*/ 59055 h 836403"/>
              <a:gd name="connsiteX2" fmla="*/ 249555 w 327665"/>
              <a:gd name="connsiteY2" fmla="*/ 30480 h 836403"/>
              <a:gd name="connsiteX3" fmla="*/ 220980 w 327665"/>
              <a:gd name="connsiteY3" fmla="*/ 1905 h 836403"/>
              <a:gd name="connsiteX4" fmla="*/ 30480 w 327665"/>
              <a:gd name="connsiteY4" fmla="*/ 0 h 836403"/>
              <a:gd name="connsiteX5" fmla="*/ 12382 w 327665"/>
              <a:gd name="connsiteY5" fmla="*/ 6667 h 836403"/>
              <a:gd name="connsiteX6" fmla="*/ 10478 w 327665"/>
              <a:gd name="connsiteY6" fmla="*/ 8573 h 836403"/>
              <a:gd name="connsiteX7" fmla="*/ 7620 w 327665"/>
              <a:gd name="connsiteY7" fmla="*/ 11430 h 836403"/>
              <a:gd name="connsiteX8" fmla="*/ 6668 w 327665"/>
              <a:gd name="connsiteY8" fmla="*/ 13335 h 836403"/>
              <a:gd name="connsiteX9" fmla="*/ 5715 w 327665"/>
              <a:gd name="connsiteY9" fmla="*/ 15240 h 836403"/>
              <a:gd name="connsiteX10" fmla="*/ 1905 w 327665"/>
              <a:gd name="connsiteY10" fmla="*/ 28575 h 836403"/>
              <a:gd name="connsiteX11" fmla="*/ 0 w 327665"/>
              <a:gd name="connsiteY11" fmla="*/ 219075 h 836403"/>
              <a:gd name="connsiteX12" fmla="*/ 28575 w 327665"/>
              <a:gd name="connsiteY12" fmla="*/ 247650 h 836403"/>
              <a:gd name="connsiteX13" fmla="*/ 57150 w 327665"/>
              <a:gd name="connsiteY13" fmla="*/ 219075 h 836403"/>
              <a:gd name="connsiteX14" fmla="*/ 58103 w 327665"/>
              <a:gd name="connsiteY14" fmla="*/ 100965 h 836403"/>
              <a:gd name="connsiteX15" fmla="*/ 269558 w 327665"/>
              <a:gd name="connsiteY15" fmla="*/ 534353 h 836403"/>
              <a:gd name="connsiteX16" fmla="*/ 203835 w 327665"/>
              <a:gd name="connsiteY16" fmla="*/ 796290 h 836403"/>
              <a:gd name="connsiteX17" fmla="*/ 217170 w 327665"/>
              <a:gd name="connsiteY17" fmla="*/ 833438 h 836403"/>
              <a:gd name="connsiteX18" fmla="*/ 255270 w 327665"/>
              <a:gd name="connsiteY18" fmla="*/ 821055 h 836403"/>
              <a:gd name="connsiteX19" fmla="*/ 326708 w 327665"/>
              <a:gd name="connsiteY19" fmla="*/ 538163 h 836403"/>
              <a:gd name="connsiteX20" fmla="*/ 95250 w 327665"/>
              <a:gd name="connsiteY20" fmla="*/ 58103 h 836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7665" h="836403">
                <a:moveTo>
                  <a:pt x="95250" y="58103"/>
                </a:moveTo>
                <a:lnTo>
                  <a:pt x="220980" y="59055"/>
                </a:lnTo>
                <a:cubicBezTo>
                  <a:pt x="237173" y="59055"/>
                  <a:pt x="249555" y="46672"/>
                  <a:pt x="249555" y="30480"/>
                </a:cubicBezTo>
                <a:cubicBezTo>
                  <a:pt x="249555" y="14288"/>
                  <a:pt x="237173" y="1905"/>
                  <a:pt x="220980" y="1905"/>
                </a:cubicBezTo>
                <a:lnTo>
                  <a:pt x="30480" y="0"/>
                </a:lnTo>
                <a:cubicBezTo>
                  <a:pt x="23813" y="0"/>
                  <a:pt x="18098" y="1905"/>
                  <a:pt x="12382" y="6667"/>
                </a:cubicBezTo>
                <a:cubicBezTo>
                  <a:pt x="11430" y="6667"/>
                  <a:pt x="11430" y="7620"/>
                  <a:pt x="10478" y="8573"/>
                </a:cubicBezTo>
                <a:cubicBezTo>
                  <a:pt x="9525" y="9525"/>
                  <a:pt x="8573" y="9525"/>
                  <a:pt x="7620" y="11430"/>
                </a:cubicBezTo>
                <a:cubicBezTo>
                  <a:pt x="7620" y="11430"/>
                  <a:pt x="6668" y="12383"/>
                  <a:pt x="6668" y="13335"/>
                </a:cubicBezTo>
                <a:cubicBezTo>
                  <a:pt x="6668" y="13335"/>
                  <a:pt x="5715" y="14288"/>
                  <a:pt x="5715" y="15240"/>
                </a:cubicBezTo>
                <a:cubicBezTo>
                  <a:pt x="2858" y="19050"/>
                  <a:pt x="1905" y="23813"/>
                  <a:pt x="1905" y="28575"/>
                </a:cubicBezTo>
                <a:lnTo>
                  <a:pt x="0" y="219075"/>
                </a:lnTo>
                <a:cubicBezTo>
                  <a:pt x="0" y="235268"/>
                  <a:pt x="12382" y="247650"/>
                  <a:pt x="28575" y="247650"/>
                </a:cubicBezTo>
                <a:cubicBezTo>
                  <a:pt x="44768" y="247650"/>
                  <a:pt x="57150" y="235268"/>
                  <a:pt x="57150" y="219075"/>
                </a:cubicBezTo>
                <a:lnTo>
                  <a:pt x="58103" y="100965"/>
                </a:lnTo>
                <a:cubicBezTo>
                  <a:pt x="207645" y="204788"/>
                  <a:pt x="279083" y="350520"/>
                  <a:pt x="269558" y="534353"/>
                </a:cubicBezTo>
                <a:cubicBezTo>
                  <a:pt x="263843" y="624840"/>
                  <a:pt x="241935" y="713423"/>
                  <a:pt x="203835" y="796290"/>
                </a:cubicBezTo>
                <a:cubicBezTo>
                  <a:pt x="197168" y="810578"/>
                  <a:pt x="202883" y="826770"/>
                  <a:pt x="217170" y="833438"/>
                </a:cubicBezTo>
                <a:cubicBezTo>
                  <a:pt x="230505" y="840105"/>
                  <a:pt x="247650" y="835343"/>
                  <a:pt x="255270" y="821055"/>
                </a:cubicBezTo>
                <a:cubicBezTo>
                  <a:pt x="296228" y="732473"/>
                  <a:pt x="320993" y="636270"/>
                  <a:pt x="326708" y="538163"/>
                </a:cubicBezTo>
                <a:cubicBezTo>
                  <a:pt x="334328" y="398145"/>
                  <a:pt x="300038" y="201930"/>
                  <a:pt x="95250" y="58103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9AEC25-5E10-4338-9821-DA1B1A0C30B5}"/>
              </a:ext>
            </a:extLst>
          </p:cNvPr>
          <p:cNvSpPr/>
          <p:nvPr/>
        </p:nvSpPr>
        <p:spPr>
          <a:xfrm>
            <a:off x="1649506" y="2017832"/>
            <a:ext cx="19934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Download More Stuff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0" name="Graphic 28" descr="Marketing">
            <a:extLst>
              <a:ext uri="{FF2B5EF4-FFF2-40B4-BE49-F238E27FC236}">
                <a16:creationId xmlns:a16="http://schemas.microsoft.com/office/drawing/2014/main" id="{0A87CFF6-59D5-4A10-84B8-A98256302623}"/>
              </a:ext>
            </a:extLst>
          </p:cNvPr>
          <p:cNvGrpSpPr/>
          <p:nvPr/>
        </p:nvGrpSpPr>
        <p:grpSpPr>
          <a:xfrm>
            <a:off x="5829300" y="1689900"/>
            <a:ext cx="914400" cy="914400"/>
            <a:chOff x="5829300" y="1635275"/>
            <a:chExt cx="914400" cy="9144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0AFDAA7-7661-41D9-A923-020CA504699F}"/>
                </a:ext>
              </a:extLst>
            </p:cNvPr>
            <p:cNvSpPr/>
            <p:nvPr/>
          </p:nvSpPr>
          <p:spPr>
            <a:xfrm>
              <a:off x="5972175" y="1768625"/>
              <a:ext cx="228409" cy="228409"/>
            </a:xfrm>
            <a:custGeom>
              <a:avLst/>
              <a:gdLst>
                <a:gd name="connsiteX0" fmla="*/ 228410 w 228409"/>
                <a:gd name="connsiteY0" fmla="*/ 114205 h 228409"/>
                <a:gd name="connsiteX1" fmla="*/ 114205 w 228409"/>
                <a:gd name="connsiteY1" fmla="*/ 228410 h 228409"/>
                <a:gd name="connsiteX2" fmla="*/ 0 w 228409"/>
                <a:gd name="connsiteY2" fmla="*/ 114205 h 228409"/>
                <a:gd name="connsiteX3" fmla="*/ 114205 w 228409"/>
                <a:gd name="connsiteY3" fmla="*/ 0 h 228409"/>
                <a:gd name="connsiteX4" fmla="*/ 228410 w 228409"/>
                <a:gd name="connsiteY4" fmla="*/ 114205 h 22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409" h="228409">
                  <a:moveTo>
                    <a:pt x="228410" y="114205"/>
                  </a:moveTo>
                  <a:cubicBezTo>
                    <a:pt x="228410" y="177278"/>
                    <a:pt x="177278" y="228410"/>
                    <a:pt x="114205" y="228410"/>
                  </a:cubicBezTo>
                  <a:cubicBezTo>
                    <a:pt x="51131" y="228410"/>
                    <a:pt x="0" y="177278"/>
                    <a:pt x="0" y="114205"/>
                  </a:cubicBezTo>
                  <a:cubicBezTo>
                    <a:pt x="0" y="51131"/>
                    <a:pt x="51131" y="0"/>
                    <a:pt x="114205" y="0"/>
                  </a:cubicBezTo>
                  <a:cubicBezTo>
                    <a:pt x="177278" y="0"/>
                    <a:pt x="228410" y="51131"/>
                    <a:pt x="228410" y="11420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1A91B90-44E6-41DE-BD48-6E6C54FEB131}"/>
                </a:ext>
              </a:extLst>
            </p:cNvPr>
            <p:cNvSpPr/>
            <p:nvPr/>
          </p:nvSpPr>
          <p:spPr>
            <a:xfrm>
              <a:off x="5972746" y="1786109"/>
              <a:ext cx="637603" cy="630215"/>
            </a:xfrm>
            <a:custGeom>
              <a:avLst/>
              <a:gdLst>
                <a:gd name="connsiteX0" fmla="*/ 624745 w 637603"/>
                <a:gd name="connsiteY0" fmla="*/ 328 h 630215"/>
                <a:gd name="connsiteX1" fmla="*/ 304229 w 637603"/>
                <a:gd name="connsiteY1" fmla="*/ 80338 h 630215"/>
                <a:gd name="connsiteX2" fmla="*/ 304229 w 637603"/>
                <a:gd name="connsiteY2" fmla="*/ 171968 h 630215"/>
                <a:gd name="connsiteX3" fmla="*/ 367570 w 637603"/>
                <a:gd name="connsiteY3" fmla="*/ 187875 h 630215"/>
                <a:gd name="connsiteX4" fmla="*/ 374142 w 637603"/>
                <a:gd name="connsiteY4" fmla="*/ 215974 h 630215"/>
                <a:gd name="connsiteX5" fmla="*/ 357568 w 637603"/>
                <a:gd name="connsiteY5" fmla="*/ 226737 h 630215"/>
                <a:gd name="connsiteX6" fmla="*/ 265081 w 637603"/>
                <a:gd name="connsiteY6" fmla="*/ 319129 h 630215"/>
                <a:gd name="connsiteX7" fmla="*/ 222218 w 637603"/>
                <a:gd name="connsiteY7" fmla="*/ 319129 h 630215"/>
                <a:gd name="connsiteX8" fmla="*/ 76702 w 637603"/>
                <a:gd name="connsiteY8" fmla="*/ 248745 h 630215"/>
                <a:gd name="connsiteX9" fmla="*/ 0 w 637603"/>
                <a:gd name="connsiteY9" fmla="*/ 353991 h 630215"/>
                <a:gd name="connsiteX10" fmla="*/ 0 w 637603"/>
                <a:gd name="connsiteY10" fmla="*/ 630216 h 630215"/>
                <a:gd name="connsiteX11" fmla="*/ 228029 w 637603"/>
                <a:gd name="connsiteY11" fmla="*/ 630216 h 630215"/>
                <a:gd name="connsiteX12" fmla="*/ 228029 w 637603"/>
                <a:gd name="connsiteY12" fmla="*/ 414379 h 630215"/>
                <a:gd name="connsiteX13" fmla="*/ 285179 w 637603"/>
                <a:gd name="connsiteY13" fmla="*/ 414379 h 630215"/>
                <a:gd name="connsiteX14" fmla="*/ 318897 w 637603"/>
                <a:gd name="connsiteY14" fmla="*/ 400473 h 630215"/>
                <a:gd name="connsiteX15" fmla="*/ 425291 w 637603"/>
                <a:gd name="connsiteY15" fmla="*/ 294079 h 630215"/>
                <a:gd name="connsiteX16" fmla="*/ 437579 w 637603"/>
                <a:gd name="connsiteY16" fmla="*/ 249216 h 630215"/>
                <a:gd name="connsiteX17" fmla="*/ 466154 w 637603"/>
                <a:gd name="connsiteY17" fmla="*/ 256265 h 630215"/>
                <a:gd name="connsiteX18" fmla="*/ 470059 w 637603"/>
                <a:gd name="connsiteY18" fmla="*/ 256265 h 630215"/>
                <a:gd name="connsiteX19" fmla="*/ 481393 w 637603"/>
                <a:gd name="connsiteY19" fmla="*/ 250930 h 630215"/>
                <a:gd name="connsiteX20" fmla="*/ 506635 w 637603"/>
                <a:gd name="connsiteY20" fmla="*/ 221403 h 630215"/>
                <a:gd name="connsiteX21" fmla="*/ 624650 w 637603"/>
                <a:gd name="connsiteY21" fmla="*/ 250930 h 630215"/>
                <a:gd name="connsiteX22" fmla="*/ 637497 w 637603"/>
                <a:gd name="connsiteY22" fmla="*/ 241571 h 630215"/>
                <a:gd name="connsiteX23" fmla="*/ 637604 w 637603"/>
                <a:gd name="connsiteY23" fmla="*/ 240643 h 630215"/>
                <a:gd name="connsiteX24" fmla="*/ 637604 w 637603"/>
                <a:gd name="connsiteY24" fmla="*/ 10043 h 630215"/>
                <a:gd name="connsiteX25" fmla="*/ 627076 w 637603"/>
                <a:gd name="connsiteY25" fmla="*/ 3 h 630215"/>
                <a:gd name="connsiteX26" fmla="*/ 624745 w 637603"/>
                <a:gd name="connsiteY26" fmla="*/ 328 h 630215"/>
                <a:gd name="connsiteX27" fmla="*/ 468344 w 637603"/>
                <a:gd name="connsiteY27" fmla="*/ 235214 h 630215"/>
                <a:gd name="connsiteX28" fmla="*/ 421767 w 637603"/>
                <a:gd name="connsiteY28" fmla="*/ 223879 h 630215"/>
                <a:gd name="connsiteX29" fmla="*/ 395002 w 637603"/>
                <a:gd name="connsiteY29" fmla="*/ 213116 h 630215"/>
                <a:gd name="connsiteX30" fmla="*/ 390525 w 637603"/>
                <a:gd name="connsiteY30" fmla="*/ 193018 h 630215"/>
                <a:gd name="connsiteX31" fmla="*/ 484632 w 637603"/>
                <a:gd name="connsiteY31" fmla="*/ 216069 h 63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37603" h="630215">
                  <a:moveTo>
                    <a:pt x="624745" y="328"/>
                  </a:moveTo>
                  <a:lnTo>
                    <a:pt x="304229" y="80338"/>
                  </a:lnTo>
                  <a:lnTo>
                    <a:pt x="304229" y="171968"/>
                  </a:lnTo>
                  <a:lnTo>
                    <a:pt x="367570" y="187875"/>
                  </a:lnTo>
                  <a:lnTo>
                    <a:pt x="374142" y="215974"/>
                  </a:lnTo>
                  <a:cubicBezTo>
                    <a:pt x="367892" y="218296"/>
                    <a:pt x="362232" y="221972"/>
                    <a:pt x="357568" y="226737"/>
                  </a:cubicBezTo>
                  <a:lnTo>
                    <a:pt x="265081" y="319129"/>
                  </a:lnTo>
                  <a:lnTo>
                    <a:pt x="222218" y="319129"/>
                  </a:lnTo>
                  <a:cubicBezTo>
                    <a:pt x="201471" y="259511"/>
                    <a:pt x="136321" y="227998"/>
                    <a:pt x="76702" y="248745"/>
                  </a:cubicBezTo>
                  <a:cubicBezTo>
                    <a:pt x="31694" y="264407"/>
                    <a:pt x="1128" y="306350"/>
                    <a:pt x="0" y="353991"/>
                  </a:cubicBezTo>
                  <a:lnTo>
                    <a:pt x="0" y="630216"/>
                  </a:lnTo>
                  <a:lnTo>
                    <a:pt x="228029" y="630216"/>
                  </a:lnTo>
                  <a:lnTo>
                    <a:pt x="228029" y="414379"/>
                  </a:lnTo>
                  <a:lnTo>
                    <a:pt x="285179" y="414379"/>
                  </a:lnTo>
                  <a:cubicBezTo>
                    <a:pt x="297818" y="414402"/>
                    <a:pt x="309948" y="409399"/>
                    <a:pt x="318897" y="400473"/>
                  </a:cubicBezTo>
                  <a:lnTo>
                    <a:pt x="425291" y="294079"/>
                  </a:lnTo>
                  <a:cubicBezTo>
                    <a:pt x="436908" y="282277"/>
                    <a:pt x="441561" y="265289"/>
                    <a:pt x="437579" y="249216"/>
                  </a:cubicBezTo>
                  <a:lnTo>
                    <a:pt x="466154" y="256265"/>
                  </a:lnTo>
                  <a:lnTo>
                    <a:pt x="470059" y="256265"/>
                  </a:lnTo>
                  <a:cubicBezTo>
                    <a:pt x="474435" y="256231"/>
                    <a:pt x="478578" y="254281"/>
                    <a:pt x="481393" y="250930"/>
                  </a:cubicBezTo>
                  <a:lnTo>
                    <a:pt x="506635" y="221403"/>
                  </a:lnTo>
                  <a:lnTo>
                    <a:pt x="624650" y="250930"/>
                  </a:lnTo>
                  <a:cubicBezTo>
                    <a:pt x="630782" y="251893"/>
                    <a:pt x="636534" y="247703"/>
                    <a:pt x="637497" y="241571"/>
                  </a:cubicBezTo>
                  <a:cubicBezTo>
                    <a:pt x="637545" y="241264"/>
                    <a:pt x="637581" y="240954"/>
                    <a:pt x="637604" y="240643"/>
                  </a:cubicBezTo>
                  <a:lnTo>
                    <a:pt x="637604" y="10043"/>
                  </a:lnTo>
                  <a:cubicBezTo>
                    <a:pt x="637468" y="4363"/>
                    <a:pt x="632755" y="-131"/>
                    <a:pt x="627076" y="3"/>
                  </a:cubicBezTo>
                  <a:cubicBezTo>
                    <a:pt x="626289" y="22"/>
                    <a:pt x="625507" y="131"/>
                    <a:pt x="624745" y="328"/>
                  </a:cubicBezTo>
                  <a:close/>
                  <a:moveTo>
                    <a:pt x="468344" y="235214"/>
                  </a:moveTo>
                  <a:lnTo>
                    <a:pt x="421767" y="223879"/>
                  </a:lnTo>
                  <a:cubicBezTo>
                    <a:pt x="414199" y="217566"/>
                    <a:pt x="404833" y="213800"/>
                    <a:pt x="395002" y="213116"/>
                  </a:cubicBezTo>
                  <a:lnTo>
                    <a:pt x="390525" y="193018"/>
                  </a:lnTo>
                  <a:lnTo>
                    <a:pt x="484632" y="216069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EB777F1-880A-4482-91AB-D7706B9ECDA8}"/>
                </a:ext>
              </a:extLst>
            </p:cNvPr>
            <p:cNvSpPr/>
            <p:nvPr/>
          </p:nvSpPr>
          <p:spPr>
            <a:xfrm>
              <a:off x="6230112" y="1866637"/>
              <a:ext cx="27812" cy="84962"/>
            </a:xfrm>
            <a:custGeom>
              <a:avLst/>
              <a:gdLst>
                <a:gd name="connsiteX0" fmla="*/ 13906 w 27812"/>
                <a:gd name="connsiteY0" fmla="*/ 84963 h 84962"/>
                <a:gd name="connsiteX1" fmla="*/ 27813 w 27812"/>
                <a:gd name="connsiteY1" fmla="*/ 71056 h 84962"/>
                <a:gd name="connsiteX2" fmla="*/ 27813 w 27812"/>
                <a:gd name="connsiteY2" fmla="*/ 13906 h 84962"/>
                <a:gd name="connsiteX3" fmla="*/ 13906 w 27812"/>
                <a:gd name="connsiteY3" fmla="*/ 0 h 84962"/>
                <a:gd name="connsiteX4" fmla="*/ 0 w 27812"/>
                <a:gd name="connsiteY4" fmla="*/ 13906 h 84962"/>
                <a:gd name="connsiteX5" fmla="*/ 0 w 27812"/>
                <a:gd name="connsiteY5" fmla="*/ 71056 h 84962"/>
                <a:gd name="connsiteX6" fmla="*/ 13906 w 27812"/>
                <a:gd name="connsiteY6" fmla="*/ 84963 h 84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12" h="84962">
                  <a:moveTo>
                    <a:pt x="13906" y="84963"/>
                  </a:moveTo>
                  <a:cubicBezTo>
                    <a:pt x="21586" y="84963"/>
                    <a:pt x="27813" y="78737"/>
                    <a:pt x="27813" y="71056"/>
                  </a:cubicBezTo>
                  <a:lnTo>
                    <a:pt x="27813" y="13906"/>
                  </a:lnTo>
                  <a:cubicBezTo>
                    <a:pt x="27813" y="6226"/>
                    <a:pt x="21586" y="0"/>
                    <a:pt x="13906" y="0"/>
                  </a:cubicBezTo>
                  <a:cubicBezTo>
                    <a:pt x="6226" y="0"/>
                    <a:pt x="0" y="6226"/>
                    <a:pt x="0" y="13906"/>
                  </a:cubicBezTo>
                  <a:lnTo>
                    <a:pt x="0" y="71056"/>
                  </a:lnTo>
                  <a:cubicBezTo>
                    <a:pt x="0" y="78737"/>
                    <a:pt x="6226" y="84963"/>
                    <a:pt x="13906" y="8496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14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128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Abadi</vt:lpstr>
      <vt:lpstr>Aharoni</vt:lpstr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16</cp:revision>
  <dcterms:created xsi:type="dcterms:W3CDTF">2020-01-25T18:44:30Z</dcterms:created>
  <dcterms:modified xsi:type="dcterms:W3CDTF">2020-01-25T18:50:26Z</dcterms:modified>
</cp:coreProperties>
</file>