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4956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9B1-459F-B2E8-2C93EF387CA0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9B1-459F-B2E8-2C93EF387CA0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9B1-459F-B2E8-2C93EF387CA0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9B1-459F-B2E8-2C93EF387CA0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99B1-459F-B2E8-2C93EF387CA0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99B1-459F-B2E8-2C93EF387CA0}"/>
              </c:ext>
            </c:extLst>
          </c:dPt>
          <c:cat>
            <c:strRef>
              <c:f>Sheet1!$A$2:$A$7</c:f>
              <c:strCache>
                <c:ptCount val="6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  <c:pt idx="5">
                  <c:v>Year 6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50</c:v>
                </c:pt>
                <c:pt idx="1">
                  <c:v>60</c:v>
                </c:pt>
                <c:pt idx="2">
                  <c:v>45</c:v>
                </c:pt>
                <c:pt idx="3">
                  <c:v>55</c:v>
                </c:pt>
                <c:pt idx="4">
                  <c:v>70</c:v>
                </c:pt>
                <c:pt idx="5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99B1-459F-B2E8-2C93EF387C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4"/>
        <c:overlap val="-39"/>
        <c:axId val="81654815"/>
        <c:axId val="461216463"/>
      </c:barChart>
      <c:catAx>
        <c:axId val="8165481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61216463"/>
        <c:crosses val="autoZero"/>
        <c:auto val="1"/>
        <c:lblAlgn val="ctr"/>
        <c:lblOffset val="100"/>
        <c:noMultiLvlLbl val="0"/>
      </c:catAx>
      <c:valAx>
        <c:axId val="461216463"/>
        <c:scaling>
          <c:orientation val="minMax"/>
          <c:max val="80"/>
          <c:min val="0"/>
        </c:scaling>
        <c:delete val="1"/>
        <c:axPos val="l"/>
        <c:numFmt formatCode="General" sourceLinked="1"/>
        <c:majorTickMark val="out"/>
        <c:minorTickMark val="none"/>
        <c:tickLblPos val="nextTo"/>
        <c:crossAx val="81654815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0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Pt>
            <c:idx val="0"/>
            <c:marker>
              <c:symbol val="circle"/>
              <c:size val="10"/>
              <c:spPr>
                <a:solidFill>
                  <a:schemeClr val="accent1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E0E3-443B-80CE-D9BBCE85A8DB}"/>
              </c:ext>
            </c:extLst>
          </c:dPt>
          <c:dPt>
            <c:idx val="1"/>
            <c:marker>
              <c:symbol val="circle"/>
              <c:size val="10"/>
              <c:spPr>
                <a:solidFill>
                  <a:schemeClr val="accent1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E0E3-443B-80CE-D9BBCE85A8DB}"/>
              </c:ext>
            </c:extLst>
          </c:dPt>
          <c:dPt>
            <c:idx val="2"/>
            <c:marker>
              <c:symbol val="circle"/>
              <c:size val="10"/>
              <c:spPr>
                <a:solidFill>
                  <a:schemeClr val="accent1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E0E3-443B-80CE-D9BBCE85A8DB}"/>
              </c:ext>
            </c:extLst>
          </c:dPt>
          <c:dPt>
            <c:idx val="3"/>
            <c:marker>
              <c:symbol val="circle"/>
              <c:size val="10"/>
              <c:spPr>
                <a:solidFill>
                  <a:schemeClr val="accent1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E0E3-443B-80CE-D9BBCE85A8DB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</c:v>
                </c:pt>
                <c:pt idx="1">
                  <c:v>2</c:v>
                </c:pt>
                <c:pt idx="2">
                  <c:v>1</c:v>
                </c:pt>
                <c:pt idx="3">
                  <c:v>4.5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8-E0E3-443B-80CE-D9BBCE85A8D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10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Pt>
            <c:idx val="0"/>
            <c:marker>
              <c:symbol val="circle"/>
              <c:size val="10"/>
              <c:spPr>
                <a:solidFill>
                  <a:schemeClr val="accent2"/>
                </a:solidFill>
                <a:ln w="9525">
                  <a:solidFill>
                    <a:schemeClr val="accent2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2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A-E0E3-443B-80CE-D9BBCE85A8DB}"/>
              </c:ext>
            </c:extLst>
          </c:dPt>
          <c:dPt>
            <c:idx val="1"/>
            <c:marker>
              <c:symbol val="circle"/>
              <c:size val="10"/>
              <c:spPr>
                <a:solidFill>
                  <a:schemeClr val="accent2"/>
                </a:solidFill>
                <a:ln w="9525">
                  <a:solidFill>
                    <a:schemeClr val="accent2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2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C-E0E3-443B-80CE-D9BBCE85A8DB}"/>
              </c:ext>
            </c:extLst>
          </c:dPt>
          <c:dPt>
            <c:idx val="2"/>
            <c:marker>
              <c:symbol val="circle"/>
              <c:size val="10"/>
              <c:spPr>
                <a:solidFill>
                  <a:schemeClr val="accent2"/>
                </a:solidFill>
                <a:ln w="9525">
                  <a:solidFill>
                    <a:schemeClr val="accent2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2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E-E0E3-443B-80CE-D9BBCE85A8DB}"/>
              </c:ext>
            </c:extLst>
          </c:dPt>
          <c:dPt>
            <c:idx val="3"/>
            <c:marker>
              <c:symbol val="circle"/>
              <c:size val="10"/>
              <c:spPr>
                <a:solidFill>
                  <a:schemeClr val="accent2"/>
                </a:solidFill>
                <a:ln w="9525">
                  <a:solidFill>
                    <a:schemeClr val="accent2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2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0-E0E3-443B-80CE-D9BBCE85A8DB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11-E0E3-443B-80CE-D9BBCE85A8D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10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Pt>
            <c:idx val="0"/>
            <c:marker>
              <c:symbol val="circle"/>
              <c:size val="10"/>
              <c:spPr>
                <a:solidFill>
                  <a:schemeClr val="accent3"/>
                </a:solidFill>
                <a:ln w="9525">
                  <a:solidFill>
                    <a:schemeClr val="accent3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3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3-E0E3-443B-80CE-D9BBCE85A8DB}"/>
              </c:ext>
            </c:extLst>
          </c:dPt>
          <c:dPt>
            <c:idx val="1"/>
            <c:marker>
              <c:symbol val="circle"/>
              <c:size val="10"/>
              <c:spPr>
                <a:solidFill>
                  <a:schemeClr val="accent3"/>
                </a:solidFill>
                <a:ln w="9525">
                  <a:solidFill>
                    <a:schemeClr val="accent3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3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5-E0E3-443B-80CE-D9BBCE85A8DB}"/>
              </c:ext>
            </c:extLst>
          </c:dPt>
          <c:dPt>
            <c:idx val="2"/>
            <c:marker>
              <c:symbol val="circle"/>
              <c:size val="10"/>
              <c:spPr>
                <a:solidFill>
                  <a:schemeClr val="accent3"/>
                </a:solidFill>
                <a:ln w="9525">
                  <a:solidFill>
                    <a:schemeClr val="accent3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3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7-E0E3-443B-80CE-D9BBCE85A8DB}"/>
              </c:ext>
            </c:extLst>
          </c:dPt>
          <c:dPt>
            <c:idx val="3"/>
            <c:marker>
              <c:symbol val="circle"/>
              <c:size val="10"/>
              <c:spPr>
                <a:solidFill>
                  <a:schemeClr val="accent3"/>
                </a:solidFill>
                <a:ln w="9525">
                  <a:solidFill>
                    <a:schemeClr val="accent3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3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9-E0E3-443B-80CE-D9BBCE85A8DB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0</c:v>
                </c:pt>
                <c:pt idx="1">
                  <c:v>3</c:v>
                </c:pt>
                <c:pt idx="2">
                  <c:v>2</c:v>
                </c:pt>
                <c:pt idx="3">
                  <c:v>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1A-E0E3-443B-80CE-D9BBCE85A8D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10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0</c:v>
                </c:pt>
                <c:pt idx="1">
                  <c:v>6.1</c:v>
                </c:pt>
                <c:pt idx="2">
                  <c:v>4</c:v>
                </c:pt>
                <c:pt idx="3">
                  <c:v>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1B-E0E3-443B-80CE-D9BBCE85A8DB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10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Pt>
            <c:idx val="0"/>
            <c:marker>
              <c:symbol val="circle"/>
              <c:size val="10"/>
              <c:spPr>
                <a:solidFill>
                  <a:schemeClr val="accent5"/>
                </a:solidFill>
                <a:ln w="9525">
                  <a:solidFill>
                    <a:schemeClr val="accent5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5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D-E0E3-443B-80CE-D9BBCE85A8DB}"/>
              </c:ext>
            </c:extLst>
          </c:dPt>
          <c:dPt>
            <c:idx val="1"/>
            <c:marker>
              <c:symbol val="circle"/>
              <c:size val="10"/>
              <c:spPr>
                <a:solidFill>
                  <a:schemeClr val="accent5"/>
                </a:solidFill>
                <a:ln w="9525">
                  <a:solidFill>
                    <a:schemeClr val="accent5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5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F-E0E3-443B-80CE-D9BBCE85A8DB}"/>
              </c:ext>
            </c:extLst>
          </c:dPt>
          <c:dPt>
            <c:idx val="2"/>
            <c:marker>
              <c:symbol val="circle"/>
              <c:size val="10"/>
              <c:spPr>
                <a:solidFill>
                  <a:schemeClr val="accent5"/>
                </a:solidFill>
                <a:ln w="9525">
                  <a:solidFill>
                    <a:schemeClr val="accent5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5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1-E0E3-443B-80CE-D9BBCE85A8DB}"/>
              </c:ext>
            </c:extLst>
          </c:dPt>
          <c:dPt>
            <c:idx val="3"/>
            <c:marker>
              <c:symbol val="circle"/>
              <c:size val="10"/>
              <c:spPr>
                <a:solidFill>
                  <a:schemeClr val="accent5"/>
                </a:solidFill>
                <a:ln w="9525">
                  <a:solidFill>
                    <a:schemeClr val="accent5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5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3-E0E3-443B-80CE-D9BBCE85A8DB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>
                  <c:v>0</c:v>
                </c:pt>
                <c:pt idx="1">
                  <c:v>7</c:v>
                </c:pt>
                <c:pt idx="2">
                  <c:v>5</c:v>
                </c:pt>
                <c:pt idx="3">
                  <c:v>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24-E0E3-443B-80CE-D9BBCE85A8DB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Series 6</c:v>
                </c:pt>
              </c:strCache>
            </c:strRef>
          </c:tx>
          <c:spPr>
            <a:ln w="28575" cap="rnd">
              <a:solidFill>
                <a:schemeClr val="bg2"/>
              </a:solidFill>
              <a:round/>
            </a:ln>
            <a:effectLst/>
          </c:spPr>
          <c:marker>
            <c:symbol val="circle"/>
            <c:size val="10"/>
            <c:spPr>
              <a:solidFill>
                <a:schemeClr val="bg2"/>
              </a:solidFill>
              <a:ln w="9525">
                <a:solidFill>
                  <a:schemeClr val="bg2"/>
                </a:solidFill>
              </a:ln>
              <a:effectLst/>
            </c:spPr>
          </c:marker>
          <c:dPt>
            <c:idx val="0"/>
            <c:marker>
              <c:symbol val="circle"/>
              <c:size val="10"/>
              <c:spPr>
                <a:solidFill>
                  <a:schemeClr val="bg2"/>
                </a:solidFill>
                <a:ln w="9525">
                  <a:solidFill>
                    <a:schemeClr val="bg2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bg2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6-E0E3-443B-80CE-D9BBCE85A8DB}"/>
              </c:ext>
            </c:extLst>
          </c:dPt>
          <c:dPt>
            <c:idx val="1"/>
            <c:marker>
              <c:symbol val="circle"/>
              <c:size val="10"/>
              <c:spPr>
                <a:solidFill>
                  <a:schemeClr val="bg2"/>
                </a:solidFill>
                <a:ln w="9525">
                  <a:solidFill>
                    <a:schemeClr val="bg2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bg2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8-E0E3-443B-80CE-D9BBCE85A8DB}"/>
              </c:ext>
            </c:extLst>
          </c:dPt>
          <c:dPt>
            <c:idx val="2"/>
            <c:marker>
              <c:symbol val="circle"/>
              <c:size val="10"/>
              <c:spPr>
                <a:solidFill>
                  <a:schemeClr val="bg2"/>
                </a:solidFill>
                <a:ln w="9525">
                  <a:solidFill>
                    <a:schemeClr val="bg2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bg2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A-E0E3-443B-80CE-D9BBCE85A8DB}"/>
              </c:ext>
            </c:extLst>
          </c:dPt>
          <c:dPt>
            <c:idx val="3"/>
            <c:marker>
              <c:symbol val="circle"/>
              <c:size val="10"/>
              <c:spPr>
                <a:solidFill>
                  <a:schemeClr val="bg2"/>
                </a:solidFill>
                <a:ln w="9525">
                  <a:solidFill>
                    <a:schemeClr val="bg2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bg2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C-E0E3-443B-80CE-D9BBCE85A8DB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Sheet1!$G$2:$G$5</c:f>
              <c:numCache>
                <c:formatCode>General</c:formatCode>
                <c:ptCount val="4"/>
                <c:pt idx="0">
                  <c:v>0</c:v>
                </c:pt>
                <c:pt idx="1">
                  <c:v>5</c:v>
                </c:pt>
                <c:pt idx="2">
                  <c:v>6</c:v>
                </c:pt>
                <c:pt idx="3">
                  <c:v>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2D-E0E3-443B-80CE-D9BBCE85A8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449919"/>
        <c:axId val="1999047327"/>
      </c:lineChart>
      <c:catAx>
        <c:axId val="224499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Arial"/>
                <a:cs typeface="Arial"/>
              </a:defRPr>
            </a:pPr>
            <a:endParaRPr lang="en-US"/>
          </a:p>
        </c:txPr>
        <c:crossAx val="1999047327"/>
        <c:crosses val="autoZero"/>
        <c:auto val="1"/>
        <c:lblAlgn val="ctr"/>
        <c:lblOffset val="100"/>
        <c:noMultiLvlLbl val="0"/>
      </c:catAx>
      <c:valAx>
        <c:axId val="199904732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Arial"/>
                <a:cs typeface="Arial"/>
              </a:defRPr>
            </a:pPr>
            <a:endParaRPr lang="en-US"/>
          </a:p>
        </c:txPr>
        <c:crossAx val="22449919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 sz="100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038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15180A-188A-F292-C2B2-1E9305C33B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E5823DF0-3E8C-913B-0B91-961996E7B26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5823DF0-3E8C-913B-0B91-961996E7B26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6F969DE-FD16-65E9-329A-D5250C184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Column / Line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DCCB10E3-32CE-1CB1-7F85-44FE321183AC}"/>
              </a:ext>
            </a:extLst>
          </p:cNvPr>
          <p:cNvSpPr txBox="1">
            <a:spLocks/>
          </p:cNvSpPr>
          <p:nvPr/>
        </p:nvSpPr>
        <p:spPr>
          <a:xfrm>
            <a:off x="17375802" y="9974502"/>
            <a:ext cx="535782" cy="289716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>
                <a:solidFill>
                  <a:schemeClr val="bg1"/>
                </a:solidFill>
              </a:rPr>
              <a:pPr algn="ct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46A8F29E-2178-8750-080A-06D0B91AF0C9}"/>
              </a:ext>
            </a:extLst>
          </p:cNvPr>
          <p:cNvGraphicFramePr/>
          <p:nvPr/>
        </p:nvGraphicFramePr>
        <p:xfrm>
          <a:off x="712958" y="3098738"/>
          <a:ext cx="6865955" cy="42355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" name="Teardrop 4">
            <a:extLst>
              <a:ext uri="{FF2B5EF4-FFF2-40B4-BE49-F238E27FC236}">
                <a16:creationId xmlns:a16="http://schemas.microsoft.com/office/drawing/2014/main" id="{D5BBC607-5725-F735-B9B5-8AA7548D8242}"/>
              </a:ext>
            </a:extLst>
          </p:cNvPr>
          <p:cNvSpPr/>
          <p:nvPr/>
        </p:nvSpPr>
        <p:spPr bwMode="gray">
          <a:xfrm rot="8100000">
            <a:off x="1026173" y="3638592"/>
            <a:ext cx="852957" cy="852957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en-IN" sz="2048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9FD0E54-6B01-8D5D-BD5F-515DD6529EBF}"/>
              </a:ext>
            </a:extLst>
          </p:cNvPr>
          <p:cNvSpPr/>
          <p:nvPr/>
        </p:nvSpPr>
        <p:spPr bwMode="gray">
          <a:xfrm>
            <a:off x="1092488" y="3701880"/>
            <a:ext cx="720327" cy="6867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2048" b="1" dirty="0">
                <a:solidFill>
                  <a:schemeClr val="tx1"/>
                </a:solidFill>
                <a:cs typeface="Arial" panose="020B0604020202020204" pitchFamily="34" charset="0"/>
              </a:rPr>
              <a:t>50%</a:t>
            </a:r>
          </a:p>
        </p:txBody>
      </p:sp>
      <p:sp>
        <p:nvSpPr>
          <p:cNvPr id="7" name="Teardrop 6">
            <a:extLst>
              <a:ext uri="{FF2B5EF4-FFF2-40B4-BE49-F238E27FC236}">
                <a16:creationId xmlns:a16="http://schemas.microsoft.com/office/drawing/2014/main" id="{82B21757-D62A-F3AF-1269-A45E9B074056}"/>
              </a:ext>
            </a:extLst>
          </p:cNvPr>
          <p:cNvSpPr/>
          <p:nvPr/>
        </p:nvSpPr>
        <p:spPr bwMode="gray">
          <a:xfrm rot="8100000">
            <a:off x="2130882" y="3106089"/>
            <a:ext cx="852957" cy="852957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en-IN" sz="2048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04D9DE5-7C3C-ECD4-4009-86C37F1E722A}"/>
              </a:ext>
            </a:extLst>
          </p:cNvPr>
          <p:cNvSpPr/>
          <p:nvPr/>
        </p:nvSpPr>
        <p:spPr bwMode="gray">
          <a:xfrm>
            <a:off x="2197199" y="3169373"/>
            <a:ext cx="720327" cy="72032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2048" b="1" dirty="0">
                <a:solidFill>
                  <a:schemeClr val="tx1"/>
                </a:solidFill>
                <a:cs typeface="Arial" panose="020B0604020202020204" pitchFamily="34" charset="0"/>
              </a:rPr>
              <a:t>60%</a:t>
            </a:r>
          </a:p>
        </p:txBody>
      </p:sp>
      <p:sp>
        <p:nvSpPr>
          <p:cNvPr id="9" name="Teardrop 8">
            <a:extLst>
              <a:ext uri="{FF2B5EF4-FFF2-40B4-BE49-F238E27FC236}">
                <a16:creationId xmlns:a16="http://schemas.microsoft.com/office/drawing/2014/main" id="{81828D9F-4048-EF78-1B64-80FC2C3D1C9C}"/>
              </a:ext>
            </a:extLst>
          </p:cNvPr>
          <p:cNvSpPr/>
          <p:nvPr/>
        </p:nvSpPr>
        <p:spPr bwMode="gray">
          <a:xfrm rot="8100000">
            <a:off x="3190698" y="3826418"/>
            <a:ext cx="852957" cy="852957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en-IN" sz="2048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16AAB43-5B30-B51C-0058-8FBEDAF094BD}"/>
              </a:ext>
            </a:extLst>
          </p:cNvPr>
          <p:cNvSpPr/>
          <p:nvPr/>
        </p:nvSpPr>
        <p:spPr bwMode="gray">
          <a:xfrm>
            <a:off x="3257018" y="3889703"/>
            <a:ext cx="720327" cy="72032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2048" b="1" dirty="0">
                <a:solidFill>
                  <a:schemeClr val="tx1"/>
                </a:solidFill>
                <a:cs typeface="Arial" panose="020B0604020202020204" pitchFamily="34" charset="0"/>
              </a:rPr>
              <a:t>45%</a:t>
            </a:r>
          </a:p>
        </p:txBody>
      </p:sp>
      <p:sp>
        <p:nvSpPr>
          <p:cNvPr id="11" name="Teardrop 10">
            <a:extLst>
              <a:ext uri="{FF2B5EF4-FFF2-40B4-BE49-F238E27FC236}">
                <a16:creationId xmlns:a16="http://schemas.microsoft.com/office/drawing/2014/main" id="{DDAB9478-B1BD-B326-B63A-5A442BF52CA7}"/>
              </a:ext>
            </a:extLst>
          </p:cNvPr>
          <p:cNvSpPr/>
          <p:nvPr/>
        </p:nvSpPr>
        <p:spPr bwMode="gray">
          <a:xfrm rot="8100000">
            <a:off x="4249122" y="3364067"/>
            <a:ext cx="852957" cy="852957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en-IN" sz="2048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0200C73-4708-4A98-923E-27A5E01414D0}"/>
              </a:ext>
            </a:extLst>
          </p:cNvPr>
          <p:cNvSpPr/>
          <p:nvPr/>
        </p:nvSpPr>
        <p:spPr bwMode="gray">
          <a:xfrm>
            <a:off x="4315436" y="3427344"/>
            <a:ext cx="720327" cy="72032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2048" b="1" dirty="0">
                <a:solidFill>
                  <a:schemeClr val="tx1"/>
                </a:solidFill>
                <a:cs typeface="Arial" panose="020B0604020202020204" pitchFamily="34" charset="0"/>
              </a:rPr>
              <a:t>55%</a:t>
            </a:r>
          </a:p>
        </p:txBody>
      </p:sp>
      <p:sp>
        <p:nvSpPr>
          <p:cNvPr id="13" name="Teardrop 12">
            <a:extLst>
              <a:ext uri="{FF2B5EF4-FFF2-40B4-BE49-F238E27FC236}">
                <a16:creationId xmlns:a16="http://schemas.microsoft.com/office/drawing/2014/main" id="{E974E180-E1CB-59CA-4B22-00C3F77A89C3}"/>
              </a:ext>
            </a:extLst>
          </p:cNvPr>
          <p:cNvSpPr/>
          <p:nvPr/>
        </p:nvSpPr>
        <p:spPr bwMode="gray">
          <a:xfrm rot="8100000">
            <a:off x="6407675" y="2260023"/>
            <a:ext cx="852957" cy="852957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defRPr/>
            </a:pPr>
            <a:endParaRPr lang="en-IN" sz="2048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5339258-9758-ECE6-75D7-57EA49E4E6D6}"/>
              </a:ext>
            </a:extLst>
          </p:cNvPr>
          <p:cNvSpPr/>
          <p:nvPr/>
        </p:nvSpPr>
        <p:spPr bwMode="gray">
          <a:xfrm>
            <a:off x="6473996" y="2323308"/>
            <a:ext cx="720327" cy="72032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2048" b="1" dirty="0">
                <a:solidFill>
                  <a:schemeClr val="tx1"/>
                </a:solidFill>
                <a:cs typeface="Arial" panose="020B0604020202020204" pitchFamily="34" charset="0"/>
              </a:rPr>
              <a:t>80%</a:t>
            </a:r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0E2D4E82-D2A5-EA11-8DFB-D113D3C43743}"/>
              </a:ext>
            </a:extLst>
          </p:cNvPr>
          <p:cNvGraphicFramePr/>
          <p:nvPr/>
        </p:nvGraphicFramePr>
        <p:xfrm>
          <a:off x="7985771" y="2154149"/>
          <a:ext cx="9052091" cy="50681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6" name="Speech Bubble: Rectangle 15">
            <a:extLst>
              <a:ext uri="{FF2B5EF4-FFF2-40B4-BE49-F238E27FC236}">
                <a16:creationId xmlns:a16="http://schemas.microsoft.com/office/drawing/2014/main" id="{81865384-82E1-4B14-5537-75B3D7170F70}"/>
              </a:ext>
            </a:extLst>
          </p:cNvPr>
          <p:cNvSpPr/>
          <p:nvPr/>
        </p:nvSpPr>
        <p:spPr bwMode="gray">
          <a:xfrm>
            <a:off x="11646519" y="2154142"/>
            <a:ext cx="2587272" cy="1151648"/>
          </a:xfrm>
          <a:prstGeom prst="wedgeRectCallout">
            <a:avLst>
              <a:gd name="adj1" fmla="val -16619"/>
              <a:gd name="adj2" fmla="val 107831"/>
            </a:avLst>
          </a:prstGeom>
          <a:solidFill>
            <a:schemeClr val="bg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2422" tIns="52422" rIns="52422" bIns="52422"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IN" sz="2306" dirty="0">
                <a:solidFill>
                  <a:schemeClr val="tx1"/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1691800-2A81-6023-40C1-63CA613CB234}"/>
              </a:ext>
            </a:extLst>
          </p:cNvPr>
          <p:cNvSpPr txBox="1"/>
          <p:nvPr/>
        </p:nvSpPr>
        <p:spPr bwMode="gray">
          <a:xfrm>
            <a:off x="559097" y="7531212"/>
            <a:ext cx="2426294" cy="70968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2306" b="1" dirty="0">
                <a:cs typeface="Arial" panose="020B0604020202020204" pitchFamily="34" charset="0"/>
              </a:rPr>
              <a:t>Title</a:t>
            </a:r>
          </a:p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2306" dirty="0"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F66D911-6CEA-CD70-0834-99A3FC94D1D9}"/>
              </a:ext>
            </a:extLst>
          </p:cNvPr>
          <p:cNvSpPr txBox="1"/>
          <p:nvPr/>
        </p:nvSpPr>
        <p:spPr bwMode="gray">
          <a:xfrm>
            <a:off x="3417290" y="7531212"/>
            <a:ext cx="2426294" cy="70968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2306" b="1" dirty="0">
                <a:cs typeface="Arial" panose="020B0604020202020204" pitchFamily="34" charset="0"/>
              </a:rPr>
              <a:t>Title</a:t>
            </a:r>
          </a:p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2306" dirty="0"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476E459-79A1-3E4E-F4F2-8BBAAB41C43C}"/>
              </a:ext>
            </a:extLst>
          </p:cNvPr>
          <p:cNvSpPr txBox="1"/>
          <p:nvPr/>
        </p:nvSpPr>
        <p:spPr bwMode="gray">
          <a:xfrm>
            <a:off x="6275485" y="7531212"/>
            <a:ext cx="2426294" cy="70968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2306" b="1" dirty="0">
                <a:cs typeface="Arial" panose="020B0604020202020204" pitchFamily="34" charset="0"/>
              </a:rPr>
              <a:t>Title</a:t>
            </a:r>
          </a:p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2306" dirty="0"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B1FBE43-35FF-E179-DFBA-D0D5324ABC25}"/>
              </a:ext>
            </a:extLst>
          </p:cNvPr>
          <p:cNvSpPr txBox="1"/>
          <p:nvPr/>
        </p:nvSpPr>
        <p:spPr bwMode="gray">
          <a:xfrm>
            <a:off x="9133676" y="7531212"/>
            <a:ext cx="2426294" cy="70968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2306" b="1" dirty="0">
                <a:cs typeface="Arial" panose="020B0604020202020204" pitchFamily="34" charset="0"/>
              </a:rPr>
              <a:t>Title</a:t>
            </a:r>
          </a:p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2306" dirty="0"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14696B0-F591-2327-8A18-CBBE402EDAF6}"/>
              </a:ext>
            </a:extLst>
          </p:cNvPr>
          <p:cNvSpPr txBox="1"/>
          <p:nvPr/>
        </p:nvSpPr>
        <p:spPr bwMode="gray">
          <a:xfrm>
            <a:off x="11991868" y="7531212"/>
            <a:ext cx="2426294" cy="70968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2306" b="1" dirty="0">
                <a:cs typeface="Arial" panose="020B0604020202020204" pitchFamily="34" charset="0"/>
              </a:rPr>
              <a:t>Title</a:t>
            </a:r>
          </a:p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2306" dirty="0"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7C598B6-CBD8-5BB5-C4DD-29C9B495D08F}"/>
              </a:ext>
            </a:extLst>
          </p:cNvPr>
          <p:cNvSpPr txBox="1"/>
          <p:nvPr/>
        </p:nvSpPr>
        <p:spPr bwMode="gray">
          <a:xfrm>
            <a:off x="14850058" y="7531212"/>
            <a:ext cx="2426294" cy="70968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2306" b="1" dirty="0">
                <a:cs typeface="Arial" panose="020B0604020202020204" pitchFamily="34" charset="0"/>
              </a:rPr>
              <a:t>Title</a:t>
            </a:r>
          </a:p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2306" dirty="0"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3" name="Teardrop 22">
            <a:extLst>
              <a:ext uri="{FF2B5EF4-FFF2-40B4-BE49-F238E27FC236}">
                <a16:creationId xmlns:a16="http://schemas.microsoft.com/office/drawing/2014/main" id="{B60E58B0-A9BF-DDEA-401F-B2A13AC184F2}"/>
              </a:ext>
            </a:extLst>
          </p:cNvPr>
          <p:cNvSpPr/>
          <p:nvPr/>
        </p:nvSpPr>
        <p:spPr bwMode="gray">
          <a:xfrm rot="8100000">
            <a:off x="5317485" y="2697792"/>
            <a:ext cx="852957" cy="852957"/>
          </a:xfrm>
          <a:prstGeom prst="teardrop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lang="en-IN" sz="2048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0979216E-0854-861A-6989-93488AD95EBD}"/>
              </a:ext>
            </a:extLst>
          </p:cNvPr>
          <p:cNvSpPr/>
          <p:nvPr/>
        </p:nvSpPr>
        <p:spPr bwMode="gray">
          <a:xfrm>
            <a:off x="5383809" y="2761077"/>
            <a:ext cx="720327" cy="72032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2048" b="1" dirty="0">
                <a:solidFill>
                  <a:schemeClr val="tx1"/>
                </a:solidFill>
                <a:cs typeface="Arial" panose="020B0604020202020204" pitchFamily="34" charset="0"/>
              </a:rPr>
              <a:t>70%</a:t>
            </a:r>
          </a:p>
        </p:txBody>
      </p:sp>
    </p:spTree>
    <p:extLst>
      <p:ext uri="{BB962C8B-B14F-4D97-AF65-F5344CB8AC3E}">
        <p14:creationId xmlns:p14="http://schemas.microsoft.com/office/powerpoint/2010/main" val="19154444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7965</TotalTime>
  <Words>43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Crimson Pro</vt:lpstr>
      <vt:lpstr>Aptos</vt:lpstr>
      <vt:lpstr>Symbol</vt:lpstr>
      <vt:lpstr>Arial</vt:lpstr>
      <vt:lpstr>Custom Design</vt:lpstr>
      <vt:lpstr>think-cell Slide</vt:lpstr>
      <vt:lpstr>Column / Line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392</cp:revision>
  <dcterms:created xsi:type="dcterms:W3CDTF">2006-08-16T00:00:00Z</dcterms:created>
  <dcterms:modified xsi:type="dcterms:W3CDTF">2025-10-06T10:11:18Z</dcterms:modified>
  <cp:category/>
  <dc:identifier>DAGkDf5R9EM</dc:identifier>
</cp:coreProperties>
</file>