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2" r:id="rId5"/>
    <p:sldId id="280" r:id="rId6"/>
    <p:sldId id="283" r:id="rId7"/>
    <p:sldId id="281" r:id="rId8"/>
    <p:sldId id="2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9/15/2025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9/15/2025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9/15/2025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9/15/2025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9/15/2025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Lúa chín đầy đồng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Lúa chín đầy đồng mà thợ gặt thì lại thiếu. Xin Cha ban nhiều những thợ gặt nhiệt thành tin yêu. Dấn bước trong đời cho mọi người theo Chúa mời. Dám sống như lời Chúa truyền dạy khi được sai đi.</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Thầy ban anh em ơn thiêng liêng trên mọi thần dữ. Thầy sai anh em đi tới miền chiên lạc của Chúa. Dọc đường loan báo tin vui Nước Trời nay đang gần rồi. Quyền phép nhận được chữa cho mọi người nở tươi nụ cười.</a:t>
            </a:r>
            <a:endParaRPr lang="vi-VN" sz="5500" b="1" dirty="0"/>
          </a:p>
        </p:txBody>
      </p:sp>
    </p:spTree>
    <p:extLst>
      <p:ext uri="{BB962C8B-B14F-4D97-AF65-F5344CB8AC3E}">
        <p14:creationId xmlns:p14="http://schemas.microsoft.com/office/powerpoint/2010/main" val="1941650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Lúa chín đầy đồng mà thợ gặt thì lại thiếu. Xin Cha ban nhiều những thợ gặt nhiệt thành tin yêu. Dấn bước trong đời cho mọi người theo Chúa mời. Dám sống như lời Chúa truyền dạy khi được sai đi.</a:t>
            </a:r>
            <a:endParaRPr lang="vi-VN" sz="5800" b="1" dirty="0"/>
          </a:p>
        </p:txBody>
      </p:sp>
    </p:spTree>
    <p:extLst>
      <p:ext uri="{BB962C8B-B14F-4D97-AF65-F5344CB8AC3E}">
        <p14:creationId xmlns:p14="http://schemas.microsoft.com/office/powerpoint/2010/main" val="3596729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Thầy sai anh em như chiên con đi vào bầy sói. Đừng mang theo chi như túi tiền bao bị giày dép. Đừng chào hỏi ai thêm vương vấn lòng trên con đường dài. Vào với nhà nào trước tiên hãy chào: “Bình an nhà này”.</a:t>
            </a:r>
            <a:endParaRPr lang="vi-VN" sz="5500" b="1" dirty="0"/>
          </a:p>
        </p:txBody>
      </p:sp>
    </p:spTree>
    <p:extLst>
      <p:ext uri="{BB962C8B-B14F-4D97-AF65-F5344CB8AC3E}">
        <p14:creationId xmlns:p14="http://schemas.microsoft.com/office/powerpoint/2010/main" val="2348005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Lúa chín đầy đồng mà thợ gặt thì lại thiếu. Xin Cha ban nhiều những thợ gặt nhiệt thành tin yêu. Dấn bước trong đời cho mọi người theo Chúa mời. Dám sống như lời Chúa truyền dạy khi được sai đi.</a:t>
            </a:r>
            <a:endParaRPr lang="vi-VN" sz="5800" b="1" dirty="0"/>
          </a:p>
        </p:txBody>
      </p:sp>
    </p:spTree>
    <p:extLst>
      <p:ext uri="{BB962C8B-B14F-4D97-AF65-F5344CB8AC3E}">
        <p14:creationId xmlns:p14="http://schemas.microsoft.com/office/powerpoint/2010/main" val="905878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Bình an anh em trao cho ai ở lại người ấy. Còn ai khinh chê ơn phúc lành quay về anh em. Ở lại nhà đó nên ăn thứ họ mang cho mình nhờ. Vì những người thợ vốn như đáng được trả công ngày giờ.</a:t>
            </a:r>
            <a:endParaRPr lang="vi-VN" sz="5500" b="1" dirty="0"/>
          </a:p>
        </p:txBody>
      </p:sp>
    </p:spTree>
    <p:extLst>
      <p:ext uri="{BB962C8B-B14F-4D97-AF65-F5344CB8AC3E}">
        <p14:creationId xmlns:p14="http://schemas.microsoft.com/office/powerpoint/2010/main" val="2103791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Lúa chín đầy đồng mà thợ gặt thì lại thiếu. Xin Cha ban nhiều những thợ gặt nhiệt thành tin yêu. Dấn bước trong đời cho mọi người theo Chúa mời. Dám sống như lời Chúa truyền dạy khi được sai đi.</a:t>
            </a:r>
            <a:endParaRPr lang="vi-VN" sz="5800" b="1" dirty="0"/>
          </a:p>
        </p:txBody>
      </p:sp>
    </p:spTree>
    <p:extLst>
      <p:ext uri="{BB962C8B-B14F-4D97-AF65-F5344CB8AC3E}">
        <p14:creationId xmlns:p14="http://schemas.microsoft.com/office/powerpoint/2010/main" val="15742943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354</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Lúa chín đầy đồng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2025-09-15T04:52:18Z</dcterms:modified>
</cp:coreProperties>
</file>