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E1B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E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57F2CC68-BAF1-4E7D-8BF2-8819D5A231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53867F1-F93B-4394-8EEF-1BE6BAEF8A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CB0EB020-0F53-409C-9BA2-FEDD88A1BB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2019-09-17T11:05:55Z</dcterms:modified>
</cp:coreProperties>
</file>