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0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1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4"/>
    <p:sldMasterId id="2147483743" r:id="rId5"/>
    <p:sldMasterId id="2147483697" r:id="rId6"/>
    <p:sldMasterId id="2147483711" r:id="rId7"/>
    <p:sldMasterId id="2147483720" r:id="rId8"/>
    <p:sldMasterId id="2147483756" r:id="rId9"/>
    <p:sldMasterId id="2147483770" r:id="rId10"/>
    <p:sldMasterId id="2147483781" r:id="rId11"/>
    <p:sldMasterId id="2147483793" r:id="rId12"/>
    <p:sldMasterId id="2147483804" r:id="rId13"/>
    <p:sldMasterId id="2147483813" r:id="rId14"/>
    <p:sldMasterId id="2147483822" r:id="rId15"/>
  </p:sldMasterIdLst>
  <p:notesMasterIdLst>
    <p:notesMasterId r:id="rId64"/>
  </p:notesMasterIdLst>
  <p:sldIdLst>
    <p:sldId id="1043" r:id="rId16"/>
    <p:sldId id="1029" r:id="rId17"/>
    <p:sldId id="1030" r:id="rId18"/>
    <p:sldId id="1094" r:id="rId19"/>
    <p:sldId id="728" r:id="rId20"/>
    <p:sldId id="799" r:id="rId21"/>
    <p:sldId id="841" r:id="rId22"/>
    <p:sldId id="779" r:id="rId23"/>
    <p:sldId id="1098" r:id="rId24"/>
    <p:sldId id="845" r:id="rId25"/>
    <p:sldId id="1178" r:id="rId26"/>
    <p:sldId id="1034" r:id="rId27"/>
    <p:sldId id="1054" r:id="rId28"/>
    <p:sldId id="1164" r:id="rId29"/>
    <p:sldId id="1035" r:id="rId30"/>
    <p:sldId id="1095" r:id="rId31"/>
    <p:sldId id="1093" r:id="rId32"/>
    <p:sldId id="1096" r:id="rId33"/>
    <p:sldId id="955" r:id="rId34"/>
    <p:sldId id="800" r:id="rId35"/>
    <p:sldId id="636" r:id="rId36"/>
    <p:sldId id="859" r:id="rId37"/>
    <p:sldId id="1079" r:id="rId38"/>
    <p:sldId id="1149" r:id="rId39"/>
    <p:sldId id="680" r:id="rId40"/>
    <p:sldId id="1150" r:id="rId41"/>
    <p:sldId id="1177" r:id="rId42"/>
    <p:sldId id="1151" r:id="rId43"/>
    <p:sldId id="1152" r:id="rId44"/>
    <p:sldId id="805" r:id="rId45"/>
    <p:sldId id="653" r:id="rId46"/>
    <p:sldId id="1097" r:id="rId47"/>
    <p:sldId id="717" r:id="rId48"/>
    <p:sldId id="1041" r:id="rId49"/>
    <p:sldId id="1143" r:id="rId50"/>
    <p:sldId id="1099" r:id="rId51"/>
    <p:sldId id="1064" r:id="rId52"/>
    <p:sldId id="1065" r:id="rId53"/>
    <p:sldId id="1165" r:id="rId54"/>
    <p:sldId id="1166" r:id="rId55"/>
    <p:sldId id="1167" r:id="rId56"/>
    <p:sldId id="1156" r:id="rId57"/>
    <p:sldId id="1157" r:id="rId58"/>
    <p:sldId id="1158" r:id="rId59"/>
    <p:sldId id="1101" r:id="rId60"/>
    <p:sldId id="838" r:id="rId61"/>
    <p:sldId id="840" r:id="rId62"/>
    <p:sldId id="646" r:id="rId63"/>
  </p:sldIdLst>
  <p:sldSz cx="9144000" cy="6858000" type="screen4x3"/>
  <p:notesSz cx="6735763" cy="9866313"/>
  <p:embeddedFontLst>
    <p:embeddedFont>
      <p:font typeface="Century Gothic" panose="020B0502020202020204" pitchFamily="34" charset="0"/>
      <p:regular r:id="rId65"/>
      <p:bold r:id="rId66"/>
      <p:italic r:id="rId67"/>
      <p:boldItalic r:id="rId68"/>
    </p:embeddedFont>
    <p:embeddedFont>
      <p:font typeface="Dosis" pitchFamily="2" charset="0"/>
      <p:regular r:id="rId69"/>
      <p:bold r:id="rId70"/>
    </p:embeddedFont>
    <p:embeddedFont>
      <p:font typeface="Dosis ExtraBold" pitchFamily="2" charset="0"/>
      <p:bold r:id="rId71"/>
    </p:embeddedFont>
    <p:embeddedFont>
      <p:font typeface="Dosis Medium" pitchFamily="2" charset="0"/>
      <p:regular r:id="rId72"/>
      <p:bold r:id="rId73"/>
    </p:embeddedFont>
    <p:embeddedFont>
      <p:font typeface="Dosis SemiBold" pitchFamily="2" charset="0"/>
      <p:regular r:id="rId74"/>
      <p:bold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3F1"/>
    <a:srgbClr val="EAF8FE"/>
    <a:srgbClr val="00ACA4"/>
    <a:srgbClr val="565F88"/>
    <a:srgbClr val="31859B"/>
    <a:srgbClr val="424D7B"/>
    <a:srgbClr val="FCFFFD"/>
    <a:srgbClr val="E7E6E6"/>
    <a:srgbClr val="9EE0F4"/>
    <a:srgbClr val="F2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32" autoAdjust="0"/>
    <p:restoredTop sz="87607" autoAdjust="0"/>
  </p:normalViewPr>
  <p:slideViewPr>
    <p:cSldViewPr snapToGrid="0">
      <p:cViewPr varScale="1">
        <p:scale>
          <a:sx n="77" d="100"/>
          <a:sy n="77" d="100"/>
        </p:scale>
        <p:origin x="547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font" Target="fonts/font4.fntdata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6.xml"/><Relationship Id="rId72" Type="http://schemas.openxmlformats.org/officeDocument/2006/relationships/font" Target="fonts/font8.fntdata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font" Target="fonts/font3.fntdata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B098294B-66CB-4325-90AF-F84C77BEAA08}"/>
    <pc:docChg chg="undo custSel addSld delSld modSld">
      <pc:chgData name="LAMIAE BEZZAZ" userId="f9bc3cc0-8e1c-4944-afa8-b4b36bbf20e1" providerId="ADAL" clId="{B098294B-66CB-4325-90AF-F84C77BEAA08}" dt="2026-05-24T21:04:46.993" v="292" actId="1076"/>
      <pc:docMkLst>
        <pc:docMk/>
      </pc:docMkLst>
      <pc:sldChg chg="addSp modSp">
        <pc:chgData name="LAMIAE BEZZAZ" userId="f9bc3cc0-8e1c-4944-afa8-b4b36bbf20e1" providerId="ADAL" clId="{B098294B-66CB-4325-90AF-F84C77BEAA08}" dt="2026-05-24T20:34:06.697" v="36" actId="13926"/>
        <pc:sldMkLst>
          <pc:docMk/>
          <pc:sldMk cId="1644084619" sldId="680"/>
        </pc:sldMkLst>
        <pc:spChg chg="add mod">
          <ac:chgData name="LAMIAE BEZZAZ" userId="f9bc3cc0-8e1c-4944-afa8-b4b36bbf20e1" providerId="ADAL" clId="{B098294B-66CB-4325-90AF-F84C77BEAA08}" dt="2026-05-24T20:34:06.697" v="36" actId="13926"/>
          <ac:spMkLst>
            <pc:docMk/>
            <pc:sldMk cId="1644084619" sldId="680"/>
            <ac:spMk id="4" creationId="{5AB8B694-D480-4732-8FB2-640CEE434E66}"/>
          </ac:spMkLst>
        </pc:spChg>
      </pc:sldChg>
      <pc:sldChg chg="delSp modSp add">
        <pc:chgData name="LAMIAE BEZZAZ" userId="f9bc3cc0-8e1c-4944-afa8-b4b36bbf20e1" providerId="ADAL" clId="{B098294B-66CB-4325-90AF-F84C77BEAA08}" dt="2026-05-24T20:28:07.223" v="16" actId="108"/>
        <pc:sldMkLst>
          <pc:docMk/>
          <pc:sldMk cId="4228070155" sldId="728"/>
        </pc:sldMkLst>
        <pc:spChg chg="mod">
          <ac:chgData name="LAMIAE BEZZAZ" userId="f9bc3cc0-8e1c-4944-afa8-b4b36bbf20e1" providerId="ADAL" clId="{B098294B-66CB-4325-90AF-F84C77BEAA08}" dt="2026-05-24T20:27:37.721" v="9" actId="108"/>
          <ac:spMkLst>
            <pc:docMk/>
            <pc:sldMk cId="4228070155" sldId="728"/>
            <ac:spMk id="3" creationId="{0018BFEA-5391-DF2D-65A5-7815BAF0E488}"/>
          </ac:spMkLst>
        </pc:spChg>
        <pc:spChg chg="mod">
          <ac:chgData name="LAMIAE BEZZAZ" userId="f9bc3cc0-8e1c-4944-afa8-b4b36bbf20e1" providerId="ADAL" clId="{B098294B-66CB-4325-90AF-F84C77BEAA08}" dt="2026-05-24T20:27:16.314" v="5" actId="1076"/>
          <ac:spMkLst>
            <pc:docMk/>
            <pc:sldMk cId="4228070155" sldId="728"/>
            <ac:spMk id="21" creationId="{9B54D076-2194-2039-7459-5C23EF3519B3}"/>
          </ac:spMkLst>
        </pc:spChg>
        <pc:spChg chg="mod">
          <ac:chgData name="LAMIAE BEZZAZ" userId="f9bc3cc0-8e1c-4944-afa8-b4b36bbf20e1" providerId="ADAL" clId="{B098294B-66CB-4325-90AF-F84C77BEAA08}" dt="2026-05-24T20:27:02.093" v="3" actId="14100"/>
          <ac:spMkLst>
            <pc:docMk/>
            <pc:sldMk cId="4228070155" sldId="728"/>
            <ac:spMk id="22" creationId="{BA824C6F-7232-2120-7DD6-87A9F388E73F}"/>
          </ac:spMkLst>
        </pc:spChg>
        <pc:spChg chg="mod">
          <ac:chgData name="LAMIAE BEZZAZ" userId="f9bc3cc0-8e1c-4944-afa8-b4b36bbf20e1" providerId="ADAL" clId="{B098294B-66CB-4325-90AF-F84C77BEAA08}" dt="2026-05-24T20:28:07.223" v="16" actId="108"/>
          <ac:spMkLst>
            <pc:docMk/>
            <pc:sldMk cId="4228070155" sldId="728"/>
            <ac:spMk id="56" creationId="{FB0F2F3E-CA2F-B476-F947-B346215F4290}"/>
          </ac:spMkLst>
        </pc:spChg>
        <pc:spChg chg="del mod">
          <ac:chgData name="LAMIAE BEZZAZ" userId="f9bc3cc0-8e1c-4944-afa8-b4b36bbf20e1" providerId="ADAL" clId="{B098294B-66CB-4325-90AF-F84C77BEAA08}" dt="2026-05-24T20:27:56.786" v="12" actId="478"/>
          <ac:spMkLst>
            <pc:docMk/>
            <pc:sldMk cId="4228070155" sldId="728"/>
            <ac:spMk id="57" creationId="{2EBB0BBB-FC01-177F-9635-BAC4A1C8585E}"/>
          </ac:spMkLst>
        </pc:spChg>
      </pc:sldChg>
      <pc:sldChg chg="modSp">
        <pc:chgData name="LAMIAE BEZZAZ" userId="f9bc3cc0-8e1c-4944-afa8-b4b36bbf20e1" providerId="ADAL" clId="{B098294B-66CB-4325-90AF-F84C77BEAA08}" dt="2026-05-24T20:29:29.560" v="19"/>
        <pc:sldMkLst>
          <pc:docMk/>
          <pc:sldMk cId="1961739097" sldId="799"/>
        </pc:sldMkLst>
        <pc:spChg chg="mod">
          <ac:chgData name="LAMIAE BEZZAZ" userId="f9bc3cc0-8e1c-4944-afa8-b4b36bbf20e1" providerId="ADAL" clId="{B098294B-66CB-4325-90AF-F84C77BEAA08}" dt="2026-05-24T20:29:01.657" v="18"/>
          <ac:spMkLst>
            <pc:docMk/>
            <pc:sldMk cId="1961739097" sldId="799"/>
            <ac:spMk id="13" creationId="{AC6BF3D7-556E-448C-F085-3C1582824A2B}"/>
          </ac:spMkLst>
        </pc:spChg>
        <pc:spChg chg="mod">
          <ac:chgData name="LAMIAE BEZZAZ" userId="f9bc3cc0-8e1c-4944-afa8-b4b36bbf20e1" providerId="ADAL" clId="{B098294B-66CB-4325-90AF-F84C77BEAA08}" dt="2026-05-24T20:29:29.560" v="19"/>
          <ac:spMkLst>
            <pc:docMk/>
            <pc:sldMk cId="1961739097" sldId="799"/>
            <ac:spMk id="14" creationId="{55B1DD48-DCD5-6EEE-7311-AD30A741D962}"/>
          </ac:spMkLst>
        </pc:spChg>
      </pc:sldChg>
      <pc:sldChg chg="modSp">
        <pc:chgData name="LAMIAE BEZZAZ" userId="f9bc3cc0-8e1c-4944-afa8-b4b36bbf20e1" providerId="ADAL" clId="{B098294B-66CB-4325-90AF-F84C77BEAA08}" dt="2026-05-24T20:29:29.560" v="19"/>
        <pc:sldMkLst>
          <pc:docMk/>
          <pc:sldMk cId="4253363032" sldId="800"/>
        </pc:sldMkLst>
        <pc:spChg chg="mod">
          <ac:chgData name="LAMIAE BEZZAZ" userId="f9bc3cc0-8e1c-4944-afa8-b4b36bbf20e1" providerId="ADAL" clId="{B098294B-66CB-4325-90AF-F84C77BEAA08}" dt="2026-05-24T20:29:29.560" v="19"/>
          <ac:spMkLst>
            <pc:docMk/>
            <pc:sldMk cId="4253363032" sldId="800"/>
            <ac:spMk id="14" creationId="{516F0179-3CB0-BDC7-0565-AE10D8CF1805}"/>
          </ac:spMkLst>
        </pc:spChg>
        <pc:spChg chg="mod">
          <ac:chgData name="LAMIAE BEZZAZ" userId="f9bc3cc0-8e1c-4944-afa8-b4b36bbf20e1" providerId="ADAL" clId="{B098294B-66CB-4325-90AF-F84C77BEAA08}" dt="2026-05-24T20:29:01.657" v="18"/>
          <ac:spMkLst>
            <pc:docMk/>
            <pc:sldMk cId="4253363032" sldId="800"/>
            <ac:spMk id="17" creationId="{147ED9BD-C99B-11DB-4E09-9646AAF91999}"/>
          </ac:spMkLst>
        </pc:spChg>
      </pc:sldChg>
      <pc:sldChg chg="modSp">
        <pc:chgData name="LAMIAE BEZZAZ" userId="f9bc3cc0-8e1c-4944-afa8-b4b36bbf20e1" providerId="ADAL" clId="{B098294B-66CB-4325-90AF-F84C77BEAA08}" dt="2026-05-24T20:29:29.560" v="19"/>
        <pc:sldMkLst>
          <pc:docMk/>
          <pc:sldMk cId="2112265781" sldId="805"/>
        </pc:sldMkLst>
        <pc:spChg chg="mod">
          <ac:chgData name="LAMIAE BEZZAZ" userId="f9bc3cc0-8e1c-4944-afa8-b4b36bbf20e1" providerId="ADAL" clId="{B098294B-66CB-4325-90AF-F84C77BEAA08}" dt="2026-05-24T20:29:01.657" v="18"/>
          <ac:spMkLst>
            <pc:docMk/>
            <pc:sldMk cId="2112265781" sldId="805"/>
            <ac:spMk id="10" creationId="{99076A47-0B8D-410C-5BE8-3468CCF0FF3A}"/>
          </ac:spMkLst>
        </pc:spChg>
        <pc:spChg chg="mod">
          <ac:chgData name="LAMIAE BEZZAZ" userId="f9bc3cc0-8e1c-4944-afa8-b4b36bbf20e1" providerId="ADAL" clId="{B098294B-66CB-4325-90AF-F84C77BEAA08}" dt="2026-05-24T20:29:29.560" v="19"/>
          <ac:spMkLst>
            <pc:docMk/>
            <pc:sldMk cId="2112265781" sldId="805"/>
            <ac:spMk id="20" creationId="{B8CB6B97-D5A6-06D1-AA2B-60F3D0BA4542}"/>
          </ac:spMkLst>
        </pc:spChg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4013234726" sldId="814"/>
        </pc:sldMkLst>
      </pc:sldChg>
      <pc:sldChg chg="addSp delSp modSp">
        <pc:chgData name="LAMIAE BEZZAZ" userId="f9bc3cc0-8e1c-4944-afa8-b4b36bbf20e1" providerId="ADAL" clId="{B098294B-66CB-4325-90AF-F84C77BEAA08}" dt="2026-05-24T21:04:25.548" v="285" actId="14100"/>
        <pc:sldMkLst>
          <pc:docMk/>
          <pc:sldMk cId="2523018488" sldId="838"/>
        </pc:sldMkLst>
        <pc:spChg chg="mod">
          <ac:chgData name="LAMIAE BEZZAZ" userId="f9bc3cc0-8e1c-4944-afa8-b4b36bbf20e1" providerId="ADAL" clId="{B098294B-66CB-4325-90AF-F84C77BEAA08}" dt="2026-05-24T21:04:25.548" v="285" actId="14100"/>
          <ac:spMkLst>
            <pc:docMk/>
            <pc:sldMk cId="2523018488" sldId="838"/>
            <ac:spMk id="8" creationId="{381A1B7B-BC5F-F1A9-2BC0-1ED738363BEF}"/>
          </ac:spMkLst>
        </pc:spChg>
        <pc:grpChg chg="add del mod ord">
          <ac:chgData name="LAMIAE BEZZAZ" userId="f9bc3cc0-8e1c-4944-afa8-b4b36bbf20e1" providerId="ADAL" clId="{B098294B-66CB-4325-90AF-F84C77BEAA08}" dt="2026-05-24T21:03:49.890" v="280" actId="165"/>
          <ac:grpSpMkLst>
            <pc:docMk/>
            <pc:sldMk cId="2523018488" sldId="838"/>
            <ac:grpSpMk id="2" creationId="{509F1A08-11A6-412F-BDE1-658AD8192151}"/>
          </ac:grpSpMkLst>
        </pc:grpChg>
        <pc:grpChg chg="add del">
          <ac:chgData name="LAMIAE BEZZAZ" userId="f9bc3cc0-8e1c-4944-afa8-b4b36bbf20e1" providerId="ADAL" clId="{B098294B-66CB-4325-90AF-F84C77BEAA08}" dt="2026-05-24T21:01:04.267" v="250" actId="165"/>
          <ac:grpSpMkLst>
            <pc:docMk/>
            <pc:sldMk cId="2523018488" sldId="838"/>
            <ac:grpSpMk id="9" creationId="{2F077CB6-C958-482A-A4C8-0AFD55499D68}"/>
          </ac:grpSpMkLst>
        </pc:grpChg>
        <pc:picChg chg="del">
          <ac:chgData name="LAMIAE BEZZAZ" userId="f9bc3cc0-8e1c-4944-afa8-b4b36bbf20e1" providerId="ADAL" clId="{B098294B-66CB-4325-90AF-F84C77BEAA08}" dt="2026-05-24T21:02:12.584" v="261" actId="478"/>
          <ac:picMkLst>
            <pc:docMk/>
            <pc:sldMk cId="2523018488" sldId="838"/>
            <ac:picMk id="10" creationId="{3E71B604-8D30-4B5D-8C17-FC29E68C692B}"/>
          </ac:picMkLst>
        </pc:picChg>
        <pc:picChg chg="mod topLvl modCrop">
          <ac:chgData name="LAMIAE BEZZAZ" userId="f9bc3cc0-8e1c-4944-afa8-b4b36bbf20e1" providerId="ADAL" clId="{B098294B-66CB-4325-90AF-F84C77BEAA08}" dt="2026-05-24T21:03:49.890" v="280" actId="165"/>
          <ac:picMkLst>
            <pc:docMk/>
            <pc:sldMk cId="2523018488" sldId="838"/>
            <ac:picMk id="11" creationId="{49F6543E-F492-4C7D-B16D-7C2737AF12D6}"/>
          </ac:picMkLst>
        </pc:picChg>
        <pc:picChg chg="del">
          <ac:chgData name="LAMIAE BEZZAZ" userId="f9bc3cc0-8e1c-4944-afa8-b4b36bbf20e1" providerId="ADAL" clId="{B098294B-66CB-4325-90AF-F84C77BEAA08}" dt="2026-05-24T21:02:23.817" v="265" actId="478"/>
          <ac:picMkLst>
            <pc:docMk/>
            <pc:sldMk cId="2523018488" sldId="838"/>
            <ac:picMk id="12" creationId="{A51BD50D-88CE-46C3-A384-D6C9D935880D}"/>
          </ac:picMkLst>
        </pc:picChg>
        <pc:picChg chg="mod topLvl modCrop">
          <ac:chgData name="LAMIAE BEZZAZ" userId="f9bc3cc0-8e1c-4944-afa8-b4b36bbf20e1" providerId="ADAL" clId="{B098294B-66CB-4325-90AF-F84C77BEAA08}" dt="2026-05-24T21:04:18.293" v="283" actId="1076"/>
          <ac:picMkLst>
            <pc:docMk/>
            <pc:sldMk cId="2523018488" sldId="838"/>
            <ac:picMk id="16" creationId="{174B3E65-345A-4764-AF38-BCF2A877FAD1}"/>
          </ac:picMkLst>
        </pc:picChg>
      </pc:sldChg>
      <pc:sldChg chg="modSp">
        <pc:chgData name="LAMIAE BEZZAZ" userId="f9bc3cc0-8e1c-4944-afa8-b4b36bbf20e1" providerId="ADAL" clId="{B098294B-66CB-4325-90AF-F84C77BEAA08}" dt="2026-05-24T21:04:46.993" v="292" actId="1076"/>
        <pc:sldMkLst>
          <pc:docMk/>
          <pc:sldMk cId="3477044608" sldId="840"/>
        </pc:sldMkLst>
        <pc:spChg chg="mod">
          <ac:chgData name="LAMIAE BEZZAZ" userId="f9bc3cc0-8e1c-4944-afa8-b4b36bbf20e1" providerId="ADAL" clId="{B098294B-66CB-4325-90AF-F84C77BEAA08}" dt="2026-05-24T21:04:34.201" v="289" actId="20577"/>
          <ac:spMkLst>
            <pc:docMk/>
            <pc:sldMk cId="3477044608" sldId="840"/>
            <ac:spMk id="3" creationId="{D1CE7426-7940-88AA-8163-4CC672C6CAF2}"/>
          </ac:spMkLst>
        </pc:spChg>
        <pc:spChg chg="mod">
          <ac:chgData name="LAMIAE BEZZAZ" userId="f9bc3cc0-8e1c-4944-afa8-b4b36bbf20e1" providerId="ADAL" clId="{B098294B-66CB-4325-90AF-F84C77BEAA08}" dt="2026-05-24T21:04:46.993" v="292" actId="1076"/>
          <ac:spMkLst>
            <pc:docMk/>
            <pc:sldMk cId="3477044608" sldId="840"/>
            <ac:spMk id="16" creationId="{36A7A67D-E836-4DD1-BF74-606F0AC28AA9}"/>
          </ac:spMkLst>
        </pc:spChg>
        <pc:spChg chg="mod">
          <ac:chgData name="LAMIAE BEZZAZ" userId="f9bc3cc0-8e1c-4944-afa8-b4b36bbf20e1" providerId="ADAL" clId="{B098294B-66CB-4325-90AF-F84C77BEAA08}" dt="2026-05-24T21:04:39.398" v="290" actId="1076"/>
          <ac:spMkLst>
            <pc:docMk/>
            <pc:sldMk cId="3477044608" sldId="840"/>
            <ac:spMk id="17" creationId="{01A60083-8BE5-4D69-AF31-94F373BBA55D}"/>
          </ac:spMkLst>
        </pc:spChg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2559130828" sldId="849"/>
        </pc:sldMkLst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3147647600" sldId="1040"/>
        </pc:sldMkLst>
      </pc:sldChg>
      <pc:sldChg chg="addSp delSp modSp">
        <pc:chgData name="LAMIAE BEZZAZ" userId="f9bc3cc0-8e1c-4944-afa8-b4b36bbf20e1" providerId="ADAL" clId="{B098294B-66CB-4325-90AF-F84C77BEAA08}" dt="2026-05-24T20:51:15.029" v="115" actId="14100"/>
        <pc:sldMkLst>
          <pc:docMk/>
          <pc:sldMk cId="997152735" sldId="1041"/>
        </pc:sldMkLst>
        <pc:spChg chg="add del">
          <ac:chgData name="LAMIAE BEZZAZ" userId="f9bc3cc0-8e1c-4944-afa8-b4b36bbf20e1" providerId="ADAL" clId="{B098294B-66CB-4325-90AF-F84C77BEAA08}" dt="2026-05-24T20:50:42.015" v="106" actId="478"/>
          <ac:spMkLst>
            <pc:docMk/>
            <pc:sldMk cId="997152735" sldId="1041"/>
            <ac:spMk id="7" creationId="{9CD59C47-5E33-4D7B-8E0C-59FB83D95A23}"/>
          </ac:spMkLst>
        </pc:spChg>
        <pc:spChg chg="add del">
          <ac:chgData name="LAMIAE BEZZAZ" userId="f9bc3cc0-8e1c-4944-afa8-b4b36bbf20e1" providerId="ADAL" clId="{B098294B-66CB-4325-90AF-F84C77BEAA08}" dt="2026-05-24T20:50:37.828" v="103"/>
          <ac:spMkLst>
            <pc:docMk/>
            <pc:sldMk cId="997152735" sldId="1041"/>
            <ac:spMk id="8" creationId="{563BDEE2-B6ED-451E-A162-D6B7E9F87339}"/>
          </ac:spMkLst>
        </pc:spChg>
        <pc:spChg chg="add mod">
          <ac:chgData name="LAMIAE BEZZAZ" userId="f9bc3cc0-8e1c-4944-afa8-b4b36bbf20e1" providerId="ADAL" clId="{B098294B-66CB-4325-90AF-F84C77BEAA08}" dt="2026-05-24T20:51:10.396" v="114" actId="1076"/>
          <ac:spMkLst>
            <pc:docMk/>
            <pc:sldMk cId="997152735" sldId="1041"/>
            <ac:spMk id="9" creationId="{5E24973E-955B-4A28-BBEB-CDC32529DC0D}"/>
          </ac:spMkLst>
        </pc:spChg>
        <pc:spChg chg="mod">
          <ac:chgData name="LAMIAE BEZZAZ" userId="f9bc3cc0-8e1c-4944-afa8-b4b36bbf20e1" providerId="ADAL" clId="{B098294B-66CB-4325-90AF-F84C77BEAA08}" dt="2026-05-24T20:50:29.531" v="99" actId="20577"/>
          <ac:spMkLst>
            <pc:docMk/>
            <pc:sldMk cId="997152735" sldId="1041"/>
            <ac:spMk id="14" creationId="{8E7DA5ED-B7C3-DE75-614A-6DD3D92A1478}"/>
          </ac:spMkLst>
        </pc:spChg>
        <pc:picChg chg="add del mod">
          <ac:chgData name="LAMIAE BEZZAZ" userId="f9bc3cc0-8e1c-4944-afa8-b4b36bbf20e1" providerId="ADAL" clId="{B098294B-66CB-4325-90AF-F84C77BEAA08}" dt="2026-05-24T20:51:15.029" v="115" actId="14100"/>
          <ac:picMkLst>
            <pc:docMk/>
            <pc:sldMk cId="997152735" sldId="1041"/>
            <ac:picMk id="6" creationId="{744EBECD-F84B-49B9-A57C-DE181EAA30D0}"/>
          </ac:picMkLst>
        </pc:picChg>
      </pc:sldChg>
      <pc:sldChg chg="del">
        <pc:chgData name="LAMIAE BEZZAZ" userId="f9bc3cc0-8e1c-4944-afa8-b4b36bbf20e1" providerId="ADAL" clId="{B098294B-66CB-4325-90AF-F84C77BEAA08}" dt="2026-05-24T20:28:13.383" v="17" actId="47"/>
        <pc:sldMkLst>
          <pc:docMk/>
          <pc:sldMk cId="719573920" sldId="1053"/>
        </pc:sldMkLst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1502418412" sldId="1055"/>
        </pc:sldMkLst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1013917613" sldId="1056"/>
        </pc:sldMkLst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3209192100" sldId="1060"/>
        </pc:sldMkLst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981448992" sldId="1061"/>
        </pc:sldMkLst>
      </pc:sldChg>
      <pc:sldChg chg="addSp delSp modSp">
        <pc:chgData name="LAMIAE BEZZAZ" userId="f9bc3cc0-8e1c-4944-afa8-b4b36bbf20e1" providerId="ADAL" clId="{B098294B-66CB-4325-90AF-F84C77BEAA08}" dt="2026-05-24T20:53:00.827" v="141" actId="20577"/>
        <pc:sldMkLst>
          <pc:docMk/>
          <pc:sldMk cId="4278752706" sldId="1064"/>
        </pc:sldMkLst>
        <pc:spChg chg="del">
          <ac:chgData name="LAMIAE BEZZAZ" userId="f9bc3cc0-8e1c-4944-afa8-b4b36bbf20e1" providerId="ADAL" clId="{B098294B-66CB-4325-90AF-F84C77BEAA08}" dt="2026-05-24T20:52:48.482" v="132" actId="478"/>
          <ac:spMkLst>
            <pc:docMk/>
            <pc:sldMk cId="4278752706" sldId="1064"/>
            <ac:spMk id="7" creationId="{2120DC68-9E58-4DB6-87C3-FE81F1F565E4}"/>
          </ac:spMkLst>
        </pc:spChg>
        <pc:spChg chg="add mod">
          <ac:chgData name="LAMIAE BEZZAZ" userId="f9bc3cc0-8e1c-4944-afa8-b4b36bbf20e1" providerId="ADAL" clId="{B098294B-66CB-4325-90AF-F84C77BEAA08}" dt="2026-05-24T20:52:54.993" v="134" actId="1076"/>
          <ac:spMkLst>
            <pc:docMk/>
            <pc:sldMk cId="4278752706" sldId="1064"/>
            <ac:spMk id="8" creationId="{6784EC60-7971-43EF-912C-EB238FD49B67}"/>
          </ac:spMkLst>
        </pc:spChg>
        <pc:spChg chg="mod">
          <ac:chgData name="LAMIAE BEZZAZ" userId="f9bc3cc0-8e1c-4944-afa8-b4b36bbf20e1" providerId="ADAL" clId="{B098294B-66CB-4325-90AF-F84C77BEAA08}" dt="2026-05-24T20:53:00.827" v="141" actId="20577"/>
          <ac:spMkLst>
            <pc:docMk/>
            <pc:sldMk cId="4278752706" sldId="1064"/>
            <ac:spMk id="14" creationId="{00A86E88-936D-9BAB-4944-1681CC7607AB}"/>
          </ac:spMkLst>
        </pc:spChg>
        <pc:picChg chg="del">
          <ac:chgData name="LAMIAE BEZZAZ" userId="f9bc3cc0-8e1c-4944-afa8-b4b36bbf20e1" providerId="ADAL" clId="{B098294B-66CB-4325-90AF-F84C77BEAA08}" dt="2026-05-24T20:52:48.482" v="132" actId="478"/>
          <ac:picMkLst>
            <pc:docMk/>
            <pc:sldMk cId="4278752706" sldId="1064"/>
            <ac:picMk id="5" creationId="{1504D5CF-447F-4414-B8F2-B708EFAF8B3C}"/>
          </ac:picMkLst>
        </pc:picChg>
        <pc:picChg chg="add mod">
          <ac:chgData name="LAMIAE BEZZAZ" userId="f9bc3cc0-8e1c-4944-afa8-b4b36bbf20e1" providerId="ADAL" clId="{B098294B-66CB-4325-90AF-F84C77BEAA08}" dt="2026-05-24T20:52:54.993" v="134" actId="1076"/>
          <ac:picMkLst>
            <pc:docMk/>
            <pc:sldMk cId="4278752706" sldId="1064"/>
            <ac:picMk id="6" creationId="{745E4FC8-C1DD-40C8-A84A-E48AC5438289}"/>
          </ac:picMkLst>
        </pc:picChg>
      </pc:sldChg>
      <pc:sldChg chg="addSp delSp modSp">
        <pc:chgData name="LAMIAE BEZZAZ" userId="f9bc3cc0-8e1c-4944-afa8-b4b36bbf20e1" providerId="ADAL" clId="{B098294B-66CB-4325-90AF-F84C77BEAA08}" dt="2026-05-24T20:53:10.294" v="144" actId="1076"/>
        <pc:sldMkLst>
          <pc:docMk/>
          <pc:sldMk cId="1527348485" sldId="1065"/>
        </pc:sldMkLst>
        <pc:spChg chg="del">
          <ac:chgData name="LAMIAE BEZZAZ" userId="f9bc3cc0-8e1c-4944-afa8-b4b36bbf20e1" providerId="ADAL" clId="{B098294B-66CB-4325-90AF-F84C77BEAA08}" dt="2026-05-24T20:53:05.138" v="142" actId="478"/>
          <ac:spMkLst>
            <pc:docMk/>
            <pc:sldMk cId="1527348485" sldId="1065"/>
            <ac:spMk id="9" creationId="{A57497B4-6DE6-4BE4-90BF-232F129551A7}"/>
          </ac:spMkLst>
        </pc:spChg>
        <pc:spChg chg="add mod">
          <ac:chgData name="LAMIAE BEZZAZ" userId="f9bc3cc0-8e1c-4944-afa8-b4b36bbf20e1" providerId="ADAL" clId="{B098294B-66CB-4325-90AF-F84C77BEAA08}" dt="2026-05-24T20:53:10.294" v="144" actId="1076"/>
          <ac:spMkLst>
            <pc:docMk/>
            <pc:sldMk cId="1527348485" sldId="1065"/>
            <ac:spMk id="10" creationId="{F196CE04-3B52-4EEE-8D7E-6B118CE264FF}"/>
          </ac:spMkLst>
        </pc:spChg>
        <pc:picChg chg="del">
          <ac:chgData name="LAMIAE BEZZAZ" userId="f9bc3cc0-8e1c-4944-afa8-b4b36bbf20e1" providerId="ADAL" clId="{B098294B-66CB-4325-90AF-F84C77BEAA08}" dt="2026-05-24T20:53:05.138" v="142" actId="478"/>
          <ac:picMkLst>
            <pc:docMk/>
            <pc:sldMk cId="1527348485" sldId="1065"/>
            <ac:picMk id="6" creationId="{1BD486B4-C8B7-4CA8-9BFB-0289555C7246}"/>
          </ac:picMkLst>
        </pc:picChg>
        <pc:picChg chg="add mod">
          <ac:chgData name="LAMIAE BEZZAZ" userId="f9bc3cc0-8e1c-4944-afa8-b4b36bbf20e1" providerId="ADAL" clId="{B098294B-66CB-4325-90AF-F84C77BEAA08}" dt="2026-05-24T20:53:10.294" v="144" actId="1076"/>
          <ac:picMkLst>
            <pc:docMk/>
            <pc:sldMk cId="1527348485" sldId="1065"/>
            <ac:picMk id="7" creationId="{D1BD1D89-49BC-4660-A6CB-D3B1BC21446A}"/>
          </ac:picMkLst>
        </pc:picChg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2911710300" sldId="1078"/>
        </pc:sldMkLst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1726328223" sldId="1079"/>
        </pc:sldMkLst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1486418057" sldId="1080"/>
        </pc:sldMkLst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2353863642" sldId="1081"/>
        </pc:sldMkLst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1058971113" sldId="1082"/>
        </pc:sldMkLst>
      </pc:sldChg>
      <pc:sldChg chg="modSp">
        <pc:chgData name="LAMIAE BEZZAZ" userId="f9bc3cc0-8e1c-4944-afa8-b4b36bbf20e1" providerId="ADAL" clId="{B098294B-66CB-4325-90AF-F84C77BEAA08}" dt="2026-05-24T20:50:12.872" v="95" actId="1076"/>
        <pc:sldMkLst>
          <pc:docMk/>
          <pc:sldMk cId="2172685914" sldId="1097"/>
        </pc:sldMkLst>
        <pc:spChg chg="mod">
          <ac:chgData name="LAMIAE BEZZAZ" userId="f9bc3cc0-8e1c-4944-afa8-b4b36bbf20e1" providerId="ADAL" clId="{B098294B-66CB-4325-90AF-F84C77BEAA08}" dt="2026-05-24T20:50:12.872" v="95" actId="1076"/>
          <ac:spMkLst>
            <pc:docMk/>
            <pc:sldMk cId="2172685914" sldId="1097"/>
            <ac:spMk id="8" creationId="{C41E39A0-CDDE-4025-A55C-CC996958507B}"/>
          </ac:spMkLst>
        </pc:spChg>
        <pc:spChg chg="mod">
          <ac:chgData name="LAMIAE BEZZAZ" userId="f9bc3cc0-8e1c-4944-afa8-b4b36bbf20e1" providerId="ADAL" clId="{B098294B-66CB-4325-90AF-F84C77BEAA08}" dt="2026-05-24T20:49:33.426" v="79" actId="20577"/>
          <ac:spMkLst>
            <pc:docMk/>
            <pc:sldMk cId="2172685914" sldId="1097"/>
            <ac:spMk id="15" creationId="{E09B17E5-EB2E-B258-8FBA-6101E10FD2C1}"/>
          </ac:spMkLst>
        </pc:spChg>
        <pc:grpChg chg="mod">
          <ac:chgData name="LAMIAE BEZZAZ" userId="f9bc3cc0-8e1c-4944-afa8-b4b36bbf20e1" providerId="ADAL" clId="{B098294B-66CB-4325-90AF-F84C77BEAA08}" dt="2026-05-24T20:50:07.530" v="94" actId="1076"/>
          <ac:grpSpMkLst>
            <pc:docMk/>
            <pc:sldMk cId="2172685914" sldId="1097"/>
            <ac:grpSpMk id="2" creationId="{098DB0CF-085D-4557-B009-8F37AF2700BF}"/>
          </ac:grpSpMkLst>
        </pc:grpChg>
        <pc:picChg chg="mod">
          <ac:chgData name="LAMIAE BEZZAZ" userId="f9bc3cc0-8e1c-4944-afa8-b4b36bbf20e1" providerId="ADAL" clId="{B098294B-66CB-4325-90AF-F84C77BEAA08}" dt="2026-05-24T20:50:07.530" v="94" actId="1076"/>
          <ac:picMkLst>
            <pc:docMk/>
            <pc:sldMk cId="2172685914" sldId="1097"/>
            <ac:picMk id="7" creationId="{E198C23D-B25D-4355-AEC2-D7662ADAE1C3}"/>
          </ac:picMkLst>
        </pc:picChg>
      </pc:sldChg>
      <pc:sldChg chg="modSp">
        <pc:chgData name="LAMIAE BEZZAZ" userId="f9bc3cc0-8e1c-4944-afa8-b4b36bbf20e1" providerId="ADAL" clId="{B098294B-66CB-4325-90AF-F84C77BEAA08}" dt="2026-05-24T20:52:39.904" v="131" actId="14100"/>
        <pc:sldMkLst>
          <pc:docMk/>
          <pc:sldMk cId="3542267301" sldId="1099"/>
        </pc:sldMkLst>
        <pc:spChg chg="mod">
          <ac:chgData name="LAMIAE BEZZAZ" userId="f9bc3cc0-8e1c-4944-afa8-b4b36bbf20e1" providerId="ADAL" clId="{B098294B-66CB-4325-90AF-F84C77BEAA08}" dt="2026-05-24T20:52:35.651" v="130" actId="1076"/>
          <ac:spMkLst>
            <pc:docMk/>
            <pc:sldMk cId="3542267301" sldId="1099"/>
            <ac:spMk id="7" creationId="{CF24BAB2-03A9-4CF8-94D4-425D2EFCF726}"/>
          </ac:spMkLst>
        </pc:spChg>
        <pc:spChg chg="mod">
          <ac:chgData name="LAMIAE BEZZAZ" userId="f9bc3cc0-8e1c-4944-afa8-b4b36bbf20e1" providerId="ADAL" clId="{B098294B-66CB-4325-90AF-F84C77BEAA08}" dt="2026-05-24T20:51:46.052" v="120" actId="20577"/>
          <ac:spMkLst>
            <pc:docMk/>
            <pc:sldMk cId="3542267301" sldId="1099"/>
            <ac:spMk id="15" creationId="{E09B17E5-EB2E-B258-8FBA-6101E10FD2C1}"/>
          </ac:spMkLst>
        </pc:spChg>
        <pc:picChg chg="mod">
          <ac:chgData name="LAMIAE BEZZAZ" userId="f9bc3cc0-8e1c-4944-afa8-b4b36bbf20e1" providerId="ADAL" clId="{B098294B-66CB-4325-90AF-F84C77BEAA08}" dt="2026-05-24T20:52:39.904" v="131" actId="14100"/>
          <ac:picMkLst>
            <pc:docMk/>
            <pc:sldMk cId="3542267301" sldId="1099"/>
            <ac:picMk id="6" creationId="{15FC8A09-5BE0-43AF-B7CA-0885739CFAF0}"/>
          </ac:picMkLst>
        </pc:picChg>
      </pc:sldChg>
      <pc:sldChg chg="modSp">
        <pc:chgData name="LAMIAE BEZZAZ" userId="f9bc3cc0-8e1c-4944-afa8-b4b36bbf20e1" providerId="ADAL" clId="{B098294B-66CB-4325-90AF-F84C77BEAA08}" dt="2026-05-24T21:00:43.891" v="248" actId="20577"/>
        <pc:sldMkLst>
          <pc:docMk/>
          <pc:sldMk cId="2809622137" sldId="1101"/>
        </pc:sldMkLst>
        <pc:spChg chg="mod">
          <ac:chgData name="LAMIAE BEZZAZ" userId="f9bc3cc0-8e1c-4944-afa8-b4b36bbf20e1" providerId="ADAL" clId="{B098294B-66CB-4325-90AF-F84C77BEAA08}" dt="2026-05-24T21:00:43.891" v="248" actId="20577"/>
          <ac:spMkLst>
            <pc:docMk/>
            <pc:sldMk cId="2809622137" sldId="1101"/>
            <ac:spMk id="13" creationId="{4CDD66ED-4C95-FB1D-57A1-15D932035699}"/>
          </ac:spMkLst>
        </pc:spChg>
        <pc:spChg chg="mod">
          <ac:chgData name="LAMIAE BEZZAZ" userId="f9bc3cc0-8e1c-4944-afa8-b4b36bbf20e1" providerId="ADAL" clId="{B098294B-66CB-4325-90AF-F84C77BEAA08}" dt="2026-05-24T21:00:39.041" v="247" actId="1076"/>
          <ac:spMkLst>
            <pc:docMk/>
            <pc:sldMk cId="2809622137" sldId="1101"/>
            <ac:spMk id="14" creationId="{D65F208B-6A31-4A3E-B220-70C0CA23AC33}"/>
          </ac:spMkLst>
        </pc:spChg>
        <pc:spChg chg="mod">
          <ac:chgData name="LAMIAE BEZZAZ" userId="f9bc3cc0-8e1c-4944-afa8-b4b36bbf20e1" providerId="ADAL" clId="{B098294B-66CB-4325-90AF-F84C77BEAA08}" dt="2026-05-24T21:00:27.076" v="244" actId="1076"/>
          <ac:spMkLst>
            <pc:docMk/>
            <pc:sldMk cId="2809622137" sldId="1101"/>
            <ac:spMk id="17" creationId="{0351B397-10A6-4DF5-9D6F-97B978BAC098}"/>
          </ac:spMkLst>
        </pc:spChg>
        <pc:grpChg chg="mod">
          <ac:chgData name="LAMIAE BEZZAZ" userId="f9bc3cc0-8e1c-4944-afa8-b4b36bbf20e1" providerId="ADAL" clId="{B098294B-66CB-4325-90AF-F84C77BEAA08}" dt="2026-05-24T21:00:31.019" v="246" actId="1076"/>
          <ac:grpSpMkLst>
            <pc:docMk/>
            <pc:sldMk cId="2809622137" sldId="1101"/>
            <ac:grpSpMk id="8" creationId="{EEF9B9BC-5B75-4C0C-863D-7AD78ECDF068}"/>
          </ac:grpSpMkLst>
        </pc:grpChg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2978605760" sldId="1104"/>
        </pc:sldMkLst>
      </pc:sldChg>
      <pc:sldChg chg="addSp delSp">
        <pc:chgData name="LAMIAE BEZZAZ" userId="f9bc3cc0-8e1c-4944-afa8-b4b36bbf20e1" providerId="ADAL" clId="{B098294B-66CB-4325-90AF-F84C77BEAA08}" dt="2026-05-24T20:51:28.931" v="117"/>
        <pc:sldMkLst>
          <pc:docMk/>
          <pc:sldMk cId="1478932189" sldId="1143"/>
        </pc:sldMkLst>
        <pc:spChg chg="del">
          <ac:chgData name="LAMIAE BEZZAZ" userId="f9bc3cc0-8e1c-4944-afa8-b4b36bbf20e1" providerId="ADAL" clId="{B098294B-66CB-4325-90AF-F84C77BEAA08}" dt="2026-05-24T20:51:28.179" v="116" actId="478"/>
          <ac:spMkLst>
            <pc:docMk/>
            <pc:sldMk cId="1478932189" sldId="1143"/>
            <ac:spMk id="9" creationId="{80B9226E-B086-43DD-8714-08673FE5BA46}"/>
          </ac:spMkLst>
        </pc:spChg>
        <pc:spChg chg="add">
          <ac:chgData name="LAMIAE BEZZAZ" userId="f9bc3cc0-8e1c-4944-afa8-b4b36bbf20e1" providerId="ADAL" clId="{B098294B-66CB-4325-90AF-F84C77BEAA08}" dt="2026-05-24T20:51:28.931" v="117"/>
          <ac:spMkLst>
            <pc:docMk/>
            <pc:sldMk cId="1478932189" sldId="1143"/>
            <ac:spMk id="10" creationId="{7E7D63DF-17C9-4928-B470-1517F04B323D}"/>
          </ac:spMkLst>
        </pc:spChg>
        <pc:picChg chg="add">
          <ac:chgData name="LAMIAE BEZZAZ" userId="f9bc3cc0-8e1c-4944-afa8-b4b36bbf20e1" providerId="ADAL" clId="{B098294B-66CB-4325-90AF-F84C77BEAA08}" dt="2026-05-24T20:51:28.931" v="117"/>
          <ac:picMkLst>
            <pc:docMk/>
            <pc:sldMk cId="1478932189" sldId="1143"/>
            <ac:picMk id="6" creationId="{A71B6C59-5737-4721-B2C2-480397A623BC}"/>
          </ac:picMkLst>
        </pc:picChg>
        <pc:picChg chg="del">
          <ac:chgData name="LAMIAE BEZZAZ" userId="f9bc3cc0-8e1c-4944-afa8-b4b36bbf20e1" providerId="ADAL" clId="{B098294B-66CB-4325-90AF-F84C77BEAA08}" dt="2026-05-24T20:51:28.179" v="116" actId="478"/>
          <ac:picMkLst>
            <pc:docMk/>
            <pc:sldMk cId="1478932189" sldId="1143"/>
            <ac:picMk id="7" creationId="{1981F134-8085-4835-AC46-EC3DDB6519C8}"/>
          </ac:picMkLst>
        </pc:picChg>
      </pc:sldChg>
      <pc:sldChg chg="modSp">
        <pc:chgData name="LAMIAE BEZZAZ" userId="f9bc3cc0-8e1c-4944-afa8-b4b36bbf20e1" providerId="ADAL" clId="{B098294B-66CB-4325-90AF-F84C77BEAA08}" dt="2026-05-24T20:48:34.514" v="68" actId="14100"/>
        <pc:sldMkLst>
          <pc:docMk/>
          <pc:sldMk cId="2765086251" sldId="1151"/>
        </pc:sldMkLst>
        <pc:spChg chg="mod">
          <ac:chgData name="LAMIAE BEZZAZ" userId="f9bc3cc0-8e1c-4944-afa8-b4b36bbf20e1" providerId="ADAL" clId="{B098294B-66CB-4325-90AF-F84C77BEAA08}" dt="2026-05-24T20:34:22.403" v="42" actId="20577"/>
          <ac:spMkLst>
            <pc:docMk/>
            <pc:sldMk cId="2765086251" sldId="1151"/>
            <ac:spMk id="2" creationId="{3C57744B-8346-4FC3-BADA-54A0FBB7CCD0}"/>
          </ac:spMkLst>
        </pc:spChg>
        <pc:spChg chg="mod">
          <ac:chgData name="LAMIAE BEZZAZ" userId="f9bc3cc0-8e1c-4944-afa8-b4b36bbf20e1" providerId="ADAL" clId="{B098294B-66CB-4325-90AF-F84C77BEAA08}" dt="2026-05-24T20:48:34.514" v="68" actId="14100"/>
          <ac:spMkLst>
            <pc:docMk/>
            <pc:sldMk cId="2765086251" sldId="1151"/>
            <ac:spMk id="6" creationId="{11CCB2D1-6DEC-FB7F-CDDD-C2EBB1B612AB}"/>
          </ac:spMkLst>
        </pc:spChg>
      </pc:sldChg>
      <pc:sldChg chg="addSp delSp modSp">
        <pc:chgData name="LAMIAE BEZZAZ" userId="f9bc3cc0-8e1c-4944-afa8-b4b36bbf20e1" providerId="ADAL" clId="{B098294B-66CB-4325-90AF-F84C77BEAA08}" dt="2026-05-24T20:35:27.157" v="66" actId="20577"/>
        <pc:sldMkLst>
          <pc:docMk/>
          <pc:sldMk cId="3450562810" sldId="1152"/>
        </pc:sldMkLst>
        <pc:spChg chg="mod">
          <ac:chgData name="LAMIAE BEZZAZ" userId="f9bc3cc0-8e1c-4944-afa8-b4b36bbf20e1" providerId="ADAL" clId="{B098294B-66CB-4325-90AF-F84C77BEAA08}" dt="2026-05-24T20:35:27.157" v="66" actId="20577"/>
          <ac:spMkLst>
            <pc:docMk/>
            <pc:sldMk cId="3450562810" sldId="1152"/>
            <ac:spMk id="8" creationId="{DA7B7F15-D115-14C6-C475-11067330105D}"/>
          </ac:spMkLst>
        </pc:spChg>
        <pc:grpChg chg="add mod">
          <ac:chgData name="LAMIAE BEZZAZ" userId="f9bc3cc0-8e1c-4944-afa8-b4b36bbf20e1" providerId="ADAL" clId="{B098294B-66CB-4325-90AF-F84C77BEAA08}" dt="2026-05-24T20:35:11.936" v="50" actId="14100"/>
          <ac:grpSpMkLst>
            <pc:docMk/>
            <pc:sldMk cId="3450562810" sldId="1152"/>
            <ac:grpSpMk id="2" creationId="{566F6260-D06A-4089-B795-E1D91464E5A3}"/>
          </ac:grpSpMkLst>
        </pc:grpChg>
        <pc:grpChg chg="del">
          <ac:chgData name="LAMIAE BEZZAZ" userId="f9bc3cc0-8e1c-4944-afa8-b4b36bbf20e1" providerId="ADAL" clId="{B098294B-66CB-4325-90AF-F84C77BEAA08}" dt="2026-05-24T20:34:49.832" v="46" actId="165"/>
          <ac:grpSpMkLst>
            <pc:docMk/>
            <pc:sldMk cId="3450562810" sldId="1152"/>
            <ac:grpSpMk id="4" creationId="{D0FF4942-41E8-4087-8F60-9838DE14D798}"/>
          </ac:grpSpMkLst>
        </pc:grpChg>
        <pc:picChg chg="mod topLvl modCrop">
          <ac:chgData name="LAMIAE BEZZAZ" userId="f9bc3cc0-8e1c-4944-afa8-b4b36bbf20e1" providerId="ADAL" clId="{B098294B-66CB-4325-90AF-F84C77BEAA08}" dt="2026-05-24T20:35:08.635" v="49" actId="164"/>
          <ac:picMkLst>
            <pc:docMk/>
            <pc:sldMk cId="3450562810" sldId="1152"/>
            <ac:picMk id="13" creationId="{8441275B-0FA6-4EC8-A865-F259D067E37F}"/>
          </ac:picMkLst>
        </pc:picChg>
        <pc:picChg chg="mod topLvl modCrop">
          <ac:chgData name="LAMIAE BEZZAZ" userId="f9bc3cc0-8e1c-4944-afa8-b4b36bbf20e1" providerId="ADAL" clId="{B098294B-66CB-4325-90AF-F84C77BEAA08}" dt="2026-05-24T20:35:08.635" v="49" actId="164"/>
          <ac:picMkLst>
            <pc:docMk/>
            <pc:sldMk cId="3450562810" sldId="1152"/>
            <ac:picMk id="14" creationId="{59A6FC61-9994-43EA-A84B-801E619C1AC1}"/>
          </ac:picMkLst>
        </pc:picChg>
      </pc:sldChg>
      <pc:sldChg chg="modSp">
        <pc:chgData name="LAMIAE BEZZAZ" userId="f9bc3cc0-8e1c-4944-afa8-b4b36bbf20e1" providerId="ADAL" clId="{B098294B-66CB-4325-90AF-F84C77BEAA08}" dt="2026-05-24T20:58:27.020" v="214" actId="20577"/>
        <pc:sldMkLst>
          <pc:docMk/>
          <pc:sldMk cId="1785288879" sldId="1156"/>
        </pc:sldMkLst>
        <pc:spChg chg="mod">
          <ac:chgData name="LAMIAE BEZZAZ" userId="f9bc3cc0-8e1c-4944-afa8-b4b36bbf20e1" providerId="ADAL" clId="{B098294B-66CB-4325-90AF-F84C77BEAA08}" dt="2026-05-24T20:58:27.020" v="214" actId="20577"/>
          <ac:spMkLst>
            <pc:docMk/>
            <pc:sldMk cId="1785288879" sldId="1156"/>
            <ac:spMk id="7" creationId="{CFD2C2CE-6E44-402E-8A50-62BEA3C0722C}"/>
          </ac:spMkLst>
        </pc:spChg>
        <pc:spChg chg="mod">
          <ac:chgData name="LAMIAE BEZZAZ" userId="f9bc3cc0-8e1c-4944-afa8-b4b36bbf20e1" providerId="ADAL" clId="{B098294B-66CB-4325-90AF-F84C77BEAA08}" dt="2026-05-24T20:58:21.872" v="209" actId="20577"/>
          <ac:spMkLst>
            <pc:docMk/>
            <pc:sldMk cId="1785288879" sldId="1156"/>
            <ac:spMk id="15" creationId="{3545B502-4955-F700-FE2C-9FE538AC8161}"/>
          </ac:spMkLst>
        </pc:spChg>
      </pc:sldChg>
      <pc:sldChg chg="addSp delSp modSp">
        <pc:chgData name="LAMIAE BEZZAZ" userId="f9bc3cc0-8e1c-4944-afa8-b4b36bbf20e1" providerId="ADAL" clId="{B098294B-66CB-4325-90AF-F84C77BEAA08}" dt="2026-05-24T20:58:46.554" v="221" actId="1076"/>
        <pc:sldMkLst>
          <pc:docMk/>
          <pc:sldMk cId="4069523416" sldId="1157"/>
        </pc:sldMkLst>
        <pc:spChg chg="del">
          <ac:chgData name="LAMIAE BEZZAZ" userId="f9bc3cc0-8e1c-4944-afa8-b4b36bbf20e1" providerId="ADAL" clId="{B098294B-66CB-4325-90AF-F84C77BEAA08}" dt="2026-05-24T20:58:40.177" v="219" actId="478"/>
          <ac:spMkLst>
            <pc:docMk/>
            <pc:sldMk cId="4069523416" sldId="1157"/>
            <ac:spMk id="6" creationId="{B05E423A-3416-4DA0-ADD2-46BC647294CB}"/>
          </ac:spMkLst>
        </pc:spChg>
        <pc:spChg chg="add mod">
          <ac:chgData name="LAMIAE BEZZAZ" userId="f9bc3cc0-8e1c-4944-afa8-b4b36bbf20e1" providerId="ADAL" clId="{B098294B-66CB-4325-90AF-F84C77BEAA08}" dt="2026-05-24T20:58:46.554" v="221" actId="1076"/>
          <ac:spMkLst>
            <pc:docMk/>
            <pc:sldMk cId="4069523416" sldId="1157"/>
            <ac:spMk id="7" creationId="{CADEBA43-6ED0-434E-B421-2FD75B7F7C5A}"/>
          </ac:spMkLst>
        </pc:spChg>
        <pc:spChg chg="mod">
          <ac:chgData name="LAMIAE BEZZAZ" userId="f9bc3cc0-8e1c-4944-afa8-b4b36bbf20e1" providerId="ADAL" clId="{B098294B-66CB-4325-90AF-F84C77BEAA08}" dt="2026-05-24T20:58:36.910" v="218" actId="20577"/>
          <ac:spMkLst>
            <pc:docMk/>
            <pc:sldMk cId="4069523416" sldId="1157"/>
            <ac:spMk id="14" creationId="{9D4EF82E-4145-0F98-9E36-55EE2E13B2EE}"/>
          </ac:spMkLst>
        </pc:spChg>
      </pc:sldChg>
      <pc:sldChg chg="addSp delSp modSp">
        <pc:chgData name="LAMIAE BEZZAZ" userId="f9bc3cc0-8e1c-4944-afa8-b4b36bbf20e1" providerId="ADAL" clId="{B098294B-66CB-4325-90AF-F84C77BEAA08}" dt="2026-05-24T20:58:57.587" v="224" actId="1076"/>
        <pc:sldMkLst>
          <pc:docMk/>
          <pc:sldMk cId="4054222340" sldId="1158"/>
        </pc:sldMkLst>
        <pc:spChg chg="del">
          <ac:chgData name="LAMIAE BEZZAZ" userId="f9bc3cc0-8e1c-4944-afa8-b4b36bbf20e1" providerId="ADAL" clId="{B098294B-66CB-4325-90AF-F84C77BEAA08}" dt="2026-05-24T20:58:53.441" v="222" actId="478"/>
          <ac:spMkLst>
            <pc:docMk/>
            <pc:sldMk cId="4054222340" sldId="1158"/>
            <ac:spMk id="7" creationId="{4E2E37FC-C67B-4BC1-9674-6C0DB20A2CE3}"/>
          </ac:spMkLst>
        </pc:spChg>
        <pc:spChg chg="add mod">
          <ac:chgData name="LAMIAE BEZZAZ" userId="f9bc3cc0-8e1c-4944-afa8-b4b36bbf20e1" providerId="ADAL" clId="{B098294B-66CB-4325-90AF-F84C77BEAA08}" dt="2026-05-24T20:58:57.587" v="224" actId="1076"/>
          <ac:spMkLst>
            <pc:docMk/>
            <pc:sldMk cId="4054222340" sldId="1158"/>
            <ac:spMk id="9" creationId="{B1E5F692-E4AD-462E-B720-523368FD25C0}"/>
          </ac:spMkLst>
        </pc:spChg>
      </pc:sldChg>
      <pc:sldChg chg="del">
        <pc:chgData name="LAMIAE BEZZAZ" userId="f9bc3cc0-8e1c-4944-afa8-b4b36bbf20e1" providerId="ADAL" clId="{B098294B-66CB-4325-90AF-F84C77BEAA08}" dt="2026-05-24T20:59:42.588" v="236" actId="47"/>
        <pc:sldMkLst>
          <pc:docMk/>
          <pc:sldMk cId="4200333600" sldId="1159"/>
        </pc:sldMkLst>
      </pc:sldChg>
      <pc:sldChg chg="del">
        <pc:chgData name="LAMIAE BEZZAZ" userId="f9bc3cc0-8e1c-4944-afa8-b4b36bbf20e1" providerId="ADAL" clId="{B098294B-66CB-4325-90AF-F84C77BEAA08}" dt="2026-05-24T20:59:41.588" v="235" actId="47"/>
        <pc:sldMkLst>
          <pc:docMk/>
          <pc:sldMk cId="3919235966" sldId="1160"/>
        </pc:sldMkLst>
      </pc:sldChg>
      <pc:sldChg chg="del">
        <pc:chgData name="LAMIAE BEZZAZ" userId="f9bc3cc0-8e1c-4944-afa8-b4b36bbf20e1" providerId="ADAL" clId="{B098294B-66CB-4325-90AF-F84C77BEAA08}" dt="2026-05-24T20:59:40.302" v="234" actId="47"/>
        <pc:sldMkLst>
          <pc:docMk/>
          <pc:sldMk cId="783542965" sldId="1161"/>
        </pc:sldMkLst>
      </pc:sldChg>
      <pc:sldChg chg="del">
        <pc:chgData name="LAMIAE BEZZAZ" userId="f9bc3cc0-8e1c-4944-afa8-b4b36bbf20e1" providerId="ADAL" clId="{B098294B-66CB-4325-90AF-F84C77BEAA08}" dt="2026-05-24T20:32:10.153" v="20" actId="47"/>
        <pc:sldMkLst>
          <pc:docMk/>
          <pc:sldMk cId="2112330206" sldId="1162"/>
        </pc:sldMkLst>
      </pc:sldChg>
      <pc:sldChg chg="modSp">
        <pc:chgData name="LAMIAE BEZZAZ" userId="f9bc3cc0-8e1c-4944-afa8-b4b36bbf20e1" providerId="ADAL" clId="{B098294B-66CB-4325-90AF-F84C77BEAA08}" dt="2026-05-24T20:57:16.268" v="181" actId="1076"/>
        <pc:sldMkLst>
          <pc:docMk/>
          <pc:sldMk cId="1997377600" sldId="1165"/>
        </pc:sldMkLst>
        <pc:spChg chg="mod">
          <ac:chgData name="LAMIAE BEZZAZ" userId="f9bc3cc0-8e1c-4944-afa8-b4b36bbf20e1" providerId="ADAL" clId="{B098294B-66CB-4325-90AF-F84C77BEAA08}" dt="2026-05-24T20:57:16.268" v="181" actId="1076"/>
          <ac:spMkLst>
            <pc:docMk/>
            <pc:sldMk cId="1997377600" sldId="1165"/>
            <ac:spMk id="7" creationId="{CF24BAB2-03A9-4CF8-94D4-425D2EFCF726}"/>
          </ac:spMkLst>
        </pc:spChg>
        <pc:spChg chg="mod">
          <ac:chgData name="LAMIAE BEZZAZ" userId="f9bc3cc0-8e1c-4944-afa8-b4b36bbf20e1" providerId="ADAL" clId="{B098294B-66CB-4325-90AF-F84C77BEAA08}" dt="2026-05-24T20:53:42.442" v="173" actId="20577"/>
          <ac:spMkLst>
            <pc:docMk/>
            <pc:sldMk cId="1997377600" sldId="1165"/>
            <ac:spMk id="15" creationId="{E09B17E5-EB2E-B258-8FBA-6101E10FD2C1}"/>
          </ac:spMkLst>
        </pc:spChg>
      </pc:sldChg>
      <pc:sldChg chg="addSp delSp modSp">
        <pc:chgData name="LAMIAE BEZZAZ" userId="f9bc3cc0-8e1c-4944-afa8-b4b36bbf20e1" providerId="ADAL" clId="{B098294B-66CB-4325-90AF-F84C77BEAA08}" dt="2026-05-24T20:57:51.472" v="190" actId="20577"/>
        <pc:sldMkLst>
          <pc:docMk/>
          <pc:sldMk cId="3398992716" sldId="1166"/>
        </pc:sldMkLst>
        <pc:spChg chg="del">
          <ac:chgData name="LAMIAE BEZZAZ" userId="f9bc3cc0-8e1c-4944-afa8-b4b36bbf20e1" providerId="ADAL" clId="{B098294B-66CB-4325-90AF-F84C77BEAA08}" dt="2026-05-24T20:57:41.537" v="182" actId="478"/>
          <ac:spMkLst>
            <pc:docMk/>
            <pc:sldMk cId="3398992716" sldId="1166"/>
            <ac:spMk id="6" creationId="{B4D49E55-D49D-49E7-88EB-B0B452A649B9}"/>
          </ac:spMkLst>
        </pc:spChg>
        <pc:spChg chg="add mod">
          <ac:chgData name="LAMIAE BEZZAZ" userId="f9bc3cc0-8e1c-4944-afa8-b4b36bbf20e1" providerId="ADAL" clId="{B098294B-66CB-4325-90AF-F84C77BEAA08}" dt="2026-05-24T20:57:45.189" v="184" actId="1076"/>
          <ac:spMkLst>
            <pc:docMk/>
            <pc:sldMk cId="3398992716" sldId="1166"/>
            <ac:spMk id="8" creationId="{815362DE-5980-48E8-BBCC-E4E8ACBAC4B0}"/>
          </ac:spMkLst>
        </pc:spChg>
        <pc:spChg chg="mod">
          <ac:chgData name="LAMIAE BEZZAZ" userId="f9bc3cc0-8e1c-4944-afa8-b4b36bbf20e1" providerId="ADAL" clId="{B098294B-66CB-4325-90AF-F84C77BEAA08}" dt="2026-05-24T20:57:51.472" v="190" actId="20577"/>
          <ac:spMkLst>
            <pc:docMk/>
            <pc:sldMk cId="3398992716" sldId="1166"/>
            <ac:spMk id="14" creationId="{00A86E88-936D-9BAB-4944-1681CC7607AB}"/>
          </ac:spMkLst>
        </pc:spChg>
        <pc:picChg chg="del">
          <ac:chgData name="LAMIAE BEZZAZ" userId="f9bc3cc0-8e1c-4944-afa8-b4b36bbf20e1" providerId="ADAL" clId="{B098294B-66CB-4325-90AF-F84C77BEAA08}" dt="2026-05-24T20:57:41.537" v="182" actId="478"/>
          <ac:picMkLst>
            <pc:docMk/>
            <pc:sldMk cId="3398992716" sldId="1166"/>
            <ac:picMk id="5" creationId="{1504D5CF-447F-4414-B8F2-B708EFAF8B3C}"/>
          </ac:picMkLst>
        </pc:picChg>
        <pc:picChg chg="add mod">
          <ac:chgData name="LAMIAE BEZZAZ" userId="f9bc3cc0-8e1c-4944-afa8-b4b36bbf20e1" providerId="ADAL" clId="{B098294B-66CB-4325-90AF-F84C77BEAA08}" dt="2026-05-24T20:57:45.189" v="184" actId="1076"/>
          <ac:picMkLst>
            <pc:docMk/>
            <pc:sldMk cId="3398992716" sldId="1166"/>
            <ac:picMk id="7" creationId="{56B3A143-3923-4C69-8C4F-317A7C28C49C}"/>
          </ac:picMkLst>
        </pc:picChg>
      </pc:sldChg>
      <pc:sldChg chg="addSp delSp">
        <pc:chgData name="LAMIAE BEZZAZ" userId="f9bc3cc0-8e1c-4944-afa8-b4b36bbf20e1" providerId="ADAL" clId="{B098294B-66CB-4325-90AF-F84C77BEAA08}" dt="2026-05-24T20:57:59.052" v="192"/>
        <pc:sldMkLst>
          <pc:docMk/>
          <pc:sldMk cId="148327837" sldId="1167"/>
        </pc:sldMkLst>
        <pc:spChg chg="del">
          <ac:chgData name="LAMIAE BEZZAZ" userId="f9bc3cc0-8e1c-4944-afa8-b4b36bbf20e1" providerId="ADAL" clId="{B098294B-66CB-4325-90AF-F84C77BEAA08}" dt="2026-05-24T20:57:58.308" v="191" actId="478"/>
          <ac:spMkLst>
            <pc:docMk/>
            <pc:sldMk cId="148327837" sldId="1167"/>
            <ac:spMk id="7" creationId="{6518A6C7-6516-4B71-9B4F-C85A2ECBB6E1}"/>
          </ac:spMkLst>
        </pc:spChg>
        <pc:spChg chg="add">
          <ac:chgData name="LAMIAE BEZZAZ" userId="f9bc3cc0-8e1c-4944-afa8-b4b36bbf20e1" providerId="ADAL" clId="{B098294B-66CB-4325-90AF-F84C77BEAA08}" dt="2026-05-24T20:57:59.052" v="192"/>
          <ac:spMkLst>
            <pc:docMk/>
            <pc:sldMk cId="148327837" sldId="1167"/>
            <ac:spMk id="10" creationId="{4510AA80-2641-4ED2-8760-877EA6591877}"/>
          </ac:spMkLst>
        </pc:spChg>
        <pc:picChg chg="del">
          <ac:chgData name="LAMIAE BEZZAZ" userId="f9bc3cc0-8e1c-4944-afa8-b4b36bbf20e1" providerId="ADAL" clId="{B098294B-66CB-4325-90AF-F84C77BEAA08}" dt="2026-05-24T20:57:58.308" v="191" actId="478"/>
          <ac:picMkLst>
            <pc:docMk/>
            <pc:sldMk cId="148327837" sldId="1167"/>
            <ac:picMk id="6" creationId="{1BD486B4-C8B7-4CA8-9BFB-0289555C7246}"/>
          </ac:picMkLst>
        </pc:picChg>
        <pc:picChg chg="add">
          <ac:chgData name="LAMIAE BEZZAZ" userId="f9bc3cc0-8e1c-4944-afa8-b4b36bbf20e1" providerId="ADAL" clId="{B098294B-66CB-4325-90AF-F84C77BEAA08}" dt="2026-05-24T20:57:59.052" v="192"/>
          <ac:picMkLst>
            <pc:docMk/>
            <pc:sldMk cId="148327837" sldId="1167"/>
            <ac:picMk id="9" creationId="{04D1EC4F-84FA-49A2-B6C6-17FBE30F1F90}"/>
          </ac:picMkLst>
        </pc:picChg>
      </pc:sldChg>
      <pc:sldChg chg="del">
        <pc:chgData name="LAMIAE BEZZAZ" userId="f9bc3cc0-8e1c-4944-afa8-b4b36bbf20e1" providerId="ADAL" clId="{B098294B-66CB-4325-90AF-F84C77BEAA08}" dt="2026-05-24T20:59:38.439" v="233" actId="47"/>
        <pc:sldMkLst>
          <pc:docMk/>
          <pc:sldMk cId="2785575636" sldId="1168"/>
        </pc:sldMkLst>
      </pc:sldChg>
      <pc:sldChg chg="del">
        <pc:chgData name="LAMIAE BEZZAZ" userId="f9bc3cc0-8e1c-4944-afa8-b4b36bbf20e1" providerId="ADAL" clId="{B098294B-66CB-4325-90AF-F84C77BEAA08}" dt="2026-05-24T20:59:36.149" v="232" actId="47"/>
        <pc:sldMkLst>
          <pc:docMk/>
          <pc:sldMk cId="1239795751" sldId="1169"/>
        </pc:sldMkLst>
      </pc:sldChg>
      <pc:sldChg chg="del">
        <pc:chgData name="LAMIAE BEZZAZ" userId="f9bc3cc0-8e1c-4944-afa8-b4b36bbf20e1" providerId="ADAL" clId="{B098294B-66CB-4325-90AF-F84C77BEAA08}" dt="2026-05-24T20:59:30.315" v="225" actId="47"/>
        <pc:sldMkLst>
          <pc:docMk/>
          <pc:sldMk cId="3838807428" sldId="1170"/>
        </pc:sldMkLst>
      </pc:sldChg>
      <pc:sldChg chg="del">
        <pc:chgData name="LAMIAE BEZZAZ" userId="f9bc3cc0-8e1c-4944-afa8-b4b36bbf20e1" providerId="ADAL" clId="{B098294B-66CB-4325-90AF-F84C77BEAA08}" dt="2026-05-24T20:59:31.626" v="226" actId="47"/>
        <pc:sldMkLst>
          <pc:docMk/>
          <pc:sldMk cId="404420184" sldId="1171"/>
        </pc:sldMkLst>
      </pc:sldChg>
      <pc:sldChg chg="del">
        <pc:chgData name="LAMIAE BEZZAZ" userId="f9bc3cc0-8e1c-4944-afa8-b4b36bbf20e1" providerId="ADAL" clId="{B098294B-66CB-4325-90AF-F84C77BEAA08}" dt="2026-05-24T20:59:32.115" v="227" actId="47"/>
        <pc:sldMkLst>
          <pc:docMk/>
          <pc:sldMk cId="2856227239" sldId="1172"/>
        </pc:sldMkLst>
      </pc:sldChg>
      <pc:sldChg chg="del">
        <pc:chgData name="LAMIAE BEZZAZ" userId="f9bc3cc0-8e1c-4944-afa8-b4b36bbf20e1" providerId="ADAL" clId="{B098294B-66CB-4325-90AF-F84C77BEAA08}" dt="2026-05-24T20:59:32.522" v="228" actId="47"/>
        <pc:sldMkLst>
          <pc:docMk/>
          <pc:sldMk cId="463131300" sldId="1173"/>
        </pc:sldMkLst>
      </pc:sldChg>
      <pc:sldChg chg="del">
        <pc:chgData name="LAMIAE BEZZAZ" userId="f9bc3cc0-8e1c-4944-afa8-b4b36bbf20e1" providerId="ADAL" clId="{B098294B-66CB-4325-90AF-F84C77BEAA08}" dt="2026-05-24T20:59:33.102" v="229" actId="47"/>
        <pc:sldMkLst>
          <pc:docMk/>
          <pc:sldMk cId="3875402419" sldId="1174"/>
        </pc:sldMkLst>
      </pc:sldChg>
      <pc:sldChg chg="del">
        <pc:chgData name="LAMIAE BEZZAZ" userId="f9bc3cc0-8e1c-4944-afa8-b4b36bbf20e1" providerId="ADAL" clId="{B098294B-66CB-4325-90AF-F84C77BEAA08}" dt="2026-05-24T20:59:33.565" v="230" actId="47"/>
        <pc:sldMkLst>
          <pc:docMk/>
          <pc:sldMk cId="2526457950" sldId="1175"/>
        </pc:sldMkLst>
      </pc:sldChg>
      <pc:sldChg chg="del">
        <pc:chgData name="LAMIAE BEZZAZ" userId="f9bc3cc0-8e1c-4944-afa8-b4b36bbf20e1" providerId="ADAL" clId="{B098294B-66CB-4325-90AF-F84C77BEAA08}" dt="2026-05-24T20:59:33.986" v="231" actId="47"/>
        <pc:sldMkLst>
          <pc:docMk/>
          <pc:sldMk cId="256508929" sldId="11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60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5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866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738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453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50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64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77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900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74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47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54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24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88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8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3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21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46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569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585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976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4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99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73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451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8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75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370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3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50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57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9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79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885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2874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4333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2568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168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968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2553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786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974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26692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5197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142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912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4229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7002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825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90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6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757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8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169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43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04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23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32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396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54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80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689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1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8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9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178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677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97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88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87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95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8256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7848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15658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801" r:id="rId10"/>
    <p:sldLayoutId id="2147483802" r:id="rId11"/>
    <p:sldLayoutId id="2147483803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86040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8089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01/06/2026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089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10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3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image" Target="../media/image42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7.mp4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4.xml"/><Relationship Id="rId4" Type="http://schemas.openxmlformats.org/officeDocument/2006/relationships/video" Target="../media/media7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mp4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6.xml"/><Relationship Id="rId4" Type="http://schemas.openxmlformats.org/officeDocument/2006/relationships/video" Target="../media/media2.mp4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3ED2F6A-F41C-4E90-9AA0-33337D5AF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1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Écoutez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oral N1 SEM3 S4">
            <a:hlinkClick r:id="" action="ppaction://media"/>
            <a:extLst>
              <a:ext uri="{FF2B5EF4-FFF2-40B4-BE49-F238E27FC236}">
                <a16:creationId xmlns:a16="http://schemas.microsoft.com/office/drawing/2014/main" id="{E6B6E189-DF62-A899-6C9F-EF6255CC4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84" y="2186848"/>
            <a:ext cx="8337061" cy="297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03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528BC7D-39B9-4E42-B478-FF8C33391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000" y="1507267"/>
            <a:ext cx="6092432" cy="503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917C621-E8AB-0632-D60D-57963B9872FA}"/>
              </a:ext>
            </a:extLst>
          </p:cNvPr>
          <p:cNvGrpSpPr/>
          <p:nvPr/>
        </p:nvGrpSpPr>
        <p:grpSpPr>
          <a:xfrm>
            <a:off x="1555468" y="1756611"/>
            <a:ext cx="6218596" cy="4727996"/>
            <a:chOff x="1555468" y="1756611"/>
            <a:chExt cx="6218596" cy="472799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83FC0B9-E31C-4FBD-BB30-BF1AAEAC3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5468" y="1756611"/>
              <a:ext cx="6218596" cy="4727996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7524075-0D98-4E8F-CD10-42C94B32CAA9}"/>
                </a:ext>
              </a:extLst>
            </p:cNvPr>
            <p:cNvSpPr/>
            <p:nvPr/>
          </p:nvSpPr>
          <p:spPr>
            <a:xfrm>
              <a:off x="3492347" y="5756313"/>
              <a:ext cx="77118" cy="181779"/>
            </a:xfrm>
            <a:prstGeom prst="rect">
              <a:avLst/>
            </a:prstGeom>
            <a:solidFill>
              <a:srgbClr val="EBE3F1"/>
            </a:solidFill>
            <a:ln>
              <a:solidFill>
                <a:srgbClr val="EBE3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113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continue à répéter ensemble le dialogue.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4620573F-3F18-40B4-97EC-92645422F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000" y="1615550"/>
            <a:ext cx="5994110" cy="492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5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0164774-03F3-418B-57F7-4B560CF47D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27628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76B3385-7A26-22CD-1C22-0AE3F8E749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6761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CBFFA25-75E1-850C-695C-4E0218E4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32BCA87-853C-06BF-F7AB-353127E73C50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5C0805-7518-F74A-3402-995D61E741FA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14ADA36-CFCC-3F4A-8D00-4A287119180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85EE4D-E13D-381C-4EF4-FBCF81FD0ABA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912AF2D-1E8F-437F-53F6-E42FBC0AE77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D923892-5F71-B9EE-2AE4-3CE7076BAE6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3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E512B1-87F1-1A65-1255-378BA46718B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5E27493-3451-34CF-1067-E97C6868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18AA11-F36F-F524-1C78-9DE2F0037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694B43D-875E-4198-B9C9-C7504E0092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83" y="2915211"/>
            <a:ext cx="4336755" cy="3470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033DCAF-790F-4BB7-8007-658D8E13422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8555" y="2092025"/>
            <a:ext cx="1383692" cy="12241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2B8C928-9195-4E34-A256-EF93CFD8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812492" y="2092026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559B8-1412-5C86-3CF7-8D847DD98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1BF20CDB-F92A-FC8F-7EFF-CB749D15B6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1A4856DD-28E1-3E8D-1E06-00226C3FB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02C1A806-B3FF-0AB6-5250-D04ADDC0D35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227AB3D3-CE32-9E8D-B92E-E50E8F359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7261446-C4C0-32A5-208E-D5ED92F24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8">
            <a:extLst>
              <a:ext uri="{FF2B5EF4-FFF2-40B4-BE49-F238E27FC236}">
                <a16:creationId xmlns:a16="http://schemas.microsoft.com/office/drawing/2014/main" id="{5B3469A4-4A57-A1D3-2C98-9B4CC88E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1. Je vais vous expliquer la situation. 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BEAA426-6A2F-DE87-40A6-5A05B0C6FC8A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22F44B-AEFA-F771-8411-5A245B859677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B3838ECA-F305-205C-9746-0ACE9A693112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D39D383-7957-D3AA-F529-14D7A2296D90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0EF6708-615A-1DB5-D0C6-BE5EF5565242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49445CF-F532-6B4F-5A9E-65E01921B50E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442DA45-ECA5-64BF-EF8D-30BA06464382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se rencontrent chez le médecin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F359D52-21CA-C7DC-90E5-2802F9DD7357}"/>
              </a:ext>
            </a:extLst>
          </p:cNvPr>
          <p:cNvSpPr txBox="1"/>
          <p:nvPr/>
        </p:nvSpPr>
        <p:spPr>
          <a:xfrm>
            <a:off x="4118897" y="3059269"/>
            <a:ext cx="4542881" cy="326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 avec quoi ?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as mal où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veux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Que veut ___________?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950C21E6-2E1E-4798-AE47-F3D91FE81C3F}"/>
              </a:ext>
            </a:extLst>
          </p:cNvPr>
          <p:cNvGrpSpPr/>
          <p:nvPr/>
        </p:nvGrpSpPr>
        <p:grpSpPr>
          <a:xfrm>
            <a:off x="781312" y="3059269"/>
            <a:ext cx="3276000" cy="2343600"/>
            <a:chOff x="1868555" y="2092025"/>
            <a:chExt cx="5327629" cy="429382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9525828-8F44-4BFC-86D7-70332F8C8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3" y="2915211"/>
              <a:ext cx="4336755" cy="34706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4A92A4C-53CB-4D34-8E1B-5D451FD3C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681E8A6-AB8E-49E8-BBD8-7AC2BB29C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58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9E1DB-B39E-5CA1-69E8-76DFC53C3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4301A54-E135-EE35-089E-D4AF9883C0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4501382-7268-0A65-5383-AE1653682E8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59F40C8C-1951-513F-C6FA-92CD5E235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A14A93-5E16-2AC2-0BE4-3754A7433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9" name="Titre 8">
            <a:extLst>
              <a:ext uri="{FF2B5EF4-FFF2-40B4-BE49-F238E27FC236}">
                <a16:creationId xmlns:a16="http://schemas.microsoft.com/office/drawing/2014/main" id="{9DA65CFE-877A-7837-775B-987689F5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2. Chacun réfléchit silencieusement à ce qu’il va dire dans le dialogue.</a:t>
            </a: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3AEBC696-CD67-66F7-CF14-3E2FAAF8CBF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5CD0790-81B5-0D74-4BC3-13785760D29B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400C1542-F397-5F66-3076-572AB7D7A8E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28A7943-AED7-C289-4277-0E7DCE5969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3E62121F-181C-1AC4-49F1-E88CDF4646F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F76E41A-55BC-42B4-7E91-627E42F604BA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0CB66C5B-378D-4E05-87AA-14EE3A1BF701}"/>
              </a:ext>
            </a:extLst>
          </p:cNvPr>
          <p:cNvGrpSpPr/>
          <p:nvPr/>
        </p:nvGrpSpPr>
        <p:grpSpPr>
          <a:xfrm>
            <a:off x="781312" y="3059269"/>
            <a:ext cx="3276000" cy="2343600"/>
            <a:chOff x="1868555" y="2092025"/>
            <a:chExt cx="5327629" cy="4293827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3D4A972-773A-47E1-9FDC-1FE35E1CD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3" y="2915211"/>
              <a:ext cx="4336755" cy="34706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A5788AF7-6E00-4418-920A-AE1AAAED9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CD701ED-FEEC-4792-ABF7-6CABC5450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  <p:sp>
        <p:nvSpPr>
          <p:cNvPr id="38" name="ZoneTexte 37">
            <a:extLst>
              <a:ext uri="{FF2B5EF4-FFF2-40B4-BE49-F238E27FC236}">
                <a16:creationId xmlns:a16="http://schemas.microsoft.com/office/drawing/2014/main" id="{EDF115D2-556C-4C1F-A61F-1A084C4C476F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se rencontrent chez le médecin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E9A50B9-FB78-49B8-AE48-D6A3B9BF000C}"/>
              </a:ext>
            </a:extLst>
          </p:cNvPr>
          <p:cNvSpPr txBox="1"/>
          <p:nvPr/>
        </p:nvSpPr>
        <p:spPr>
          <a:xfrm>
            <a:off x="4118897" y="3059269"/>
            <a:ext cx="4542881" cy="326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 avec quoi ?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as mal où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veux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Que veut ___________?</a:t>
            </a:r>
          </a:p>
        </p:txBody>
      </p:sp>
    </p:spTree>
    <p:extLst>
      <p:ext uri="{BB962C8B-B14F-4D97-AF65-F5344CB8AC3E}">
        <p14:creationId xmlns:p14="http://schemas.microsoft.com/office/powerpoint/2010/main" val="249806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32ED-7FE2-A732-08E0-2B1F9820D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4">
            <a:extLst>
              <a:ext uri="{FF2B5EF4-FFF2-40B4-BE49-F238E27FC236}">
                <a16:creationId xmlns:a16="http://schemas.microsoft.com/office/drawing/2014/main" id="{7D5E9897-7EEA-B2ED-F5DE-F360C866C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63416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Image générée">
            <a:extLst>
              <a:ext uri="{FF2B5EF4-FFF2-40B4-BE49-F238E27FC236}">
                <a16:creationId xmlns:a16="http://schemas.microsoft.com/office/drawing/2014/main" id="{804F7253-8E0C-DB38-91D8-501878BF0E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54753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F6FAF955-7EF4-C8BB-F753-C15A271F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Étape 3. Maintenant, vous allez jouer le dialogue. Qui veut passer au tableau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81531A9-3F60-7FBC-2395-87E2DF62C7B1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FB90071-1724-3083-0CCA-CE8ED9F0E602}"/>
              </a:ext>
            </a:extLst>
          </p:cNvPr>
          <p:cNvSpPr txBox="1"/>
          <p:nvPr/>
        </p:nvSpPr>
        <p:spPr>
          <a:xfrm>
            <a:off x="2371047" y="1637595"/>
            <a:ext cx="90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50DE099-2B50-B734-C09E-AEEF4D05102C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0E141B5-CDB6-843F-A8AC-A90FAEB22D2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Étape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DAE0955-3CF5-AC10-23FB-5507C01EE0A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18980D-0521-0D85-C00E-7D933C9E9244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MA" b="1" dirty="0">
                <a:solidFill>
                  <a:prstClr val="white">
                    <a:lumMod val="95000"/>
                  </a:prstClr>
                </a:solidFill>
              </a:rPr>
              <a:t>É</a:t>
            </a:r>
            <a:r>
              <a:rPr lang="fr-FR" b="1" dirty="0">
                <a:solidFill>
                  <a:prstClr val="white">
                    <a:lumMod val="95000"/>
                  </a:prstClr>
                </a:solidFill>
              </a:rPr>
              <a:t>tape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2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EC34192-92C2-4476-95C4-23E94528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2C624EBA-32F3-4F43-A51B-CCA74C0DF0B9}"/>
              </a:ext>
            </a:extLst>
          </p:cNvPr>
          <p:cNvGrpSpPr/>
          <p:nvPr/>
        </p:nvGrpSpPr>
        <p:grpSpPr>
          <a:xfrm>
            <a:off x="781312" y="3059269"/>
            <a:ext cx="3276000" cy="2343600"/>
            <a:chOff x="1868555" y="2092025"/>
            <a:chExt cx="5327629" cy="4293827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087EC005-C02F-4731-AD9E-D1046ED0D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983" y="2915211"/>
              <a:ext cx="4336755" cy="34706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3946D24F-9091-4166-9DC1-3174BCB4B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868555" y="2092025"/>
              <a:ext cx="1383692" cy="1224189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1D0E323E-2076-43A9-8481-F7BE49412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flipH="1">
              <a:off x="5812492" y="2092026"/>
              <a:ext cx="1383692" cy="1224189"/>
            </a:xfrm>
            <a:prstGeom prst="rect">
              <a:avLst/>
            </a:prstGeom>
          </p:spPr>
        </p:pic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F0A9899-BB51-4C67-8741-16368364FF7A}"/>
              </a:ext>
            </a:extLst>
          </p:cNvPr>
          <p:cNvSpPr txBox="1"/>
          <p:nvPr/>
        </p:nvSpPr>
        <p:spPr>
          <a:xfrm>
            <a:off x="1560395" y="2165639"/>
            <a:ext cx="5853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Les deux amis se rencontrent chez le médecin de l’école. Chacun pose à l’autre les questions suivantes :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D3F50F3-962C-46E0-B2AE-B03D40910C07}"/>
              </a:ext>
            </a:extLst>
          </p:cNvPr>
          <p:cNvSpPr txBox="1"/>
          <p:nvPr/>
        </p:nvSpPr>
        <p:spPr>
          <a:xfrm>
            <a:off x="4118897" y="3059269"/>
            <a:ext cx="4542881" cy="326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 avec quoi ?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as mal où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veux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Que veut ___________?</a:t>
            </a:r>
          </a:p>
        </p:txBody>
      </p:sp>
    </p:spTree>
    <p:extLst>
      <p:ext uri="{BB962C8B-B14F-4D97-AF65-F5344CB8AC3E}">
        <p14:creationId xmlns:p14="http://schemas.microsoft.com/office/powerpoint/2010/main" val="17287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147BA4-9C97-9685-44A4-4CA3F5E7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F8101D06-C9BD-61D1-43DE-E2467146568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8222056-859C-A805-976C-60F499484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150E6A0-24C2-DA6B-CF38-CB3D1B280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E8CF3E4-AD4E-CEF9-A55E-C931C36B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2923" y="2561922"/>
            <a:ext cx="3469578" cy="231305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ED48D-B738-4F19-8856-A6190C5AD04B}"/>
              </a:ext>
            </a:extLst>
          </p:cNvPr>
          <p:cNvSpPr txBox="1"/>
          <p:nvPr/>
        </p:nvSpPr>
        <p:spPr>
          <a:xfrm>
            <a:off x="3989119" y="2225552"/>
            <a:ext cx="4542881" cy="3266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le matin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fais après l’école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_______ avec quoi ? 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Tu as mal où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Qu’est-ce que tu veux ?</a:t>
            </a:r>
          </a:p>
          <a:p>
            <a:pPr marL="457200" lvl="0" indent="-457200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b="1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</a:rPr>
              <a:t>Que veut ___________?</a:t>
            </a:r>
          </a:p>
        </p:txBody>
      </p:sp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Écriture de mots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620A-E896-6974-DDFE-A4D451AF6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965" y="3515409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053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4336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Lecture de mots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82884" y="3457727"/>
            <a:ext cx="540000" cy="54000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3640BCCD-5F8F-8C53-9438-B85E8E1FE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A2C1CCC-352A-AAE0-C5A5-13D328D3E59C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11B303-91C5-FCD8-563C-3237FA715DC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B2332C-957B-FE64-2A84-2C286A1F8A4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2FD8517B-345B-8F45-512B-FB7CB2E002C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17A199D-6F6D-C5BE-9C15-512F82AD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E4E32-F833-6C1F-110E-2DE672A15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4BCA0E-CF73-5F3E-EDCF-7B44E5A87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9CA22-B931-39E8-1A13-B2768F9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2446A3-A351-FA81-1807-E1BB1A9E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6256C97A-6C93-EA38-870D-3F78DB984F11}"/>
              </a:ext>
            </a:extLst>
          </p:cNvPr>
          <p:cNvSpPr txBox="1"/>
          <p:nvPr/>
        </p:nvSpPr>
        <p:spPr>
          <a:xfrm>
            <a:off x="1375506" y="2321004"/>
            <a:ext cx="639298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0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C     </a:t>
            </a:r>
            <a:r>
              <a:rPr kumimoji="0" lang="fr-FR" sz="13800" b="0" i="0" u="none" strike="noStrike" kern="1200" cap="none" spc="0" normalizeH="0" baseline="0" noProof="0" dirty="0" err="1">
                <a:ln w="0"/>
                <a:solidFill>
                  <a:srgbClr val="474F71"/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c</a:t>
            </a:r>
            <a:endParaRPr kumimoji="0" lang="fr-FR" sz="16600" b="0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Medium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F56983-C23B-4D9D-BEB6-7091E5CED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5C3D8-DDA1-85D6-7E96-EC15E464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12D5B1-C67F-1EC3-777E-39E8502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Répétons ensemble.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2148291-0FA3-42CA-99CF-A1C176205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389C9859-2456-40D8-97C7-74127717AED1}"/>
              </a:ext>
            </a:extLst>
          </p:cNvPr>
          <p:cNvGrpSpPr/>
          <p:nvPr/>
        </p:nvGrpSpPr>
        <p:grpSpPr>
          <a:xfrm>
            <a:off x="672122" y="3087787"/>
            <a:ext cx="7799755" cy="682426"/>
            <a:chOff x="755583" y="3087787"/>
            <a:chExt cx="7799755" cy="682426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49931DF0-556E-46C4-BA2A-B610FFAEA1F1}"/>
                </a:ext>
              </a:extLst>
            </p:cNvPr>
            <p:cNvSpPr/>
            <p:nvPr/>
          </p:nvSpPr>
          <p:spPr>
            <a:xfrm>
              <a:off x="75558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ca 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89D02419-4E92-4E4C-BA50-23655E140B2A}"/>
                </a:ext>
              </a:extLst>
            </p:cNvPr>
            <p:cNvSpPr/>
            <p:nvPr/>
          </p:nvSpPr>
          <p:spPr>
            <a:xfrm>
              <a:off x="4163481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cou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8ADA1FF-304E-4453-B69C-FBD6E17C26B6}"/>
                </a:ext>
              </a:extLst>
            </p:cNvPr>
            <p:cNvSpPr/>
            <p:nvPr/>
          </p:nvSpPr>
          <p:spPr>
            <a:xfrm>
              <a:off x="529944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7EE6FB11-9CF3-4A83-8ADD-A67A16A22C71}"/>
                </a:ext>
              </a:extLst>
            </p:cNvPr>
            <p:cNvSpPr/>
            <p:nvPr/>
          </p:nvSpPr>
          <p:spPr>
            <a:xfrm>
              <a:off x="1891549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A6E671B4-29F8-41C9-992C-B05F28CFE31F}"/>
                </a:ext>
              </a:extLst>
            </p:cNvPr>
            <p:cNvSpPr/>
            <p:nvPr/>
          </p:nvSpPr>
          <p:spPr>
            <a:xfrm>
              <a:off x="6435413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ce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74FAB791-1DC5-4228-A800-C5FB4BD318C6}"/>
                </a:ext>
              </a:extLst>
            </p:cNvPr>
            <p:cNvSpPr/>
            <p:nvPr/>
          </p:nvSpPr>
          <p:spPr>
            <a:xfrm>
              <a:off x="3027515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cu</a:t>
              </a: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5F819F8A-A6D5-4794-9900-F9BB60B52175}"/>
                </a:ext>
              </a:extLst>
            </p:cNvPr>
            <p:cNvSpPr/>
            <p:nvPr/>
          </p:nvSpPr>
          <p:spPr>
            <a:xfrm>
              <a:off x="7571377" y="3087787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cé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103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4988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apprendre à lire des mots contenant la lettre c. Soyez attentifs.</a:t>
            </a:r>
            <a:endParaRPr lang="fr-MA" dirty="0">
              <a:latin typeface="Dosis Medium" pitchFamily="2" charset="0"/>
            </a:endParaRPr>
          </a:p>
        </p:txBody>
      </p:sp>
      <p:sp>
        <p:nvSpPr>
          <p:cNvPr id="9" name="Google Shape;99;p3">
            <a:extLst>
              <a:ext uri="{FF2B5EF4-FFF2-40B4-BE49-F238E27FC236}">
                <a16:creationId xmlns:a16="http://schemas.microsoft.com/office/drawing/2014/main" id="{BE6BCFF3-707F-4E4A-8810-4FF45C97EF2C}"/>
              </a:ext>
            </a:extLst>
          </p:cNvPr>
          <p:cNvSpPr txBox="1"/>
          <p:nvPr/>
        </p:nvSpPr>
        <p:spPr>
          <a:xfrm>
            <a:off x="474562" y="2186227"/>
            <a:ext cx="8148577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c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améra   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c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oll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      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c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oupé     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c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al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c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ul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c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eris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     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c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éréal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e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     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c</a:t>
            </a:r>
            <a:r>
              <a:rPr kumimoji="0" lang="fr-FR" sz="48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/>
                <a:cs typeface="Calibri"/>
                <a:sym typeface="Calibri"/>
              </a:rPr>
              <a:t>itron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4479597-45FC-4573-AA91-34767621E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FR_N1_P5_SEM3_S4_Fusion">
            <a:hlinkClick r:id="" action="ppaction://media"/>
            <a:extLst>
              <a:ext uri="{FF2B5EF4-FFF2-40B4-BE49-F238E27FC236}">
                <a16:creationId xmlns:a16="http://schemas.microsoft.com/office/drawing/2014/main" id="{1F7CE411-4BBA-46F0-4C75-591316EEE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384" y="1905572"/>
            <a:ext cx="7342742" cy="413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1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9;p3">
            <a:extLst>
              <a:ext uri="{FF2B5EF4-FFF2-40B4-BE49-F238E27FC236}">
                <a16:creationId xmlns:a16="http://schemas.microsoft.com/office/drawing/2014/main" id="{6963DAD0-7A18-4A59-BC87-C387B5279243}"/>
              </a:ext>
            </a:extLst>
          </p:cNvPr>
          <p:cNvSpPr txBox="1"/>
          <p:nvPr/>
        </p:nvSpPr>
        <p:spPr>
          <a:xfrm>
            <a:off x="859837" y="1855829"/>
            <a:ext cx="7734791" cy="3831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caméra    coll</a:t>
            </a: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e</a:t>
            </a: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       coupé      calcul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ceris</a:t>
            </a: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e</a:t>
            </a: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      céréal</a:t>
            </a: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e</a:t>
            </a:r>
            <a:r>
              <a:rPr kumimoji="0" lang="fr-FR" sz="5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     citron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Relisons ensemble.</a:t>
            </a: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4B899F33-E2DC-4214-B05E-CB93BE04BE7C}"/>
              </a:ext>
            </a:extLst>
          </p:cNvPr>
          <p:cNvSpPr/>
          <p:nvPr/>
        </p:nvSpPr>
        <p:spPr>
          <a:xfrm rot="16200000">
            <a:off x="1364098" y="2692461"/>
            <a:ext cx="144000" cy="504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arenthèse ouvrante 19">
            <a:extLst>
              <a:ext uri="{FF2B5EF4-FFF2-40B4-BE49-F238E27FC236}">
                <a16:creationId xmlns:a16="http://schemas.microsoft.com/office/drawing/2014/main" id="{83AA0BAE-AA69-4104-A2DE-C6B3EC15C599}"/>
              </a:ext>
            </a:extLst>
          </p:cNvPr>
          <p:cNvSpPr/>
          <p:nvPr/>
        </p:nvSpPr>
        <p:spPr>
          <a:xfrm rot="16200000">
            <a:off x="2092897" y="4939895"/>
            <a:ext cx="171500" cy="936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arenthèse ouvrante 20">
            <a:extLst>
              <a:ext uri="{FF2B5EF4-FFF2-40B4-BE49-F238E27FC236}">
                <a16:creationId xmlns:a16="http://schemas.microsoft.com/office/drawing/2014/main" id="{6D7A57AE-532F-4C52-9BFE-5A3F632E1FCD}"/>
              </a:ext>
            </a:extLst>
          </p:cNvPr>
          <p:cNvSpPr/>
          <p:nvPr/>
        </p:nvSpPr>
        <p:spPr>
          <a:xfrm rot="16200000">
            <a:off x="7063392" y="4825672"/>
            <a:ext cx="161657" cy="115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arenthèse ouvrante 25">
            <a:extLst>
              <a:ext uri="{FF2B5EF4-FFF2-40B4-BE49-F238E27FC236}">
                <a16:creationId xmlns:a16="http://schemas.microsoft.com/office/drawing/2014/main" id="{8FD66C34-84D7-4509-8B26-D77F32F29074}"/>
              </a:ext>
            </a:extLst>
          </p:cNvPr>
          <p:cNvSpPr/>
          <p:nvPr/>
        </p:nvSpPr>
        <p:spPr>
          <a:xfrm rot="16200000">
            <a:off x="4286823" y="2373479"/>
            <a:ext cx="166453" cy="118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arenthèse ouvrante 28">
            <a:extLst>
              <a:ext uri="{FF2B5EF4-FFF2-40B4-BE49-F238E27FC236}">
                <a16:creationId xmlns:a16="http://schemas.microsoft.com/office/drawing/2014/main" id="{F22D03B3-2E8B-4C94-A739-0B9B9FF3A261}"/>
              </a:ext>
            </a:extLst>
          </p:cNvPr>
          <p:cNvSpPr/>
          <p:nvPr/>
        </p:nvSpPr>
        <p:spPr>
          <a:xfrm rot="16200000">
            <a:off x="6243589" y="5162751"/>
            <a:ext cx="171499" cy="46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arenthèse ouvrante 29">
            <a:extLst>
              <a:ext uri="{FF2B5EF4-FFF2-40B4-BE49-F238E27FC236}">
                <a16:creationId xmlns:a16="http://schemas.microsoft.com/office/drawing/2014/main" id="{1D0D3089-C66F-4F46-BC0C-34BBC949A093}"/>
              </a:ext>
            </a:extLst>
          </p:cNvPr>
          <p:cNvSpPr/>
          <p:nvPr/>
        </p:nvSpPr>
        <p:spPr>
          <a:xfrm rot="16200000">
            <a:off x="3904516" y="3803260"/>
            <a:ext cx="165653" cy="82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enthèse ouvrante 21">
            <a:extLst>
              <a:ext uri="{FF2B5EF4-FFF2-40B4-BE49-F238E27FC236}">
                <a16:creationId xmlns:a16="http://schemas.microsoft.com/office/drawing/2014/main" id="{985ACB00-D41B-4E55-B979-E5B49F651EBE}"/>
              </a:ext>
            </a:extLst>
          </p:cNvPr>
          <p:cNvSpPr/>
          <p:nvPr/>
        </p:nvSpPr>
        <p:spPr>
          <a:xfrm rot="16200000">
            <a:off x="2102359" y="2534779"/>
            <a:ext cx="144000" cy="82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arenthèse ouvrante 32">
            <a:extLst>
              <a:ext uri="{FF2B5EF4-FFF2-40B4-BE49-F238E27FC236}">
                <a16:creationId xmlns:a16="http://schemas.microsoft.com/office/drawing/2014/main" id="{FFFC61F4-B0CE-4F40-8E53-19B062CD7891}"/>
              </a:ext>
            </a:extLst>
          </p:cNvPr>
          <p:cNvSpPr/>
          <p:nvPr/>
        </p:nvSpPr>
        <p:spPr>
          <a:xfrm rot="16200000">
            <a:off x="6339614" y="2511582"/>
            <a:ext cx="178247" cy="90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arenthèse ouvrante 33">
            <a:extLst>
              <a:ext uri="{FF2B5EF4-FFF2-40B4-BE49-F238E27FC236}">
                <a16:creationId xmlns:a16="http://schemas.microsoft.com/office/drawing/2014/main" id="{85F44619-5A18-440C-9FB4-54F4BD81FF1A}"/>
              </a:ext>
            </a:extLst>
          </p:cNvPr>
          <p:cNvSpPr/>
          <p:nvPr/>
        </p:nvSpPr>
        <p:spPr>
          <a:xfrm rot="16200000">
            <a:off x="7146256" y="2646001"/>
            <a:ext cx="171499" cy="648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arenthèse ouvrante 34">
            <a:extLst>
              <a:ext uri="{FF2B5EF4-FFF2-40B4-BE49-F238E27FC236}">
                <a16:creationId xmlns:a16="http://schemas.microsoft.com/office/drawing/2014/main" id="{662C30C1-580D-40A1-991B-E27CD8D5EE95}"/>
              </a:ext>
            </a:extLst>
          </p:cNvPr>
          <p:cNvSpPr/>
          <p:nvPr/>
        </p:nvSpPr>
        <p:spPr>
          <a:xfrm rot="16200000">
            <a:off x="4695484" y="4732701"/>
            <a:ext cx="171499" cy="133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Parenthèse ouvrante 35">
            <a:extLst>
              <a:ext uri="{FF2B5EF4-FFF2-40B4-BE49-F238E27FC236}">
                <a16:creationId xmlns:a16="http://schemas.microsoft.com/office/drawing/2014/main" id="{2C7C155B-43FB-4511-857A-77C6B130B047}"/>
              </a:ext>
            </a:extLst>
          </p:cNvPr>
          <p:cNvSpPr/>
          <p:nvPr/>
        </p:nvSpPr>
        <p:spPr>
          <a:xfrm rot="16200000">
            <a:off x="4726267" y="3854337"/>
            <a:ext cx="171499" cy="72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arenthèse ouvrante 36">
            <a:extLst>
              <a:ext uri="{FF2B5EF4-FFF2-40B4-BE49-F238E27FC236}">
                <a16:creationId xmlns:a16="http://schemas.microsoft.com/office/drawing/2014/main" id="{70ABDFF4-3540-45A1-8655-2CB9D3DF6C87}"/>
              </a:ext>
            </a:extLst>
          </p:cNvPr>
          <p:cNvSpPr/>
          <p:nvPr/>
        </p:nvSpPr>
        <p:spPr>
          <a:xfrm rot="16200000">
            <a:off x="3690299" y="5108752"/>
            <a:ext cx="171500" cy="576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1AFC503-94A9-48BB-A3D6-49F2770EE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23" name="Parenthèse ouvrante 22">
            <a:extLst>
              <a:ext uri="{FF2B5EF4-FFF2-40B4-BE49-F238E27FC236}">
                <a16:creationId xmlns:a16="http://schemas.microsoft.com/office/drawing/2014/main" id="{829D7AEC-7971-4688-AE00-EE700F7CDF44}"/>
              </a:ext>
            </a:extLst>
          </p:cNvPr>
          <p:cNvSpPr/>
          <p:nvPr/>
        </p:nvSpPr>
        <p:spPr>
          <a:xfrm rot="16200000">
            <a:off x="1259311" y="5095712"/>
            <a:ext cx="171501" cy="612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arenthèse ouvrante 24">
            <a:extLst>
              <a:ext uri="{FF2B5EF4-FFF2-40B4-BE49-F238E27FC236}">
                <a16:creationId xmlns:a16="http://schemas.microsoft.com/office/drawing/2014/main" id="{0AEA3F97-A175-4750-A73F-4D2501D7B0BA}"/>
              </a:ext>
            </a:extLst>
          </p:cNvPr>
          <p:cNvSpPr/>
          <p:nvPr/>
        </p:nvSpPr>
        <p:spPr>
          <a:xfrm rot="16200000">
            <a:off x="2823266" y="2686254"/>
            <a:ext cx="144000" cy="540000"/>
          </a:xfrm>
          <a:prstGeom prst="lef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6769C-59EA-94BA-337A-8D08CA205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99;p3">
            <a:extLst>
              <a:ext uri="{FF2B5EF4-FFF2-40B4-BE49-F238E27FC236}">
                <a16:creationId xmlns:a16="http://schemas.microsoft.com/office/drawing/2014/main" id="{6963DAD0-7A18-4A59-BC87-C387B5279243}"/>
              </a:ext>
            </a:extLst>
          </p:cNvPr>
          <p:cNvSpPr txBox="1"/>
          <p:nvPr/>
        </p:nvSpPr>
        <p:spPr>
          <a:xfrm>
            <a:off x="616946" y="2357096"/>
            <a:ext cx="791709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caméra     coll</a:t>
            </a: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e</a:t>
            </a: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    coupé      calcul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ceris</a:t>
            </a: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e</a:t>
            </a: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      céréal</a:t>
            </a: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e</a:t>
            </a: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Aharoni" panose="02010803020104030203" pitchFamily="2" charset="-79"/>
                <a:sym typeface="Calibri"/>
              </a:rPr>
              <a:t>     citron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6C853D-6007-E73E-9655-56EAD388B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57862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0C2D497-B9B8-4BE4-8F5A-1F336CA6B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38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615DE12-A548-4109-8413-1DF71B7FAF51}"/>
              </a:ext>
            </a:extLst>
          </p:cNvPr>
          <p:cNvGrpSpPr/>
          <p:nvPr/>
        </p:nvGrpSpPr>
        <p:grpSpPr>
          <a:xfrm>
            <a:off x="1436400" y="2012367"/>
            <a:ext cx="6271200" cy="4636800"/>
            <a:chOff x="884731" y="326967"/>
            <a:chExt cx="8942136" cy="68580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A47AD7E-201B-4B4A-B226-36F2CB2C4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31" y="326967"/>
              <a:ext cx="4471068" cy="6858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3D7AAA5-13C3-4789-ABB0-F46B77FA5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799" y="326967"/>
              <a:ext cx="4471068" cy="6858000"/>
            </a:xfrm>
            <a:prstGeom prst="rect">
              <a:avLst/>
            </a:prstGeom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C57744B-8346-4FC3-BADA-54A0FBB7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le livret aux pages 120 et 121.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1CCB2D1-6DEC-FB7F-CDDD-C2EBB1B612AB}"/>
              </a:ext>
            </a:extLst>
          </p:cNvPr>
          <p:cNvSpPr/>
          <p:nvPr/>
        </p:nvSpPr>
        <p:spPr>
          <a:xfrm>
            <a:off x="1691999" y="4778188"/>
            <a:ext cx="5785247" cy="8157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EBD44CF-8FEA-4D48-94BF-9C2FAF61F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692-8DF2-066C-AC33-06BF061FA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A7B7F15-D115-14C6-C475-11067330105D}"/>
              </a:ext>
            </a:extLst>
          </p:cNvPr>
          <p:cNvSpPr txBox="1">
            <a:spLocks/>
          </p:cNvSpPr>
          <p:nvPr/>
        </p:nvSpPr>
        <p:spPr>
          <a:xfrm>
            <a:off x="1677381" y="775249"/>
            <a:ext cx="6761172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Lisez les mots à votre voisin. Chacun son tour. Je vais circuler entre les rangs pour vous aider. 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57931E-AB66-4D02-C3F6-BE5ACB6F2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398" y="2677904"/>
            <a:ext cx="2891155" cy="222145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4C451D-6ED7-4236-AFD6-4A0E27DA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66F6260-D06A-4089-B795-E1D91464E5A3}"/>
              </a:ext>
            </a:extLst>
          </p:cNvPr>
          <p:cNvGrpSpPr/>
          <p:nvPr/>
        </p:nvGrpSpPr>
        <p:grpSpPr>
          <a:xfrm>
            <a:off x="543062" y="2812648"/>
            <a:ext cx="4920190" cy="1589023"/>
            <a:chOff x="543062" y="2812648"/>
            <a:chExt cx="4920190" cy="116768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441275B-0FA6-4EC8-A865-F259D067E3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6" t="59946" b="23010"/>
            <a:stretch/>
          </p:blipFill>
          <p:spPr>
            <a:xfrm>
              <a:off x="543062" y="2812648"/>
              <a:ext cx="2460095" cy="1167681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59A6FC61-9994-43EA-A84B-801E619C1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86" t="59946" b="23010"/>
            <a:stretch/>
          </p:blipFill>
          <p:spPr>
            <a:xfrm>
              <a:off x="3003157" y="2812648"/>
              <a:ext cx="2460095" cy="1167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056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F529A6-1347-FB72-5BFD-8EC52130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5046063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dirty="0"/>
              <a:t>Dialogue  reprenant les actes de parole enseignés.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Écriture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308899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238BBA-D138-755B-1A77-2E9D9A23D81F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1F26A5-CBE3-A661-8F3C-8CF478B397F7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re 53">
            <a:extLst>
              <a:ext uri="{FF2B5EF4-FFF2-40B4-BE49-F238E27FC236}">
                <a16:creationId xmlns:a16="http://schemas.microsoft.com/office/drawing/2014/main" id="{A0D9B483-3558-FA52-16BB-E39D33E373BD}"/>
              </a:ext>
            </a:extLst>
          </p:cNvPr>
          <p:cNvSpPr txBox="1">
            <a:spLocks/>
          </p:cNvSpPr>
          <p:nvPr/>
        </p:nvSpPr>
        <p:spPr>
          <a:xfrm>
            <a:off x="3072140" y="472434"/>
            <a:ext cx="2660360" cy="61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474F71"/>
                </a:solidFill>
                <a:latin typeface="Dosis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j-ea"/>
                <a:cs typeface="+mj-cs"/>
              </a:rPr>
              <a:t>Réservé à l’enseignant</a:t>
            </a:r>
          </a:p>
        </p:txBody>
      </p:sp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32404"/>
            <a:ext cx="540000" cy="540000"/>
          </a:xfr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FAA7A477-A2B7-ADC2-7A0A-5E1DF9F5D0CD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0C76CD-B1C9-606E-1246-9536536016F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1F1AC3D-5B94-8695-9183-F6DEDD91D30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4C0022FD-C4D6-219E-0D3F-9BA5ACBA65D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2CA4F8F1-79CC-39F6-DDC1-62CAEBB8FC57}"/>
              </a:ext>
            </a:extLst>
          </p:cNvPr>
          <p:cNvSpPr txBox="1"/>
          <p:nvPr/>
        </p:nvSpPr>
        <p:spPr>
          <a:xfrm>
            <a:off x="2305735" y="5178813"/>
            <a:ext cx="1399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Écriture </a:t>
            </a:r>
          </a:p>
        </p:txBody>
      </p: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118" y="756000"/>
            <a:ext cx="6872882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l’écriture. </a:t>
            </a:r>
          </a:p>
        </p:txBody>
      </p:sp>
      <p:sp>
        <p:nvSpPr>
          <p:cNvPr id="9" name="AutoShape 2" descr="Image générée">
            <a:extLst>
              <a:ext uri="{FF2B5EF4-FFF2-40B4-BE49-F238E27FC236}">
                <a16:creationId xmlns:a16="http://schemas.microsoft.com/office/drawing/2014/main" id="{05B5DE3C-90D7-7064-B314-3869E4D1FD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731A13A-F831-DDB5-A255-292E62BCD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8CF04A-FDC4-34DA-05A3-B72CD610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267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écrire le mot « caméra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EFDE4C7-B2BC-4EB0-8627-EEEE32947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18DC2F7-040E-4F1D-8DA6-0CCE104BF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33" y="1945129"/>
            <a:ext cx="3869267" cy="386926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98DB0CF-085D-4557-B009-8F37AF2700BF}"/>
              </a:ext>
            </a:extLst>
          </p:cNvPr>
          <p:cNvGrpSpPr/>
          <p:nvPr/>
        </p:nvGrpSpPr>
        <p:grpSpPr>
          <a:xfrm>
            <a:off x="4657030" y="2339787"/>
            <a:ext cx="3527745" cy="2506463"/>
            <a:chOff x="1868274" y="2509082"/>
            <a:chExt cx="3527745" cy="2863491"/>
          </a:xfrm>
        </p:grpSpPr>
        <p:pic>
          <p:nvPicPr>
            <p:cNvPr id="7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E198C23D-B25D-4355-AEC2-D7662ADAE1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81" t="26506" r="54610" b="48323"/>
            <a:stretch/>
          </p:blipFill>
          <p:spPr bwMode="auto">
            <a:xfrm>
              <a:off x="1868274" y="2509082"/>
              <a:ext cx="3527745" cy="2863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1E39A0-CDDE-4025-A55C-CC996958507B}"/>
                </a:ext>
              </a:extLst>
            </p:cNvPr>
            <p:cNvSpPr/>
            <p:nvPr/>
          </p:nvSpPr>
          <p:spPr>
            <a:xfrm>
              <a:off x="2500185" y="3284050"/>
              <a:ext cx="2773516" cy="16284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Dosis SemiBold" pitchFamily="2" charset="0"/>
                  <a:ea typeface="Cambria" panose="02040503050406030204" pitchFamily="18" charset="0"/>
                  <a:cs typeface="Aharoni" panose="02010803020104030203" pitchFamily="2" charset="-79"/>
                </a:rPr>
                <a:t>c</a:t>
              </a:r>
              <a:r>
                <a:rPr kumimoji="0" lang="fr-FR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entury Gothic" panose="020B0502020202020204" pitchFamily="34" charset="0"/>
                  <a:ea typeface="Cambria" panose="02040503050406030204" pitchFamily="18" charset="0"/>
                  <a:cs typeface="Aharoni" panose="02010803020104030203" pitchFamily="2" charset="-79"/>
                </a:rPr>
                <a:t>améra</a:t>
              </a:r>
              <a:endPara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268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DAD2C4-0027-4E9E-921B-5FA050223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caméra. </a:t>
            </a:r>
          </a:p>
        </p:txBody>
      </p:sp>
      <p:pic>
        <p:nvPicPr>
          <p:cNvPr id="11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94DC002-8901-3D30-17B2-B7450EA5D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744EBECD-F84B-49B9-A57C-DE181EAA3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790334" y="2133600"/>
            <a:ext cx="4237995" cy="28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E24973E-955B-4A28-BBEB-CDC32529DC0D}"/>
              </a:ext>
            </a:extLst>
          </p:cNvPr>
          <p:cNvSpPr/>
          <p:nvPr/>
        </p:nvSpPr>
        <p:spPr>
          <a:xfrm>
            <a:off x="3584177" y="2982270"/>
            <a:ext cx="3055645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c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améra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4561A-8ABE-64FD-5FF5-533E4ED7F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1BDC993-CD21-8787-AA67-7F3EE68A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B94D98-195C-4EE4-A21E-0010B6CD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A71B6C59-5737-4721-B2C2-480397A623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790334" y="2133600"/>
            <a:ext cx="4237995" cy="289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7D63DF-17C9-4928-B470-1517F04B323D}"/>
              </a:ext>
            </a:extLst>
          </p:cNvPr>
          <p:cNvSpPr/>
          <p:nvPr/>
        </p:nvSpPr>
        <p:spPr>
          <a:xfrm>
            <a:off x="3584177" y="2982270"/>
            <a:ext cx="3055645" cy="15465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c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améra</a:t>
            </a:r>
            <a:endParaRPr kumimoji="0" lang="fr-FR" sz="8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93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819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école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42259ED-AC5F-4675-BEB1-540F713C1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7E6884-C9BA-4DC7-9657-B7F64ADEA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7" y="1970835"/>
            <a:ext cx="3869267" cy="3869267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5FC8A09-5BE0-43AF-B7CA-0885739CF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4692448" y="2330823"/>
            <a:ext cx="338264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4BAB2-03A9-4CF8-94D4-425D2EFCF726}"/>
              </a:ext>
            </a:extLst>
          </p:cNvPr>
          <p:cNvSpPr/>
          <p:nvPr/>
        </p:nvSpPr>
        <p:spPr>
          <a:xfrm>
            <a:off x="5325980" y="2979779"/>
            <a:ext cx="233749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éc</a:t>
            </a:r>
            <a:r>
              <a:rPr kumimoji="0" lang="fr-FR" sz="6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o</a:t>
            </a: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l</a:t>
            </a:r>
            <a:r>
              <a:rPr kumimoji="0" lang="fr-FR" sz="6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e</a:t>
            </a:r>
            <a:endParaRPr kumimoji="0" lang="fr-FR" sz="9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école sur vos ardoises.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745E4FC8-C1DD-40C8-A84A-E48AC5438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998118" y="2357718"/>
            <a:ext cx="338264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84EC60-7971-43EF-912C-EB238FD49B67}"/>
              </a:ext>
            </a:extLst>
          </p:cNvPr>
          <p:cNvSpPr/>
          <p:nvPr/>
        </p:nvSpPr>
        <p:spPr>
          <a:xfrm>
            <a:off x="3631650" y="3006674"/>
            <a:ext cx="233749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éc</a:t>
            </a:r>
            <a:r>
              <a:rPr kumimoji="0" lang="fr-FR" sz="6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o</a:t>
            </a: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l</a:t>
            </a:r>
            <a:r>
              <a:rPr kumimoji="0" lang="fr-FR" sz="6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e</a:t>
            </a:r>
            <a:endParaRPr kumimoji="0" lang="fr-FR" sz="9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A14C92-F8AB-4429-86E4-CC9830003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D1BD1D89-49BC-4660-A6CB-D3B1BC214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702283" y="2375647"/>
            <a:ext cx="338264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96CE04-3B52-4EEE-8D7E-6B118CE264FF}"/>
              </a:ext>
            </a:extLst>
          </p:cNvPr>
          <p:cNvSpPr/>
          <p:nvPr/>
        </p:nvSpPr>
        <p:spPr>
          <a:xfrm>
            <a:off x="3335815" y="3024603"/>
            <a:ext cx="2337499" cy="1708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éc</a:t>
            </a:r>
            <a:r>
              <a:rPr kumimoji="0" lang="fr-FR" sz="6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o</a:t>
            </a: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l</a:t>
            </a:r>
            <a:r>
              <a:rPr kumimoji="0" lang="fr-FR" sz="6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entury Gothic" panose="020B0502020202020204" pitchFamily="34" charset="0"/>
                <a:ea typeface="Cambria" panose="02040503050406030204" pitchFamily="18" charset="0"/>
                <a:cs typeface="Aharoni" panose="02010803020104030203" pitchFamily="2" charset="-79"/>
              </a:rPr>
              <a:t>e</a:t>
            </a:r>
            <a:endParaRPr kumimoji="0" lang="fr-FR" sz="9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819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céleri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42259ED-AC5F-4675-BEB1-540F713C1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87E6884-C9BA-4DC7-9657-B7F64ADEA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7" y="1970835"/>
            <a:ext cx="3869267" cy="3869267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15FC8A09-5BE0-43AF-B7CA-0885739CF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4692448" y="2234155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4BAB2-03A9-4CF8-94D4-425D2EFCF726}"/>
              </a:ext>
            </a:extLst>
          </p:cNvPr>
          <p:cNvSpPr/>
          <p:nvPr/>
        </p:nvSpPr>
        <p:spPr>
          <a:xfrm>
            <a:off x="5281157" y="2972200"/>
            <a:ext cx="2419252" cy="1706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céleri</a:t>
            </a:r>
            <a:endParaRPr kumimoji="0" lang="fr-FR" sz="9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3706942A-1EA5-446E-992E-A9A5E3B4170E}"/>
              </a:ext>
            </a:extLst>
          </p:cNvPr>
          <p:cNvGrpSpPr/>
          <p:nvPr/>
        </p:nvGrpSpPr>
        <p:grpSpPr>
          <a:xfrm>
            <a:off x="3120265" y="2394333"/>
            <a:ext cx="2832471" cy="2475123"/>
            <a:chOff x="884731" y="326967"/>
            <a:chExt cx="8942136" cy="6858000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0F6F2351-7AD7-4FA8-97D1-BE2B1B99D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731" y="326967"/>
              <a:ext cx="4471068" cy="685800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C809049B-D8F3-4FB6-96FE-312733657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5799" y="326967"/>
              <a:ext cx="4471068" cy="6858000"/>
            </a:xfrm>
            <a:prstGeom prst="rect">
              <a:avLst/>
            </a:prstGeom>
          </p:spPr>
        </p:pic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F0C2527-39CF-4879-ACBC-2F76B1593FF9}"/>
              </a:ext>
            </a:extLst>
          </p:cNvPr>
          <p:cNvGrpSpPr/>
          <p:nvPr/>
        </p:nvGrpSpPr>
        <p:grpSpPr>
          <a:xfrm>
            <a:off x="6005633" y="2394333"/>
            <a:ext cx="2741366" cy="2475123"/>
            <a:chOff x="381548" y="53337"/>
            <a:chExt cx="8917417" cy="6858000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0EAB70E-2A6D-4E27-8917-50E029249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48" y="53337"/>
              <a:ext cx="4471068" cy="685800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2B63A3DA-9B80-40D0-B2CF-1063C1D3B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897" y="53337"/>
              <a:ext cx="4471068" cy="6858000"/>
            </a:xfrm>
            <a:prstGeom prst="rect">
              <a:avLst/>
            </a:prstGeom>
          </p:spPr>
        </p:pic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A9B8F42-A46A-4679-9B1B-8481A6E264E1}"/>
              </a:ext>
            </a:extLst>
          </p:cNvPr>
          <p:cNvGrpSpPr/>
          <p:nvPr/>
        </p:nvGrpSpPr>
        <p:grpSpPr>
          <a:xfrm>
            <a:off x="240308" y="2394333"/>
            <a:ext cx="2827061" cy="2475123"/>
            <a:chOff x="10145" y="0"/>
            <a:chExt cx="8917417" cy="685800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0A5FF8B2-1A5A-4D3A-8E20-C1BBA1CB6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" y="0"/>
              <a:ext cx="4471068" cy="6858000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9D6AA6F8-98A3-457F-A67A-588CBCC0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6494" y="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7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céleri sur vos ardoises.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7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56B3A143-3923-4C69-8C4F-317A7C28C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971224" y="2332767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5362DE-5980-48E8-BBCC-E4E8ACBAC4B0}"/>
              </a:ext>
            </a:extLst>
          </p:cNvPr>
          <p:cNvSpPr/>
          <p:nvPr/>
        </p:nvSpPr>
        <p:spPr>
          <a:xfrm>
            <a:off x="3559933" y="3070812"/>
            <a:ext cx="2419252" cy="1706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céleri</a:t>
            </a:r>
            <a:endParaRPr kumimoji="0" lang="fr-FR" sz="9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9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5A14C92-F8AB-4429-86E4-CC9830003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9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04D1EC4F-84FA-49A2-B6C6-17FBE30F1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971224" y="2332767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10AA80-2641-4ED2-8760-877EA6591877}"/>
              </a:ext>
            </a:extLst>
          </p:cNvPr>
          <p:cNvSpPr/>
          <p:nvPr/>
        </p:nvSpPr>
        <p:spPr>
          <a:xfrm>
            <a:off x="3559933" y="3070812"/>
            <a:ext cx="2419252" cy="1706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céleri</a:t>
            </a:r>
            <a:endParaRPr kumimoji="0" lang="fr-FR" sz="9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2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02D01-27D6-036A-3B26-89AC1662E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3545B502-4955-F700-FE2C-9FE538AC8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106" y="775249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je vais écrire le mot « cité » sur le tableau. Regardez comment je fais.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6BE429AA-1D2F-45F1-9D63-49C3C51A0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B542412-B505-492C-97AC-F4A61E4D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6" y="2008670"/>
            <a:ext cx="3869267" cy="3869267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8C9750DD-EE99-4689-B70B-E6042CDD0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4959721" y="2124635"/>
            <a:ext cx="3382645" cy="306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D2C2CE-6E44-402E-8A50-62BEA3C0722C}"/>
              </a:ext>
            </a:extLst>
          </p:cNvPr>
          <p:cNvSpPr/>
          <p:nvPr/>
        </p:nvSpPr>
        <p:spPr>
          <a:xfrm>
            <a:off x="5584525" y="2987014"/>
            <a:ext cx="1662635" cy="1706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cité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8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7BE79-1DEF-4EEC-1136-E72C2E2C5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9D4EF82E-4145-0F98-9E36-55EE2E13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cité sur vos ardoises.    </a:t>
            </a:r>
          </a:p>
        </p:txBody>
      </p: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E01824-A9F8-3DB2-C1D0-75EFC1400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379" y="691832"/>
            <a:ext cx="900958" cy="900958"/>
          </a:xfrm>
          <a:prstGeom prst="rect">
            <a:avLst/>
          </a:prstGeom>
        </p:spPr>
      </p:pic>
      <p:pic>
        <p:nvPicPr>
          <p:cNvPr id="5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71C0A014-4E37-46AD-A61D-870E8F0DD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97288" y="229071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DEBA43-6ED0-434E-B421-2FD75B7F7C5A}"/>
              </a:ext>
            </a:extLst>
          </p:cNvPr>
          <p:cNvSpPr/>
          <p:nvPr/>
        </p:nvSpPr>
        <p:spPr>
          <a:xfrm>
            <a:off x="3325419" y="3058732"/>
            <a:ext cx="1662635" cy="1706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cité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2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31B00-7818-16B2-15B8-651FDA38A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F981E52-E98C-0BF1-86CF-FCBF1F92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F4C445-18A5-47D7-B75A-E6523508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6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8691880C-E1C6-4576-B9AE-DE37AA50FA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1" t="26506" r="54610" b="48323"/>
          <a:stretch/>
        </p:blipFill>
        <p:spPr bwMode="auto">
          <a:xfrm>
            <a:off x="2697288" y="2290716"/>
            <a:ext cx="3382645" cy="291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E5F692-E4AD-462E-B720-523368FD25C0}"/>
              </a:ext>
            </a:extLst>
          </p:cNvPr>
          <p:cNvSpPr/>
          <p:nvPr/>
        </p:nvSpPr>
        <p:spPr>
          <a:xfrm>
            <a:off x="3316455" y="3049766"/>
            <a:ext cx="1662635" cy="17068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Cambria" panose="02040503050406030204" pitchFamily="18" charset="0"/>
                <a:cs typeface="Aharoni" panose="02010803020104030203" pitchFamily="2" charset="-79"/>
              </a:rPr>
              <a:t>cité</a:t>
            </a:r>
            <a:endParaRPr kumimoji="0" lang="fr-FR" sz="115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Century Gothic" panose="020B050202020202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EEF9B9BC-5B75-4C0C-863D-7AD78ECDF068}"/>
              </a:ext>
            </a:extLst>
          </p:cNvPr>
          <p:cNvGrpSpPr/>
          <p:nvPr/>
        </p:nvGrpSpPr>
        <p:grpSpPr>
          <a:xfrm>
            <a:off x="1626356" y="1824640"/>
            <a:ext cx="5891288" cy="4636800"/>
            <a:chOff x="381548" y="53337"/>
            <a:chExt cx="8917417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307FD81-7B9E-42D1-A10B-AE4CAD71A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48" y="53337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180A1921-5D1B-4452-9423-31FF2F804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897" y="53337"/>
              <a:ext cx="4471068" cy="6858000"/>
            </a:xfrm>
            <a:prstGeom prst="rect">
              <a:avLst/>
            </a:prstGeom>
          </p:spPr>
        </p:pic>
      </p:grpSp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826471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Prenez vos livrets aux pages 122 et 123. Vous allez faire les activités 3.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D65F208B-6A31-4A3E-B220-70C0CA23AC33}"/>
              </a:ext>
            </a:extLst>
          </p:cNvPr>
          <p:cNvSpPr/>
          <p:nvPr/>
        </p:nvSpPr>
        <p:spPr>
          <a:xfrm>
            <a:off x="4541704" y="3268981"/>
            <a:ext cx="2893216" cy="87405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C93478-DCCC-4620-A9E5-03D54A5A4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351B397-10A6-4DF5-9D6F-97B978BAC098}"/>
              </a:ext>
            </a:extLst>
          </p:cNvPr>
          <p:cNvSpPr/>
          <p:nvPr/>
        </p:nvSpPr>
        <p:spPr>
          <a:xfrm>
            <a:off x="1648488" y="4143040"/>
            <a:ext cx="2893216" cy="874059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62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5">
            <a:extLst>
              <a:ext uri="{FF2B5EF4-FFF2-40B4-BE49-F238E27FC236}">
                <a16:creationId xmlns:a16="http://schemas.microsoft.com/office/drawing/2014/main" id="{0E93B0D7-2AE3-8044-B1F2-B19E8E489515}"/>
              </a:ext>
            </a:extLst>
          </p:cNvPr>
          <p:cNvSpPr txBox="1">
            <a:spLocks/>
          </p:cNvSpPr>
          <p:nvPr/>
        </p:nvSpPr>
        <p:spPr>
          <a:xfrm>
            <a:off x="1593388" y="7752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Écrivez les syllabes comme dans les exemples. Je vais circuler entre les rangs pour vous aider.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23723B4-E44C-49F9-B923-593100B14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F6543E-F492-4C7D-B16D-7C2737AF1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8" t="50744" r="8774" b="31469"/>
          <a:stretch/>
        </p:blipFill>
        <p:spPr>
          <a:xfrm>
            <a:off x="427563" y="2447364"/>
            <a:ext cx="5166413" cy="149661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74B3E65-345A-4764-AF38-BCF2A877FA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7" t="35940" r="12902" b="50680"/>
          <a:stretch/>
        </p:blipFill>
        <p:spPr>
          <a:xfrm>
            <a:off x="427563" y="3745047"/>
            <a:ext cx="5031942" cy="118383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13F7141-0B92-44F4-8947-81FF7E2551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7035" y="2552949"/>
            <a:ext cx="2346353" cy="2311400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81A1B7B-BC5F-F1A9-2BC0-1ED738363BEF}"/>
              </a:ext>
            </a:extLst>
          </p:cNvPr>
          <p:cNvSpPr/>
          <p:nvPr/>
        </p:nvSpPr>
        <p:spPr>
          <a:xfrm>
            <a:off x="331694" y="2447364"/>
            <a:ext cx="5351929" cy="262666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690" y="775249"/>
            <a:ext cx="6769188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la maison, vous aller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recopier les mots dans vos cahiers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FDB5D373-26B0-9CFF-E996-A94E4C5F80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1569" y="1945129"/>
            <a:ext cx="2192756" cy="38989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BD911BA-D534-CCCF-AC27-6E8650299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AB1FA2E1-1825-49B0-80ED-D50CF75F4A48}"/>
              </a:ext>
            </a:extLst>
          </p:cNvPr>
          <p:cNvGrpSpPr/>
          <p:nvPr/>
        </p:nvGrpSpPr>
        <p:grpSpPr>
          <a:xfrm>
            <a:off x="3693457" y="1766046"/>
            <a:ext cx="4935809" cy="4166475"/>
            <a:chOff x="381548" y="53337"/>
            <a:chExt cx="8917417" cy="68580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FE24C77-94C1-4E6C-911E-F1B20F8BC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548" y="53337"/>
              <a:ext cx="4471068" cy="6858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91DA468-BA5F-4661-89BF-31169DFEC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7897" y="53337"/>
              <a:ext cx="4471068" cy="6858000"/>
            </a:xfrm>
            <a:prstGeom prst="rect">
              <a:avLst/>
            </a:prstGeom>
          </p:spPr>
        </p:pic>
      </p:grp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6A7A67D-E836-4DD1-BF74-606F0AC28AA9}"/>
              </a:ext>
            </a:extLst>
          </p:cNvPr>
          <p:cNvSpPr/>
          <p:nvPr/>
        </p:nvSpPr>
        <p:spPr>
          <a:xfrm>
            <a:off x="6152526" y="3063883"/>
            <a:ext cx="2423980" cy="7854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1A60083-8BE5-4D69-AF31-94F373BBA55D}"/>
              </a:ext>
            </a:extLst>
          </p:cNvPr>
          <p:cNvSpPr/>
          <p:nvPr/>
        </p:nvSpPr>
        <p:spPr>
          <a:xfrm>
            <a:off x="3728546" y="3870907"/>
            <a:ext cx="2423980" cy="785400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</a:t>
            </a: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À bientôt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5784" y="2002055"/>
            <a:ext cx="2345659" cy="3746052"/>
          </a:xfrm>
          <a:prstGeom prst="rect">
            <a:avLst/>
          </a:prstGeom>
        </p:spPr>
      </p:pic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B9F8C9D1-5D45-1D73-64F1-35EF3B2A2E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2935"/>
          <a:stretch>
            <a:fillRect/>
          </a:stretch>
        </p:blipFill>
        <p:spPr>
          <a:xfrm>
            <a:off x="2469660" y="2079057"/>
            <a:ext cx="2063840" cy="3561347"/>
          </a:xfrm>
          <a:prstGeom prst="rect">
            <a:avLst/>
          </a:prstGeom>
        </p:spPr>
      </p:pic>
      <p:pic>
        <p:nvPicPr>
          <p:cNvPr id="3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5A621FD-8116-A62D-FE27-BD2461475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62801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60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  Ci - ce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 Ca – </a:t>
            </a:r>
            <a:r>
              <a:rPr lang="fr-FR" dirty="0" err="1"/>
              <a:t>co</a:t>
            </a:r>
            <a:r>
              <a:rPr lang="fr-FR" dirty="0"/>
              <a:t> – </a:t>
            </a:r>
            <a:r>
              <a:rPr lang="fr-FR" dirty="0" err="1"/>
              <a:t>cu</a:t>
            </a:r>
            <a:r>
              <a:rPr lang="fr-FR" dirty="0"/>
              <a:t> – ci - ce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4712407" y="2209529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4912659" y="1937369"/>
            <a:ext cx="1298691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Dialogue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Mots</a:t>
            </a:r>
          </a:p>
          <a:p>
            <a:pPr marL="269875" indent="-269875"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- Mots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  Ca - </a:t>
            </a:r>
            <a:r>
              <a:rPr lang="fr-FR" dirty="0" err="1"/>
              <a:t>co</a:t>
            </a:r>
            <a:r>
              <a:rPr lang="fr-FR" dirty="0"/>
              <a:t> - </a:t>
            </a:r>
            <a:r>
              <a:rPr lang="fr-FR" dirty="0" err="1"/>
              <a:t>cu</a:t>
            </a:r>
            <a:endParaRPr lang="fr-FR" dirty="0"/>
          </a:p>
          <a:p>
            <a:r>
              <a:rPr lang="fr-FR" dirty="0"/>
              <a:t>Écriture - Lettre : C - c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 - Phrases</a:t>
            </a:r>
          </a:p>
          <a:p>
            <a:r>
              <a:rPr lang="fr-FR" dirty="0"/>
              <a:t>Écriture - Dictée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4F372D9-322C-5D09-E289-7378717F0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Lecture de mots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Écriture de mots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45716" y="2156862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51686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 reprenant les actes de parole enseignés.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25432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C7BE4-DD51-D044-61FA-10D172ABB770}"/>
              </a:ext>
            </a:extLst>
          </p:cNvPr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BD516-1996-19C9-BBAB-D73765A0E1A8}"/>
              </a:ext>
            </a:extLst>
          </p:cNvPr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E86C26F-C557-2C1B-6E2E-7A9D90E59D9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FDA0A5-21B4-04C4-97DF-CB8AC305407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EA226FB-5780-B7F4-2256-62C93B04369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CA965265-0FB9-E3FC-4908-A5790B00F17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E4D1A0-1FA0-C1A4-D509-AE82A255C4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37610" y="1886862"/>
            <a:ext cx="540000" cy="5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901" y="756000"/>
            <a:ext cx="72053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oral N1 SEM3 S4">
            <a:hlinkClick r:id="" action="ppaction://media"/>
            <a:extLst>
              <a:ext uri="{FF2B5EF4-FFF2-40B4-BE49-F238E27FC236}">
                <a16:creationId xmlns:a16="http://schemas.microsoft.com/office/drawing/2014/main" id="{E6B6E189-DF62-A899-6C9F-EF6255CC45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184" y="2186848"/>
            <a:ext cx="8337061" cy="297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03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d3d7f878dd25d3a7375944b495f62262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0eff3b9393a2e0859b6a760e231ea323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262C92-DB4C-4B79-B6C3-DBCCE50B5B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7B63561-6816-4BE5-A827-0756B25BEE48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f0534ec5-868f-4ce6-85c7-99f0612daa5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67CF218-787D-433E-962B-D50874CBB5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9797</TotalTime>
  <Words>953</Words>
  <PresentationFormat>Affichage à l'écran (4:3)</PresentationFormat>
  <Paragraphs>158</Paragraphs>
  <Slides>48</Slides>
  <Notes>2</Notes>
  <HiddenSlides>0</HiddenSlides>
  <MMClips>8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48</vt:i4>
      </vt:variant>
    </vt:vector>
  </HeadingPairs>
  <TitlesOfParts>
    <vt:vector size="70" baseType="lpstr">
      <vt:lpstr>Dosis ExtraBold</vt:lpstr>
      <vt:lpstr>Dosis Medium</vt:lpstr>
      <vt:lpstr>Century Gothic</vt:lpstr>
      <vt:lpstr>Aptos Display</vt:lpstr>
      <vt:lpstr>Aptos</vt:lpstr>
      <vt:lpstr>Dosis</vt:lpstr>
      <vt:lpstr>Dosis SemiBold</vt:lpstr>
      <vt:lpstr>Wingdings</vt:lpstr>
      <vt:lpstr>Calibri</vt:lpstr>
      <vt:lpstr>Arial</vt:lpstr>
      <vt:lpstr>2_Conception personnalisée</vt:lpstr>
      <vt:lpstr>00_Env-Enseignant</vt:lpstr>
      <vt:lpstr>Oral</vt:lpstr>
      <vt:lpstr>Lecture</vt:lpstr>
      <vt:lpstr>Ecriture</vt:lpstr>
      <vt:lpstr>acte de parole</vt:lpstr>
      <vt:lpstr>1_Vocab_02- Mémorisation</vt:lpstr>
      <vt:lpstr>Thème Office</vt:lpstr>
      <vt:lpstr>1_Env-Enseignant</vt:lpstr>
      <vt:lpstr>1_lecture</vt:lpstr>
      <vt:lpstr>2_Vocab_02- Mémorisation</vt:lpstr>
      <vt:lpstr>2_Lecture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La leçon de français commence maintenant.</vt:lpstr>
      <vt:lpstr>Aujourd’hui, nous allons apprendre un dialogue en français. Majd et Nada vont nous aider. Soyez attentifs.</vt:lpstr>
      <vt:lpstr>Lecture de la vidéo.</vt:lpstr>
      <vt:lpstr>On va écouter le dialogue une deuxième fois. Écoutez bien. </vt:lpstr>
      <vt:lpstr>Lecture de la vidéo.</vt:lpstr>
      <vt:lpstr>Maintenant, on va répéter le dialogue ensemble. Je vais lire chaque réplique et vous allez répéter après moi. </vt:lpstr>
      <vt:lpstr>On continue à répéter ensemble le dialogue. </vt:lpstr>
      <vt:lpstr>On continue à répéter ensemble le dialogue. </vt:lpstr>
      <vt:lpstr>Maintenant, on va jouer ce dialogue. On va le faire en 3 étapes. Soyez attentifs. </vt:lpstr>
      <vt:lpstr>Étape 1. Je vais vous expliquer la situation.  </vt:lpstr>
      <vt:lpstr>Étape 2. Chacun réfléchit silencieusement à ce qu’il va dire dans le dialogue.</vt:lpstr>
      <vt:lpstr>Étape 3. Maintenant, vous allez jouer le dialogue. Qui veut passer au tableau ? </vt:lpstr>
      <vt:lpstr>Maintenant, tout le monde participe. Jouez le dialogue avec votre voisin.</vt:lpstr>
      <vt:lpstr>Plan de la séance 4</vt:lpstr>
      <vt:lpstr>Maintenant, on va faire de la lecture. </vt:lpstr>
      <vt:lpstr>Répétons ensemble.</vt:lpstr>
      <vt:lpstr>Répétons ensemble.</vt:lpstr>
      <vt:lpstr>Maintenant, on va apprendre à lire des mots contenant la lettre c. Soyez attentifs.</vt:lpstr>
      <vt:lpstr>Lecture de la vidéo.</vt:lpstr>
      <vt:lpstr>Relisons ensemble.</vt:lpstr>
      <vt:lpstr>Qui veut lire ?</vt:lpstr>
      <vt:lpstr>Prenez le livret aux pages 120 et 121. </vt:lpstr>
      <vt:lpstr>Présentation PowerPoint</vt:lpstr>
      <vt:lpstr>Plan de la séance 3</vt:lpstr>
      <vt:lpstr>Maintenant, nous allons faire de l’écriture. </vt:lpstr>
      <vt:lpstr>Je vais écrire le mot « caméra » sur le tableau. Regardez comment je fais.</vt:lpstr>
      <vt:lpstr>Prenez vos ardoises. </vt:lpstr>
      <vt:lpstr>Écrivez caméra. </vt:lpstr>
      <vt:lpstr>Levez les ardoises. Je vais vérifier votre écriture. </vt:lpstr>
      <vt:lpstr>Maintenant, je vais écrire le mot « école » sur le tableau. Regardez comment je fais.</vt:lpstr>
      <vt:lpstr>Écrivez école sur vos ardoises.  </vt:lpstr>
      <vt:lpstr>Levez les ardoises. Je vais vérifier votre écriture. </vt:lpstr>
      <vt:lpstr>Maintenant, je vais écrire le mot « céleri » sur le tableau. Regardez comment je fais.</vt:lpstr>
      <vt:lpstr>Écrivez céleri sur vos ardoises.  </vt:lpstr>
      <vt:lpstr>Levez les ardoises. Je vais vérifier votre écriture. </vt:lpstr>
      <vt:lpstr>Maintenant, je vais écrire le mot « cité » sur le tableau. Regardez comment je fais.</vt:lpstr>
      <vt:lpstr>Écrivez cité sur vos ardoises.    </vt:lpstr>
      <vt:lpstr>Levez les ardoises. Je vais vérifier votre écriture. </vt:lpstr>
      <vt:lpstr>Présentation PowerPoint</vt:lpstr>
      <vt:lpstr>Présentation PowerPoint</vt:lpstr>
      <vt:lpstr>À la maison, vous aller recopier les mots dans vos cahiers. </vt:lpstr>
      <vt:lpstr>La séance d’aujourd’hui est terminée. À bientôt.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2026-06-01T11:28:17Z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