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0" r:id="rId4"/>
    <p:sldId id="279"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Ca tụng Chúa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Chim muông đang reo ca trên cành cho ngày tới. Ánh nắng mới đã về tỏa lan trên ngàn nơi. Muôn hoa đang rộn ràng khoe sắc thắm muôn nơi. Vạn vật đồng ca chúc Danh Chúa khắp trên trần gian.</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C5392-9060-7938-8CBD-93F3B63B7D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6A2C63-9143-6359-308B-F92A20143E9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F36991-598E-382A-A686-489F95344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0A1B1BE-077B-B13C-B260-D7D0259603DF}"/>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a:t>
            </a:r>
            <a:r>
              <a:rPr lang="en-US" sz="6500" b="1">
                <a:solidFill>
                  <a:srgbClr val="FF0000"/>
                </a:solidFill>
                <a:latin typeface="Arial" panose="020B0604020202020204" pitchFamily="34" charset="0"/>
                <a:cs typeface="Arial" panose="020B0604020202020204" pitchFamily="34" charset="0"/>
              </a:rPr>
              <a:t>.</a:t>
            </a:r>
            <a:r>
              <a:rPr lang="vi-VN" sz="6500" b="1">
                <a:solidFill>
                  <a:srgbClr val="FF0000"/>
                </a:solidFill>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Cùng nhau hãy hát lên người ơi! Tình yêu Chúa ngàn đời cao vời. Nào cùng nhau hiệp lời hoan chúc. Cất cao lời ca ngợi tình Chúa sáng tươi ngàn nơi.</a:t>
            </a:r>
            <a:endParaRPr lang="vi-VN" sz="6500" b="1" dirty="0"/>
          </a:p>
        </p:txBody>
      </p:sp>
    </p:spTree>
    <p:extLst>
      <p:ext uri="{BB962C8B-B14F-4D97-AF65-F5344CB8AC3E}">
        <p14:creationId xmlns:p14="http://schemas.microsoft.com/office/powerpoint/2010/main" val="186449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FA6AF-1E16-9B2F-F307-B52166157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B1808-0736-5598-1A21-8C15B036564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13E119-5BC1-6C58-FE8B-2E29E76E53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AAD6D9-BC97-949C-CBA2-253C7CFE4CED}"/>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Vang lên muôn câu ca giữa đời trong ngày mới. Chúa cất tiếng gọi mời chúng ta mở lòng ra. Với tiếng hát ca ngợi tình yêu Chúa khôn vơi. Ngàn đời lòng thương xót của Chúa vẫn luôn tràn lan.</a:t>
            </a:r>
            <a:endParaRPr lang="vi-VN" sz="5800" b="1" dirty="0"/>
          </a:p>
        </p:txBody>
      </p:sp>
    </p:spTree>
    <p:extLst>
      <p:ext uri="{BB962C8B-B14F-4D97-AF65-F5344CB8AC3E}">
        <p14:creationId xmlns:p14="http://schemas.microsoft.com/office/powerpoint/2010/main" val="181459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D3AD3-D367-91CE-F2FE-29DDECAA3B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3953A-CF3C-0CF6-CD8B-7094D046E0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1BD8BDC-BE5C-A326-BA70-36E77D3232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C54982F-EAE4-3371-7D17-0C52E6772E71}"/>
              </a:ext>
            </a:extLst>
          </p:cNvPr>
          <p:cNvSpPr/>
          <p:nvPr/>
        </p:nvSpPr>
        <p:spPr>
          <a:xfrm>
            <a:off x="451340" y="302359"/>
            <a:ext cx="11087865"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a:t>
            </a:r>
            <a:r>
              <a:rPr lang="en-US" sz="6500" b="1">
                <a:solidFill>
                  <a:srgbClr val="FF0000"/>
                </a:solidFill>
                <a:latin typeface="Arial" panose="020B0604020202020204" pitchFamily="34" charset="0"/>
                <a:cs typeface="Arial" panose="020B0604020202020204" pitchFamily="34" charset="0"/>
              </a:rPr>
              <a:t>.</a:t>
            </a:r>
            <a:r>
              <a:rPr lang="vi-VN" sz="6500" b="1">
                <a:solidFill>
                  <a:srgbClr val="FF0000"/>
                </a:solidFill>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Cùng nhau hãy hát lên người ơi! Tình yêu Chúa ngàn đời cao vời. Nào cùng nhau hiệp lời hoan chúc. Cất cao lời ca ngợi tình Chúa sáng tươi ngàn nơi.</a:t>
            </a:r>
            <a:endParaRPr lang="vi-VN" sz="6500" b="1" dirty="0"/>
          </a:p>
        </p:txBody>
      </p:sp>
    </p:spTree>
    <p:extLst>
      <p:ext uri="{BB962C8B-B14F-4D97-AF65-F5344CB8AC3E}">
        <p14:creationId xmlns:p14="http://schemas.microsoft.com/office/powerpoint/2010/main" val="10067021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173</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Ca tụng Chúa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37</cp:revision>
  <dcterms:created xsi:type="dcterms:W3CDTF">2024-12-09T09:23:25Z</dcterms:created>
  <dcterms:modified xsi:type="dcterms:W3CDTF">2025-07-25T10:18:16Z</dcterms:modified>
</cp:coreProperties>
</file>