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71" r:id="rId4"/>
    <p:sldId id="276" r:id="rId5"/>
    <p:sldId id="272" r:id="rId6"/>
    <p:sldId id="277" r:id="rId7"/>
    <p:sldId id="275" r:id="rId8"/>
    <p:sldId id="27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4/7/2025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4/7/2025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4/7/2025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4/7/2025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4/7/2025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4/7/2025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4/7/2025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4/7/2025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4/7/2025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4/7/2025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THÁNH MAĐALÊNA</a:t>
            </a:r>
            <a:endParaRPr lang="en-US" sz="6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28789"/>
            <a:ext cx="11230353" cy="6278642"/>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4800" b="1" dirty="0"/>
              <a:t>Người phụ nữ đầu tiên loan tin mừng Chúa đã Phục sinh đem hoan lạc tới cho nhân trần là thánh Ma-đa-lê-na. Cũng chính là người nữ đến khép nép quì bên chân Người lấy nước mắt để ăn năn tội, đã từng được Chúa ngợi ca. </a:t>
            </a: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1784" y="-43732"/>
            <a:ext cx="12575567" cy="7109717"/>
          </a:xfrm>
          <a:prstGeom prst="rect">
            <a:avLst/>
          </a:prstGeom>
        </p:spPr>
      </p:pic>
      <p:sp>
        <p:nvSpPr>
          <p:cNvPr id="4" name="Rectangle 3"/>
          <p:cNvSpPr/>
          <p:nvPr/>
        </p:nvSpPr>
        <p:spPr>
          <a:xfrm>
            <a:off x="425027" y="261257"/>
            <a:ext cx="11422984" cy="6804728"/>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Ngài chọn phần tuyệt hảo là ngồi kề bên chân Chúa, để lắng nghe lời Người. Ngài từng biết yêu nhiều và được Chúa thứ tha cho nhiều dù chất chứa tội nhơ.  </a:t>
            </a:r>
            <a:r>
              <a:rPr lang="vi-VN" sz="6000" b="1" dirty="0"/>
              <a:t>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1161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28789"/>
            <a:ext cx="11230353" cy="6278642"/>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4800" b="1" dirty="0"/>
              <a:t>Người phụ nữ đầu tiên loan tin mừng Chúa đã Phục sinh đem hoan lạc tới cho nhân trần là thánh Ma-đa-lê-na. Cũng chính là người nữ đến khép nép quì bên chân Người lấy nước mắt để ăn năn tội, đã từng được Chúa ngợi ca. </a:t>
            </a: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5671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195944"/>
            <a:ext cx="11253166" cy="681868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Đường thập tự sầu khổ Ngài bền lòng theo chân Chúa, nhìn Chúa mang khổ hình, rồi tìm đến thăm mồ và lòng trí xốn xang vui mừng vì biết Chúa phục sinh. </a:t>
            </a:r>
            <a:r>
              <a:rPr lang="vi-VN" dirty="0"/>
              <a:t> </a:t>
            </a:r>
            <a:r>
              <a:rPr lang="en-US" sz="6600" b="1" dirty="0"/>
              <a:t> </a:t>
            </a:r>
            <a:endParaRPr lang="vi-VN" sz="66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26242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28789"/>
            <a:ext cx="11230353" cy="6278642"/>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4800" b="1" dirty="0"/>
              <a:t>Người phụ nữ đầu tiên loan tin mừng Chúa đã Phục sinh đem hoan lạc tới cho nhân trần là thánh Ma-đa-lê-na. Cũng chính là người nữ đến khép nép quì bên chân Người lấy nước mắt để ăn năn tội, đã từng được Chúa ngợi ca. </a:t>
            </a: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3316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28789"/>
            <a:ext cx="11230353" cy="664797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6000" b="1" dirty="0"/>
              <a:t>Cậy Ngài hằng cầu khẩn, hộ phù đoàn con dương thế bền vững theo chân Ngài dù lầm lỡ vương tội, tìm về Chúa cúi xin khoan hồng rồi mến Chúa nhiều hơn. </a:t>
            </a:r>
            <a:r>
              <a:rPr lang="vi-VN" sz="6000" b="1" dirty="0"/>
              <a:t>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6180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28789"/>
            <a:ext cx="11230353" cy="6278642"/>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4800" b="1" dirty="0"/>
              <a:t>Người phụ nữ đầu tiên loan tin mừng Chúa đã Phục sinh đem hoan lạc tới cho nhân trần là thánh Ma-đa-lê-na. Cũng chính là người nữ đến khép nép quì bên chân Người lấy nước mắt để ăn năn tội, đã từng được Chúa ngợi ca. </a:t>
            </a:r>
            <a:endParaRPr lang="vi-VN" sz="4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59783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66</TotalTime>
  <Words>88</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THÁNH MAĐALÊNA</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Admin</cp:lastModifiedBy>
  <cp:revision>31</cp:revision>
  <dcterms:created xsi:type="dcterms:W3CDTF">2024-12-09T14:38:56Z</dcterms:created>
  <dcterms:modified xsi:type="dcterms:W3CDTF">2025-07-03T19:17:48Z</dcterms:modified>
</cp:coreProperties>
</file>