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6" r:id="rId1"/>
  </p:sldMasterIdLst>
  <p:notesMasterIdLst>
    <p:notesMasterId r:id="rId19"/>
  </p:notesMasterIdLst>
  <p:sldIdLst>
    <p:sldId id="256" r:id="rId2"/>
    <p:sldId id="257" r:id="rId3"/>
    <p:sldId id="259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3" r:id="rId16"/>
    <p:sldId id="284" r:id="rId17"/>
    <p:sldId id="282" r:id="rId18"/>
  </p:sldIdLst>
  <p:sldSz cx="9144000" cy="5143500" type="screen16x9"/>
  <p:notesSz cx="6858000" cy="9144000"/>
  <p:embeddedFontLst>
    <p:embeddedFont>
      <p:font typeface="微软雅黑" panose="020B0503020204020204" pitchFamily="34" charset="-122"/>
      <p:regular r:id="rId20"/>
      <p:bold r:id="rId21"/>
    </p:embeddedFont>
    <p:embeddedFont>
      <p:font typeface="Bebas Neue" panose="020B0000000000000000" pitchFamily="34" charset="0"/>
      <p:regular r:id="rId22"/>
    </p:embeddedFont>
    <p:embeddedFont>
      <p:font typeface="Inter" panose="02020500000000000000" charset="0"/>
      <p:regular r:id="rId23"/>
      <p:bold r:id="rId24"/>
    </p:embeddedFont>
    <p:embeddedFont>
      <p:font typeface="Montserrat" panose="00000500000000000000" pitchFamily="2" charset="0"/>
      <p:regular r:id="rId25"/>
      <p:bold r:id="rId26"/>
      <p:italic r:id="rId27"/>
      <p:boldItalic r:id="rId28"/>
    </p:embeddedFont>
    <p:embeddedFont>
      <p:font typeface="Montserrat ExtraBold" panose="00000900000000000000" pitchFamily="2" charset="0"/>
      <p:bold r:id="rId29"/>
      <p:boldItalic r:id="rId30"/>
    </p:embeddedFont>
    <p:embeddedFont>
      <p:font typeface="微軟正黑體" panose="020B0604030504040204" pitchFamily="34" charset="-120"/>
      <p:regular r:id="rId31"/>
      <p:bold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44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1BF4568-80ED-4768-AF8E-329D1DB8B317}">
  <a:tblStyle styleId="{41BF4568-80ED-4768-AF8E-329D1DB8B31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666" y="619"/>
      </p:cViewPr>
      <p:guideLst>
        <p:guide orient="horz" pos="14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32" Type="http://schemas.openxmlformats.org/officeDocument/2006/relationships/font" Target="fonts/font1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font" Target="fonts/font9.fntdata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font" Target="fonts/font1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font" Target="fonts/font11.fntdata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g1c265345eb3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8" name="Google Shape;418;g1c265345eb3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g1c267d41f6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" name="Google Shape;537;g1c267d41f6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64891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g1c267d41f6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" name="Google Shape;537;g1c267d41f6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81395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g1c267d41f6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" name="Google Shape;537;g1c267d41f6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490633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g1c267d41f6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" name="Google Shape;537;g1c267d41f6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80760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g1c267d41f6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" name="Google Shape;537;g1c267d41f6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156886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g1c267d41f6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" name="Google Shape;537;g1c267d41f6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182804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g1c267d41f6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" name="Google Shape;537;g1c267d41f6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59661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g1c267d41f6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" name="Google Shape;537;g1c267d41f6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46143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g1c265345eb3_0_15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3" name="Google Shape;423;g1c265345eb3_0_15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g1c267d41f6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" name="Google Shape;537;g1c267d41f6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g1c267d41f6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" name="Google Shape;537;g1c267d41f6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93187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g1c267d41f6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" name="Google Shape;537;g1c267d41f6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44001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g1c267d41f6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" name="Google Shape;537;g1c267d41f6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077663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g1c267d41f6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" name="Google Shape;537;g1c267d41f6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98988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g1c267d41f6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" name="Google Shape;537;g1c267d41f6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2877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g1c267d41f6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" name="Google Shape;537;g1c267d41f6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8990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6828898" y="3930324"/>
            <a:ext cx="1897664" cy="1534689"/>
          </a:xfrm>
          <a:custGeom>
            <a:avLst/>
            <a:gdLst/>
            <a:ahLst/>
            <a:cxnLst/>
            <a:rect l="l" t="t" r="r" b="b"/>
            <a:pathLst>
              <a:path w="50153" h="40560" extrusionOk="0">
                <a:moveTo>
                  <a:pt x="28705" y="0"/>
                </a:moveTo>
                <a:cubicBezTo>
                  <a:pt x="24961" y="0"/>
                  <a:pt x="21174" y="1034"/>
                  <a:pt x="17495" y="1893"/>
                </a:cubicBezTo>
                <a:cubicBezTo>
                  <a:pt x="12287" y="3114"/>
                  <a:pt x="5479" y="3548"/>
                  <a:pt x="2658" y="8864"/>
                </a:cubicBezTo>
                <a:cubicBezTo>
                  <a:pt x="0" y="13828"/>
                  <a:pt x="1031" y="21151"/>
                  <a:pt x="2821" y="26169"/>
                </a:cubicBezTo>
                <a:cubicBezTo>
                  <a:pt x="4693" y="31377"/>
                  <a:pt x="8517" y="35825"/>
                  <a:pt x="13481" y="38348"/>
                </a:cubicBezTo>
                <a:cubicBezTo>
                  <a:pt x="16491" y="39853"/>
                  <a:pt x="19685" y="40560"/>
                  <a:pt x="22842" y="40560"/>
                </a:cubicBezTo>
                <a:cubicBezTo>
                  <a:pt x="27254" y="40560"/>
                  <a:pt x="31594" y="39180"/>
                  <a:pt x="35261" y="36666"/>
                </a:cubicBezTo>
                <a:cubicBezTo>
                  <a:pt x="39167" y="34469"/>
                  <a:pt x="42558" y="31187"/>
                  <a:pt x="44863" y="27308"/>
                </a:cubicBezTo>
                <a:cubicBezTo>
                  <a:pt x="50152" y="18493"/>
                  <a:pt x="44049" y="5202"/>
                  <a:pt x="35126" y="1269"/>
                </a:cubicBezTo>
                <a:cubicBezTo>
                  <a:pt x="33019" y="345"/>
                  <a:pt x="30870" y="0"/>
                  <a:pt x="2870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Google Shape;10;p2"/>
          <p:cNvSpPr/>
          <p:nvPr/>
        </p:nvSpPr>
        <p:spPr>
          <a:xfrm>
            <a:off x="7838651" y="2447159"/>
            <a:ext cx="1204406" cy="1070422"/>
          </a:xfrm>
          <a:custGeom>
            <a:avLst/>
            <a:gdLst/>
            <a:ahLst/>
            <a:cxnLst/>
            <a:rect l="l" t="t" r="r" b="b"/>
            <a:pathLst>
              <a:path w="37242" h="33099" extrusionOk="0">
                <a:moveTo>
                  <a:pt x="19775" y="0"/>
                </a:moveTo>
                <a:cubicBezTo>
                  <a:pt x="19458" y="0"/>
                  <a:pt x="19142" y="9"/>
                  <a:pt x="18825" y="26"/>
                </a:cubicBezTo>
                <a:cubicBezTo>
                  <a:pt x="18617" y="20"/>
                  <a:pt x="18408" y="16"/>
                  <a:pt x="18199" y="16"/>
                </a:cubicBezTo>
                <a:cubicBezTo>
                  <a:pt x="14871" y="16"/>
                  <a:pt x="11478" y="827"/>
                  <a:pt x="8518" y="2359"/>
                </a:cubicBezTo>
                <a:cubicBezTo>
                  <a:pt x="1330" y="6129"/>
                  <a:pt x="1" y="17575"/>
                  <a:pt x="4422" y="23868"/>
                </a:cubicBezTo>
                <a:cubicBezTo>
                  <a:pt x="7270" y="27936"/>
                  <a:pt x="12071" y="29238"/>
                  <a:pt x="16546" y="30703"/>
                </a:cubicBezTo>
                <a:cubicBezTo>
                  <a:pt x="19364" y="31611"/>
                  <a:pt x="22524" y="33098"/>
                  <a:pt x="25558" y="33098"/>
                </a:cubicBezTo>
                <a:cubicBezTo>
                  <a:pt x="26876" y="33098"/>
                  <a:pt x="28171" y="32817"/>
                  <a:pt x="29403" y="32086"/>
                </a:cubicBezTo>
                <a:cubicBezTo>
                  <a:pt x="33173" y="29889"/>
                  <a:pt x="35506" y="24519"/>
                  <a:pt x="36347" y="20396"/>
                </a:cubicBezTo>
                <a:cubicBezTo>
                  <a:pt x="37242" y="16110"/>
                  <a:pt x="36482" y="11554"/>
                  <a:pt x="34177" y="7838"/>
                </a:cubicBezTo>
                <a:cubicBezTo>
                  <a:pt x="30966" y="2751"/>
                  <a:pt x="25443" y="0"/>
                  <a:pt x="1977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6379035" y="2447048"/>
            <a:ext cx="2593609" cy="2696518"/>
            <a:chOff x="2046413" y="2857550"/>
            <a:chExt cx="1521000" cy="1581350"/>
          </a:xfrm>
        </p:grpSpPr>
        <p:sp>
          <p:nvSpPr>
            <p:cNvPr id="12" name="Google Shape;12;p2"/>
            <p:cNvSpPr/>
            <p:nvPr/>
          </p:nvSpPr>
          <p:spPr>
            <a:xfrm>
              <a:off x="2046413" y="3402750"/>
              <a:ext cx="1159575" cy="1035475"/>
            </a:xfrm>
            <a:custGeom>
              <a:avLst/>
              <a:gdLst/>
              <a:ahLst/>
              <a:cxnLst/>
              <a:rect l="l" t="t" r="r" b="b"/>
              <a:pathLst>
                <a:path w="46383" h="41419" fill="none" extrusionOk="0">
                  <a:moveTo>
                    <a:pt x="46382" y="0"/>
                  </a:moveTo>
                  <a:cubicBezTo>
                    <a:pt x="46382" y="0"/>
                    <a:pt x="27857" y="37431"/>
                    <a:pt x="1" y="41418"/>
                  </a:cubicBezTo>
                </a:path>
              </a:pathLst>
            </a:custGeom>
            <a:solidFill>
              <a:schemeClr val="lt1"/>
            </a:solidFill>
            <a:ln w="1220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3191038" y="2857550"/>
              <a:ext cx="295675" cy="556750"/>
            </a:xfrm>
            <a:custGeom>
              <a:avLst/>
              <a:gdLst/>
              <a:ahLst/>
              <a:cxnLst/>
              <a:rect l="l" t="t" r="r" b="b"/>
              <a:pathLst>
                <a:path w="11827" h="22270" fill="none" extrusionOk="0">
                  <a:moveTo>
                    <a:pt x="299" y="22269"/>
                  </a:moveTo>
                  <a:cubicBezTo>
                    <a:pt x="299" y="22269"/>
                    <a:pt x="1" y="20371"/>
                    <a:pt x="3554" y="14431"/>
                  </a:cubicBezTo>
                  <a:cubicBezTo>
                    <a:pt x="7080" y="8518"/>
                    <a:pt x="11827" y="1"/>
                    <a:pt x="11827" y="1"/>
                  </a:cubicBezTo>
                  <a:cubicBezTo>
                    <a:pt x="11827" y="1"/>
                    <a:pt x="6972" y="17468"/>
                    <a:pt x="299" y="22269"/>
                  </a:cubicBezTo>
                  <a:close/>
                </a:path>
              </a:pathLst>
            </a:custGeom>
            <a:solidFill>
              <a:schemeClr val="lt1"/>
            </a:solidFill>
            <a:ln w="1220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3082538" y="2974875"/>
              <a:ext cx="157350" cy="611650"/>
            </a:xfrm>
            <a:custGeom>
              <a:avLst/>
              <a:gdLst/>
              <a:ahLst/>
              <a:cxnLst/>
              <a:rect l="l" t="t" r="r" b="b"/>
              <a:pathLst>
                <a:path w="6294" h="24466" fill="none" extrusionOk="0">
                  <a:moveTo>
                    <a:pt x="733" y="24466"/>
                  </a:moveTo>
                  <a:cubicBezTo>
                    <a:pt x="733" y="24466"/>
                    <a:pt x="1" y="22703"/>
                    <a:pt x="1927" y="16057"/>
                  </a:cubicBezTo>
                  <a:cubicBezTo>
                    <a:pt x="3852" y="9412"/>
                    <a:pt x="6294" y="0"/>
                    <a:pt x="6294" y="0"/>
                  </a:cubicBezTo>
                  <a:cubicBezTo>
                    <a:pt x="6294" y="0"/>
                    <a:pt x="5995" y="18146"/>
                    <a:pt x="733" y="24466"/>
                  </a:cubicBezTo>
                  <a:close/>
                </a:path>
              </a:pathLst>
            </a:custGeom>
            <a:solidFill>
              <a:schemeClr val="lt1"/>
            </a:solidFill>
            <a:ln w="1220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941513" y="3156600"/>
              <a:ext cx="132250" cy="624550"/>
            </a:xfrm>
            <a:custGeom>
              <a:avLst/>
              <a:gdLst/>
              <a:ahLst/>
              <a:cxnLst/>
              <a:rect l="l" t="t" r="r" b="b"/>
              <a:pathLst>
                <a:path w="5290" h="24982" fill="none" extrusionOk="0">
                  <a:moveTo>
                    <a:pt x="1031" y="24981"/>
                  </a:moveTo>
                  <a:cubicBezTo>
                    <a:pt x="1031" y="24981"/>
                    <a:pt x="0" y="23354"/>
                    <a:pt x="949" y="16519"/>
                  </a:cubicBezTo>
                  <a:cubicBezTo>
                    <a:pt x="1899" y="9656"/>
                    <a:pt x="2957" y="0"/>
                    <a:pt x="2957" y="0"/>
                  </a:cubicBezTo>
                  <a:cubicBezTo>
                    <a:pt x="2957" y="0"/>
                    <a:pt x="5289" y="17929"/>
                    <a:pt x="1031" y="24981"/>
                  </a:cubicBezTo>
                  <a:close/>
                </a:path>
              </a:pathLst>
            </a:custGeom>
            <a:solidFill>
              <a:schemeClr val="lt1"/>
            </a:solidFill>
            <a:ln w="1220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774688" y="3356625"/>
              <a:ext cx="132250" cy="624550"/>
            </a:xfrm>
            <a:custGeom>
              <a:avLst/>
              <a:gdLst/>
              <a:ahLst/>
              <a:cxnLst/>
              <a:rect l="l" t="t" r="r" b="b"/>
              <a:pathLst>
                <a:path w="5290" h="24982" fill="none" extrusionOk="0">
                  <a:moveTo>
                    <a:pt x="1004" y="24982"/>
                  </a:moveTo>
                  <a:cubicBezTo>
                    <a:pt x="1004" y="24982"/>
                    <a:pt x="1" y="23354"/>
                    <a:pt x="950" y="16519"/>
                  </a:cubicBezTo>
                  <a:cubicBezTo>
                    <a:pt x="1899" y="9657"/>
                    <a:pt x="2957" y="1"/>
                    <a:pt x="2957" y="1"/>
                  </a:cubicBezTo>
                  <a:cubicBezTo>
                    <a:pt x="2957" y="1"/>
                    <a:pt x="5290" y="17957"/>
                    <a:pt x="1004" y="24982"/>
                  </a:cubicBezTo>
                  <a:close/>
                </a:path>
              </a:pathLst>
            </a:custGeom>
            <a:solidFill>
              <a:schemeClr val="lt1"/>
            </a:solidFill>
            <a:ln w="1220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642463" y="3484800"/>
              <a:ext cx="132250" cy="624550"/>
            </a:xfrm>
            <a:custGeom>
              <a:avLst/>
              <a:gdLst/>
              <a:ahLst/>
              <a:cxnLst/>
              <a:rect l="l" t="t" r="r" b="b"/>
              <a:pathLst>
                <a:path w="5290" h="24982" fill="none" extrusionOk="0">
                  <a:moveTo>
                    <a:pt x="1031" y="24981"/>
                  </a:moveTo>
                  <a:cubicBezTo>
                    <a:pt x="1031" y="24981"/>
                    <a:pt x="0" y="23354"/>
                    <a:pt x="950" y="16519"/>
                  </a:cubicBezTo>
                  <a:cubicBezTo>
                    <a:pt x="1899" y="9656"/>
                    <a:pt x="2957" y="0"/>
                    <a:pt x="2957" y="0"/>
                  </a:cubicBezTo>
                  <a:cubicBezTo>
                    <a:pt x="2957" y="0"/>
                    <a:pt x="5290" y="17956"/>
                    <a:pt x="1031" y="24981"/>
                  </a:cubicBezTo>
                  <a:close/>
                </a:path>
              </a:pathLst>
            </a:custGeom>
            <a:solidFill>
              <a:schemeClr val="lt1"/>
            </a:solidFill>
            <a:ln w="1220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2489888" y="3614300"/>
              <a:ext cx="132250" cy="624550"/>
            </a:xfrm>
            <a:custGeom>
              <a:avLst/>
              <a:gdLst/>
              <a:ahLst/>
              <a:cxnLst/>
              <a:rect l="l" t="t" r="r" b="b"/>
              <a:pathLst>
                <a:path w="5290" h="24982" fill="none" extrusionOk="0">
                  <a:moveTo>
                    <a:pt x="1031" y="24982"/>
                  </a:moveTo>
                  <a:cubicBezTo>
                    <a:pt x="1031" y="24982"/>
                    <a:pt x="1" y="23354"/>
                    <a:pt x="950" y="16519"/>
                  </a:cubicBezTo>
                  <a:cubicBezTo>
                    <a:pt x="1899" y="9657"/>
                    <a:pt x="2957" y="1"/>
                    <a:pt x="2957" y="1"/>
                  </a:cubicBezTo>
                  <a:cubicBezTo>
                    <a:pt x="2957" y="1"/>
                    <a:pt x="5290" y="17984"/>
                    <a:pt x="1031" y="24982"/>
                  </a:cubicBezTo>
                  <a:close/>
                </a:path>
              </a:pathLst>
            </a:custGeom>
            <a:solidFill>
              <a:schemeClr val="lt1"/>
            </a:solidFill>
            <a:ln w="1220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2279688" y="3758750"/>
              <a:ext cx="177000" cy="605550"/>
            </a:xfrm>
            <a:custGeom>
              <a:avLst/>
              <a:gdLst/>
              <a:ahLst/>
              <a:cxnLst/>
              <a:rect l="l" t="t" r="r" b="b"/>
              <a:pathLst>
                <a:path w="7080" h="24222" fill="none" extrusionOk="0">
                  <a:moveTo>
                    <a:pt x="705" y="24222"/>
                  </a:moveTo>
                  <a:cubicBezTo>
                    <a:pt x="705" y="24222"/>
                    <a:pt x="0" y="22432"/>
                    <a:pt x="2170" y="15895"/>
                  </a:cubicBezTo>
                  <a:cubicBezTo>
                    <a:pt x="4340" y="9331"/>
                    <a:pt x="7080" y="0"/>
                    <a:pt x="7080" y="0"/>
                  </a:cubicBezTo>
                  <a:cubicBezTo>
                    <a:pt x="7080" y="0"/>
                    <a:pt x="6184" y="18092"/>
                    <a:pt x="705" y="24222"/>
                  </a:cubicBezTo>
                  <a:close/>
                </a:path>
              </a:pathLst>
            </a:custGeom>
            <a:solidFill>
              <a:schemeClr val="lt1"/>
            </a:solidFill>
            <a:ln w="1220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3102213" y="3166775"/>
              <a:ext cx="465200" cy="420425"/>
            </a:xfrm>
            <a:custGeom>
              <a:avLst/>
              <a:gdLst/>
              <a:ahLst/>
              <a:cxnLst/>
              <a:rect l="l" t="t" r="r" b="b"/>
              <a:pathLst>
                <a:path w="18608" h="16817" fill="none" extrusionOk="0">
                  <a:moveTo>
                    <a:pt x="0" y="16817"/>
                  </a:moveTo>
                  <a:cubicBezTo>
                    <a:pt x="0" y="16817"/>
                    <a:pt x="407" y="14945"/>
                    <a:pt x="5778" y="10606"/>
                  </a:cubicBezTo>
                  <a:cubicBezTo>
                    <a:pt x="11175" y="6320"/>
                    <a:pt x="18607" y="0"/>
                    <a:pt x="18607" y="0"/>
                  </a:cubicBezTo>
                  <a:cubicBezTo>
                    <a:pt x="18607" y="0"/>
                    <a:pt x="7921" y="14674"/>
                    <a:pt x="0" y="16817"/>
                  </a:cubicBezTo>
                  <a:close/>
                </a:path>
              </a:pathLst>
            </a:custGeom>
            <a:solidFill>
              <a:schemeClr val="lt1"/>
            </a:solidFill>
            <a:ln w="1220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2970663" y="3435300"/>
              <a:ext cx="520125" cy="349225"/>
            </a:xfrm>
            <a:custGeom>
              <a:avLst/>
              <a:gdLst/>
              <a:ahLst/>
              <a:cxnLst/>
              <a:rect l="l" t="t" r="r" b="b"/>
              <a:pathLst>
                <a:path w="20805" h="13969" fill="none" extrusionOk="0">
                  <a:moveTo>
                    <a:pt x="0" y="13969"/>
                  </a:moveTo>
                  <a:cubicBezTo>
                    <a:pt x="0" y="13969"/>
                    <a:pt x="651" y="12179"/>
                    <a:pt x="6619" y="8680"/>
                  </a:cubicBezTo>
                  <a:cubicBezTo>
                    <a:pt x="12586" y="5208"/>
                    <a:pt x="20804" y="0"/>
                    <a:pt x="20804" y="0"/>
                  </a:cubicBezTo>
                  <a:cubicBezTo>
                    <a:pt x="20804" y="0"/>
                    <a:pt x="8165" y="12965"/>
                    <a:pt x="0" y="13969"/>
                  </a:cubicBezTo>
                  <a:close/>
                </a:path>
              </a:pathLst>
            </a:custGeom>
            <a:solidFill>
              <a:schemeClr val="lt1"/>
            </a:solidFill>
            <a:ln w="1220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2802488" y="3648225"/>
              <a:ext cx="528950" cy="335675"/>
            </a:xfrm>
            <a:custGeom>
              <a:avLst/>
              <a:gdLst/>
              <a:ahLst/>
              <a:cxnLst/>
              <a:rect l="l" t="t" r="r" b="b"/>
              <a:pathLst>
                <a:path w="21158" h="13427" fill="none" extrusionOk="0">
                  <a:moveTo>
                    <a:pt x="1" y="13426"/>
                  </a:moveTo>
                  <a:cubicBezTo>
                    <a:pt x="1" y="13426"/>
                    <a:pt x="733" y="11636"/>
                    <a:pt x="6755" y="8300"/>
                  </a:cubicBezTo>
                  <a:cubicBezTo>
                    <a:pt x="12830" y="4937"/>
                    <a:pt x="21157" y="0"/>
                    <a:pt x="21157" y="0"/>
                  </a:cubicBezTo>
                  <a:cubicBezTo>
                    <a:pt x="21157" y="0"/>
                    <a:pt x="8219" y="12640"/>
                    <a:pt x="1" y="13426"/>
                  </a:cubicBezTo>
                  <a:close/>
                </a:path>
              </a:pathLst>
            </a:custGeom>
            <a:solidFill>
              <a:schemeClr val="lt1"/>
            </a:solidFill>
            <a:ln w="1220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673663" y="3891650"/>
              <a:ext cx="589275" cy="240075"/>
            </a:xfrm>
            <a:custGeom>
              <a:avLst/>
              <a:gdLst/>
              <a:ahLst/>
              <a:cxnLst/>
              <a:rect l="l" t="t" r="r" b="b"/>
              <a:pathLst>
                <a:path w="23571" h="9603" fill="none" extrusionOk="0">
                  <a:moveTo>
                    <a:pt x="0" y="8599"/>
                  </a:moveTo>
                  <a:cubicBezTo>
                    <a:pt x="0" y="8599"/>
                    <a:pt x="1058" y="6998"/>
                    <a:pt x="7703" y="5045"/>
                  </a:cubicBezTo>
                  <a:cubicBezTo>
                    <a:pt x="14322" y="3093"/>
                    <a:pt x="23571" y="0"/>
                    <a:pt x="23571" y="0"/>
                  </a:cubicBezTo>
                  <a:cubicBezTo>
                    <a:pt x="23571" y="0"/>
                    <a:pt x="8192" y="9602"/>
                    <a:pt x="0" y="8599"/>
                  </a:cubicBezTo>
                  <a:close/>
                </a:path>
              </a:pathLst>
            </a:custGeom>
            <a:solidFill>
              <a:schemeClr val="lt1"/>
            </a:solidFill>
            <a:ln w="1220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2515663" y="4078800"/>
              <a:ext cx="605550" cy="203450"/>
            </a:xfrm>
            <a:custGeom>
              <a:avLst/>
              <a:gdLst/>
              <a:ahLst/>
              <a:cxnLst/>
              <a:rect l="l" t="t" r="r" b="b"/>
              <a:pathLst>
                <a:path w="24222" h="8138" fill="none" extrusionOk="0">
                  <a:moveTo>
                    <a:pt x="0" y="6402"/>
                  </a:moveTo>
                  <a:cubicBezTo>
                    <a:pt x="0" y="6402"/>
                    <a:pt x="1194" y="4910"/>
                    <a:pt x="7975" y="3554"/>
                  </a:cubicBezTo>
                  <a:cubicBezTo>
                    <a:pt x="14756" y="2198"/>
                    <a:pt x="24222" y="1"/>
                    <a:pt x="24222" y="1"/>
                  </a:cubicBezTo>
                  <a:cubicBezTo>
                    <a:pt x="24222" y="1"/>
                    <a:pt x="8029" y="8138"/>
                    <a:pt x="0" y="6402"/>
                  </a:cubicBezTo>
                  <a:close/>
                </a:path>
              </a:pathLst>
            </a:custGeom>
            <a:solidFill>
              <a:schemeClr val="lt1"/>
            </a:solidFill>
            <a:ln w="1220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2297313" y="4303250"/>
              <a:ext cx="623875" cy="135650"/>
            </a:xfrm>
            <a:custGeom>
              <a:avLst/>
              <a:gdLst/>
              <a:ahLst/>
              <a:cxnLst/>
              <a:rect l="l" t="t" r="r" b="b"/>
              <a:pathLst>
                <a:path w="24955" h="5426" fill="none" extrusionOk="0">
                  <a:moveTo>
                    <a:pt x="0" y="2442"/>
                  </a:moveTo>
                  <a:cubicBezTo>
                    <a:pt x="0" y="2442"/>
                    <a:pt x="1438" y="1167"/>
                    <a:pt x="8355" y="923"/>
                  </a:cubicBezTo>
                  <a:cubicBezTo>
                    <a:pt x="15271" y="652"/>
                    <a:pt x="24954" y="1"/>
                    <a:pt x="24954" y="1"/>
                  </a:cubicBezTo>
                  <a:cubicBezTo>
                    <a:pt x="24954" y="1"/>
                    <a:pt x="7676" y="5425"/>
                    <a:pt x="0" y="2442"/>
                  </a:cubicBezTo>
                  <a:close/>
                </a:path>
              </a:pathLst>
            </a:custGeom>
            <a:solidFill>
              <a:schemeClr val="lt1"/>
            </a:solidFill>
            <a:ln w="1220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26" name="Google Shape;26;p2"/>
          <p:cNvSpPr/>
          <p:nvPr/>
        </p:nvSpPr>
        <p:spPr>
          <a:xfrm>
            <a:off x="502050" y="431700"/>
            <a:ext cx="8139900" cy="4280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27" name="Google Shape;27;p2"/>
          <p:cNvGrpSpPr/>
          <p:nvPr/>
        </p:nvGrpSpPr>
        <p:grpSpPr>
          <a:xfrm>
            <a:off x="7807200" y="3865096"/>
            <a:ext cx="1167377" cy="1074141"/>
            <a:chOff x="2254588" y="2483775"/>
            <a:chExt cx="902425" cy="830350"/>
          </a:xfrm>
        </p:grpSpPr>
        <p:sp>
          <p:nvSpPr>
            <p:cNvPr id="28" name="Google Shape;28;p2"/>
            <p:cNvSpPr/>
            <p:nvPr/>
          </p:nvSpPr>
          <p:spPr>
            <a:xfrm>
              <a:off x="2717063" y="3241575"/>
              <a:ext cx="44625" cy="56000"/>
            </a:xfrm>
            <a:custGeom>
              <a:avLst/>
              <a:gdLst/>
              <a:ahLst/>
              <a:cxnLst/>
              <a:rect l="l" t="t" r="r" b="b"/>
              <a:pathLst>
                <a:path w="1785" h="2240" extrusionOk="0">
                  <a:moveTo>
                    <a:pt x="418" y="0"/>
                  </a:moveTo>
                  <a:cubicBezTo>
                    <a:pt x="312" y="0"/>
                    <a:pt x="215" y="79"/>
                    <a:pt x="163" y="236"/>
                  </a:cubicBezTo>
                  <a:cubicBezTo>
                    <a:pt x="0" y="751"/>
                    <a:pt x="190" y="1348"/>
                    <a:pt x="651" y="1646"/>
                  </a:cubicBezTo>
                  <a:cubicBezTo>
                    <a:pt x="841" y="1890"/>
                    <a:pt x="1085" y="2107"/>
                    <a:pt x="1356" y="2216"/>
                  </a:cubicBezTo>
                  <a:cubicBezTo>
                    <a:pt x="1389" y="2232"/>
                    <a:pt x="1427" y="2240"/>
                    <a:pt x="1465" y="2240"/>
                  </a:cubicBezTo>
                  <a:cubicBezTo>
                    <a:pt x="1617" y="2240"/>
                    <a:pt x="1785" y="2123"/>
                    <a:pt x="1763" y="1972"/>
                  </a:cubicBezTo>
                  <a:cubicBezTo>
                    <a:pt x="1655" y="1185"/>
                    <a:pt x="1248" y="507"/>
                    <a:pt x="597" y="73"/>
                  </a:cubicBezTo>
                  <a:cubicBezTo>
                    <a:pt x="539" y="25"/>
                    <a:pt x="477" y="0"/>
                    <a:pt x="4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2833013" y="3258100"/>
              <a:ext cx="45150" cy="56025"/>
            </a:xfrm>
            <a:custGeom>
              <a:avLst/>
              <a:gdLst/>
              <a:ahLst/>
              <a:cxnLst/>
              <a:rect l="l" t="t" r="r" b="b"/>
              <a:pathLst>
                <a:path w="1806" h="2241" extrusionOk="0">
                  <a:moveTo>
                    <a:pt x="473" y="0"/>
                  </a:moveTo>
                  <a:cubicBezTo>
                    <a:pt x="349" y="0"/>
                    <a:pt x="229" y="72"/>
                    <a:pt x="190" y="226"/>
                  </a:cubicBezTo>
                  <a:cubicBezTo>
                    <a:pt x="0" y="714"/>
                    <a:pt x="217" y="1338"/>
                    <a:pt x="651" y="1636"/>
                  </a:cubicBezTo>
                  <a:cubicBezTo>
                    <a:pt x="868" y="1880"/>
                    <a:pt x="1085" y="2070"/>
                    <a:pt x="1356" y="2206"/>
                  </a:cubicBezTo>
                  <a:cubicBezTo>
                    <a:pt x="1398" y="2230"/>
                    <a:pt x="1444" y="2240"/>
                    <a:pt x="1489" y="2240"/>
                  </a:cubicBezTo>
                  <a:cubicBezTo>
                    <a:pt x="1650" y="2240"/>
                    <a:pt x="1806" y="2104"/>
                    <a:pt x="1763" y="1935"/>
                  </a:cubicBezTo>
                  <a:cubicBezTo>
                    <a:pt x="1682" y="1175"/>
                    <a:pt x="1275" y="497"/>
                    <a:pt x="624" y="36"/>
                  </a:cubicBezTo>
                  <a:cubicBezTo>
                    <a:pt x="577" y="12"/>
                    <a:pt x="525" y="0"/>
                    <a:pt x="4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2699413" y="3097075"/>
              <a:ext cx="44650" cy="56275"/>
            </a:xfrm>
            <a:custGeom>
              <a:avLst/>
              <a:gdLst/>
              <a:ahLst/>
              <a:cxnLst/>
              <a:rect l="l" t="t" r="r" b="b"/>
              <a:pathLst>
                <a:path w="1786" h="2251" extrusionOk="0">
                  <a:moveTo>
                    <a:pt x="445" y="0"/>
                  </a:moveTo>
                  <a:cubicBezTo>
                    <a:pt x="329" y="0"/>
                    <a:pt x="220" y="80"/>
                    <a:pt x="164" y="211"/>
                  </a:cubicBezTo>
                  <a:cubicBezTo>
                    <a:pt x="1" y="727"/>
                    <a:pt x="191" y="1323"/>
                    <a:pt x="652" y="1649"/>
                  </a:cubicBezTo>
                  <a:cubicBezTo>
                    <a:pt x="842" y="1866"/>
                    <a:pt x="1086" y="2083"/>
                    <a:pt x="1357" y="2219"/>
                  </a:cubicBezTo>
                  <a:cubicBezTo>
                    <a:pt x="1390" y="2240"/>
                    <a:pt x="1427" y="2250"/>
                    <a:pt x="1466" y="2250"/>
                  </a:cubicBezTo>
                  <a:cubicBezTo>
                    <a:pt x="1617" y="2250"/>
                    <a:pt x="1786" y="2099"/>
                    <a:pt x="1764" y="1947"/>
                  </a:cubicBezTo>
                  <a:cubicBezTo>
                    <a:pt x="1655" y="1161"/>
                    <a:pt x="1249" y="483"/>
                    <a:pt x="598" y="49"/>
                  </a:cubicBezTo>
                  <a:cubicBezTo>
                    <a:pt x="548" y="15"/>
                    <a:pt x="496" y="0"/>
                    <a:pt x="4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803838" y="3133750"/>
              <a:ext cx="44650" cy="56875"/>
            </a:xfrm>
            <a:custGeom>
              <a:avLst/>
              <a:gdLst/>
              <a:ahLst/>
              <a:cxnLst/>
              <a:rect l="l" t="t" r="r" b="b"/>
              <a:pathLst>
                <a:path w="1786" h="2275" extrusionOk="0">
                  <a:moveTo>
                    <a:pt x="412" y="1"/>
                  </a:moveTo>
                  <a:cubicBezTo>
                    <a:pt x="301" y="1"/>
                    <a:pt x="199" y="79"/>
                    <a:pt x="164" y="236"/>
                  </a:cubicBezTo>
                  <a:cubicBezTo>
                    <a:pt x="1" y="752"/>
                    <a:pt x="191" y="1348"/>
                    <a:pt x="625" y="1674"/>
                  </a:cubicBezTo>
                  <a:cubicBezTo>
                    <a:pt x="842" y="1891"/>
                    <a:pt x="1086" y="2108"/>
                    <a:pt x="1357" y="2243"/>
                  </a:cubicBezTo>
                  <a:cubicBezTo>
                    <a:pt x="1390" y="2265"/>
                    <a:pt x="1427" y="2275"/>
                    <a:pt x="1466" y="2275"/>
                  </a:cubicBezTo>
                  <a:cubicBezTo>
                    <a:pt x="1617" y="2275"/>
                    <a:pt x="1786" y="2124"/>
                    <a:pt x="1764" y="1972"/>
                  </a:cubicBezTo>
                  <a:cubicBezTo>
                    <a:pt x="1655" y="1185"/>
                    <a:pt x="1249" y="507"/>
                    <a:pt x="598" y="73"/>
                  </a:cubicBezTo>
                  <a:cubicBezTo>
                    <a:pt x="540" y="25"/>
                    <a:pt x="475" y="1"/>
                    <a:pt x="4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935388" y="3175725"/>
              <a:ext cx="45325" cy="56350"/>
            </a:xfrm>
            <a:custGeom>
              <a:avLst/>
              <a:gdLst/>
              <a:ahLst/>
              <a:cxnLst/>
              <a:rect l="l" t="t" r="r" b="b"/>
              <a:pathLst>
                <a:path w="1813" h="2254" extrusionOk="0">
                  <a:moveTo>
                    <a:pt x="467" y="0"/>
                  </a:moveTo>
                  <a:cubicBezTo>
                    <a:pt x="345" y="0"/>
                    <a:pt x="229" y="80"/>
                    <a:pt x="191" y="212"/>
                  </a:cubicBezTo>
                  <a:cubicBezTo>
                    <a:pt x="1" y="727"/>
                    <a:pt x="218" y="1351"/>
                    <a:pt x="652" y="1649"/>
                  </a:cubicBezTo>
                  <a:cubicBezTo>
                    <a:pt x="869" y="1893"/>
                    <a:pt x="1113" y="2083"/>
                    <a:pt x="1357" y="2219"/>
                  </a:cubicBezTo>
                  <a:cubicBezTo>
                    <a:pt x="1399" y="2243"/>
                    <a:pt x="1444" y="2253"/>
                    <a:pt x="1490" y="2253"/>
                  </a:cubicBezTo>
                  <a:cubicBezTo>
                    <a:pt x="1652" y="2253"/>
                    <a:pt x="1812" y="2117"/>
                    <a:pt x="1791" y="1948"/>
                  </a:cubicBezTo>
                  <a:cubicBezTo>
                    <a:pt x="1683" y="1161"/>
                    <a:pt x="1276" y="483"/>
                    <a:pt x="625" y="49"/>
                  </a:cubicBezTo>
                  <a:cubicBezTo>
                    <a:pt x="575" y="16"/>
                    <a:pt x="520" y="0"/>
                    <a:pt x="4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2845888" y="3052975"/>
              <a:ext cx="44650" cy="56300"/>
            </a:xfrm>
            <a:custGeom>
              <a:avLst/>
              <a:gdLst/>
              <a:ahLst/>
              <a:cxnLst/>
              <a:rect l="l" t="t" r="r" b="b"/>
              <a:pathLst>
                <a:path w="1786" h="2252" extrusionOk="0">
                  <a:moveTo>
                    <a:pt x="453" y="1"/>
                  </a:moveTo>
                  <a:cubicBezTo>
                    <a:pt x="329" y="1"/>
                    <a:pt x="220" y="80"/>
                    <a:pt x="163" y="212"/>
                  </a:cubicBezTo>
                  <a:cubicBezTo>
                    <a:pt x="1" y="728"/>
                    <a:pt x="190" y="1324"/>
                    <a:pt x="652" y="1650"/>
                  </a:cubicBezTo>
                  <a:cubicBezTo>
                    <a:pt x="841" y="1867"/>
                    <a:pt x="1086" y="2084"/>
                    <a:pt x="1357" y="2219"/>
                  </a:cubicBezTo>
                  <a:cubicBezTo>
                    <a:pt x="1390" y="2241"/>
                    <a:pt x="1427" y="2251"/>
                    <a:pt x="1466" y="2251"/>
                  </a:cubicBezTo>
                  <a:cubicBezTo>
                    <a:pt x="1617" y="2251"/>
                    <a:pt x="1785" y="2100"/>
                    <a:pt x="1764" y="1948"/>
                  </a:cubicBezTo>
                  <a:cubicBezTo>
                    <a:pt x="1655" y="1162"/>
                    <a:pt x="1248" y="484"/>
                    <a:pt x="624" y="50"/>
                  </a:cubicBezTo>
                  <a:cubicBezTo>
                    <a:pt x="566" y="16"/>
                    <a:pt x="508" y="1"/>
                    <a:pt x="4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2477688" y="3049825"/>
              <a:ext cx="45325" cy="56525"/>
            </a:xfrm>
            <a:custGeom>
              <a:avLst/>
              <a:gdLst/>
              <a:ahLst/>
              <a:cxnLst/>
              <a:rect l="l" t="t" r="r" b="b"/>
              <a:pathLst>
                <a:path w="1813" h="2261" extrusionOk="0">
                  <a:moveTo>
                    <a:pt x="451" y="1"/>
                  </a:moveTo>
                  <a:cubicBezTo>
                    <a:pt x="335" y="1"/>
                    <a:pt x="226" y="85"/>
                    <a:pt x="190" y="230"/>
                  </a:cubicBezTo>
                  <a:cubicBezTo>
                    <a:pt x="0" y="745"/>
                    <a:pt x="217" y="1369"/>
                    <a:pt x="651" y="1667"/>
                  </a:cubicBezTo>
                  <a:cubicBezTo>
                    <a:pt x="868" y="1884"/>
                    <a:pt x="1112" y="2101"/>
                    <a:pt x="1357" y="2237"/>
                  </a:cubicBezTo>
                  <a:cubicBezTo>
                    <a:pt x="1395" y="2253"/>
                    <a:pt x="1436" y="2261"/>
                    <a:pt x="1477" y="2261"/>
                  </a:cubicBezTo>
                  <a:cubicBezTo>
                    <a:pt x="1643" y="2261"/>
                    <a:pt x="1812" y="2139"/>
                    <a:pt x="1791" y="1966"/>
                  </a:cubicBezTo>
                  <a:cubicBezTo>
                    <a:pt x="1682" y="1179"/>
                    <a:pt x="1275" y="501"/>
                    <a:pt x="624" y="67"/>
                  </a:cubicBezTo>
                  <a:cubicBezTo>
                    <a:pt x="570" y="22"/>
                    <a:pt x="510" y="1"/>
                    <a:pt x="4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2605163" y="3104075"/>
              <a:ext cx="44650" cy="56525"/>
            </a:xfrm>
            <a:custGeom>
              <a:avLst/>
              <a:gdLst/>
              <a:ahLst/>
              <a:cxnLst/>
              <a:rect l="l" t="t" r="r" b="b"/>
              <a:pathLst>
                <a:path w="1786" h="2261" extrusionOk="0">
                  <a:moveTo>
                    <a:pt x="431" y="1"/>
                  </a:moveTo>
                  <a:cubicBezTo>
                    <a:pt x="320" y="1"/>
                    <a:pt x="218" y="85"/>
                    <a:pt x="163" y="230"/>
                  </a:cubicBezTo>
                  <a:cubicBezTo>
                    <a:pt x="1" y="745"/>
                    <a:pt x="191" y="1369"/>
                    <a:pt x="652" y="1667"/>
                  </a:cubicBezTo>
                  <a:cubicBezTo>
                    <a:pt x="841" y="1911"/>
                    <a:pt x="1086" y="2101"/>
                    <a:pt x="1357" y="2237"/>
                  </a:cubicBezTo>
                  <a:cubicBezTo>
                    <a:pt x="1389" y="2253"/>
                    <a:pt x="1426" y="2261"/>
                    <a:pt x="1464" y="2261"/>
                  </a:cubicBezTo>
                  <a:cubicBezTo>
                    <a:pt x="1616" y="2261"/>
                    <a:pt x="1785" y="2139"/>
                    <a:pt x="1764" y="1966"/>
                  </a:cubicBezTo>
                  <a:cubicBezTo>
                    <a:pt x="1655" y="1179"/>
                    <a:pt x="1248" y="501"/>
                    <a:pt x="597" y="67"/>
                  </a:cubicBezTo>
                  <a:cubicBezTo>
                    <a:pt x="543" y="22"/>
                    <a:pt x="486" y="1"/>
                    <a:pt x="4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2486488" y="2906600"/>
              <a:ext cx="44650" cy="56875"/>
            </a:xfrm>
            <a:custGeom>
              <a:avLst/>
              <a:gdLst/>
              <a:ahLst/>
              <a:cxnLst/>
              <a:rect l="l" t="t" r="r" b="b"/>
              <a:pathLst>
                <a:path w="1786" h="2275" extrusionOk="0">
                  <a:moveTo>
                    <a:pt x="419" y="0"/>
                  </a:moveTo>
                  <a:cubicBezTo>
                    <a:pt x="313" y="0"/>
                    <a:pt x="216" y="79"/>
                    <a:pt x="164" y="236"/>
                  </a:cubicBezTo>
                  <a:cubicBezTo>
                    <a:pt x="1" y="751"/>
                    <a:pt x="191" y="1348"/>
                    <a:pt x="652" y="1673"/>
                  </a:cubicBezTo>
                  <a:cubicBezTo>
                    <a:pt x="842" y="1890"/>
                    <a:pt x="1086" y="2107"/>
                    <a:pt x="1357" y="2243"/>
                  </a:cubicBezTo>
                  <a:cubicBezTo>
                    <a:pt x="1390" y="2265"/>
                    <a:pt x="1427" y="2275"/>
                    <a:pt x="1466" y="2275"/>
                  </a:cubicBezTo>
                  <a:cubicBezTo>
                    <a:pt x="1617" y="2275"/>
                    <a:pt x="1786" y="2123"/>
                    <a:pt x="1764" y="1972"/>
                  </a:cubicBezTo>
                  <a:cubicBezTo>
                    <a:pt x="1656" y="1185"/>
                    <a:pt x="1249" y="507"/>
                    <a:pt x="598" y="73"/>
                  </a:cubicBezTo>
                  <a:cubicBezTo>
                    <a:pt x="540" y="25"/>
                    <a:pt x="478" y="0"/>
                    <a:pt x="4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2596363" y="2987300"/>
              <a:ext cx="45325" cy="56625"/>
            </a:xfrm>
            <a:custGeom>
              <a:avLst/>
              <a:gdLst/>
              <a:ahLst/>
              <a:cxnLst/>
              <a:rect l="l" t="t" r="r" b="b"/>
              <a:pathLst>
                <a:path w="1813" h="2265" extrusionOk="0">
                  <a:moveTo>
                    <a:pt x="439" y="0"/>
                  </a:moveTo>
                  <a:cubicBezTo>
                    <a:pt x="327" y="0"/>
                    <a:pt x="225" y="78"/>
                    <a:pt x="190" y="235"/>
                  </a:cubicBezTo>
                  <a:cubicBezTo>
                    <a:pt x="0" y="751"/>
                    <a:pt x="217" y="1347"/>
                    <a:pt x="651" y="1646"/>
                  </a:cubicBezTo>
                  <a:cubicBezTo>
                    <a:pt x="868" y="1863"/>
                    <a:pt x="1112" y="2053"/>
                    <a:pt x="1356" y="2243"/>
                  </a:cubicBezTo>
                  <a:cubicBezTo>
                    <a:pt x="1391" y="2257"/>
                    <a:pt x="1428" y="2264"/>
                    <a:pt x="1465" y="2264"/>
                  </a:cubicBezTo>
                  <a:cubicBezTo>
                    <a:pt x="1635" y="2264"/>
                    <a:pt x="1812" y="2127"/>
                    <a:pt x="1790" y="1971"/>
                  </a:cubicBezTo>
                  <a:cubicBezTo>
                    <a:pt x="1682" y="1185"/>
                    <a:pt x="1275" y="507"/>
                    <a:pt x="624" y="73"/>
                  </a:cubicBezTo>
                  <a:cubicBezTo>
                    <a:pt x="566" y="24"/>
                    <a:pt x="501" y="0"/>
                    <a:pt x="4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2703488" y="2983900"/>
              <a:ext cx="44650" cy="56625"/>
            </a:xfrm>
            <a:custGeom>
              <a:avLst/>
              <a:gdLst/>
              <a:ahLst/>
              <a:cxnLst/>
              <a:rect l="l" t="t" r="r" b="b"/>
              <a:pathLst>
                <a:path w="1786" h="2265" extrusionOk="0">
                  <a:moveTo>
                    <a:pt x="426" y="0"/>
                  </a:moveTo>
                  <a:cubicBezTo>
                    <a:pt x="313" y="0"/>
                    <a:pt x="216" y="79"/>
                    <a:pt x="163" y="236"/>
                  </a:cubicBezTo>
                  <a:cubicBezTo>
                    <a:pt x="1" y="751"/>
                    <a:pt x="218" y="1348"/>
                    <a:pt x="652" y="1646"/>
                  </a:cubicBezTo>
                  <a:cubicBezTo>
                    <a:pt x="841" y="1890"/>
                    <a:pt x="1086" y="2107"/>
                    <a:pt x="1357" y="2243"/>
                  </a:cubicBezTo>
                  <a:cubicBezTo>
                    <a:pt x="1386" y="2258"/>
                    <a:pt x="1419" y="2264"/>
                    <a:pt x="1454" y="2264"/>
                  </a:cubicBezTo>
                  <a:cubicBezTo>
                    <a:pt x="1608" y="2264"/>
                    <a:pt x="1786" y="2127"/>
                    <a:pt x="1764" y="1972"/>
                  </a:cubicBezTo>
                  <a:cubicBezTo>
                    <a:pt x="1628" y="1212"/>
                    <a:pt x="1221" y="534"/>
                    <a:pt x="624" y="73"/>
                  </a:cubicBezTo>
                  <a:cubicBezTo>
                    <a:pt x="557" y="25"/>
                    <a:pt x="489" y="0"/>
                    <a:pt x="4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2603813" y="2843025"/>
              <a:ext cx="44625" cy="56775"/>
            </a:xfrm>
            <a:custGeom>
              <a:avLst/>
              <a:gdLst/>
              <a:ahLst/>
              <a:cxnLst/>
              <a:rect l="l" t="t" r="r" b="b"/>
              <a:pathLst>
                <a:path w="1785" h="2271" extrusionOk="0">
                  <a:moveTo>
                    <a:pt x="424" y="0"/>
                  </a:moveTo>
                  <a:cubicBezTo>
                    <a:pt x="308" y="0"/>
                    <a:pt x="199" y="84"/>
                    <a:pt x="163" y="229"/>
                  </a:cubicBezTo>
                  <a:cubicBezTo>
                    <a:pt x="0" y="744"/>
                    <a:pt x="163" y="1314"/>
                    <a:pt x="597" y="1667"/>
                  </a:cubicBezTo>
                  <a:cubicBezTo>
                    <a:pt x="814" y="1911"/>
                    <a:pt x="1031" y="2101"/>
                    <a:pt x="1357" y="2236"/>
                  </a:cubicBezTo>
                  <a:cubicBezTo>
                    <a:pt x="1392" y="2260"/>
                    <a:pt x="1433" y="2271"/>
                    <a:pt x="1475" y="2271"/>
                  </a:cubicBezTo>
                  <a:cubicBezTo>
                    <a:pt x="1624" y="2271"/>
                    <a:pt x="1785" y="2134"/>
                    <a:pt x="1763" y="1965"/>
                  </a:cubicBezTo>
                  <a:cubicBezTo>
                    <a:pt x="1655" y="1178"/>
                    <a:pt x="1248" y="500"/>
                    <a:pt x="597" y="66"/>
                  </a:cubicBezTo>
                  <a:cubicBezTo>
                    <a:pt x="543" y="21"/>
                    <a:pt x="483" y="0"/>
                    <a:pt x="4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2754338" y="2900650"/>
              <a:ext cx="44650" cy="56800"/>
            </a:xfrm>
            <a:custGeom>
              <a:avLst/>
              <a:gdLst/>
              <a:ahLst/>
              <a:cxnLst/>
              <a:rect l="l" t="t" r="r" b="b"/>
              <a:pathLst>
                <a:path w="1786" h="2272" extrusionOk="0">
                  <a:moveTo>
                    <a:pt x="439" y="1"/>
                  </a:moveTo>
                  <a:cubicBezTo>
                    <a:pt x="320" y="1"/>
                    <a:pt x="218" y="85"/>
                    <a:pt x="164" y="230"/>
                  </a:cubicBezTo>
                  <a:cubicBezTo>
                    <a:pt x="1" y="745"/>
                    <a:pt x="218" y="1369"/>
                    <a:pt x="652" y="1667"/>
                  </a:cubicBezTo>
                  <a:cubicBezTo>
                    <a:pt x="842" y="1911"/>
                    <a:pt x="1086" y="2101"/>
                    <a:pt x="1357" y="2237"/>
                  </a:cubicBezTo>
                  <a:cubicBezTo>
                    <a:pt x="1393" y="2261"/>
                    <a:pt x="1434" y="2271"/>
                    <a:pt x="1475" y="2271"/>
                  </a:cubicBezTo>
                  <a:cubicBezTo>
                    <a:pt x="1624" y="2271"/>
                    <a:pt x="1785" y="2135"/>
                    <a:pt x="1764" y="1965"/>
                  </a:cubicBezTo>
                  <a:cubicBezTo>
                    <a:pt x="1655" y="1233"/>
                    <a:pt x="1249" y="555"/>
                    <a:pt x="625" y="67"/>
                  </a:cubicBezTo>
                  <a:cubicBezTo>
                    <a:pt x="561" y="22"/>
                    <a:pt x="498" y="1"/>
                    <a:pt x="4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2865563" y="2953325"/>
              <a:ext cx="44625" cy="56325"/>
            </a:xfrm>
            <a:custGeom>
              <a:avLst/>
              <a:gdLst/>
              <a:ahLst/>
              <a:cxnLst/>
              <a:rect l="l" t="t" r="r" b="b"/>
              <a:pathLst>
                <a:path w="1785" h="2253" extrusionOk="0">
                  <a:moveTo>
                    <a:pt x="453" y="1"/>
                  </a:moveTo>
                  <a:cubicBezTo>
                    <a:pt x="342" y="1"/>
                    <a:pt x="239" y="86"/>
                    <a:pt x="163" y="238"/>
                  </a:cubicBezTo>
                  <a:cubicBezTo>
                    <a:pt x="0" y="754"/>
                    <a:pt x="190" y="1350"/>
                    <a:pt x="651" y="1649"/>
                  </a:cubicBezTo>
                  <a:cubicBezTo>
                    <a:pt x="841" y="1893"/>
                    <a:pt x="1085" y="2110"/>
                    <a:pt x="1356" y="2218"/>
                  </a:cubicBezTo>
                  <a:cubicBezTo>
                    <a:pt x="1392" y="2242"/>
                    <a:pt x="1433" y="2253"/>
                    <a:pt x="1475" y="2253"/>
                  </a:cubicBezTo>
                  <a:cubicBezTo>
                    <a:pt x="1624" y="2253"/>
                    <a:pt x="1784" y="2116"/>
                    <a:pt x="1763" y="1947"/>
                  </a:cubicBezTo>
                  <a:cubicBezTo>
                    <a:pt x="1655" y="1188"/>
                    <a:pt x="1248" y="509"/>
                    <a:pt x="597" y="48"/>
                  </a:cubicBezTo>
                  <a:cubicBezTo>
                    <a:pt x="548" y="16"/>
                    <a:pt x="500" y="1"/>
                    <a:pt x="4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2976088" y="2952175"/>
              <a:ext cx="44100" cy="56525"/>
            </a:xfrm>
            <a:custGeom>
              <a:avLst/>
              <a:gdLst/>
              <a:ahLst/>
              <a:cxnLst/>
              <a:rect l="l" t="t" r="r" b="b"/>
              <a:pathLst>
                <a:path w="1764" h="2261" extrusionOk="0">
                  <a:moveTo>
                    <a:pt x="451" y="1"/>
                  </a:moveTo>
                  <a:cubicBezTo>
                    <a:pt x="335" y="1"/>
                    <a:pt x="226" y="85"/>
                    <a:pt x="190" y="230"/>
                  </a:cubicBezTo>
                  <a:cubicBezTo>
                    <a:pt x="0" y="745"/>
                    <a:pt x="217" y="1369"/>
                    <a:pt x="651" y="1668"/>
                  </a:cubicBezTo>
                  <a:cubicBezTo>
                    <a:pt x="868" y="1912"/>
                    <a:pt x="1085" y="2102"/>
                    <a:pt x="1357" y="2237"/>
                  </a:cubicBezTo>
                  <a:cubicBezTo>
                    <a:pt x="1395" y="2253"/>
                    <a:pt x="1434" y="2261"/>
                    <a:pt x="1472" y="2261"/>
                  </a:cubicBezTo>
                  <a:cubicBezTo>
                    <a:pt x="1625" y="2261"/>
                    <a:pt x="1763" y="2139"/>
                    <a:pt x="1763" y="1966"/>
                  </a:cubicBezTo>
                  <a:cubicBezTo>
                    <a:pt x="1682" y="1206"/>
                    <a:pt x="1275" y="528"/>
                    <a:pt x="624" y="67"/>
                  </a:cubicBezTo>
                  <a:cubicBezTo>
                    <a:pt x="570" y="22"/>
                    <a:pt x="510" y="1"/>
                    <a:pt x="4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2895388" y="2824775"/>
              <a:ext cx="44650" cy="56400"/>
            </a:xfrm>
            <a:custGeom>
              <a:avLst/>
              <a:gdLst/>
              <a:ahLst/>
              <a:cxnLst/>
              <a:rect l="l" t="t" r="r" b="b"/>
              <a:pathLst>
                <a:path w="1786" h="2256" extrusionOk="0">
                  <a:moveTo>
                    <a:pt x="447" y="1"/>
                  </a:moveTo>
                  <a:cubicBezTo>
                    <a:pt x="322" y="1"/>
                    <a:pt x="202" y="73"/>
                    <a:pt x="163" y="227"/>
                  </a:cubicBezTo>
                  <a:cubicBezTo>
                    <a:pt x="1" y="742"/>
                    <a:pt x="191" y="1339"/>
                    <a:pt x="625" y="1637"/>
                  </a:cubicBezTo>
                  <a:cubicBezTo>
                    <a:pt x="842" y="1881"/>
                    <a:pt x="1086" y="2098"/>
                    <a:pt x="1357" y="2234"/>
                  </a:cubicBezTo>
                  <a:cubicBezTo>
                    <a:pt x="1386" y="2248"/>
                    <a:pt x="1419" y="2255"/>
                    <a:pt x="1452" y="2255"/>
                  </a:cubicBezTo>
                  <a:cubicBezTo>
                    <a:pt x="1607" y="2255"/>
                    <a:pt x="1786" y="2114"/>
                    <a:pt x="1764" y="1936"/>
                  </a:cubicBezTo>
                  <a:cubicBezTo>
                    <a:pt x="1655" y="1176"/>
                    <a:pt x="1248" y="498"/>
                    <a:pt x="597" y="37"/>
                  </a:cubicBezTo>
                  <a:cubicBezTo>
                    <a:pt x="550" y="13"/>
                    <a:pt x="498" y="1"/>
                    <a:pt x="4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3014738" y="2869900"/>
              <a:ext cx="44650" cy="56275"/>
            </a:xfrm>
            <a:custGeom>
              <a:avLst/>
              <a:gdLst/>
              <a:ahLst/>
              <a:cxnLst/>
              <a:rect l="l" t="t" r="r" b="b"/>
              <a:pathLst>
                <a:path w="1786" h="2251" extrusionOk="0">
                  <a:moveTo>
                    <a:pt x="439" y="1"/>
                  </a:moveTo>
                  <a:cubicBezTo>
                    <a:pt x="317" y="1"/>
                    <a:pt x="201" y="80"/>
                    <a:pt x="163" y="212"/>
                  </a:cubicBezTo>
                  <a:cubicBezTo>
                    <a:pt x="0" y="727"/>
                    <a:pt x="190" y="1324"/>
                    <a:pt x="651" y="1649"/>
                  </a:cubicBezTo>
                  <a:cubicBezTo>
                    <a:pt x="841" y="1866"/>
                    <a:pt x="1085" y="2083"/>
                    <a:pt x="1357" y="2219"/>
                  </a:cubicBezTo>
                  <a:cubicBezTo>
                    <a:pt x="1390" y="2241"/>
                    <a:pt x="1427" y="2251"/>
                    <a:pt x="1465" y="2251"/>
                  </a:cubicBezTo>
                  <a:cubicBezTo>
                    <a:pt x="1617" y="2251"/>
                    <a:pt x="1785" y="2099"/>
                    <a:pt x="1764" y="1948"/>
                  </a:cubicBezTo>
                  <a:cubicBezTo>
                    <a:pt x="1655" y="1161"/>
                    <a:pt x="1248" y="483"/>
                    <a:pt x="597" y="49"/>
                  </a:cubicBezTo>
                  <a:cubicBezTo>
                    <a:pt x="547" y="16"/>
                    <a:pt x="493" y="1"/>
                    <a:pt x="4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3112388" y="2941775"/>
              <a:ext cx="44625" cy="56350"/>
            </a:xfrm>
            <a:custGeom>
              <a:avLst/>
              <a:gdLst/>
              <a:ahLst/>
              <a:cxnLst/>
              <a:rect l="l" t="t" r="r" b="b"/>
              <a:pathLst>
                <a:path w="1785" h="2254" extrusionOk="0">
                  <a:moveTo>
                    <a:pt x="439" y="1"/>
                  </a:moveTo>
                  <a:cubicBezTo>
                    <a:pt x="317" y="1"/>
                    <a:pt x="201" y="80"/>
                    <a:pt x="163" y="212"/>
                  </a:cubicBezTo>
                  <a:cubicBezTo>
                    <a:pt x="0" y="727"/>
                    <a:pt x="190" y="1351"/>
                    <a:pt x="624" y="1650"/>
                  </a:cubicBezTo>
                  <a:cubicBezTo>
                    <a:pt x="841" y="1894"/>
                    <a:pt x="1085" y="2084"/>
                    <a:pt x="1356" y="2219"/>
                  </a:cubicBezTo>
                  <a:cubicBezTo>
                    <a:pt x="1392" y="2243"/>
                    <a:pt x="1433" y="2254"/>
                    <a:pt x="1475" y="2254"/>
                  </a:cubicBezTo>
                  <a:cubicBezTo>
                    <a:pt x="1624" y="2254"/>
                    <a:pt x="1785" y="2117"/>
                    <a:pt x="1763" y="1948"/>
                  </a:cubicBezTo>
                  <a:cubicBezTo>
                    <a:pt x="1655" y="1161"/>
                    <a:pt x="1248" y="483"/>
                    <a:pt x="597" y="49"/>
                  </a:cubicBezTo>
                  <a:cubicBezTo>
                    <a:pt x="547" y="16"/>
                    <a:pt x="492" y="1"/>
                    <a:pt x="4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2954388" y="2721400"/>
              <a:ext cx="44625" cy="56350"/>
            </a:xfrm>
            <a:custGeom>
              <a:avLst/>
              <a:gdLst/>
              <a:ahLst/>
              <a:cxnLst/>
              <a:rect l="l" t="t" r="r" b="b"/>
              <a:pathLst>
                <a:path w="1785" h="2254" extrusionOk="0">
                  <a:moveTo>
                    <a:pt x="444" y="0"/>
                  </a:moveTo>
                  <a:cubicBezTo>
                    <a:pt x="328" y="0"/>
                    <a:pt x="220" y="80"/>
                    <a:pt x="163" y="212"/>
                  </a:cubicBezTo>
                  <a:cubicBezTo>
                    <a:pt x="0" y="727"/>
                    <a:pt x="190" y="1351"/>
                    <a:pt x="651" y="1649"/>
                  </a:cubicBezTo>
                  <a:cubicBezTo>
                    <a:pt x="841" y="1893"/>
                    <a:pt x="1085" y="2083"/>
                    <a:pt x="1357" y="2219"/>
                  </a:cubicBezTo>
                  <a:cubicBezTo>
                    <a:pt x="1392" y="2243"/>
                    <a:pt x="1433" y="2253"/>
                    <a:pt x="1475" y="2253"/>
                  </a:cubicBezTo>
                  <a:cubicBezTo>
                    <a:pt x="1624" y="2253"/>
                    <a:pt x="1785" y="2117"/>
                    <a:pt x="1763" y="1948"/>
                  </a:cubicBezTo>
                  <a:cubicBezTo>
                    <a:pt x="1655" y="1161"/>
                    <a:pt x="1248" y="483"/>
                    <a:pt x="597" y="49"/>
                  </a:cubicBezTo>
                  <a:cubicBezTo>
                    <a:pt x="547" y="16"/>
                    <a:pt x="495" y="0"/>
                    <a:pt x="4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2673663" y="2763525"/>
              <a:ext cx="45200" cy="56625"/>
            </a:xfrm>
            <a:custGeom>
              <a:avLst/>
              <a:gdLst/>
              <a:ahLst/>
              <a:cxnLst/>
              <a:rect l="l" t="t" r="r" b="b"/>
              <a:pathLst>
                <a:path w="1808" h="2265" extrusionOk="0">
                  <a:moveTo>
                    <a:pt x="439" y="0"/>
                  </a:moveTo>
                  <a:cubicBezTo>
                    <a:pt x="327" y="0"/>
                    <a:pt x="225" y="79"/>
                    <a:pt x="190" y="236"/>
                  </a:cubicBezTo>
                  <a:cubicBezTo>
                    <a:pt x="0" y="751"/>
                    <a:pt x="217" y="1348"/>
                    <a:pt x="651" y="1646"/>
                  </a:cubicBezTo>
                  <a:cubicBezTo>
                    <a:pt x="868" y="1890"/>
                    <a:pt x="1085" y="2107"/>
                    <a:pt x="1356" y="2243"/>
                  </a:cubicBezTo>
                  <a:cubicBezTo>
                    <a:pt x="1391" y="2257"/>
                    <a:pt x="1428" y="2264"/>
                    <a:pt x="1465" y="2264"/>
                  </a:cubicBezTo>
                  <a:cubicBezTo>
                    <a:pt x="1634" y="2264"/>
                    <a:pt x="1808" y="2127"/>
                    <a:pt x="1763" y="1971"/>
                  </a:cubicBezTo>
                  <a:cubicBezTo>
                    <a:pt x="1628" y="1185"/>
                    <a:pt x="1221" y="507"/>
                    <a:pt x="624" y="73"/>
                  </a:cubicBezTo>
                  <a:cubicBezTo>
                    <a:pt x="566" y="24"/>
                    <a:pt x="501" y="0"/>
                    <a:pt x="4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2801138" y="2817575"/>
              <a:ext cx="44625" cy="56475"/>
            </a:xfrm>
            <a:custGeom>
              <a:avLst/>
              <a:gdLst/>
              <a:ahLst/>
              <a:cxnLst/>
              <a:rect l="l" t="t" r="r" b="b"/>
              <a:pathLst>
                <a:path w="1785" h="2259" extrusionOk="0">
                  <a:moveTo>
                    <a:pt x="435" y="0"/>
                  </a:moveTo>
                  <a:cubicBezTo>
                    <a:pt x="323" y="0"/>
                    <a:pt x="218" y="79"/>
                    <a:pt x="163" y="243"/>
                  </a:cubicBezTo>
                  <a:cubicBezTo>
                    <a:pt x="0" y="759"/>
                    <a:pt x="190" y="1356"/>
                    <a:pt x="651" y="1654"/>
                  </a:cubicBezTo>
                  <a:cubicBezTo>
                    <a:pt x="841" y="1898"/>
                    <a:pt x="1085" y="2115"/>
                    <a:pt x="1357" y="2224"/>
                  </a:cubicBezTo>
                  <a:cubicBezTo>
                    <a:pt x="1392" y="2247"/>
                    <a:pt x="1433" y="2258"/>
                    <a:pt x="1475" y="2258"/>
                  </a:cubicBezTo>
                  <a:cubicBezTo>
                    <a:pt x="1624" y="2258"/>
                    <a:pt x="1785" y="2122"/>
                    <a:pt x="1763" y="1952"/>
                  </a:cubicBezTo>
                  <a:cubicBezTo>
                    <a:pt x="1655" y="1193"/>
                    <a:pt x="1248" y="515"/>
                    <a:pt x="597" y="54"/>
                  </a:cubicBezTo>
                  <a:cubicBezTo>
                    <a:pt x="544" y="18"/>
                    <a:pt x="489" y="0"/>
                    <a:pt x="4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2631613" y="2619250"/>
              <a:ext cx="44625" cy="56775"/>
            </a:xfrm>
            <a:custGeom>
              <a:avLst/>
              <a:gdLst/>
              <a:ahLst/>
              <a:cxnLst/>
              <a:rect l="l" t="t" r="r" b="b"/>
              <a:pathLst>
                <a:path w="1785" h="2271" extrusionOk="0">
                  <a:moveTo>
                    <a:pt x="430" y="0"/>
                  </a:moveTo>
                  <a:cubicBezTo>
                    <a:pt x="320" y="0"/>
                    <a:pt x="217" y="85"/>
                    <a:pt x="163" y="229"/>
                  </a:cubicBezTo>
                  <a:cubicBezTo>
                    <a:pt x="0" y="745"/>
                    <a:pt x="190" y="1368"/>
                    <a:pt x="651" y="1667"/>
                  </a:cubicBezTo>
                  <a:cubicBezTo>
                    <a:pt x="841" y="1911"/>
                    <a:pt x="1085" y="2101"/>
                    <a:pt x="1357" y="2236"/>
                  </a:cubicBezTo>
                  <a:cubicBezTo>
                    <a:pt x="1392" y="2260"/>
                    <a:pt x="1433" y="2271"/>
                    <a:pt x="1475" y="2271"/>
                  </a:cubicBezTo>
                  <a:cubicBezTo>
                    <a:pt x="1624" y="2271"/>
                    <a:pt x="1785" y="2135"/>
                    <a:pt x="1764" y="1965"/>
                  </a:cubicBezTo>
                  <a:cubicBezTo>
                    <a:pt x="1628" y="1179"/>
                    <a:pt x="1221" y="500"/>
                    <a:pt x="597" y="66"/>
                  </a:cubicBezTo>
                  <a:cubicBezTo>
                    <a:pt x="543" y="21"/>
                    <a:pt x="486" y="0"/>
                    <a:pt x="4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2734688" y="2672225"/>
              <a:ext cx="45200" cy="56375"/>
            </a:xfrm>
            <a:custGeom>
              <a:avLst/>
              <a:gdLst/>
              <a:ahLst/>
              <a:cxnLst/>
              <a:rect l="l" t="t" r="r" b="b"/>
              <a:pathLst>
                <a:path w="1808" h="2255" extrusionOk="0">
                  <a:moveTo>
                    <a:pt x="473" y="0"/>
                  </a:moveTo>
                  <a:cubicBezTo>
                    <a:pt x="349" y="0"/>
                    <a:pt x="229" y="72"/>
                    <a:pt x="190" y="226"/>
                  </a:cubicBezTo>
                  <a:cubicBezTo>
                    <a:pt x="0" y="741"/>
                    <a:pt x="217" y="1338"/>
                    <a:pt x="651" y="1636"/>
                  </a:cubicBezTo>
                  <a:cubicBezTo>
                    <a:pt x="868" y="1880"/>
                    <a:pt x="1085" y="2097"/>
                    <a:pt x="1357" y="2233"/>
                  </a:cubicBezTo>
                  <a:cubicBezTo>
                    <a:pt x="1391" y="2248"/>
                    <a:pt x="1427" y="2254"/>
                    <a:pt x="1464" y="2254"/>
                  </a:cubicBezTo>
                  <a:cubicBezTo>
                    <a:pt x="1633" y="2254"/>
                    <a:pt x="1808" y="2113"/>
                    <a:pt x="1763" y="1935"/>
                  </a:cubicBezTo>
                  <a:cubicBezTo>
                    <a:pt x="1682" y="1175"/>
                    <a:pt x="1275" y="497"/>
                    <a:pt x="624" y="36"/>
                  </a:cubicBezTo>
                  <a:cubicBezTo>
                    <a:pt x="577" y="12"/>
                    <a:pt x="525" y="0"/>
                    <a:pt x="4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2847913" y="2696675"/>
              <a:ext cx="44650" cy="56600"/>
            </a:xfrm>
            <a:custGeom>
              <a:avLst/>
              <a:gdLst/>
              <a:ahLst/>
              <a:cxnLst/>
              <a:rect l="l" t="t" r="r" b="b"/>
              <a:pathLst>
                <a:path w="1786" h="2264" extrusionOk="0">
                  <a:moveTo>
                    <a:pt x="437" y="1"/>
                  </a:moveTo>
                  <a:cubicBezTo>
                    <a:pt x="316" y="1"/>
                    <a:pt x="201" y="93"/>
                    <a:pt x="164" y="224"/>
                  </a:cubicBezTo>
                  <a:cubicBezTo>
                    <a:pt x="1" y="740"/>
                    <a:pt x="191" y="1336"/>
                    <a:pt x="625" y="1662"/>
                  </a:cubicBezTo>
                  <a:cubicBezTo>
                    <a:pt x="842" y="1879"/>
                    <a:pt x="1086" y="2096"/>
                    <a:pt x="1357" y="2231"/>
                  </a:cubicBezTo>
                  <a:cubicBezTo>
                    <a:pt x="1390" y="2253"/>
                    <a:pt x="1427" y="2263"/>
                    <a:pt x="1466" y="2263"/>
                  </a:cubicBezTo>
                  <a:cubicBezTo>
                    <a:pt x="1617" y="2263"/>
                    <a:pt x="1786" y="2112"/>
                    <a:pt x="1764" y="1960"/>
                  </a:cubicBezTo>
                  <a:cubicBezTo>
                    <a:pt x="1656" y="1174"/>
                    <a:pt x="1249" y="496"/>
                    <a:pt x="598" y="62"/>
                  </a:cubicBezTo>
                  <a:cubicBezTo>
                    <a:pt x="547" y="20"/>
                    <a:pt x="492" y="1"/>
                    <a:pt x="4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2767238" y="2563725"/>
              <a:ext cx="44625" cy="56025"/>
            </a:xfrm>
            <a:custGeom>
              <a:avLst/>
              <a:gdLst/>
              <a:ahLst/>
              <a:cxnLst/>
              <a:rect l="l" t="t" r="r" b="b"/>
              <a:pathLst>
                <a:path w="1785" h="2241" extrusionOk="0">
                  <a:moveTo>
                    <a:pt x="451" y="0"/>
                  </a:moveTo>
                  <a:cubicBezTo>
                    <a:pt x="333" y="0"/>
                    <a:pt x="221" y="72"/>
                    <a:pt x="163" y="226"/>
                  </a:cubicBezTo>
                  <a:cubicBezTo>
                    <a:pt x="0" y="741"/>
                    <a:pt x="190" y="1338"/>
                    <a:pt x="651" y="1636"/>
                  </a:cubicBezTo>
                  <a:cubicBezTo>
                    <a:pt x="841" y="1881"/>
                    <a:pt x="1085" y="2098"/>
                    <a:pt x="1356" y="2206"/>
                  </a:cubicBezTo>
                  <a:cubicBezTo>
                    <a:pt x="1392" y="2230"/>
                    <a:pt x="1433" y="2241"/>
                    <a:pt x="1475" y="2241"/>
                  </a:cubicBezTo>
                  <a:cubicBezTo>
                    <a:pt x="1624" y="2241"/>
                    <a:pt x="1784" y="2104"/>
                    <a:pt x="1763" y="1935"/>
                  </a:cubicBezTo>
                  <a:cubicBezTo>
                    <a:pt x="1655" y="1175"/>
                    <a:pt x="1248" y="497"/>
                    <a:pt x="597" y="36"/>
                  </a:cubicBezTo>
                  <a:cubicBezTo>
                    <a:pt x="550" y="12"/>
                    <a:pt x="500" y="0"/>
                    <a:pt x="4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2343413" y="2756725"/>
              <a:ext cx="44100" cy="56700"/>
            </a:xfrm>
            <a:custGeom>
              <a:avLst/>
              <a:gdLst/>
              <a:ahLst/>
              <a:cxnLst/>
              <a:rect l="l" t="t" r="r" b="b"/>
              <a:pathLst>
                <a:path w="1764" h="2268" extrusionOk="0">
                  <a:moveTo>
                    <a:pt x="419" y="1"/>
                  </a:moveTo>
                  <a:cubicBezTo>
                    <a:pt x="313" y="1"/>
                    <a:pt x="216" y="79"/>
                    <a:pt x="164" y="236"/>
                  </a:cubicBezTo>
                  <a:cubicBezTo>
                    <a:pt x="1" y="752"/>
                    <a:pt x="191" y="1348"/>
                    <a:pt x="652" y="1647"/>
                  </a:cubicBezTo>
                  <a:cubicBezTo>
                    <a:pt x="842" y="1891"/>
                    <a:pt x="1086" y="2108"/>
                    <a:pt x="1357" y="2243"/>
                  </a:cubicBezTo>
                  <a:cubicBezTo>
                    <a:pt x="1390" y="2260"/>
                    <a:pt x="1425" y="2267"/>
                    <a:pt x="1462" y="2267"/>
                  </a:cubicBezTo>
                  <a:cubicBezTo>
                    <a:pt x="1608" y="2267"/>
                    <a:pt x="1764" y="2146"/>
                    <a:pt x="1764" y="1972"/>
                  </a:cubicBezTo>
                  <a:cubicBezTo>
                    <a:pt x="1655" y="1186"/>
                    <a:pt x="1249" y="508"/>
                    <a:pt x="598" y="74"/>
                  </a:cubicBezTo>
                  <a:cubicBezTo>
                    <a:pt x="539" y="25"/>
                    <a:pt x="478" y="1"/>
                    <a:pt x="4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2459388" y="2773700"/>
              <a:ext cx="44100" cy="56675"/>
            </a:xfrm>
            <a:custGeom>
              <a:avLst/>
              <a:gdLst/>
              <a:ahLst/>
              <a:cxnLst/>
              <a:rect l="l" t="t" r="r" b="b"/>
              <a:pathLst>
                <a:path w="1764" h="2267" extrusionOk="0">
                  <a:moveTo>
                    <a:pt x="418" y="0"/>
                  </a:moveTo>
                  <a:cubicBezTo>
                    <a:pt x="312" y="0"/>
                    <a:pt x="215" y="78"/>
                    <a:pt x="163" y="235"/>
                  </a:cubicBezTo>
                  <a:cubicBezTo>
                    <a:pt x="0" y="751"/>
                    <a:pt x="190" y="1347"/>
                    <a:pt x="651" y="1646"/>
                  </a:cubicBezTo>
                  <a:cubicBezTo>
                    <a:pt x="841" y="1890"/>
                    <a:pt x="1085" y="2107"/>
                    <a:pt x="1356" y="2243"/>
                  </a:cubicBezTo>
                  <a:cubicBezTo>
                    <a:pt x="1389" y="2259"/>
                    <a:pt x="1425" y="2266"/>
                    <a:pt x="1461" y="2266"/>
                  </a:cubicBezTo>
                  <a:cubicBezTo>
                    <a:pt x="1607" y="2266"/>
                    <a:pt x="1763" y="2145"/>
                    <a:pt x="1763" y="1971"/>
                  </a:cubicBezTo>
                  <a:cubicBezTo>
                    <a:pt x="1655" y="1185"/>
                    <a:pt x="1248" y="507"/>
                    <a:pt x="597" y="73"/>
                  </a:cubicBezTo>
                  <a:cubicBezTo>
                    <a:pt x="539" y="24"/>
                    <a:pt x="477" y="0"/>
                    <a:pt x="4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2324438" y="2612450"/>
              <a:ext cx="45125" cy="56875"/>
            </a:xfrm>
            <a:custGeom>
              <a:avLst/>
              <a:gdLst/>
              <a:ahLst/>
              <a:cxnLst/>
              <a:rect l="l" t="t" r="r" b="b"/>
              <a:pathLst>
                <a:path w="1805" h="2275" extrusionOk="0">
                  <a:moveTo>
                    <a:pt x="451" y="1"/>
                  </a:moveTo>
                  <a:cubicBezTo>
                    <a:pt x="335" y="1"/>
                    <a:pt x="226" y="85"/>
                    <a:pt x="190" y="230"/>
                  </a:cubicBezTo>
                  <a:cubicBezTo>
                    <a:pt x="0" y="745"/>
                    <a:pt x="217" y="1369"/>
                    <a:pt x="651" y="1668"/>
                  </a:cubicBezTo>
                  <a:cubicBezTo>
                    <a:pt x="868" y="1912"/>
                    <a:pt x="1085" y="2101"/>
                    <a:pt x="1357" y="2237"/>
                  </a:cubicBezTo>
                  <a:cubicBezTo>
                    <a:pt x="1408" y="2263"/>
                    <a:pt x="1461" y="2275"/>
                    <a:pt x="1512" y="2275"/>
                  </a:cubicBezTo>
                  <a:cubicBezTo>
                    <a:pt x="1673" y="2275"/>
                    <a:pt x="1805" y="2152"/>
                    <a:pt x="1763" y="1966"/>
                  </a:cubicBezTo>
                  <a:cubicBezTo>
                    <a:pt x="1682" y="1179"/>
                    <a:pt x="1275" y="501"/>
                    <a:pt x="624" y="67"/>
                  </a:cubicBezTo>
                  <a:cubicBezTo>
                    <a:pt x="570" y="22"/>
                    <a:pt x="510" y="1"/>
                    <a:pt x="4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2429538" y="2648925"/>
              <a:ext cx="46000" cy="56875"/>
            </a:xfrm>
            <a:custGeom>
              <a:avLst/>
              <a:gdLst/>
              <a:ahLst/>
              <a:cxnLst/>
              <a:rect l="l" t="t" r="r" b="b"/>
              <a:pathLst>
                <a:path w="1840" h="2275" extrusionOk="0">
                  <a:moveTo>
                    <a:pt x="466" y="0"/>
                  </a:moveTo>
                  <a:cubicBezTo>
                    <a:pt x="355" y="0"/>
                    <a:pt x="252" y="79"/>
                    <a:pt x="218" y="236"/>
                  </a:cubicBezTo>
                  <a:cubicBezTo>
                    <a:pt x="1" y="778"/>
                    <a:pt x="190" y="1348"/>
                    <a:pt x="652" y="1673"/>
                  </a:cubicBezTo>
                  <a:cubicBezTo>
                    <a:pt x="841" y="1890"/>
                    <a:pt x="1086" y="2107"/>
                    <a:pt x="1411" y="2243"/>
                  </a:cubicBezTo>
                  <a:cubicBezTo>
                    <a:pt x="1444" y="2265"/>
                    <a:pt x="1481" y="2274"/>
                    <a:pt x="1520" y="2274"/>
                  </a:cubicBezTo>
                  <a:cubicBezTo>
                    <a:pt x="1671" y="2274"/>
                    <a:pt x="1840" y="2123"/>
                    <a:pt x="1818" y="1972"/>
                  </a:cubicBezTo>
                  <a:cubicBezTo>
                    <a:pt x="1709" y="1185"/>
                    <a:pt x="1303" y="507"/>
                    <a:pt x="652" y="73"/>
                  </a:cubicBezTo>
                  <a:cubicBezTo>
                    <a:pt x="593" y="24"/>
                    <a:pt x="528" y="0"/>
                    <a:pt x="4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2561763" y="2691125"/>
              <a:ext cx="45175" cy="56775"/>
            </a:xfrm>
            <a:custGeom>
              <a:avLst/>
              <a:gdLst/>
              <a:ahLst/>
              <a:cxnLst/>
              <a:rect l="l" t="t" r="r" b="b"/>
              <a:pathLst>
                <a:path w="1807" h="2271" extrusionOk="0">
                  <a:moveTo>
                    <a:pt x="452" y="0"/>
                  </a:moveTo>
                  <a:cubicBezTo>
                    <a:pt x="335" y="0"/>
                    <a:pt x="227" y="85"/>
                    <a:pt x="191" y="229"/>
                  </a:cubicBezTo>
                  <a:cubicBezTo>
                    <a:pt x="1" y="745"/>
                    <a:pt x="218" y="1369"/>
                    <a:pt x="652" y="1667"/>
                  </a:cubicBezTo>
                  <a:cubicBezTo>
                    <a:pt x="869" y="1911"/>
                    <a:pt x="1086" y="2101"/>
                    <a:pt x="1357" y="2236"/>
                  </a:cubicBezTo>
                  <a:cubicBezTo>
                    <a:pt x="1399" y="2260"/>
                    <a:pt x="1444" y="2271"/>
                    <a:pt x="1489" y="2271"/>
                  </a:cubicBezTo>
                  <a:cubicBezTo>
                    <a:pt x="1650" y="2271"/>
                    <a:pt x="1806" y="2135"/>
                    <a:pt x="1764" y="1965"/>
                  </a:cubicBezTo>
                  <a:cubicBezTo>
                    <a:pt x="1682" y="1179"/>
                    <a:pt x="1276" y="501"/>
                    <a:pt x="625" y="67"/>
                  </a:cubicBezTo>
                  <a:cubicBezTo>
                    <a:pt x="570" y="21"/>
                    <a:pt x="510" y="0"/>
                    <a:pt x="4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2403763" y="2512850"/>
              <a:ext cx="44650" cy="56050"/>
            </a:xfrm>
            <a:custGeom>
              <a:avLst/>
              <a:gdLst/>
              <a:ahLst/>
              <a:cxnLst/>
              <a:rect l="l" t="t" r="r" b="b"/>
              <a:pathLst>
                <a:path w="1786" h="2242" extrusionOk="0">
                  <a:moveTo>
                    <a:pt x="447" y="1"/>
                  </a:moveTo>
                  <a:cubicBezTo>
                    <a:pt x="322" y="1"/>
                    <a:pt x="202" y="73"/>
                    <a:pt x="164" y="227"/>
                  </a:cubicBezTo>
                  <a:cubicBezTo>
                    <a:pt x="1" y="742"/>
                    <a:pt x="191" y="1339"/>
                    <a:pt x="625" y="1637"/>
                  </a:cubicBezTo>
                  <a:cubicBezTo>
                    <a:pt x="842" y="1881"/>
                    <a:pt x="1086" y="2098"/>
                    <a:pt x="1357" y="2207"/>
                  </a:cubicBezTo>
                  <a:cubicBezTo>
                    <a:pt x="1393" y="2231"/>
                    <a:pt x="1434" y="2241"/>
                    <a:pt x="1475" y="2241"/>
                  </a:cubicBezTo>
                  <a:cubicBezTo>
                    <a:pt x="1624" y="2241"/>
                    <a:pt x="1785" y="2105"/>
                    <a:pt x="1764" y="1936"/>
                  </a:cubicBezTo>
                  <a:cubicBezTo>
                    <a:pt x="1655" y="1176"/>
                    <a:pt x="1249" y="498"/>
                    <a:pt x="598" y="37"/>
                  </a:cubicBezTo>
                  <a:cubicBezTo>
                    <a:pt x="550" y="13"/>
                    <a:pt x="498" y="1"/>
                    <a:pt x="4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2292563" y="2882175"/>
              <a:ext cx="44100" cy="56400"/>
            </a:xfrm>
            <a:custGeom>
              <a:avLst/>
              <a:gdLst/>
              <a:ahLst/>
              <a:cxnLst/>
              <a:rect l="l" t="t" r="r" b="b"/>
              <a:pathLst>
                <a:path w="1764" h="2256" extrusionOk="0">
                  <a:moveTo>
                    <a:pt x="419" y="1"/>
                  </a:moveTo>
                  <a:cubicBezTo>
                    <a:pt x="313" y="1"/>
                    <a:pt x="216" y="79"/>
                    <a:pt x="163" y="236"/>
                  </a:cubicBezTo>
                  <a:cubicBezTo>
                    <a:pt x="1" y="752"/>
                    <a:pt x="190" y="1348"/>
                    <a:pt x="652" y="1647"/>
                  </a:cubicBezTo>
                  <a:cubicBezTo>
                    <a:pt x="841" y="1891"/>
                    <a:pt x="1085" y="2108"/>
                    <a:pt x="1357" y="2243"/>
                  </a:cubicBezTo>
                  <a:cubicBezTo>
                    <a:pt x="1381" y="2252"/>
                    <a:pt x="1408" y="2255"/>
                    <a:pt x="1435" y="2255"/>
                  </a:cubicBezTo>
                  <a:cubicBezTo>
                    <a:pt x="1588" y="2255"/>
                    <a:pt x="1764" y="2133"/>
                    <a:pt x="1764" y="1972"/>
                  </a:cubicBezTo>
                  <a:cubicBezTo>
                    <a:pt x="1655" y="1186"/>
                    <a:pt x="1248" y="507"/>
                    <a:pt x="597" y="73"/>
                  </a:cubicBezTo>
                  <a:cubicBezTo>
                    <a:pt x="539" y="25"/>
                    <a:pt x="478" y="1"/>
                    <a:pt x="4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2254588" y="2682825"/>
              <a:ext cx="44650" cy="56875"/>
            </a:xfrm>
            <a:custGeom>
              <a:avLst/>
              <a:gdLst/>
              <a:ahLst/>
              <a:cxnLst/>
              <a:rect l="l" t="t" r="r" b="b"/>
              <a:pathLst>
                <a:path w="1786" h="2275" extrusionOk="0">
                  <a:moveTo>
                    <a:pt x="412" y="0"/>
                  </a:moveTo>
                  <a:cubicBezTo>
                    <a:pt x="300" y="0"/>
                    <a:pt x="198" y="79"/>
                    <a:pt x="163" y="236"/>
                  </a:cubicBezTo>
                  <a:cubicBezTo>
                    <a:pt x="1" y="751"/>
                    <a:pt x="190" y="1348"/>
                    <a:pt x="624" y="1673"/>
                  </a:cubicBezTo>
                  <a:cubicBezTo>
                    <a:pt x="841" y="1890"/>
                    <a:pt x="1086" y="2107"/>
                    <a:pt x="1357" y="2243"/>
                  </a:cubicBezTo>
                  <a:cubicBezTo>
                    <a:pt x="1390" y="2265"/>
                    <a:pt x="1427" y="2275"/>
                    <a:pt x="1466" y="2275"/>
                  </a:cubicBezTo>
                  <a:cubicBezTo>
                    <a:pt x="1617" y="2275"/>
                    <a:pt x="1785" y="2123"/>
                    <a:pt x="1764" y="1972"/>
                  </a:cubicBezTo>
                  <a:cubicBezTo>
                    <a:pt x="1655" y="1185"/>
                    <a:pt x="1248" y="507"/>
                    <a:pt x="597" y="73"/>
                  </a:cubicBezTo>
                  <a:cubicBezTo>
                    <a:pt x="539" y="25"/>
                    <a:pt x="474" y="0"/>
                    <a:pt x="4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3004563" y="3080500"/>
              <a:ext cx="44625" cy="56650"/>
            </a:xfrm>
            <a:custGeom>
              <a:avLst/>
              <a:gdLst/>
              <a:ahLst/>
              <a:cxnLst/>
              <a:rect l="l" t="t" r="r" b="b"/>
              <a:pathLst>
                <a:path w="1785" h="2266" extrusionOk="0">
                  <a:moveTo>
                    <a:pt x="442" y="0"/>
                  </a:moveTo>
                  <a:cubicBezTo>
                    <a:pt x="327" y="0"/>
                    <a:pt x="220" y="92"/>
                    <a:pt x="163" y="223"/>
                  </a:cubicBezTo>
                  <a:cubicBezTo>
                    <a:pt x="1" y="739"/>
                    <a:pt x="190" y="1363"/>
                    <a:pt x="652" y="1661"/>
                  </a:cubicBezTo>
                  <a:cubicBezTo>
                    <a:pt x="841" y="1878"/>
                    <a:pt x="1086" y="2095"/>
                    <a:pt x="1357" y="2231"/>
                  </a:cubicBezTo>
                  <a:cubicBezTo>
                    <a:pt x="1392" y="2254"/>
                    <a:pt x="1433" y="2265"/>
                    <a:pt x="1475" y="2265"/>
                  </a:cubicBezTo>
                  <a:cubicBezTo>
                    <a:pt x="1624" y="2265"/>
                    <a:pt x="1785" y="2129"/>
                    <a:pt x="1764" y="1959"/>
                  </a:cubicBezTo>
                  <a:cubicBezTo>
                    <a:pt x="1655" y="1173"/>
                    <a:pt x="1248" y="495"/>
                    <a:pt x="597" y="61"/>
                  </a:cubicBezTo>
                  <a:cubicBezTo>
                    <a:pt x="547" y="19"/>
                    <a:pt x="494" y="0"/>
                    <a:pt x="4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2384788" y="2904050"/>
              <a:ext cx="44100" cy="56775"/>
            </a:xfrm>
            <a:custGeom>
              <a:avLst/>
              <a:gdLst/>
              <a:ahLst/>
              <a:cxnLst/>
              <a:rect l="l" t="t" r="r" b="b"/>
              <a:pathLst>
                <a:path w="1764" h="2271" extrusionOk="0">
                  <a:moveTo>
                    <a:pt x="430" y="0"/>
                  </a:moveTo>
                  <a:cubicBezTo>
                    <a:pt x="320" y="0"/>
                    <a:pt x="217" y="85"/>
                    <a:pt x="163" y="229"/>
                  </a:cubicBezTo>
                  <a:cubicBezTo>
                    <a:pt x="0" y="745"/>
                    <a:pt x="190" y="1368"/>
                    <a:pt x="651" y="1667"/>
                  </a:cubicBezTo>
                  <a:cubicBezTo>
                    <a:pt x="841" y="1884"/>
                    <a:pt x="1085" y="2101"/>
                    <a:pt x="1357" y="2236"/>
                  </a:cubicBezTo>
                  <a:cubicBezTo>
                    <a:pt x="1392" y="2260"/>
                    <a:pt x="1432" y="2271"/>
                    <a:pt x="1472" y="2271"/>
                  </a:cubicBezTo>
                  <a:cubicBezTo>
                    <a:pt x="1615" y="2271"/>
                    <a:pt x="1763" y="2135"/>
                    <a:pt x="1763" y="1965"/>
                  </a:cubicBezTo>
                  <a:cubicBezTo>
                    <a:pt x="1655" y="1179"/>
                    <a:pt x="1248" y="500"/>
                    <a:pt x="597" y="66"/>
                  </a:cubicBezTo>
                  <a:cubicBezTo>
                    <a:pt x="543" y="21"/>
                    <a:pt x="486" y="0"/>
                    <a:pt x="4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2290538" y="2483775"/>
              <a:ext cx="45150" cy="56650"/>
            </a:xfrm>
            <a:custGeom>
              <a:avLst/>
              <a:gdLst/>
              <a:ahLst/>
              <a:cxnLst/>
              <a:rect l="l" t="t" r="r" b="b"/>
              <a:pathLst>
                <a:path w="1806" h="2266" extrusionOk="0">
                  <a:moveTo>
                    <a:pt x="464" y="0"/>
                  </a:moveTo>
                  <a:cubicBezTo>
                    <a:pt x="342" y="0"/>
                    <a:pt x="227" y="92"/>
                    <a:pt x="190" y="223"/>
                  </a:cubicBezTo>
                  <a:cubicBezTo>
                    <a:pt x="0" y="739"/>
                    <a:pt x="217" y="1363"/>
                    <a:pt x="651" y="1661"/>
                  </a:cubicBezTo>
                  <a:cubicBezTo>
                    <a:pt x="868" y="1905"/>
                    <a:pt x="1085" y="2095"/>
                    <a:pt x="1356" y="2231"/>
                  </a:cubicBezTo>
                  <a:cubicBezTo>
                    <a:pt x="1398" y="2254"/>
                    <a:pt x="1444" y="2265"/>
                    <a:pt x="1489" y="2265"/>
                  </a:cubicBezTo>
                  <a:cubicBezTo>
                    <a:pt x="1650" y="2265"/>
                    <a:pt x="1806" y="2129"/>
                    <a:pt x="1763" y="1959"/>
                  </a:cubicBezTo>
                  <a:cubicBezTo>
                    <a:pt x="1682" y="1173"/>
                    <a:pt x="1275" y="495"/>
                    <a:pt x="624" y="61"/>
                  </a:cubicBezTo>
                  <a:cubicBezTo>
                    <a:pt x="574" y="19"/>
                    <a:pt x="518" y="0"/>
                    <a:pt x="4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2520413" y="2542950"/>
              <a:ext cx="44650" cy="56800"/>
            </a:xfrm>
            <a:custGeom>
              <a:avLst/>
              <a:gdLst/>
              <a:ahLst/>
              <a:cxnLst/>
              <a:rect l="l" t="t" r="r" b="b"/>
              <a:pathLst>
                <a:path w="1786" h="2272" extrusionOk="0">
                  <a:moveTo>
                    <a:pt x="434" y="0"/>
                  </a:moveTo>
                  <a:cubicBezTo>
                    <a:pt x="322" y="0"/>
                    <a:pt x="218" y="78"/>
                    <a:pt x="163" y="243"/>
                  </a:cubicBezTo>
                  <a:cubicBezTo>
                    <a:pt x="0" y="732"/>
                    <a:pt x="190" y="1355"/>
                    <a:pt x="651" y="1654"/>
                  </a:cubicBezTo>
                  <a:cubicBezTo>
                    <a:pt x="814" y="1898"/>
                    <a:pt x="1058" y="2115"/>
                    <a:pt x="1356" y="2250"/>
                  </a:cubicBezTo>
                  <a:cubicBezTo>
                    <a:pt x="1386" y="2265"/>
                    <a:pt x="1419" y="2272"/>
                    <a:pt x="1453" y="2272"/>
                  </a:cubicBezTo>
                  <a:cubicBezTo>
                    <a:pt x="1608" y="2272"/>
                    <a:pt x="1785" y="2135"/>
                    <a:pt x="1763" y="1979"/>
                  </a:cubicBezTo>
                  <a:cubicBezTo>
                    <a:pt x="1655" y="1193"/>
                    <a:pt x="1248" y="515"/>
                    <a:pt x="597" y="53"/>
                  </a:cubicBezTo>
                  <a:cubicBezTo>
                    <a:pt x="544" y="18"/>
                    <a:pt x="488" y="0"/>
                    <a:pt x="4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2631613" y="2501425"/>
              <a:ext cx="44625" cy="56625"/>
            </a:xfrm>
            <a:custGeom>
              <a:avLst/>
              <a:gdLst/>
              <a:ahLst/>
              <a:cxnLst/>
              <a:rect l="l" t="t" r="r" b="b"/>
              <a:pathLst>
                <a:path w="1785" h="2265" extrusionOk="0">
                  <a:moveTo>
                    <a:pt x="451" y="0"/>
                  </a:moveTo>
                  <a:cubicBezTo>
                    <a:pt x="341" y="0"/>
                    <a:pt x="239" y="99"/>
                    <a:pt x="163" y="250"/>
                  </a:cubicBezTo>
                  <a:cubicBezTo>
                    <a:pt x="0" y="738"/>
                    <a:pt x="190" y="1362"/>
                    <a:pt x="651" y="1660"/>
                  </a:cubicBezTo>
                  <a:cubicBezTo>
                    <a:pt x="841" y="1904"/>
                    <a:pt x="1085" y="2094"/>
                    <a:pt x="1357" y="2230"/>
                  </a:cubicBezTo>
                  <a:cubicBezTo>
                    <a:pt x="1392" y="2254"/>
                    <a:pt x="1433" y="2264"/>
                    <a:pt x="1475" y="2264"/>
                  </a:cubicBezTo>
                  <a:cubicBezTo>
                    <a:pt x="1624" y="2264"/>
                    <a:pt x="1785" y="2128"/>
                    <a:pt x="1764" y="1959"/>
                  </a:cubicBezTo>
                  <a:cubicBezTo>
                    <a:pt x="1655" y="1199"/>
                    <a:pt x="1248" y="521"/>
                    <a:pt x="597" y="60"/>
                  </a:cubicBezTo>
                  <a:cubicBezTo>
                    <a:pt x="548" y="19"/>
                    <a:pt x="498" y="0"/>
                    <a:pt x="4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66" name="Google Shape;66;p2"/>
          <p:cNvSpPr txBox="1">
            <a:spLocks noGrp="1"/>
          </p:cNvSpPr>
          <p:nvPr>
            <p:ph type="ctrTitle"/>
          </p:nvPr>
        </p:nvSpPr>
        <p:spPr>
          <a:xfrm>
            <a:off x="823775" y="1476550"/>
            <a:ext cx="5645700" cy="218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3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2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3"/>
          <p:cNvSpPr/>
          <p:nvPr/>
        </p:nvSpPr>
        <p:spPr>
          <a:xfrm>
            <a:off x="293600" y="297750"/>
            <a:ext cx="8556900" cy="454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13"/>
          <p:cNvSpPr txBox="1">
            <a:spLocks noGrp="1"/>
          </p:cNvSpPr>
          <p:nvPr>
            <p:ph type="title" hasCustomPrompt="1"/>
          </p:nvPr>
        </p:nvSpPr>
        <p:spPr>
          <a:xfrm>
            <a:off x="2034188" y="1276225"/>
            <a:ext cx="1518300" cy="7434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89" name="Google Shape;189;p13"/>
          <p:cNvSpPr txBox="1">
            <a:spLocks noGrp="1"/>
          </p:cNvSpPr>
          <p:nvPr>
            <p:ph type="subTitle" idx="1"/>
          </p:nvPr>
        </p:nvSpPr>
        <p:spPr>
          <a:xfrm>
            <a:off x="3784913" y="1424175"/>
            <a:ext cx="33249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90" name="Google Shape;190;p13"/>
          <p:cNvSpPr txBox="1">
            <a:spLocks noGrp="1"/>
          </p:cNvSpPr>
          <p:nvPr>
            <p:ph type="title" idx="2" hasCustomPrompt="1"/>
          </p:nvPr>
        </p:nvSpPr>
        <p:spPr>
          <a:xfrm>
            <a:off x="2034188" y="2140100"/>
            <a:ext cx="1518300" cy="743400"/>
          </a:xfrm>
          <a:prstGeom prst="rect">
            <a:avLst/>
          </a:prstGeom>
          <a:solidFill>
            <a:schemeClr val="dk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91" name="Google Shape;191;p13"/>
          <p:cNvSpPr txBox="1">
            <a:spLocks noGrp="1"/>
          </p:cNvSpPr>
          <p:nvPr>
            <p:ph type="subTitle" idx="3"/>
          </p:nvPr>
        </p:nvSpPr>
        <p:spPr>
          <a:xfrm>
            <a:off x="3784913" y="2288000"/>
            <a:ext cx="33249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92" name="Google Shape;192;p13"/>
          <p:cNvSpPr txBox="1">
            <a:spLocks noGrp="1"/>
          </p:cNvSpPr>
          <p:nvPr>
            <p:ph type="title" idx="4" hasCustomPrompt="1"/>
          </p:nvPr>
        </p:nvSpPr>
        <p:spPr>
          <a:xfrm>
            <a:off x="2034188" y="3003925"/>
            <a:ext cx="1518300" cy="7434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93" name="Google Shape;193;p13"/>
          <p:cNvSpPr txBox="1">
            <a:spLocks noGrp="1"/>
          </p:cNvSpPr>
          <p:nvPr>
            <p:ph type="subTitle" idx="5"/>
          </p:nvPr>
        </p:nvSpPr>
        <p:spPr>
          <a:xfrm>
            <a:off x="3784913" y="3151825"/>
            <a:ext cx="33249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94" name="Google Shape;194;p13"/>
          <p:cNvSpPr txBox="1">
            <a:spLocks noGrp="1"/>
          </p:cNvSpPr>
          <p:nvPr>
            <p:ph type="title" idx="6" hasCustomPrompt="1"/>
          </p:nvPr>
        </p:nvSpPr>
        <p:spPr>
          <a:xfrm>
            <a:off x="2034188" y="3867750"/>
            <a:ext cx="1518300" cy="743400"/>
          </a:xfrm>
          <a:prstGeom prst="rect">
            <a:avLst/>
          </a:prstGeom>
          <a:solidFill>
            <a:schemeClr val="dk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95" name="Google Shape;195;p13"/>
          <p:cNvSpPr txBox="1">
            <a:spLocks noGrp="1"/>
          </p:cNvSpPr>
          <p:nvPr>
            <p:ph type="subTitle" idx="7"/>
          </p:nvPr>
        </p:nvSpPr>
        <p:spPr>
          <a:xfrm>
            <a:off x="3784913" y="4015650"/>
            <a:ext cx="33249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96" name="Google Shape;196;p13"/>
          <p:cNvSpPr txBox="1">
            <a:spLocks noGrp="1"/>
          </p:cNvSpPr>
          <p:nvPr>
            <p:ph type="title" idx="8"/>
          </p:nvPr>
        </p:nvSpPr>
        <p:spPr>
          <a:xfrm>
            <a:off x="720000" y="348730"/>
            <a:ext cx="7704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5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13"/>
          <p:cNvSpPr/>
          <p:nvPr/>
        </p:nvSpPr>
        <p:spPr>
          <a:xfrm rot="3681645">
            <a:off x="-384934" y="4182095"/>
            <a:ext cx="1390179" cy="1300270"/>
          </a:xfrm>
          <a:custGeom>
            <a:avLst/>
            <a:gdLst/>
            <a:ahLst/>
            <a:cxnLst/>
            <a:rect l="l" t="t" r="r" b="b"/>
            <a:pathLst>
              <a:path w="33336" h="31180" extrusionOk="0">
                <a:moveTo>
                  <a:pt x="16314" y="0"/>
                </a:moveTo>
                <a:cubicBezTo>
                  <a:pt x="15578" y="0"/>
                  <a:pt x="14839" y="52"/>
                  <a:pt x="14105" y="156"/>
                </a:cubicBezTo>
                <a:cubicBezTo>
                  <a:pt x="8354" y="1052"/>
                  <a:pt x="3906" y="5066"/>
                  <a:pt x="2007" y="10219"/>
                </a:cubicBezTo>
                <a:cubicBezTo>
                  <a:pt x="651" y="13149"/>
                  <a:pt x="0" y="16512"/>
                  <a:pt x="272" y="19713"/>
                </a:cubicBezTo>
                <a:cubicBezTo>
                  <a:pt x="802" y="26292"/>
                  <a:pt x="8055" y="31179"/>
                  <a:pt x="14498" y="31179"/>
                </a:cubicBezTo>
                <a:cubicBezTo>
                  <a:pt x="15307" y="31179"/>
                  <a:pt x="16103" y="31102"/>
                  <a:pt x="16871" y="30942"/>
                </a:cubicBezTo>
                <a:cubicBezTo>
                  <a:pt x="21293" y="30020"/>
                  <a:pt x="24113" y="26439"/>
                  <a:pt x="26961" y="23212"/>
                </a:cubicBezTo>
                <a:cubicBezTo>
                  <a:pt x="29538" y="20337"/>
                  <a:pt x="33336" y="17217"/>
                  <a:pt x="32766" y="12932"/>
                </a:cubicBezTo>
                <a:cubicBezTo>
                  <a:pt x="32251" y="8972"/>
                  <a:pt x="28589" y="5066"/>
                  <a:pt x="25442" y="2869"/>
                </a:cubicBezTo>
                <a:cubicBezTo>
                  <a:pt x="22787" y="1010"/>
                  <a:pt x="19573" y="0"/>
                  <a:pt x="1631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8" name="Google Shape;198;p13"/>
          <p:cNvGrpSpPr/>
          <p:nvPr/>
        </p:nvGrpSpPr>
        <p:grpSpPr>
          <a:xfrm rot="1230707">
            <a:off x="199943" y="4358328"/>
            <a:ext cx="998125" cy="663950"/>
            <a:chOff x="3264963" y="236725"/>
            <a:chExt cx="998125" cy="663950"/>
          </a:xfrm>
        </p:grpSpPr>
        <p:sp>
          <p:nvSpPr>
            <p:cNvPr id="199" name="Google Shape;199;p13"/>
            <p:cNvSpPr/>
            <p:nvPr/>
          </p:nvSpPr>
          <p:spPr>
            <a:xfrm>
              <a:off x="3477188" y="236725"/>
              <a:ext cx="59550" cy="38900"/>
            </a:xfrm>
            <a:custGeom>
              <a:avLst/>
              <a:gdLst/>
              <a:ahLst/>
              <a:cxnLst/>
              <a:rect l="l" t="t" r="r" b="b"/>
              <a:pathLst>
                <a:path w="2382" h="1556" extrusionOk="0">
                  <a:moveTo>
                    <a:pt x="381" y="0"/>
                  </a:moveTo>
                  <a:cubicBezTo>
                    <a:pt x="137" y="0"/>
                    <a:pt x="1" y="244"/>
                    <a:pt x="109" y="407"/>
                  </a:cubicBezTo>
                  <a:cubicBezTo>
                    <a:pt x="543" y="1058"/>
                    <a:pt x="1222" y="1465"/>
                    <a:pt x="2008" y="1546"/>
                  </a:cubicBezTo>
                  <a:cubicBezTo>
                    <a:pt x="2037" y="1553"/>
                    <a:pt x="2064" y="1556"/>
                    <a:pt x="2090" y="1556"/>
                  </a:cubicBezTo>
                  <a:cubicBezTo>
                    <a:pt x="2282" y="1556"/>
                    <a:pt x="2381" y="1388"/>
                    <a:pt x="2334" y="1221"/>
                  </a:cubicBezTo>
                  <a:cubicBezTo>
                    <a:pt x="2279" y="678"/>
                    <a:pt x="1845" y="244"/>
                    <a:pt x="1303" y="163"/>
                  </a:cubicBezTo>
                  <a:cubicBezTo>
                    <a:pt x="1032" y="27"/>
                    <a:pt x="706" y="0"/>
                    <a:pt x="3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3"/>
            <p:cNvSpPr/>
            <p:nvPr/>
          </p:nvSpPr>
          <p:spPr>
            <a:xfrm>
              <a:off x="3367338" y="274700"/>
              <a:ext cx="58300" cy="39425"/>
            </a:xfrm>
            <a:custGeom>
              <a:avLst/>
              <a:gdLst/>
              <a:ahLst/>
              <a:cxnLst/>
              <a:rect l="l" t="t" r="r" b="b"/>
              <a:pathLst>
                <a:path w="2332" h="1577" extrusionOk="0">
                  <a:moveTo>
                    <a:pt x="326" y="0"/>
                  </a:moveTo>
                  <a:cubicBezTo>
                    <a:pt x="137" y="0"/>
                    <a:pt x="1" y="244"/>
                    <a:pt x="109" y="407"/>
                  </a:cubicBezTo>
                  <a:cubicBezTo>
                    <a:pt x="543" y="1058"/>
                    <a:pt x="1221" y="1465"/>
                    <a:pt x="1981" y="1573"/>
                  </a:cubicBezTo>
                  <a:cubicBezTo>
                    <a:pt x="1999" y="1576"/>
                    <a:pt x="2017" y="1577"/>
                    <a:pt x="2034" y="1577"/>
                  </a:cubicBezTo>
                  <a:cubicBezTo>
                    <a:pt x="2220" y="1577"/>
                    <a:pt x="2331" y="1444"/>
                    <a:pt x="2306" y="1221"/>
                  </a:cubicBezTo>
                  <a:cubicBezTo>
                    <a:pt x="2225" y="678"/>
                    <a:pt x="1791" y="244"/>
                    <a:pt x="1249" y="163"/>
                  </a:cubicBezTo>
                  <a:cubicBezTo>
                    <a:pt x="977" y="27"/>
                    <a:pt x="679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3"/>
            <p:cNvSpPr/>
            <p:nvPr/>
          </p:nvSpPr>
          <p:spPr>
            <a:xfrm>
              <a:off x="3560613" y="356050"/>
              <a:ext cx="58275" cy="39450"/>
            </a:xfrm>
            <a:custGeom>
              <a:avLst/>
              <a:gdLst/>
              <a:ahLst/>
              <a:cxnLst/>
              <a:rect l="l" t="t" r="r" b="b"/>
              <a:pathLst>
                <a:path w="2331" h="1578" extrusionOk="0">
                  <a:moveTo>
                    <a:pt x="326" y="1"/>
                  </a:moveTo>
                  <a:cubicBezTo>
                    <a:pt x="136" y="1"/>
                    <a:pt x="0" y="245"/>
                    <a:pt x="82" y="408"/>
                  </a:cubicBezTo>
                  <a:cubicBezTo>
                    <a:pt x="543" y="1059"/>
                    <a:pt x="1221" y="1466"/>
                    <a:pt x="1980" y="1574"/>
                  </a:cubicBezTo>
                  <a:cubicBezTo>
                    <a:pt x="1996" y="1576"/>
                    <a:pt x="2012" y="1578"/>
                    <a:pt x="2028" y="1578"/>
                  </a:cubicBezTo>
                  <a:cubicBezTo>
                    <a:pt x="2196" y="1578"/>
                    <a:pt x="2331" y="1445"/>
                    <a:pt x="2306" y="1222"/>
                  </a:cubicBezTo>
                  <a:cubicBezTo>
                    <a:pt x="2224" y="679"/>
                    <a:pt x="1790" y="245"/>
                    <a:pt x="1248" y="164"/>
                  </a:cubicBezTo>
                  <a:cubicBezTo>
                    <a:pt x="977" y="28"/>
                    <a:pt x="678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3"/>
            <p:cNvSpPr/>
            <p:nvPr/>
          </p:nvSpPr>
          <p:spPr>
            <a:xfrm>
              <a:off x="3449388" y="371650"/>
              <a:ext cx="60275" cy="38750"/>
            </a:xfrm>
            <a:custGeom>
              <a:avLst/>
              <a:gdLst/>
              <a:ahLst/>
              <a:cxnLst/>
              <a:rect l="l" t="t" r="r" b="b"/>
              <a:pathLst>
                <a:path w="2411" h="1550" extrusionOk="0">
                  <a:moveTo>
                    <a:pt x="408" y="1"/>
                  </a:moveTo>
                  <a:cubicBezTo>
                    <a:pt x="164" y="1"/>
                    <a:pt x="1" y="218"/>
                    <a:pt x="136" y="408"/>
                  </a:cubicBezTo>
                  <a:cubicBezTo>
                    <a:pt x="570" y="1032"/>
                    <a:pt x="1249" y="1438"/>
                    <a:pt x="2035" y="1547"/>
                  </a:cubicBezTo>
                  <a:cubicBezTo>
                    <a:pt x="2053" y="1549"/>
                    <a:pt x="2071" y="1550"/>
                    <a:pt x="2087" y="1550"/>
                  </a:cubicBezTo>
                  <a:cubicBezTo>
                    <a:pt x="2298" y="1550"/>
                    <a:pt x="2411" y="1397"/>
                    <a:pt x="2361" y="1221"/>
                  </a:cubicBezTo>
                  <a:cubicBezTo>
                    <a:pt x="2306" y="679"/>
                    <a:pt x="1872" y="218"/>
                    <a:pt x="1330" y="164"/>
                  </a:cubicBezTo>
                  <a:cubicBezTo>
                    <a:pt x="1059" y="28"/>
                    <a:pt x="733" y="1"/>
                    <a:pt x="4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3"/>
            <p:cNvSpPr/>
            <p:nvPr/>
          </p:nvSpPr>
          <p:spPr>
            <a:xfrm>
              <a:off x="3313088" y="395400"/>
              <a:ext cx="58300" cy="38750"/>
            </a:xfrm>
            <a:custGeom>
              <a:avLst/>
              <a:gdLst/>
              <a:ahLst/>
              <a:cxnLst/>
              <a:rect l="l" t="t" r="r" b="b"/>
              <a:pathLst>
                <a:path w="2332" h="1550" extrusionOk="0">
                  <a:moveTo>
                    <a:pt x="326" y="0"/>
                  </a:moveTo>
                  <a:cubicBezTo>
                    <a:pt x="137" y="0"/>
                    <a:pt x="1" y="217"/>
                    <a:pt x="109" y="407"/>
                  </a:cubicBezTo>
                  <a:cubicBezTo>
                    <a:pt x="543" y="1031"/>
                    <a:pt x="1222" y="1438"/>
                    <a:pt x="2008" y="1546"/>
                  </a:cubicBezTo>
                  <a:cubicBezTo>
                    <a:pt x="2024" y="1549"/>
                    <a:pt x="2040" y="1550"/>
                    <a:pt x="2055" y="1550"/>
                  </a:cubicBezTo>
                  <a:cubicBezTo>
                    <a:pt x="2220" y="1550"/>
                    <a:pt x="2331" y="1419"/>
                    <a:pt x="2307" y="1221"/>
                  </a:cubicBezTo>
                  <a:cubicBezTo>
                    <a:pt x="2225" y="678"/>
                    <a:pt x="1791" y="217"/>
                    <a:pt x="1249" y="163"/>
                  </a:cubicBezTo>
                  <a:cubicBezTo>
                    <a:pt x="977" y="27"/>
                    <a:pt x="679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3"/>
            <p:cNvSpPr/>
            <p:nvPr/>
          </p:nvSpPr>
          <p:spPr>
            <a:xfrm>
              <a:off x="3450063" y="463200"/>
              <a:ext cx="58925" cy="38750"/>
            </a:xfrm>
            <a:custGeom>
              <a:avLst/>
              <a:gdLst/>
              <a:ahLst/>
              <a:cxnLst/>
              <a:rect l="l" t="t" r="r" b="b"/>
              <a:pathLst>
                <a:path w="2357" h="1550" extrusionOk="0">
                  <a:moveTo>
                    <a:pt x="354" y="1"/>
                  </a:moveTo>
                  <a:cubicBezTo>
                    <a:pt x="137" y="1"/>
                    <a:pt x="1" y="218"/>
                    <a:pt x="109" y="407"/>
                  </a:cubicBezTo>
                  <a:cubicBezTo>
                    <a:pt x="543" y="1031"/>
                    <a:pt x="1222" y="1438"/>
                    <a:pt x="2008" y="1547"/>
                  </a:cubicBezTo>
                  <a:cubicBezTo>
                    <a:pt x="2024" y="1549"/>
                    <a:pt x="2040" y="1550"/>
                    <a:pt x="2055" y="1550"/>
                  </a:cubicBezTo>
                  <a:cubicBezTo>
                    <a:pt x="2244" y="1550"/>
                    <a:pt x="2357" y="1397"/>
                    <a:pt x="2307" y="1221"/>
                  </a:cubicBezTo>
                  <a:cubicBezTo>
                    <a:pt x="2252" y="679"/>
                    <a:pt x="1791" y="218"/>
                    <a:pt x="1276" y="163"/>
                  </a:cubicBezTo>
                  <a:cubicBezTo>
                    <a:pt x="1005" y="28"/>
                    <a:pt x="679" y="1"/>
                    <a:pt x="3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3"/>
            <p:cNvSpPr/>
            <p:nvPr/>
          </p:nvSpPr>
          <p:spPr>
            <a:xfrm>
              <a:off x="3777888" y="296900"/>
              <a:ext cx="59350" cy="38925"/>
            </a:xfrm>
            <a:custGeom>
              <a:avLst/>
              <a:gdLst/>
              <a:ahLst/>
              <a:cxnLst/>
              <a:rect l="l" t="t" r="r" b="b"/>
              <a:pathLst>
                <a:path w="2374" h="1557" extrusionOk="0">
                  <a:moveTo>
                    <a:pt x="333" y="0"/>
                  </a:moveTo>
                  <a:cubicBezTo>
                    <a:pt x="125" y="0"/>
                    <a:pt x="1" y="241"/>
                    <a:pt x="124" y="414"/>
                  </a:cubicBezTo>
                  <a:cubicBezTo>
                    <a:pt x="558" y="1038"/>
                    <a:pt x="1237" y="1445"/>
                    <a:pt x="2023" y="1553"/>
                  </a:cubicBezTo>
                  <a:cubicBezTo>
                    <a:pt x="2039" y="1555"/>
                    <a:pt x="2055" y="1556"/>
                    <a:pt x="2070" y="1556"/>
                  </a:cubicBezTo>
                  <a:cubicBezTo>
                    <a:pt x="2259" y="1556"/>
                    <a:pt x="2374" y="1404"/>
                    <a:pt x="2349" y="1228"/>
                  </a:cubicBezTo>
                  <a:cubicBezTo>
                    <a:pt x="2294" y="685"/>
                    <a:pt x="1833" y="224"/>
                    <a:pt x="1318" y="170"/>
                  </a:cubicBezTo>
                  <a:cubicBezTo>
                    <a:pt x="1047" y="34"/>
                    <a:pt x="721" y="7"/>
                    <a:pt x="396" y="7"/>
                  </a:cubicBezTo>
                  <a:cubicBezTo>
                    <a:pt x="374" y="2"/>
                    <a:pt x="353" y="0"/>
                    <a:pt x="3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3"/>
            <p:cNvSpPr/>
            <p:nvPr/>
          </p:nvSpPr>
          <p:spPr>
            <a:xfrm>
              <a:off x="3639263" y="307250"/>
              <a:ext cx="60275" cy="38750"/>
            </a:xfrm>
            <a:custGeom>
              <a:avLst/>
              <a:gdLst/>
              <a:ahLst/>
              <a:cxnLst/>
              <a:rect l="l" t="t" r="r" b="b"/>
              <a:pathLst>
                <a:path w="2411" h="1550" extrusionOk="0">
                  <a:moveTo>
                    <a:pt x="407" y="0"/>
                  </a:moveTo>
                  <a:cubicBezTo>
                    <a:pt x="163" y="0"/>
                    <a:pt x="1" y="217"/>
                    <a:pt x="136" y="380"/>
                  </a:cubicBezTo>
                  <a:cubicBezTo>
                    <a:pt x="570" y="1031"/>
                    <a:pt x="1248" y="1438"/>
                    <a:pt x="2035" y="1546"/>
                  </a:cubicBezTo>
                  <a:cubicBezTo>
                    <a:pt x="2053" y="1548"/>
                    <a:pt x="2070" y="1549"/>
                    <a:pt x="2087" y="1549"/>
                  </a:cubicBezTo>
                  <a:cubicBezTo>
                    <a:pt x="2298" y="1549"/>
                    <a:pt x="2411" y="1396"/>
                    <a:pt x="2360" y="1221"/>
                  </a:cubicBezTo>
                  <a:cubicBezTo>
                    <a:pt x="2306" y="678"/>
                    <a:pt x="1872" y="217"/>
                    <a:pt x="1330" y="163"/>
                  </a:cubicBezTo>
                  <a:cubicBezTo>
                    <a:pt x="1058" y="27"/>
                    <a:pt x="760" y="0"/>
                    <a:pt x="4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3"/>
            <p:cNvSpPr/>
            <p:nvPr/>
          </p:nvSpPr>
          <p:spPr>
            <a:xfrm>
              <a:off x="3835913" y="427250"/>
              <a:ext cx="58975" cy="39450"/>
            </a:xfrm>
            <a:custGeom>
              <a:avLst/>
              <a:gdLst/>
              <a:ahLst/>
              <a:cxnLst/>
              <a:rect l="l" t="t" r="r" b="b"/>
              <a:pathLst>
                <a:path w="2359" h="1578" extrusionOk="0">
                  <a:moveTo>
                    <a:pt x="380" y="1"/>
                  </a:moveTo>
                  <a:cubicBezTo>
                    <a:pt x="136" y="1"/>
                    <a:pt x="0" y="245"/>
                    <a:pt x="109" y="408"/>
                  </a:cubicBezTo>
                  <a:cubicBezTo>
                    <a:pt x="543" y="1059"/>
                    <a:pt x="1221" y="1466"/>
                    <a:pt x="2008" y="1574"/>
                  </a:cubicBezTo>
                  <a:cubicBezTo>
                    <a:pt x="2026" y="1576"/>
                    <a:pt x="2043" y="1577"/>
                    <a:pt x="2059" y="1577"/>
                  </a:cubicBezTo>
                  <a:cubicBezTo>
                    <a:pt x="2267" y="1577"/>
                    <a:pt x="2358" y="1423"/>
                    <a:pt x="2333" y="1222"/>
                  </a:cubicBezTo>
                  <a:cubicBezTo>
                    <a:pt x="2279" y="679"/>
                    <a:pt x="1818" y="245"/>
                    <a:pt x="1275" y="164"/>
                  </a:cubicBezTo>
                  <a:cubicBezTo>
                    <a:pt x="1031" y="28"/>
                    <a:pt x="706" y="1"/>
                    <a:pt x="3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3"/>
            <p:cNvSpPr/>
            <p:nvPr/>
          </p:nvSpPr>
          <p:spPr>
            <a:xfrm>
              <a:off x="3700963" y="406925"/>
              <a:ext cx="59650" cy="39425"/>
            </a:xfrm>
            <a:custGeom>
              <a:avLst/>
              <a:gdLst/>
              <a:ahLst/>
              <a:cxnLst/>
              <a:rect l="l" t="t" r="r" b="b"/>
              <a:pathLst>
                <a:path w="2386" h="1577" extrusionOk="0">
                  <a:moveTo>
                    <a:pt x="353" y="0"/>
                  </a:moveTo>
                  <a:cubicBezTo>
                    <a:pt x="136" y="0"/>
                    <a:pt x="1" y="244"/>
                    <a:pt x="109" y="407"/>
                  </a:cubicBezTo>
                  <a:cubicBezTo>
                    <a:pt x="543" y="1058"/>
                    <a:pt x="1221" y="1465"/>
                    <a:pt x="2008" y="1573"/>
                  </a:cubicBezTo>
                  <a:cubicBezTo>
                    <a:pt x="2026" y="1575"/>
                    <a:pt x="2043" y="1576"/>
                    <a:pt x="2060" y="1576"/>
                  </a:cubicBezTo>
                  <a:cubicBezTo>
                    <a:pt x="2271" y="1576"/>
                    <a:pt x="2386" y="1422"/>
                    <a:pt x="2361" y="1221"/>
                  </a:cubicBezTo>
                  <a:cubicBezTo>
                    <a:pt x="2279" y="678"/>
                    <a:pt x="1845" y="244"/>
                    <a:pt x="1303" y="163"/>
                  </a:cubicBezTo>
                  <a:cubicBezTo>
                    <a:pt x="950" y="82"/>
                    <a:pt x="652" y="0"/>
                    <a:pt x="3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13"/>
            <p:cNvSpPr/>
            <p:nvPr/>
          </p:nvSpPr>
          <p:spPr>
            <a:xfrm>
              <a:off x="3608738" y="458450"/>
              <a:ext cx="58300" cy="39425"/>
            </a:xfrm>
            <a:custGeom>
              <a:avLst/>
              <a:gdLst/>
              <a:ahLst/>
              <a:cxnLst/>
              <a:rect l="l" t="t" r="r" b="b"/>
              <a:pathLst>
                <a:path w="2332" h="1577" extrusionOk="0">
                  <a:moveTo>
                    <a:pt x="354" y="1"/>
                  </a:moveTo>
                  <a:cubicBezTo>
                    <a:pt x="137" y="1"/>
                    <a:pt x="1" y="245"/>
                    <a:pt x="109" y="408"/>
                  </a:cubicBezTo>
                  <a:cubicBezTo>
                    <a:pt x="543" y="1031"/>
                    <a:pt x="1194" y="1465"/>
                    <a:pt x="1981" y="1574"/>
                  </a:cubicBezTo>
                  <a:cubicBezTo>
                    <a:pt x="1997" y="1576"/>
                    <a:pt x="2012" y="1577"/>
                    <a:pt x="2027" y="1577"/>
                  </a:cubicBezTo>
                  <a:cubicBezTo>
                    <a:pt x="2217" y="1577"/>
                    <a:pt x="2332" y="1422"/>
                    <a:pt x="2307" y="1221"/>
                  </a:cubicBezTo>
                  <a:cubicBezTo>
                    <a:pt x="2225" y="679"/>
                    <a:pt x="1791" y="245"/>
                    <a:pt x="1249" y="191"/>
                  </a:cubicBezTo>
                  <a:cubicBezTo>
                    <a:pt x="977" y="55"/>
                    <a:pt x="679" y="1"/>
                    <a:pt x="3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13"/>
            <p:cNvSpPr/>
            <p:nvPr/>
          </p:nvSpPr>
          <p:spPr>
            <a:xfrm>
              <a:off x="3761313" y="537800"/>
              <a:ext cx="58975" cy="38750"/>
            </a:xfrm>
            <a:custGeom>
              <a:avLst/>
              <a:gdLst/>
              <a:ahLst/>
              <a:cxnLst/>
              <a:rect l="l" t="t" r="r" b="b"/>
              <a:pathLst>
                <a:path w="2359" h="1550" extrusionOk="0">
                  <a:moveTo>
                    <a:pt x="353" y="0"/>
                  </a:moveTo>
                  <a:cubicBezTo>
                    <a:pt x="136" y="0"/>
                    <a:pt x="1" y="217"/>
                    <a:pt x="109" y="380"/>
                  </a:cubicBezTo>
                  <a:cubicBezTo>
                    <a:pt x="543" y="1031"/>
                    <a:pt x="1221" y="1438"/>
                    <a:pt x="2008" y="1546"/>
                  </a:cubicBezTo>
                  <a:cubicBezTo>
                    <a:pt x="2024" y="1548"/>
                    <a:pt x="2040" y="1549"/>
                    <a:pt x="2055" y="1549"/>
                  </a:cubicBezTo>
                  <a:cubicBezTo>
                    <a:pt x="2244" y="1549"/>
                    <a:pt x="2359" y="1397"/>
                    <a:pt x="2334" y="1221"/>
                  </a:cubicBezTo>
                  <a:cubicBezTo>
                    <a:pt x="2225" y="678"/>
                    <a:pt x="1791" y="217"/>
                    <a:pt x="1249" y="163"/>
                  </a:cubicBezTo>
                  <a:cubicBezTo>
                    <a:pt x="950" y="27"/>
                    <a:pt x="652" y="0"/>
                    <a:pt x="3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13"/>
            <p:cNvSpPr/>
            <p:nvPr/>
          </p:nvSpPr>
          <p:spPr>
            <a:xfrm>
              <a:off x="3601288" y="556100"/>
              <a:ext cx="58300" cy="39425"/>
            </a:xfrm>
            <a:custGeom>
              <a:avLst/>
              <a:gdLst/>
              <a:ahLst/>
              <a:cxnLst/>
              <a:rect l="l" t="t" r="r" b="b"/>
              <a:pathLst>
                <a:path w="2332" h="1577" extrusionOk="0">
                  <a:moveTo>
                    <a:pt x="326" y="0"/>
                  </a:moveTo>
                  <a:cubicBezTo>
                    <a:pt x="136" y="0"/>
                    <a:pt x="1" y="245"/>
                    <a:pt x="109" y="407"/>
                  </a:cubicBezTo>
                  <a:cubicBezTo>
                    <a:pt x="543" y="1031"/>
                    <a:pt x="1221" y="1465"/>
                    <a:pt x="1954" y="1574"/>
                  </a:cubicBezTo>
                  <a:cubicBezTo>
                    <a:pt x="1971" y="1576"/>
                    <a:pt x="1989" y="1577"/>
                    <a:pt x="2005" y="1577"/>
                  </a:cubicBezTo>
                  <a:cubicBezTo>
                    <a:pt x="2217" y="1577"/>
                    <a:pt x="2331" y="1422"/>
                    <a:pt x="2306" y="1221"/>
                  </a:cubicBezTo>
                  <a:cubicBezTo>
                    <a:pt x="2225" y="679"/>
                    <a:pt x="1791" y="245"/>
                    <a:pt x="1248" y="163"/>
                  </a:cubicBezTo>
                  <a:cubicBezTo>
                    <a:pt x="977" y="28"/>
                    <a:pt x="679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13"/>
            <p:cNvSpPr/>
            <p:nvPr/>
          </p:nvSpPr>
          <p:spPr>
            <a:xfrm>
              <a:off x="3478563" y="560175"/>
              <a:ext cx="58275" cy="39425"/>
            </a:xfrm>
            <a:custGeom>
              <a:avLst/>
              <a:gdLst/>
              <a:ahLst/>
              <a:cxnLst/>
              <a:rect l="l" t="t" r="r" b="b"/>
              <a:pathLst>
                <a:path w="2331" h="1577" extrusionOk="0">
                  <a:moveTo>
                    <a:pt x="326" y="0"/>
                  </a:moveTo>
                  <a:cubicBezTo>
                    <a:pt x="136" y="0"/>
                    <a:pt x="0" y="244"/>
                    <a:pt x="82" y="407"/>
                  </a:cubicBezTo>
                  <a:cubicBezTo>
                    <a:pt x="543" y="1058"/>
                    <a:pt x="1221" y="1465"/>
                    <a:pt x="1980" y="1573"/>
                  </a:cubicBezTo>
                  <a:cubicBezTo>
                    <a:pt x="1999" y="1576"/>
                    <a:pt x="2016" y="1577"/>
                    <a:pt x="2033" y="1577"/>
                  </a:cubicBezTo>
                  <a:cubicBezTo>
                    <a:pt x="2219" y="1577"/>
                    <a:pt x="2331" y="1444"/>
                    <a:pt x="2306" y="1221"/>
                  </a:cubicBezTo>
                  <a:cubicBezTo>
                    <a:pt x="2224" y="678"/>
                    <a:pt x="1790" y="244"/>
                    <a:pt x="1248" y="190"/>
                  </a:cubicBezTo>
                  <a:cubicBezTo>
                    <a:pt x="977" y="54"/>
                    <a:pt x="678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13"/>
            <p:cNvSpPr/>
            <p:nvPr/>
          </p:nvSpPr>
          <p:spPr>
            <a:xfrm>
              <a:off x="3380238" y="612375"/>
              <a:ext cx="59650" cy="38750"/>
            </a:xfrm>
            <a:custGeom>
              <a:avLst/>
              <a:gdLst/>
              <a:ahLst/>
              <a:cxnLst/>
              <a:rect l="l" t="t" r="r" b="b"/>
              <a:pathLst>
                <a:path w="2386" h="1550" extrusionOk="0">
                  <a:moveTo>
                    <a:pt x="407" y="1"/>
                  </a:moveTo>
                  <a:cubicBezTo>
                    <a:pt x="163" y="1"/>
                    <a:pt x="0" y="218"/>
                    <a:pt x="136" y="408"/>
                  </a:cubicBezTo>
                  <a:cubicBezTo>
                    <a:pt x="570" y="1031"/>
                    <a:pt x="1248" y="1438"/>
                    <a:pt x="2035" y="1547"/>
                  </a:cubicBezTo>
                  <a:cubicBezTo>
                    <a:pt x="2051" y="1549"/>
                    <a:pt x="2066" y="1550"/>
                    <a:pt x="2081" y="1550"/>
                  </a:cubicBezTo>
                  <a:cubicBezTo>
                    <a:pt x="2271" y="1550"/>
                    <a:pt x="2385" y="1397"/>
                    <a:pt x="2360" y="1221"/>
                  </a:cubicBezTo>
                  <a:cubicBezTo>
                    <a:pt x="2306" y="679"/>
                    <a:pt x="1845" y="218"/>
                    <a:pt x="1302" y="164"/>
                  </a:cubicBezTo>
                  <a:cubicBezTo>
                    <a:pt x="1031" y="28"/>
                    <a:pt x="733" y="1"/>
                    <a:pt x="4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13"/>
            <p:cNvSpPr/>
            <p:nvPr/>
          </p:nvSpPr>
          <p:spPr>
            <a:xfrm>
              <a:off x="3511113" y="688325"/>
              <a:ext cx="58900" cy="39450"/>
            </a:xfrm>
            <a:custGeom>
              <a:avLst/>
              <a:gdLst/>
              <a:ahLst/>
              <a:cxnLst/>
              <a:rect l="l" t="t" r="r" b="b"/>
              <a:pathLst>
                <a:path w="2356" h="1578" extrusionOk="0">
                  <a:moveTo>
                    <a:pt x="353" y="1"/>
                  </a:moveTo>
                  <a:cubicBezTo>
                    <a:pt x="136" y="1"/>
                    <a:pt x="0" y="245"/>
                    <a:pt x="109" y="407"/>
                  </a:cubicBezTo>
                  <a:cubicBezTo>
                    <a:pt x="543" y="1058"/>
                    <a:pt x="1221" y="1465"/>
                    <a:pt x="2007" y="1574"/>
                  </a:cubicBezTo>
                  <a:cubicBezTo>
                    <a:pt x="2026" y="1576"/>
                    <a:pt x="2043" y="1577"/>
                    <a:pt x="2061" y="1577"/>
                  </a:cubicBezTo>
                  <a:cubicBezTo>
                    <a:pt x="2246" y="1577"/>
                    <a:pt x="2355" y="1445"/>
                    <a:pt x="2306" y="1221"/>
                  </a:cubicBezTo>
                  <a:cubicBezTo>
                    <a:pt x="2251" y="679"/>
                    <a:pt x="1817" y="245"/>
                    <a:pt x="1275" y="163"/>
                  </a:cubicBezTo>
                  <a:cubicBezTo>
                    <a:pt x="1004" y="28"/>
                    <a:pt x="678" y="1"/>
                    <a:pt x="3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13"/>
            <p:cNvSpPr/>
            <p:nvPr/>
          </p:nvSpPr>
          <p:spPr>
            <a:xfrm>
              <a:off x="3384988" y="703925"/>
              <a:ext cx="58275" cy="38750"/>
            </a:xfrm>
            <a:custGeom>
              <a:avLst/>
              <a:gdLst/>
              <a:ahLst/>
              <a:cxnLst/>
              <a:rect l="l" t="t" r="r" b="b"/>
              <a:pathLst>
                <a:path w="2331" h="1550" extrusionOk="0">
                  <a:moveTo>
                    <a:pt x="353" y="0"/>
                  </a:moveTo>
                  <a:cubicBezTo>
                    <a:pt x="136" y="0"/>
                    <a:pt x="0" y="217"/>
                    <a:pt x="109" y="407"/>
                  </a:cubicBezTo>
                  <a:cubicBezTo>
                    <a:pt x="543" y="1031"/>
                    <a:pt x="1221" y="1438"/>
                    <a:pt x="2007" y="1547"/>
                  </a:cubicBezTo>
                  <a:cubicBezTo>
                    <a:pt x="2021" y="1549"/>
                    <a:pt x="2035" y="1550"/>
                    <a:pt x="2048" y="1550"/>
                  </a:cubicBezTo>
                  <a:cubicBezTo>
                    <a:pt x="2216" y="1550"/>
                    <a:pt x="2331" y="1397"/>
                    <a:pt x="2306" y="1221"/>
                  </a:cubicBezTo>
                  <a:cubicBezTo>
                    <a:pt x="2251" y="679"/>
                    <a:pt x="1790" y="217"/>
                    <a:pt x="1248" y="163"/>
                  </a:cubicBezTo>
                  <a:cubicBezTo>
                    <a:pt x="977" y="28"/>
                    <a:pt x="678" y="0"/>
                    <a:pt x="3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13"/>
            <p:cNvSpPr/>
            <p:nvPr/>
          </p:nvSpPr>
          <p:spPr>
            <a:xfrm>
              <a:off x="3264963" y="684250"/>
              <a:ext cx="58250" cy="38925"/>
            </a:xfrm>
            <a:custGeom>
              <a:avLst/>
              <a:gdLst/>
              <a:ahLst/>
              <a:cxnLst/>
              <a:rect l="l" t="t" r="r" b="b"/>
              <a:pathLst>
                <a:path w="2330" h="1557" extrusionOk="0">
                  <a:moveTo>
                    <a:pt x="326" y="1"/>
                  </a:moveTo>
                  <a:cubicBezTo>
                    <a:pt x="136" y="1"/>
                    <a:pt x="0" y="245"/>
                    <a:pt x="82" y="408"/>
                  </a:cubicBezTo>
                  <a:cubicBezTo>
                    <a:pt x="543" y="1059"/>
                    <a:pt x="1221" y="1466"/>
                    <a:pt x="1980" y="1547"/>
                  </a:cubicBezTo>
                  <a:cubicBezTo>
                    <a:pt x="2006" y="1553"/>
                    <a:pt x="2030" y="1556"/>
                    <a:pt x="2054" y="1556"/>
                  </a:cubicBezTo>
                  <a:cubicBezTo>
                    <a:pt x="2227" y="1556"/>
                    <a:pt x="2330" y="1389"/>
                    <a:pt x="2306" y="1221"/>
                  </a:cubicBezTo>
                  <a:cubicBezTo>
                    <a:pt x="2224" y="679"/>
                    <a:pt x="1790" y="245"/>
                    <a:pt x="1248" y="164"/>
                  </a:cubicBezTo>
                  <a:cubicBezTo>
                    <a:pt x="977" y="28"/>
                    <a:pt x="678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13"/>
            <p:cNvSpPr/>
            <p:nvPr/>
          </p:nvSpPr>
          <p:spPr>
            <a:xfrm>
              <a:off x="3506363" y="807000"/>
              <a:ext cx="58275" cy="39425"/>
            </a:xfrm>
            <a:custGeom>
              <a:avLst/>
              <a:gdLst/>
              <a:ahLst/>
              <a:cxnLst/>
              <a:rect l="l" t="t" r="r" b="b"/>
              <a:pathLst>
                <a:path w="2331" h="1577" extrusionOk="0">
                  <a:moveTo>
                    <a:pt x="326" y="0"/>
                  </a:moveTo>
                  <a:cubicBezTo>
                    <a:pt x="136" y="0"/>
                    <a:pt x="0" y="244"/>
                    <a:pt x="109" y="407"/>
                  </a:cubicBezTo>
                  <a:cubicBezTo>
                    <a:pt x="543" y="1058"/>
                    <a:pt x="1221" y="1465"/>
                    <a:pt x="2007" y="1573"/>
                  </a:cubicBezTo>
                  <a:cubicBezTo>
                    <a:pt x="2021" y="1576"/>
                    <a:pt x="2035" y="1577"/>
                    <a:pt x="2049" y="1577"/>
                  </a:cubicBezTo>
                  <a:cubicBezTo>
                    <a:pt x="2196" y="1577"/>
                    <a:pt x="2331" y="1444"/>
                    <a:pt x="2306" y="1221"/>
                  </a:cubicBezTo>
                  <a:cubicBezTo>
                    <a:pt x="2224" y="678"/>
                    <a:pt x="1790" y="244"/>
                    <a:pt x="1248" y="163"/>
                  </a:cubicBezTo>
                  <a:cubicBezTo>
                    <a:pt x="977" y="27"/>
                    <a:pt x="678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13"/>
            <p:cNvSpPr/>
            <p:nvPr/>
          </p:nvSpPr>
          <p:spPr>
            <a:xfrm>
              <a:off x="3736913" y="640850"/>
              <a:ext cx="58300" cy="39450"/>
            </a:xfrm>
            <a:custGeom>
              <a:avLst/>
              <a:gdLst/>
              <a:ahLst/>
              <a:cxnLst/>
              <a:rect l="l" t="t" r="r" b="b"/>
              <a:pathLst>
                <a:path w="2332" h="1578" extrusionOk="0">
                  <a:moveTo>
                    <a:pt x="326" y="1"/>
                  </a:moveTo>
                  <a:cubicBezTo>
                    <a:pt x="136" y="1"/>
                    <a:pt x="0" y="245"/>
                    <a:pt x="109" y="408"/>
                  </a:cubicBezTo>
                  <a:cubicBezTo>
                    <a:pt x="543" y="1032"/>
                    <a:pt x="1167" y="1466"/>
                    <a:pt x="1953" y="1574"/>
                  </a:cubicBezTo>
                  <a:cubicBezTo>
                    <a:pt x="1971" y="1576"/>
                    <a:pt x="1989" y="1577"/>
                    <a:pt x="2005" y="1577"/>
                  </a:cubicBezTo>
                  <a:cubicBezTo>
                    <a:pt x="2216" y="1577"/>
                    <a:pt x="2331" y="1423"/>
                    <a:pt x="2306" y="1222"/>
                  </a:cubicBezTo>
                  <a:cubicBezTo>
                    <a:pt x="2225" y="679"/>
                    <a:pt x="1791" y="245"/>
                    <a:pt x="1248" y="164"/>
                  </a:cubicBezTo>
                  <a:cubicBezTo>
                    <a:pt x="977" y="28"/>
                    <a:pt x="678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13"/>
            <p:cNvSpPr/>
            <p:nvPr/>
          </p:nvSpPr>
          <p:spPr>
            <a:xfrm>
              <a:off x="3598588" y="651025"/>
              <a:ext cx="58275" cy="39425"/>
            </a:xfrm>
            <a:custGeom>
              <a:avLst/>
              <a:gdLst/>
              <a:ahLst/>
              <a:cxnLst/>
              <a:rect l="l" t="t" r="r" b="b"/>
              <a:pathLst>
                <a:path w="2331" h="1577" extrusionOk="0">
                  <a:moveTo>
                    <a:pt x="353" y="1"/>
                  </a:moveTo>
                  <a:cubicBezTo>
                    <a:pt x="136" y="1"/>
                    <a:pt x="0" y="245"/>
                    <a:pt x="109" y="408"/>
                  </a:cubicBezTo>
                  <a:cubicBezTo>
                    <a:pt x="543" y="1059"/>
                    <a:pt x="1221" y="1466"/>
                    <a:pt x="2007" y="1574"/>
                  </a:cubicBezTo>
                  <a:cubicBezTo>
                    <a:pt x="2021" y="1576"/>
                    <a:pt x="2035" y="1577"/>
                    <a:pt x="2048" y="1577"/>
                  </a:cubicBezTo>
                  <a:cubicBezTo>
                    <a:pt x="2216" y="1577"/>
                    <a:pt x="2331" y="1422"/>
                    <a:pt x="2306" y="1221"/>
                  </a:cubicBezTo>
                  <a:cubicBezTo>
                    <a:pt x="2224" y="679"/>
                    <a:pt x="1790" y="245"/>
                    <a:pt x="1248" y="164"/>
                  </a:cubicBezTo>
                  <a:cubicBezTo>
                    <a:pt x="977" y="28"/>
                    <a:pt x="678" y="1"/>
                    <a:pt x="3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13"/>
            <p:cNvSpPr/>
            <p:nvPr/>
          </p:nvSpPr>
          <p:spPr>
            <a:xfrm>
              <a:off x="3841338" y="749350"/>
              <a:ext cx="58300" cy="39425"/>
            </a:xfrm>
            <a:custGeom>
              <a:avLst/>
              <a:gdLst/>
              <a:ahLst/>
              <a:cxnLst/>
              <a:rect l="l" t="t" r="r" b="b"/>
              <a:pathLst>
                <a:path w="2332" h="1577" extrusionOk="0">
                  <a:moveTo>
                    <a:pt x="326" y="1"/>
                  </a:moveTo>
                  <a:cubicBezTo>
                    <a:pt x="136" y="1"/>
                    <a:pt x="0" y="245"/>
                    <a:pt x="82" y="408"/>
                  </a:cubicBezTo>
                  <a:cubicBezTo>
                    <a:pt x="543" y="1031"/>
                    <a:pt x="1167" y="1465"/>
                    <a:pt x="1953" y="1574"/>
                  </a:cubicBezTo>
                  <a:cubicBezTo>
                    <a:pt x="1971" y="1576"/>
                    <a:pt x="1989" y="1577"/>
                    <a:pt x="2005" y="1577"/>
                  </a:cubicBezTo>
                  <a:cubicBezTo>
                    <a:pt x="2217" y="1577"/>
                    <a:pt x="2331" y="1422"/>
                    <a:pt x="2306" y="1221"/>
                  </a:cubicBezTo>
                  <a:cubicBezTo>
                    <a:pt x="2225" y="679"/>
                    <a:pt x="1791" y="245"/>
                    <a:pt x="1248" y="164"/>
                  </a:cubicBezTo>
                  <a:cubicBezTo>
                    <a:pt x="977" y="28"/>
                    <a:pt x="679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13"/>
            <p:cNvSpPr/>
            <p:nvPr/>
          </p:nvSpPr>
          <p:spPr>
            <a:xfrm>
              <a:off x="3724038" y="750025"/>
              <a:ext cx="58275" cy="39450"/>
            </a:xfrm>
            <a:custGeom>
              <a:avLst/>
              <a:gdLst/>
              <a:ahLst/>
              <a:cxnLst/>
              <a:rect l="l" t="t" r="r" b="b"/>
              <a:pathLst>
                <a:path w="2331" h="1578" extrusionOk="0">
                  <a:moveTo>
                    <a:pt x="353" y="1"/>
                  </a:moveTo>
                  <a:cubicBezTo>
                    <a:pt x="136" y="1"/>
                    <a:pt x="0" y="245"/>
                    <a:pt x="109" y="408"/>
                  </a:cubicBezTo>
                  <a:cubicBezTo>
                    <a:pt x="543" y="1059"/>
                    <a:pt x="1221" y="1466"/>
                    <a:pt x="2007" y="1574"/>
                  </a:cubicBezTo>
                  <a:cubicBezTo>
                    <a:pt x="2021" y="1576"/>
                    <a:pt x="2035" y="1577"/>
                    <a:pt x="2048" y="1577"/>
                  </a:cubicBezTo>
                  <a:cubicBezTo>
                    <a:pt x="2216" y="1577"/>
                    <a:pt x="2331" y="1423"/>
                    <a:pt x="2306" y="1221"/>
                  </a:cubicBezTo>
                  <a:cubicBezTo>
                    <a:pt x="2251" y="679"/>
                    <a:pt x="1790" y="245"/>
                    <a:pt x="1248" y="191"/>
                  </a:cubicBezTo>
                  <a:cubicBezTo>
                    <a:pt x="976" y="55"/>
                    <a:pt x="678" y="1"/>
                    <a:pt x="3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13"/>
            <p:cNvSpPr/>
            <p:nvPr/>
          </p:nvSpPr>
          <p:spPr>
            <a:xfrm>
              <a:off x="3612813" y="779875"/>
              <a:ext cx="58900" cy="39425"/>
            </a:xfrm>
            <a:custGeom>
              <a:avLst/>
              <a:gdLst/>
              <a:ahLst/>
              <a:cxnLst/>
              <a:rect l="l" t="t" r="r" b="b"/>
              <a:pathLst>
                <a:path w="2356" h="1577" extrusionOk="0">
                  <a:moveTo>
                    <a:pt x="353" y="0"/>
                  </a:moveTo>
                  <a:cubicBezTo>
                    <a:pt x="136" y="0"/>
                    <a:pt x="1" y="244"/>
                    <a:pt x="109" y="407"/>
                  </a:cubicBezTo>
                  <a:cubicBezTo>
                    <a:pt x="543" y="1058"/>
                    <a:pt x="1221" y="1465"/>
                    <a:pt x="2008" y="1574"/>
                  </a:cubicBezTo>
                  <a:cubicBezTo>
                    <a:pt x="2022" y="1576"/>
                    <a:pt x="2036" y="1577"/>
                    <a:pt x="2050" y="1577"/>
                  </a:cubicBezTo>
                  <a:cubicBezTo>
                    <a:pt x="2201" y="1577"/>
                    <a:pt x="2356" y="1444"/>
                    <a:pt x="2306" y="1221"/>
                  </a:cubicBezTo>
                  <a:cubicBezTo>
                    <a:pt x="2252" y="678"/>
                    <a:pt x="1818" y="244"/>
                    <a:pt x="1276" y="163"/>
                  </a:cubicBezTo>
                  <a:cubicBezTo>
                    <a:pt x="1004" y="27"/>
                    <a:pt x="679" y="0"/>
                    <a:pt x="3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13"/>
            <p:cNvSpPr/>
            <p:nvPr/>
          </p:nvSpPr>
          <p:spPr>
            <a:xfrm>
              <a:off x="3745038" y="861250"/>
              <a:ext cx="58925" cy="39425"/>
            </a:xfrm>
            <a:custGeom>
              <a:avLst/>
              <a:gdLst/>
              <a:ahLst/>
              <a:cxnLst/>
              <a:rect l="l" t="t" r="r" b="b"/>
              <a:pathLst>
                <a:path w="2357" h="1577" extrusionOk="0">
                  <a:moveTo>
                    <a:pt x="353" y="0"/>
                  </a:moveTo>
                  <a:cubicBezTo>
                    <a:pt x="136" y="0"/>
                    <a:pt x="1" y="244"/>
                    <a:pt x="109" y="407"/>
                  </a:cubicBezTo>
                  <a:cubicBezTo>
                    <a:pt x="543" y="1058"/>
                    <a:pt x="1221" y="1465"/>
                    <a:pt x="2008" y="1573"/>
                  </a:cubicBezTo>
                  <a:cubicBezTo>
                    <a:pt x="2022" y="1575"/>
                    <a:pt x="2036" y="1576"/>
                    <a:pt x="2049" y="1576"/>
                  </a:cubicBezTo>
                  <a:cubicBezTo>
                    <a:pt x="2221" y="1576"/>
                    <a:pt x="2357" y="1422"/>
                    <a:pt x="2306" y="1221"/>
                  </a:cubicBezTo>
                  <a:cubicBezTo>
                    <a:pt x="2252" y="678"/>
                    <a:pt x="1818" y="244"/>
                    <a:pt x="1276" y="163"/>
                  </a:cubicBezTo>
                  <a:cubicBezTo>
                    <a:pt x="1004" y="27"/>
                    <a:pt x="679" y="0"/>
                    <a:pt x="3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13"/>
            <p:cNvSpPr/>
            <p:nvPr/>
          </p:nvSpPr>
          <p:spPr>
            <a:xfrm>
              <a:off x="4031888" y="494400"/>
              <a:ext cx="59600" cy="38900"/>
            </a:xfrm>
            <a:custGeom>
              <a:avLst/>
              <a:gdLst/>
              <a:ahLst/>
              <a:cxnLst/>
              <a:rect l="l" t="t" r="r" b="b"/>
              <a:pathLst>
                <a:path w="2384" h="1556" extrusionOk="0">
                  <a:moveTo>
                    <a:pt x="407" y="0"/>
                  </a:moveTo>
                  <a:cubicBezTo>
                    <a:pt x="163" y="0"/>
                    <a:pt x="0" y="244"/>
                    <a:pt x="136" y="407"/>
                  </a:cubicBezTo>
                  <a:cubicBezTo>
                    <a:pt x="570" y="1058"/>
                    <a:pt x="1248" y="1465"/>
                    <a:pt x="2035" y="1546"/>
                  </a:cubicBezTo>
                  <a:cubicBezTo>
                    <a:pt x="2063" y="1553"/>
                    <a:pt x="2090" y="1556"/>
                    <a:pt x="2115" y="1556"/>
                  </a:cubicBezTo>
                  <a:cubicBezTo>
                    <a:pt x="2302" y="1556"/>
                    <a:pt x="2384" y="1388"/>
                    <a:pt x="2360" y="1221"/>
                  </a:cubicBezTo>
                  <a:cubicBezTo>
                    <a:pt x="2306" y="678"/>
                    <a:pt x="1872" y="244"/>
                    <a:pt x="1329" y="163"/>
                  </a:cubicBezTo>
                  <a:cubicBezTo>
                    <a:pt x="1058" y="27"/>
                    <a:pt x="733" y="0"/>
                    <a:pt x="4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13"/>
            <p:cNvSpPr/>
            <p:nvPr/>
          </p:nvSpPr>
          <p:spPr>
            <a:xfrm>
              <a:off x="3920663" y="532375"/>
              <a:ext cx="60325" cy="39425"/>
            </a:xfrm>
            <a:custGeom>
              <a:avLst/>
              <a:gdLst/>
              <a:ahLst/>
              <a:cxnLst/>
              <a:rect l="l" t="t" r="r" b="b"/>
              <a:pathLst>
                <a:path w="2413" h="1577" extrusionOk="0">
                  <a:moveTo>
                    <a:pt x="408" y="0"/>
                  </a:moveTo>
                  <a:cubicBezTo>
                    <a:pt x="164" y="0"/>
                    <a:pt x="1" y="244"/>
                    <a:pt x="137" y="407"/>
                  </a:cubicBezTo>
                  <a:cubicBezTo>
                    <a:pt x="571" y="1058"/>
                    <a:pt x="1249" y="1465"/>
                    <a:pt x="2035" y="1573"/>
                  </a:cubicBezTo>
                  <a:cubicBezTo>
                    <a:pt x="2053" y="1575"/>
                    <a:pt x="2070" y="1576"/>
                    <a:pt x="2087" y="1576"/>
                  </a:cubicBezTo>
                  <a:cubicBezTo>
                    <a:pt x="2298" y="1576"/>
                    <a:pt x="2413" y="1422"/>
                    <a:pt x="2388" y="1221"/>
                  </a:cubicBezTo>
                  <a:cubicBezTo>
                    <a:pt x="2306" y="678"/>
                    <a:pt x="1873" y="244"/>
                    <a:pt x="1330" y="163"/>
                  </a:cubicBezTo>
                  <a:cubicBezTo>
                    <a:pt x="1059" y="27"/>
                    <a:pt x="760" y="0"/>
                    <a:pt x="4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13"/>
            <p:cNvSpPr/>
            <p:nvPr/>
          </p:nvSpPr>
          <p:spPr>
            <a:xfrm>
              <a:off x="4113938" y="613750"/>
              <a:ext cx="60325" cy="39425"/>
            </a:xfrm>
            <a:custGeom>
              <a:avLst/>
              <a:gdLst/>
              <a:ahLst/>
              <a:cxnLst/>
              <a:rect l="l" t="t" r="r" b="b"/>
              <a:pathLst>
                <a:path w="2413" h="1577" extrusionOk="0">
                  <a:moveTo>
                    <a:pt x="407" y="0"/>
                  </a:moveTo>
                  <a:cubicBezTo>
                    <a:pt x="163" y="0"/>
                    <a:pt x="0" y="244"/>
                    <a:pt x="136" y="407"/>
                  </a:cubicBezTo>
                  <a:cubicBezTo>
                    <a:pt x="570" y="1058"/>
                    <a:pt x="1248" y="1465"/>
                    <a:pt x="2035" y="1573"/>
                  </a:cubicBezTo>
                  <a:cubicBezTo>
                    <a:pt x="2052" y="1575"/>
                    <a:pt x="2070" y="1576"/>
                    <a:pt x="2087" y="1576"/>
                  </a:cubicBezTo>
                  <a:cubicBezTo>
                    <a:pt x="2298" y="1576"/>
                    <a:pt x="2412" y="1422"/>
                    <a:pt x="2387" y="1221"/>
                  </a:cubicBezTo>
                  <a:cubicBezTo>
                    <a:pt x="2306" y="678"/>
                    <a:pt x="1872" y="244"/>
                    <a:pt x="1329" y="163"/>
                  </a:cubicBezTo>
                  <a:cubicBezTo>
                    <a:pt x="1058" y="27"/>
                    <a:pt x="760" y="0"/>
                    <a:pt x="4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13"/>
            <p:cNvSpPr/>
            <p:nvPr/>
          </p:nvSpPr>
          <p:spPr>
            <a:xfrm>
              <a:off x="4004763" y="630000"/>
              <a:ext cx="58925" cy="38925"/>
            </a:xfrm>
            <a:custGeom>
              <a:avLst/>
              <a:gdLst/>
              <a:ahLst/>
              <a:cxnLst/>
              <a:rect l="l" t="t" r="r" b="b"/>
              <a:pathLst>
                <a:path w="2357" h="1557" extrusionOk="0">
                  <a:moveTo>
                    <a:pt x="326" y="1"/>
                  </a:moveTo>
                  <a:cubicBezTo>
                    <a:pt x="136" y="1"/>
                    <a:pt x="0" y="245"/>
                    <a:pt x="109" y="408"/>
                  </a:cubicBezTo>
                  <a:cubicBezTo>
                    <a:pt x="543" y="1059"/>
                    <a:pt x="1221" y="1439"/>
                    <a:pt x="2007" y="1547"/>
                  </a:cubicBezTo>
                  <a:cubicBezTo>
                    <a:pt x="2033" y="1553"/>
                    <a:pt x="2058" y="1556"/>
                    <a:pt x="2081" y="1556"/>
                  </a:cubicBezTo>
                  <a:cubicBezTo>
                    <a:pt x="2254" y="1556"/>
                    <a:pt x="2357" y="1389"/>
                    <a:pt x="2333" y="1222"/>
                  </a:cubicBezTo>
                  <a:cubicBezTo>
                    <a:pt x="2224" y="679"/>
                    <a:pt x="1790" y="245"/>
                    <a:pt x="1248" y="164"/>
                  </a:cubicBezTo>
                  <a:cubicBezTo>
                    <a:pt x="950" y="28"/>
                    <a:pt x="651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13"/>
            <p:cNvSpPr/>
            <p:nvPr/>
          </p:nvSpPr>
          <p:spPr>
            <a:xfrm>
              <a:off x="3867113" y="653075"/>
              <a:ext cx="59650" cy="38750"/>
            </a:xfrm>
            <a:custGeom>
              <a:avLst/>
              <a:gdLst/>
              <a:ahLst/>
              <a:cxnLst/>
              <a:rect l="l" t="t" r="r" b="b"/>
              <a:pathLst>
                <a:path w="2386" h="1550" extrusionOk="0">
                  <a:moveTo>
                    <a:pt x="353" y="0"/>
                  </a:moveTo>
                  <a:cubicBezTo>
                    <a:pt x="136" y="0"/>
                    <a:pt x="0" y="217"/>
                    <a:pt x="109" y="407"/>
                  </a:cubicBezTo>
                  <a:cubicBezTo>
                    <a:pt x="543" y="1031"/>
                    <a:pt x="1221" y="1438"/>
                    <a:pt x="2007" y="1546"/>
                  </a:cubicBezTo>
                  <a:cubicBezTo>
                    <a:pt x="2025" y="1548"/>
                    <a:pt x="2043" y="1549"/>
                    <a:pt x="2060" y="1549"/>
                  </a:cubicBezTo>
                  <a:cubicBezTo>
                    <a:pt x="2271" y="1549"/>
                    <a:pt x="2385" y="1397"/>
                    <a:pt x="2360" y="1221"/>
                  </a:cubicBezTo>
                  <a:cubicBezTo>
                    <a:pt x="2279" y="678"/>
                    <a:pt x="1845" y="217"/>
                    <a:pt x="1302" y="163"/>
                  </a:cubicBezTo>
                  <a:cubicBezTo>
                    <a:pt x="1004" y="54"/>
                    <a:pt x="678" y="0"/>
                    <a:pt x="3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3"/>
            <p:cNvSpPr/>
            <p:nvPr/>
          </p:nvSpPr>
          <p:spPr>
            <a:xfrm>
              <a:off x="4092238" y="738500"/>
              <a:ext cx="58250" cy="38925"/>
            </a:xfrm>
            <a:custGeom>
              <a:avLst/>
              <a:gdLst/>
              <a:ahLst/>
              <a:cxnLst/>
              <a:rect l="l" t="t" r="r" b="b"/>
              <a:pathLst>
                <a:path w="2330" h="1557" extrusionOk="0">
                  <a:moveTo>
                    <a:pt x="326" y="1"/>
                  </a:moveTo>
                  <a:cubicBezTo>
                    <a:pt x="136" y="1"/>
                    <a:pt x="0" y="245"/>
                    <a:pt x="82" y="408"/>
                  </a:cubicBezTo>
                  <a:cubicBezTo>
                    <a:pt x="543" y="1059"/>
                    <a:pt x="1221" y="1465"/>
                    <a:pt x="1980" y="1547"/>
                  </a:cubicBezTo>
                  <a:cubicBezTo>
                    <a:pt x="2003" y="1553"/>
                    <a:pt x="2025" y="1556"/>
                    <a:pt x="2046" y="1556"/>
                  </a:cubicBezTo>
                  <a:cubicBezTo>
                    <a:pt x="2206" y="1556"/>
                    <a:pt x="2330" y="1389"/>
                    <a:pt x="2306" y="1221"/>
                  </a:cubicBezTo>
                  <a:cubicBezTo>
                    <a:pt x="2224" y="679"/>
                    <a:pt x="1790" y="245"/>
                    <a:pt x="1248" y="164"/>
                  </a:cubicBezTo>
                  <a:cubicBezTo>
                    <a:pt x="977" y="28"/>
                    <a:pt x="678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13"/>
            <p:cNvSpPr/>
            <p:nvPr/>
          </p:nvSpPr>
          <p:spPr>
            <a:xfrm>
              <a:off x="4019813" y="360075"/>
              <a:ext cx="59500" cy="39475"/>
            </a:xfrm>
            <a:custGeom>
              <a:avLst/>
              <a:gdLst/>
              <a:ahLst/>
              <a:cxnLst/>
              <a:rect l="l" t="t" r="r" b="b"/>
              <a:pathLst>
                <a:path w="2380" h="1579" extrusionOk="0">
                  <a:moveTo>
                    <a:pt x="341" y="1"/>
                  </a:moveTo>
                  <a:cubicBezTo>
                    <a:pt x="118" y="1"/>
                    <a:pt x="0" y="254"/>
                    <a:pt x="104" y="410"/>
                  </a:cubicBezTo>
                  <a:cubicBezTo>
                    <a:pt x="538" y="1061"/>
                    <a:pt x="1216" y="1467"/>
                    <a:pt x="2002" y="1576"/>
                  </a:cubicBezTo>
                  <a:cubicBezTo>
                    <a:pt x="2020" y="1578"/>
                    <a:pt x="2037" y="1579"/>
                    <a:pt x="2054" y="1579"/>
                  </a:cubicBezTo>
                  <a:cubicBezTo>
                    <a:pt x="2265" y="1579"/>
                    <a:pt x="2380" y="1424"/>
                    <a:pt x="2355" y="1223"/>
                  </a:cubicBezTo>
                  <a:cubicBezTo>
                    <a:pt x="2273" y="681"/>
                    <a:pt x="1839" y="247"/>
                    <a:pt x="1297" y="193"/>
                  </a:cubicBezTo>
                  <a:cubicBezTo>
                    <a:pt x="1026" y="57"/>
                    <a:pt x="727" y="3"/>
                    <a:pt x="375" y="3"/>
                  </a:cubicBezTo>
                  <a:cubicBezTo>
                    <a:pt x="363" y="1"/>
                    <a:pt x="352" y="1"/>
                    <a:pt x="3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13"/>
            <p:cNvSpPr/>
            <p:nvPr/>
          </p:nvSpPr>
          <p:spPr>
            <a:xfrm>
              <a:off x="4144438" y="518800"/>
              <a:ext cx="60275" cy="39425"/>
            </a:xfrm>
            <a:custGeom>
              <a:avLst/>
              <a:gdLst/>
              <a:ahLst/>
              <a:cxnLst/>
              <a:rect l="l" t="t" r="r" b="b"/>
              <a:pathLst>
                <a:path w="2411" h="1577" extrusionOk="0">
                  <a:moveTo>
                    <a:pt x="408" y="1"/>
                  </a:moveTo>
                  <a:cubicBezTo>
                    <a:pt x="164" y="1"/>
                    <a:pt x="1" y="245"/>
                    <a:pt x="136" y="408"/>
                  </a:cubicBezTo>
                  <a:cubicBezTo>
                    <a:pt x="570" y="1059"/>
                    <a:pt x="1249" y="1465"/>
                    <a:pt x="2035" y="1574"/>
                  </a:cubicBezTo>
                  <a:cubicBezTo>
                    <a:pt x="2053" y="1576"/>
                    <a:pt x="2070" y="1577"/>
                    <a:pt x="2087" y="1577"/>
                  </a:cubicBezTo>
                  <a:cubicBezTo>
                    <a:pt x="2298" y="1577"/>
                    <a:pt x="2411" y="1422"/>
                    <a:pt x="2361" y="1221"/>
                  </a:cubicBezTo>
                  <a:cubicBezTo>
                    <a:pt x="2306" y="679"/>
                    <a:pt x="1872" y="245"/>
                    <a:pt x="1330" y="163"/>
                  </a:cubicBezTo>
                  <a:cubicBezTo>
                    <a:pt x="1059" y="28"/>
                    <a:pt x="760" y="1"/>
                    <a:pt x="4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13"/>
            <p:cNvSpPr/>
            <p:nvPr/>
          </p:nvSpPr>
          <p:spPr>
            <a:xfrm>
              <a:off x="3296138" y="512025"/>
              <a:ext cx="58300" cy="39425"/>
            </a:xfrm>
            <a:custGeom>
              <a:avLst/>
              <a:gdLst/>
              <a:ahLst/>
              <a:cxnLst/>
              <a:rect l="l" t="t" r="r" b="b"/>
              <a:pathLst>
                <a:path w="2332" h="1577" extrusionOk="0">
                  <a:moveTo>
                    <a:pt x="326" y="0"/>
                  </a:moveTo>
                  <a:cubicBezTo>
                    <a:pt x="136" y="0"/>
                    <a:pt x="1" y="245"/>
                    <a:pt x="109" y="407"/>
                  </a:cubicBezTo>
                  <a:cubicBezTo>
                    <a:pt x="543" y="1058"/>
                    <a:pt x="1221" y="1465"/>
                    <a:pt x="2008" y="1574"/>
                  </a:cubicBezTo>
                  <a:cubicBezTo>
                    <a:pt x="2022" y="1576"/>
                    <a:pt x="2036" y="1577"/>
                    <a:pt x="2049" y="1577"/>
                  </a:cubicBezTo>
                  <a:cubicBezTo>
                    <a:pt x="2217" y="1577"/>
                    <a:pt x="2332" y="1422"/>
                    <a:pt x="2306" y="1221"/>
                  </a:cubicBezTo>
                  <a:cubicBezTo>
                    <a:pt x="2225" y="679"/>
                    <a:pt x="1791" y="245"/>
                    <a:pt x="1249" y="163"/>
                  </a:cubicBezTo>
                  <a:cubicBezTo>
                    <a:pt x="977" y="28"/>
                    <a:pt x="679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13"/>
            <p:cNvSpPr/>
            <p:nvPr/>
          </p:nvSpPr>
          <p:spPr>
            <a:xfrm>
              <a:off x="3927463" y="382500"/>
              <a:ext cx="59525" cy="38925"/>
            </a:xfrm>
            <a:custGeom>
              <a:avLst/>
              <a:gdLst/>
              <a:ahLst/>
              <a:cxnLst/>
              <a:rect l="l" t="t" r="r" b="b"/>
              <a:pathLst>
                <a:path w="2381" h="1557" extrusionOk="0">
                  <a:moveTo>
                    <a:pt x="380" y="1"/>
                  </a:moveTo>
                  <a:cubicBezTo>
                    <a:pt x="136" y="1"/>
                    <a:pt x="0" y="245"/>
                    <a:pt x="109" y="408"/>
                  </a:cubicBezTo>
                  <a:cubicBezTo>
                    <a:pt x="543" y="1059"/>
                    <a:pt x="1221" y="1438"/>
                    <a:pt x="2007" y="1547"/>
                  </a:cubicBezTo>
                  <a:cubicBezTo>
                    <a:pt x="2036" y="1553"/>
                    <a:pt x="2064" y="1556"/>
                    <a:pt x="2089" y="1556"/>
                  </a:cubicBezTo>
                  <a:cubicBezTo>
                    <a:pt x="2281" y="1556"/>
                    <a:pt x="2381" y="1389"/>
                    <a:pt x="2333" y="1221"/>
                  </a:cubicBezTo>
                  <a:cubicBezTo>
                    <a:pt x="2279" y="679"/>
                    <a:pt x="1845" y="245"/>
                    <a:pt x="1302" y="164"/>
                  </a:cubicBezTo>
                  <a:cubicBezTo>
                    <a:pt x="1031" y="28"/>
                    <a:pt x="705" y="1"/>
                    <a:pt x="3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13"/>
            <p:cNvSpPr/>
            <p:nvPr/>
          </p:nvSpPr>
          <p:spPr>
            <a:xfrm>
              <a:off x="4204788" y="712750"/>
              <a:ext cx="58300" cy="39425"/>
            </a:xfrm>
            <a:custGeom>
              <a:avLst/>
              <a:gdLst/>
              <a:ahLst/>
              <a:cxnLst/>
              <a:rect l="l" t="t" r="r" b="b"/>
              <a:pathLst>
                <a:path w="2332" h="1577" extrusionOk="0">
                  <a:moveTo>
                    <a:pt x="326" y="0"/>
                  </a:moveTo>
                  <a:cubicBezTo>
                    <a:pt x="136" y="0"/>
                    <a:pt x="1" y="244"/>
                    <a:pt x="109" y="407"/>
                  </a:cubicBezTo>
                  <a:cubicBezTo>
                    <a:pt x="543" y="1058"/>
                    <a:pt x="1221" y="1465"/>
                    <a:pt x="1981" y="1573"/>
                  </a:cubicBezTo>
                  <a:cubicBezTo>
                    <a:pt x="1997" y="1575"/>
                    <a:pt x="2012" y="1576"/>
                    <a:pt x="2027" y="1576"/>
                  </a:cubicBezTo>
                  <a:cubicBezTo>
                    <a:pt x="2217" y="1576"/>
                    <a:pt x="2332" y="1422"/>
                    <a:pt x="2306" y="1221"/>
                  </a:cubicBezTo>
                  <a:cubicBezTo>
                    <a:pt x="2225" y="678"/>
                    <a:pt x="1791" y="244"/>
                    <a:pt x="1249" y="190"/>
                  </a:cubicBezTo>
                  <a:cubicBezTo>
                    <a:pt x="977" y="54"/>
                    <a:pt x="679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13"/>
            <p:cNvSpPr/>
            <p:nvPr/>
          </p:nvSpPr>
          <p:spPr>
            <a:xfrm>
              <a:off x="3973563" y="764950"/>
              <a:ext cx="58975" cy="38750"/>
            </a:xfrm>
            <a:custGeom>
              <a:avLst/>
              <a:gdLst/>
              <a:ahLst/>
              <a:cxnLst/>
              <a:rect l="l" t="t" r="r" b="b"/>
              <a:pathLst>
                <a:path w="2359" h="1550" extrusionOk="0">
                  <a:moveTo>
                    <a:pt x="326" y="1"/>
                  </a:moveTo>
                  <a:cubicBezTo>
                    <a:pt x="136" y="1"/>
                    <a:pt x="1" y="218"/>
                    <a:pt x="82" y="407"/>
                  </a:cubicBezTo>
                  <a:cubicBezTo>
                    <a:pt x="543" y="1031"/>
                    <a:pt x="1221" y="1438"/>
                    <a:pt x="1981" y="1547"/>
                  </a:cubicBezTo>
                  <a:cubicBezTo>
                    <a:pt x="1999" y="1549"/>
                    <a:pt x="2016" y="1550"/>
                    <a:pt x="2033" y="1550"/>
                  </a:cubicBezTo>
                  <a:cubicBezTo>
                    <a:pt x="2244" y="1550"/>
                    <a:pt x="2358" y="1397"/>
                    <a:pt x="2333" y="1221"/>
                  </a:cubicBezTo>
                  <a:cubicBezTo>
                    <a:pt x="2252" y="679"/>
                    <a:pt x="1818" y="218"/>
                    <a:pt x="1275" y="163"/>
                  </a:cubicBezTo>
                  <a:cubicBezTo>
                    <a:pt x="977" y="55"/>
                    <a:pt x="679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13"/>
            <p:cNvSpPr/>
            <p:nvPr/>
          </p:nvSpPr>
          <p:spPr>
            <a:xfrm>
              <a:off x="3893563" y="853775"/>
              <a:ext cx="58225" cy="38975"/>
            </a:xfrm>
            <a:custGeom>
              <a:avLst/>
              <a:gdLst/>
              <a:ahLst/>
              <a:cxnLst/>
              <a:rect l="l" t="t" r="r" b="b"/>
              <a:pathLst>
                <a:path w="2329" h="1559" extrusionOk="0">
                  <a:moveTo>
                    <a:pt x="353" y="1"/>
                  </a:moveTo>
                  <a:cubicBezTo>
                    <a:pt x="136" y="1"/>
                    <a:pt x="0" y="245"/>
                    <a:pt x="109" y="408"/>
                  </a:cubicBezTo>
                  <a:cubicBezTo>
                    <a:pt x="542" y="1059"/>
                    <a:pt x="1221" y="1466"/>
                    <a:pt x="2007" y="1547"/>
                  </a:cubicBezTo>
                  <a:cubicBezTo>
                    <a:pt x="2035" y="1555"/>
                    <a:pt x="2062" y="1559"/>
                    <a:pt x="2087" y="1559"/>
                  </a:cubicBezTo>
                  <a:cubicBezTo>
                    <a:pt x="2234" y="1559"/>
                    <a:pt x="2329" y="1430"/>
                    <a:pt x="2306" y="1221"/>
                  </a:cubicBezTo>
                  <a:cubicBezTo>
                    <a:pt x="2251" y="679"/>
                    <a:pt x="1790" y="245"/>
                    <a:pt x="1248" y="164"/>
                  </a:cubicBezTo>
                  <a:cubicBezTo>
                    <a:pt x="976" y="28"/>
                    <a:pt x="678" y="1"/>
                    <a:pt x="3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7" name="Google Shape;237;p13"/>
          <p:cNvSpPr/>
          <p:nvPr/>
        </p:nvSpPr>
        <p:spPr>
          <a:xfrm rot="10800000">
            <a:off x="8381405" y="297625"/>
            <a:ext cx="943250" cy="787200"/>
          </a:xfrm>
          <a:custGeom>
            <a:avLst/>
            <a:gdLst/>
            <a:ahLst/>
            <a:cxnLst/>
            <a:rect l="l" t="t" r="r" b="b"/>
            <a:pathLst>
              <a:path w="37730" h="31488" extrusionOk="0">
                <a:moveTo>
                  <a:pt x="20715" y="1"/>
                </a:moveTo>
                <a:cubicBezTo>
                  <a:pt x="18875" y="1"/>
                  <a:pt x="17034" y="291"/>
                  <a:pt x="15271" y="862"/>
                </a:cubicBezTo>
                <a:cubicBezTo>
                  <a:pt x="11827" y="1676"/>
                  <a:pt x="8545" y="3411"/>
                  <a:pt x="5968" y="5798"/>
                </a:cubicBezTo>
                <a:cubicBezTo>
                  <a:pt x="1" y="11304"/>
                  <a:pt x="1682" y="22696"/>
                  <a:pt x="7541" y="27633"/>
                </a:cubicBezTo>
                <a:cubicBezTo>
                  <a:pt x="11338" y="30834"/>
                  <a:pt x="16329" y="30834"/>
                  <a:pt x="21022" y="31105"/>
                </a:cubicBezTo>
                <a:cubicBezTo>
                  <a:pt x="22864" y="31211"/>
                  <a:pt x="24892" y="31487"/>
                  <a:pt x="26870" y="31487"/>
                </a:cubicBezTo>
                <a:cubicBezTo>
                  <a:pt x="29434" y="31487"/>
                  <a:pt x="31914" y="31023"/>
                  <a:pt x="33797" y="29125"/>
                </a:cubicBezTo>
                <a:cubicBezTo>
                  <a:pt x="36835" y="25978"/>
                  <a:pt x="37730" y="20228"/>
                  <a:pt x="37486" y="16024"/>
                </a:cubicBezTo>
                <a:cubicBezTo>
                  <a:pt x="37242" y="11684"/>
                  <a:pt x="35316" y="7426"/>
                  <a:pt x="32142" y="4442"/>
                </a:cubicBezTo>
                <a:cubicBezTo>
                  <a:pt x="28921" y="1446"/>
                  <a:pt x="24820" y="1"/>
                  <a:pt x="2071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8" name="Google Shape;238;p13"/>
          <p:cNvGrpSpPr/>
          <p:nvPr/>
        </p:nvGrpSpPr>
        <p:grpSpPr>
          <a:xfrm rot="-5400000">
            <a:off x="8498471" y="143644"/>
            <a:ext cx="912725" cy="841875"/>
            <a:chOff x="5136513" y="3609900"/>
            <a:chExt cx="912725" cy="841875"/>
          </a:xfrm>
        </p:grpSpPr>
        <p:sp>
          <p:nvSpPr>
            <p:cNvPr id="239" name="Google Shape;239;p13"/>
            <p:cNvSpPr/>
            <p:nvPr/>
          </p:nvSpPr>
          <p:spPr>
            <a:xfrm>
              <a:off x="5171088" y="3978550"/>
              <a:ext cx="63750" cy="35850"/>
            </a:xfrm>
            <a:custGeom>
              <a:avLst/>
              <a:gdLst/>
              <a:ahLst/>
              <a:cxnLst/>
              <a:rect l="l" t="t" r="r" b="b"/>
              <a:pathLst>
                <a:path w="2550" h="1434" extrusionOk="0">
                  <a:moveTo>
                    <a:pt x="1702" y="1"/>
                  </a:moveTo>
                  <a:cubicBezTo>
                    <a:pt x="1381" y="1"/>
                    <a:pt x="1062" y="128"/>
                    <a:pt x="814" y="376"/>
                  </a:cubicBezTo>
                  <a:cubicBezTo>
                    <a:pt x="543" y="566"/>
                    <a:pt x="299" y="756"/>
                    <a:pt x="136" y="1000"/>
                  </a:cubicBezTo>
                  <a:cubicBezTo>
                    <a:pt x="0" y="1163"/>
                    <a:pt x="109" y="1434"/>
                    <a:pt x="299" y="1434"/>
                  </a:cubicBezTo>
                  <a:cubicBezTo>
                    <a:pt x="1085" y="1434"/>
                    <a:pt x="1818" y="1163"/>
                    <a:pt x="2360" y="620"/>
                  </a:cubicBezTo>
                  <a:cubicBezTo>
                    <a:pt x="2550" y="457"/>
                    <a:pt x="2469" y="240"/>
                    <a:pt x="2306" y="159"/>
                  </a:cubicBezTo>
                  <a:cubicBezTo>
                    <a:pt x="2115" y="53"/>
                    <a:pt x="1908" y="1"/>
                    <a:pt x="17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3"/>
            <p:cNvSpPr/>
            <p:nvPr/>
          </p:nvSpPr>
          <p:spPr>
            <a:xfrm>
              <a:off x="5136513" y="4090300"/>
              <a:ext cx="62400" cy="36000"/>
            </a:xfrm>
            <a:custGeom>
              <a:avLst/>
              <a:gdLst/>
              <a:ahLst/>
              <a:cxnLst/>
              <a:rect l="l" t="t" r="r" b="b"/>
              <a:pathLst>
                <a:path w="2496" h="1440" extrusionOk="0">
                  <a:moveTo>
                    <a:pt x="1684" y="0"/>
                  </a:moveTo>
                  <a:cubicBezTo>
                    <a:pt x="1353" y="0"/>
                    <a:pt x="1014" y="127"/>
                    <a:pt x="760" y="381"/>
                  </a:cubicBezTo>
                  <a:cubicBezTo>
                    <a:pt x="488" y="571"/>
                    <a:pt x="271" y="761"/>
                    <a:pt x="81" y="1005"/>
                  </a:cubicBezTo>
                  <a:cubicBezTo>
                    <a:pt x="0" y="1168"/>
                    <a:pt x="81" y="1439"/>
                    <a:pt x="298" y="1439"/>
                  </a:cubicBezTo>
                  <a:cubicBezTo>
                    <a:pt x="1085" y="1439"/>
                    <a:pt x="1817" y="1168"/>
                    <a:pt x="2360" y="626"/>
                  </a:cubicBezTo>
                  <a:cubicBezTo>
                    <a:pt x="2495" y="463"/>
                    <a:pt x="2468" y="246"/>
                    <a:pt x="2251" y="137"/>
                  </a:cubicBezTo>
                  <a:cubicBezTo>
                    <a:pt x="2078" y="46"/>
                    <a:pt x="1883" y="0"/>
                    <a:pt x="16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3"/>
            <p:cNvSpPr/>
            <p:nvPr/>
          </p:nvSpPr>
          <p:spPr>
            <a:xfrm>
              <a:off x="5316888" y="3983525"/>
              <a:ext cx="62400" cy="36300"/>
            </a:xfrm>
            <a:custGeom>
              <a:avLst/>
              <a:gdLst/>
              <a:ahLst/>
              <a:cxnLst/>
              <a:rect l="l" t="t" r="r" b="b"/>
              <a:pathLst>
                <a:path w="2496" h="1452" extrusionOk="0">
                  <a:moveTo>
                    <a:pt x="1704" y="1"/>
                  </a:moveTo>
                  <a:cubicBezTo>
                    <a:pt x="1373" y="1"/>
                    <a:pt x="1042" y="138"/>
                    <a:pt x="787" y="394"/>
                  </a:cubicBezTo>
                  <a:cubicBezTo>
                    <a:pt x="515" y="557"/>
                    <a:pt x="271" y="774"/>
                    <a:pt x="109" y="991"/>
                  </a:cubicBezTo>
                  <a:cubicBezTo>
                    <a:pt x="0" y="1181"/>
                    <a:pt x="109" y="1452"/>
                    <a:pt x="298" y="1452"/>
                  </a:cubicBezTo>
                  <a:cubicBezTo>
                    <a:pt x="1085" y="1452"/>
                    <a:pt x="1817" y="1181"/>
                    <a:pt x="2360" y="638"/>
                  </a:cubicBezTo>
                  <a:cubicBezTo>
                    <a:pt x="2495" y="448"/>
                    <a:pt x="2441" y="258"/>
                    <a:pt x="2278" y="150"/>
                  </a:cubicBezTo>
                  <a:cubicBezTo>
                    <a:pt x="2097" y="49"/>
                    <a:pt x="1900" y="1"/>
                    <a:pt x="17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3"/>
            <p:cNvSpPr/>
            <p:nvPr/>
          </p:nvSpPr>
          <p:spPr>
            <a:xfrm>
              <a:off x="5263313" y="4081175"/>
              <a:ext cx="63750" cy="35625"/>
            </a:xfrm>
            <a:custGeom>
              <a:avLst/>
              <a:gdLst/>
              <a:ahLst/>
              <a:cxnLst/>
              <a:rect l="l" t="t" r="r" b="b"/>
              <a:pathLst>
                <a:path w="2550" h="1425" extrusionOk="0">
                  <a:moveTo>
                    <a:pt x="1731" y="0"/>
                  </a:moveTo>
                  <a:cubicBezTo>
                    <a:pt x="1400" y="0"/>
                    <a:pt x="1069" y="138"/>
                    <a:pt x="814" y="394"/>
                  </a:cubicBezTo>
                  <a:cubicBezTo>
                    <a:pt x="543" y="557"/>
                    <a:pt x="299" y="746"/>
                    <a:pt x="136" y="991"/>
                  </a:cubicBezTo>
                  <a:cubicBezTo>
                    <a:pt x="0" y="1153"/>
                    <a:pt x="109" y="1425"/>
                    <a:pt x="299" y="1425"/>
                  </a:cubicBezTo>
                  <a:cubicBezTo>
                    <a:pt x="1085" y="1425"/>
                    <a:pt x="1845" y="1153"/>
                    <a:pt x="2360" y="611"/>
                  </a:cubicBezTo>
                  <a:cubicBezTo>
                    <a:pt x="2550" y="448"/>
                    <a:pt x="2469" y="258"/>
                    <a:pt x="2306" y="150"/>
                  </a:cubicBezTo>
                  <a:cubicBezTo>
                    <a:pt x="2124" y="49"/>
                    <a:pt x="1928" y="0"/>
                    <a:pt x="17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3"/>
            <p:cNvSpPr/>
            <p:nvPr/>
          </p:nvSpPr>
          <p:spPr>
            <a:xfrm>
              <a:off x="5201588" y="4204600"/>
              <a:ext cx="61750" cy="36300"/>
            </a:xfrm>
            <a:custGeom>
              <a:avLst/>
              <a:gdLst/>
              <a:ahLst/>
              <a:cxnLst/>
              <a:rect l="l" t="t" r="r" b="b"/>
              <a:pathLst>
                <a:path w="2470" h="1452" extrusionOk="0">
                  <a:moveTo>
                    <a:pt x="1703" y="0"/>
                  </a:moveTo>
                  <a:cubicBezTo>
                    <a:pt x="1370" y="0"/>
                    <a:pt x="1033" y="138"/>
                    <a:pt x="760" y="393"/>
                  </a:cubicBezTo>
                  <a:cubicBezTo>
                    <a:pt x="516" y="556"/>
                    <a:pt x="272" y="773"/>
                    <a:pt x="82" y="990"/>
                  </a:cubicBezTo>
                  <a:cubicBezTo>
                    <a:pt x="1" y="1180"/>
                    <a:pt x="82" y="1451"/>
                    <a:pt x="299" y="1451"/>
                  </a:cubicBezTo>
                  <a:cubicBezTo>
                    <a:pt x="1086" y="1451"/>
                    <a:pt x="1818" y="1180"/>
                    <a:pt x="2361" y="637"/>
                  </a:cubicBezTo>
                  <a:cubicBezTo>
                    <a:pt x="2469" y="502"/>
                    <a:pt x="2442" y="258"/>
                    <a:pt x="2279" y="149"/>
                  </a:cubicBezTo>
                  <a:cubicBezTo>
                    <a:pt x="2098" y="48"/>
                    <a:pt x="1901" y="0"/>
                    <a:pt x="17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13"/>
            <p:cNvSpPr/>
            <p:nvPr/>
          </p:nvSpPr>
          <p:spPr>
            <a:xfrm>
              <a:off x="5337213" y="4135425"/>
              <a:ext cx="62425" cy="35625"/>
            </a:xfrm>
            <a:custGeom>
              <a:avLst/>
              <a:gdLst/>
              <a:ahLst/>
              <a:cxnLst/>
              <a:rect l="l" t="t" r="r" b="b"/>
              <a:pathLst>
                <a:path w="2497" h="1425" extrusionOk="0">
                  <a:moveTo>
                    <a:pt x="1703" y="0"/>
                  </a:moveTo>
                  <a:cubicBezTo>
                    <a:pt x="1370" y="0"/>
                    <a:pt x="1033" y="138"/>
                    <a:pt x="760" y="394"/>
                  </a:cubicBezTo>
                  <a:cubicBezTo>
                    <a:pt x="516" y="556"/>
                    <a:pt x="272" y="746"/>
                    <a:pt x="82" y="990"/>
                  </a:cubicBezTo>
                  <a:cubicBezTo>
                    <a:pt x="1" y="1153"/>
                    <a:pt x="82" y="1424"/>
                    <a:pt x="299" y="1424"/>
                  </a:cubicBezTo>
                  <a:cubicBezTo>
                    <a:pt x="1086" y="1424"/>
                    <a:pt x="1818" y="1153"/>
                    <a:pt x="2361" y="611"/>
                  </a:cubicBezTo>
                  <a:cubicBezTo>
                    <a:pt x="2496" y="448"/>
                    <a:pt x="2442" y="258"/>
                    <a:pt x="2279" y="150"/>
                  </a:cubicBezTo>
                  <a:cubicBezTo>
                    <a:pt x="2098" y="49"/>
                    <a:pt x="1901" y="0"/>
                    <a:pt x="17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13"/>
            <p:cNvSpPr/>
            <p:nvPr/>
          </p:nvSpPr>
          <p:spPr>
            <a:xfrm>
              <a:off x="5398238" y="3772650"/>
              <a:ext cx="63775" cy="35625"/>
            </a:xfrm>
            <a:custGeom>
              <a:avLst/>
              <a:gdLst/>
              <a:ahLst/>
              <a:cxnLst/>
              <a:rect l="l" t="t" r="r" b="b"/>
              <a:pathLst>
                <a:path w="2551" h="1425" extrusionOk="0">
                  <a:moveTo>
                    <a:pt x="1732" y="0"/>
                  </a:moveTo>
                  <a:cubicBezTo>
                    <a:pt x="1401" y="0"/>
                    <a:pt x="1070" y="138"/>
                    <a:pt x="815" y="394"/>
                  </a:cubicBezTo>
                  <a:cubicBezTo>
                    <a:pt x="543" y="556"/>
                    <a:pt x="299" y="746"/>
                    <a:pt x="137" y="990"/>
                  </a:cubicBezTo>
                  <a:cubicBezTo>
                    <a:pt x="1" y="1153"/>
                    <a:pt x="109" y="1424"/>
                    <a:pt x="299" y="1424"/>
                  </a:cubicBezTo>
                  <a:cubicBezTo>
                    <a:pt x="1086" y="1424"/>
                    <a:pt x="1818" y="1153"/>
                    <a:pt x="2361" y="611"/>
                  </a:cubicBezTo>
                  <a:cubicBezTo>
                    <a:pt x="2551" y="448"/>
                    <a:pt x="2469" y="258"/>
                    <a:pt x="2306" y="149"/>
                  </a:cubicBezTo>
                  <a:cubicBezTo>
                    <a:pt x="2125" y="49"/>
                    <a:pt x="1928" y="0"/>
                    <a:pt x="1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13"/>
            <p:cNvSpPr/>
            <p:nvPr/>
          </p:nvSpPr>
          <p:spPr>
            <a:xfrm>
              <a:off x="5324338" y="3890400"/>
              <a:ext cx="63750" cy="35850"/>
            </a:xfrm>
            <a:custGeom>
              <a:avLst/>
              <a:gdLst/>
              <a:ahLst/>
              <a:cxnLst/>
              <a:rect l="l" t="t" r="r" b="b"/>
              <a:pathLst>
                <a:path w="2550" h="1434" extrusionOk="0">
                  <a:moveTo>
                    <a:pt x="1702" y="1"/>
                  </a:moveTo>
                  <a:cubicBezTo>
                    <a:pt x="1381" y="1"/>
                    <a:pt x="1062" y="128"/>
                    <a:pt x="814" y="376"/>
                  </a:cubicBezTo>
                  <a:cubicBezTo>
                    <a:pt x="543" y="566"/>
                    <a:pt x="299" y="756"/>
                    <a:pt x="136" y="1000"/>
                  </a:cubicBezTo>
                  <a:cubicBezTo>
                    <a:pt x="0" y="1163"/>
                    <a:pt x="109" y="1434"/>
                    <a:pt x="299" y="1434"/>
                  </a:cubicBezTo>
                  <a:cubicBezTo>
                    <a:pt x="1085" y="1434"/>
                    <a:pt x="1845" y="1163"/>
                    <a:pt x="2387" y="620"/>
                  </a:cubicBezTo>
                  <a:cubicBezTo>
                    <a:pt x="2550" y="457"/>
                    <a:pt x="2469" y="240"/>
                    <a:pt x="2306" y="159"/>
                  </a:cubicBezTo>
                  <a:cubicBezTo>
                    <a:pt x="2115" y="53"/>
                    <a:pt x="1908" y="1"/>
                    <a:pt x="17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13"/>
            <p:cNvSpPr/>
            <p:nvPr/>
          </p:nvSpPr>
          <p:spPr>
            <a:xfrm>
              <a:off x="5537938" y="3803825"/>
              <a:ext cx="63775" cy="35625"/>
            </a:xfrm>
            <a:custGeom>
              <a:avLst/>
              <a:gdLst/>
              <a:ahLst/>
              <a:cxnLst/>
              <a:rect l="l" t="t" r="r" b="b"/>
              <a:pathLst>
                <a:path w="2551" h="1425" extrusionOk="0">
                  <a:moveTo>
                    <a:pt x="1731" y="1"/>
                  </a:moveTo>
                  <a:cubicBezTo>
                    <a:pt x="1400" y="1"/>
                    <a:pt x="1070" y="139"/>
                    <a:pt x="814" y="394"/>
                  </a:cubicBezTo>
                  <a:cubicBezTo>
                    <a:pt x="543" y="557"/>
                    <a:pt x="299" y="774"/>
                    <a:pt x="136" y="991"/>
                  </a:cubicBezTo>
                  <a:cubicBezTo>
                    <a:pt x="0" y="1181"/>
                    <a:pt x="109" y="1425"/>
                    <a:pt x="299" y="1425"/>
                  </a:cubicBezTo>
                  <a:cubicBezTo>
                    <a:pt x="1085" y="1425"/>
                    <a:pt x="1845" y="1181"/>
                    <a:pt x="2387" y="638"/>
                  </a:cubicBezTo>
                  <a:cubicBezTo>
                    <a:pt x="2550" y="448"/>
                    <a:pt x="2469" y="259"/>
                    <a:pt x="2306" y="150"/>
                  </a:cubicBezTo>
                  <a:cubicBezTo>
                    <a:pt x="2124" y="49"/>
                    <a:pt x="1928" y="1"/>
                    <a:pt x="17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3"/>
            <p:cNvSpPr/>
            <p:nvPr/>
          </p:nvSpPr>
          <p:spPr>
            <a:xfrm>
              <a:off x="5441638" y="3900575"/>
              <a:ext cx="63100" cy="35850"/>
            </a:xfrm>
            <a:custGeom>
              <a:avLst/>
              <a:gdLst/>
              <a:ahLst/>
              <a:cxnLst/>
              <a:rect l="l" t="t" r="r" b="b"/>
              <a:pathLst>
                <a:path w="2524" h="1434" extrusionOk="0">
                  <a:moveTo>
                    <a:pt x="1687" y="1"/>
                  </a:moveTo>
                  <a:cubicBezTo>
                    <a:pt x="1364" y="1"/>
                    <a:pt x="1035" y="128"/>
                    <a:pt x="787" y="376"/>
                  </a:cubicBezTo>
                  <a:cubicBezTo>
                    <a:pt x="489" y="511"/>
                    <a:pt x="299" y="728"/>
                    <a:pt x="82" y="1000"/>
                  </a:cubicBezTo>
                  <a:cubicBezTo>
                    <a:pt x="1" y="1162"/>
                    <a:pt x="82" y="1434"/>
                    <a:pt x="299" y="1434"/>
                  </a:cubicBezTo>
                  <a:cubicBezTo>
                    <a:pt x="1086" y="1434"/>
                    <a:pt x="1818" y="1162"/>
                    <a:pt x="2361" y="620"/>
                  </a:cubicBezTo>
                  <a:cubicBezTo>
                    <a:pt x="2523" y="457"/>
                    <a:pt x="2469" y="240"/>
                    <a:pt x="2279" y="159"/>
                  </a:cubicBezTo>
                  <a:cubicBezTo>
                    <a:pt x="2099" y="53"/>
                    <a:pt x="1894" y="1"/>
                    <a:pt x="1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3"/>
            <p:cNvSpPr/>
            <p:nvPr/>
          </p:nvSpPr>
          <p:spPr>
            <a:xfrm>
              <a:off x="5428088" y="4004550"/>
              <a:ext cx="62400" cy="36350"/>
            </a:xfrm>
            <a:custGeom>
              <a:avLst/>
              <a:gdLst/>
              <a:ahLst/>
              <a:cxnLst/>
              <a:rect l="l" t="t" r="r" b="b"/>
              <a:pathLst>
                <a:path w="2496" h="1454" extrusionOk="0">
                  <a:moveTo>
                    <a:pt x="1689" y="0"/>
                  </a:moveTo>
                  <a:cubicBezTo>
                    <a:pt x="1356" y="0"/>
                    <a:pt x="1015" y="138"/>
                    <a:pt x="760" y="394"/>
                  </a:cubicBezTo>
                  <a:cubicBezTo>
                    <a:pt x="489" y="557"/>
                    <a:pt x="272" y="774"/>
                    <a:pt x="82" y="1018"/>
                  </a:cubicBezTo>
                  <a:cubicBezTo>
                    <a:pt x="0" y="1180"/>
                    <a:pt x="82" y="1452"/>
                    <a:pt x="299" y="1452"/>
                  </a:cubicBezTo>
                  <a:cubicBezTo>
                    <a:pt x="332" y="1453"/>
                    <a:pt x="365" y="1454"/>
                    <a:pt x="399" y="1454"/>
                  </a:cubicBezTo>
                  <a:cubicBezTo>
                    <a:pt x="1100" y="1454"/>
                    <a:pt x="1815" y="1182"/>
                    <a:pt x="2333" y="638"/>
                  </a:cubicBezTo>
                  <a:cubicBezTo>
                    <a:pt x="2496" y="475"/>
                    <a:pt x="2441" y="258"/>
                    <a:pt x="2252" y="150"/>
                  </a:cubicBezTo>
                  <a:cubicBezTo>
                    <a:pt x="2080" y="49"/>
                    <a:pt x="1886" y="0"/>
                    <a:pt x="16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13"/>
            <p:cNvSpPr/>
            <p:nvPr/>
          </p:nvSpPr>
          <p:spPr>
            <a:xfrm>
              <a:off x="5582013" y="3929450"/>
              <a:ext cx="63775" cy="36825"/>
            </a:xfrm>
            <a:custGeom>
              <a:avLst/>
              <a:gdLst/>
              <a:ahLst/>
              <a:cxnLst/>
              <a:rect l="l" t="t" r="r" b="b"/>
              <a:pathLst>
                <a:path w="2551" h="1473" extrusionOk="0">
                  <a:moveTo>
                    <a:pt x="1689" y="0"/>
                  </a:moveTo>
                  <a:cubicBezTo>
                    <a:pt x="1362" y="0"/>
                    <a:pt x="1047" y="138"/>
                    <a:pt x="814" y="387"/>
                  </a:cubicBezTo>
                  <a:cubicBezTo>
                    <a:pt x="543" y="550"/>
                    <a:pt x="299" y="767"/>
                    <a:pt x="109" y="1038"/>
                  </a:cubicBezTo>
                  <a:cubicBezTo>
                    <a:pt x="0" y="1201"/>
                    <a:pt x="109" y="1472"/>
                    <a:pt x="299" y="1472"/>
                  </a:cubicBezTo>
                  <a:cubicBezTo>
                    <a:pt x="1085" y="1472"/>
                    <a:pt x="1845" y="1201"/>
                    <a:pt x="2387" y="658"/>
                  </a:cubicBezTo>
                  <a:cubicBezTo>
                    <a:pt x="2550" y="468"/>
                    <a:pt x="2469" y="279"/>
                    <a:pt x="2306" y="170"/>
                  </a:cubicBezTo>
                  <a:cubicBezTo>
                    <a:pt x="2107" y="55"/>
                    <a:pt x="1895" y="0"/>
                    <a:pt x="16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13"/>
            <p:cNvSpPr/>
            <p:nvPr/>
          </p:nvSpPr>
          <p:spPr>
            <a:xfrm>
              <a:off x="5501313" y="4068975"/>
              <a:ext cx="63100" cy="36350"/>
            </a:xfrm>
            <a:custGeom>
              <a:avLst/>
              <a:gdLst/>
              <a:ahLst/>
              <a:cxnLst/>
              <a:rect l="l" t="t" r="r" b="b"/>
              <a:pathLst>
                <a:path w="2524" h="1454" extrusionOk="0">
                  <a:moveTo>
                    <a:pt x="1717" y="0"/>
                  </a:moveTo>
                  <a:cubicBezTo>
                    <a:pt x="1384" y="0"/>
                    <a:pt x="1043" y="138"/>
                    <a:pt x="787" y="394"/>
                  </a:cubicBezTo>
                  <a:cubicBezTo>
                    <a:pt x="516" y="556"/>
                    <a:pt x="272" y="773"/>
                    <a:pt x="109" y="1017"/>
                  </a:cubicBezTo>
                  <a:cubicBezTo>
                    <a:pt x="1" y="1180"/>
                    <a:pt x="109" y="1451"/>
                    <a:pt x="299" y="1451"/>
                  </a:cubicBezTo>
                  <a:cubicBezTo>
                    <a:pt x="332" y="1453"/>
                    <a:pt x="365" y="1453"/>
                    <a:pt x="398" y="1453"/>
                  </a:cubicBezTo>
                  <a:cubicBezTo>
                    <a:pt x="1147" y="1453"/>
                    <a:pt x="1841" y="1157"/>
                    <a:pt x="2360" y="638"/>
                  </a:cubicBezTo>
                  <a:cubicBezTo>
                    <a:pt x="2523" y="475"/>
                    <a:pt x="2442" y="258"/>
                    <a:pt x="2279" y="149"/>
                  </a:cubicBezTo>
                  <a:cubicBezTo>
                    <a:pt x="2108" y="49"/>
                    <a:pt x="1914" y="0"/>
                    <a:pt x="17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3"/>
            <p:cNvSpPr/>
            <p:nvPr/>
          </p:nvSpPr>
          <p:spPr>
            <a:xfrm>
              <a:off x="5432163" y="4170675"/>
              <a:ext cx="62400" cy="36300"/>
            </a:xfrm>
            <a:custGeom>
              <a:avLst/>
              <a:gdLst/>
              <a:ahLst/>
              <a:cxnLst/>
              <a:rect l="l" t="t" r="r" b="b"/>
              <a:pathLst>
                <a:path w="2496" h="1452" extrusionOk="0">
                  <a:moveTo>
                    <a:pt x="1704" y="1"/>
                  </a:moveTo>
                  <a:cubicBezTo>
                    <a:pt x="1373" y="1"/>
                    <a:pt x="1042" y="139"/>
                    <a:pt x="787" y="394"/>
                  </a:cubicBezTo>
                  <a:cubicBezTo>
                    <a:pt x="515" y="557"/>
                    <a:pt x="271" y="774"/>
                    <a:pt x="109" y="991"/>
                  </a:cubicBezTo>
                  <a:cubicBezTo>
                    <a:pt x="0" y="1181"/>
                    <a:pt x="109" y="1452"/>
                    <a:pt x="298" y="1452"/>
                  </a:cubicBezTo>
                  <a:cubicBezTo>
                    <a:pt x="1085" y="1452"/>
                    <a:pt x="1817" y="1181"/>
                    <a:pt x="2360" y="638"/>
                  </a:cubicBezTo>
                  <a:cubicBezTo>
                    <a:pt x="2495" y="476"/>
                    <a:pt x="2468" y="259"/>
                    <a:pt x="2278" y="150"/>
                  </a:cubicBezTo>
                  <a:cubicBezTo>
                    <a:pt x="2097" y="49"/>
                    <a:pt x="1900" y="1"/>
                    <a:pt x="17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3"/>
            <p:cNvSpPr/>
            <p:nvPr/>
          </p:nvSpPr>
          <p:spPr>
            <a:xfrm>
              <a:off x="5415188" y="4280325"/>
              <a:ext cx="64450" cy="35825"/>
            </a:xfrm>
            <a:custGeom>
              <a:avLst/>
              <a:gdLst/>
              <a:ahLst/>
              <a:cxnLst/>
              <a:rect l="l" t="t" r="r" b="b"/>
              <a:pathLst>
                <a:path w="2578" h="1433" extrusionOk="0">
                  <a:moveTo>
                    <a:pt x="1730" y="0"/>
                  </a:moveTo>
                  <a:cubicBezTo>
                    <a:pt x="1408" y="0"/>
                    <a:pt x="1090" y="127"/>
                    <a:pt x="842" y="375"/>
                  </a:cubicBezTo>
                  <a:cubicBezTo>
                    <a:pt x="571" y="565"/>
                    <a:pt x="326" y="755"/>
                    <a:pt x="164" y="999"/>
                  </a:cubicBezTo>
                  <a:cubicBezTo>
                    <a:pt x="1" y="1162"/>
                    <a:pt x="109" y="1433"/>
                    <a:pt x="326" y="1433"/>
                  </a:cubicBezTo>
                  <a:cubicBezTo>
                    <a:pt x="1113" y="1433"/>
                    <a:pt x="1873" y="1162"/>
                    <a:pt x="2388" y="619"/>
                  </a:cubicBezTo>
                  <a:cubicBezTo>
                    <a:pt x="2578" y="456"/>
                    <a:pt x="2496" y="239"/>
                    <a:pt x="2334" y="158"/>
                  </a:cubicBezTo>
                  <a:cubicBezTo>
                    <a:pt x="2143" y="52"/>
                    <a:pt x="1936" y="0"/>
                    <a:pt x="17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3"/>
            <p:cNvSpPr/>
            <p:nvPr/>
          </p:nvSpPr>
          <p:spPr>
            <a:xfrm>
              <a:off x="5554888" y="4220175"/>
              <a:ext cx="63075" cy="35625"/>
            </a:xfrm>
            <a:custGeom>
              <a:avLst/>
              <a:gdLst/>
              <a:ahLst/>
              <a:cxnLst/>
              <a:rect l="l" t="t" r="r" b="b"/>
              <a:pathLst>
                <a:path w="2523" h="1425" extrusionOk="0">
                  <a:moveTo>
                    <a:pt x="1704" y="1"/>
                  </a:moveTo>
                  <a:cubicBezTo>
                    <a:pt x="1373" y="1"/>
                    <a:pt x="1043" y="139"/>
                    <a:pt x="787" y="394"/>
                  </a:cubicBezTo>
                  <a:cubicBezTo>
                    <a:pt x="516" y="557"/>
                    <a:pt x="272" y="747"/>
                    <a:pt x="109" y="991"/>
                  </a:cubicBezTo>
                  <a:cubicBezTo>
                    <a:pt x="0" y="1154"/>
                    <a:pt x="109" y="1425"/>
                    <a:pt x="299" y="1425"/>
                  </a:cubicBezTo>
                  <a:cubicBezTo>
                    <a:pt x="1085" y="1425"/>
                    <a:pt x="1818" y="1154"/>
                    <a:pt x="2360" y="611"/>
                  </a:cubicBezTo>
                  <a:cubicBezTo>
                    <a:pt x="2523" y="476"/>
                    <a:pt x="2442" y="259"/>
                    <a:pt x="2279" y="150"/>
                  </a:cubicBezTo>
                  <a:cubicBezTo>
                    <a:pt x="2097" y="49"/>
                    <a:pt x="1901" y="1"/>
                    <a:pt x="17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3"/>
            <p:cNvSpPr/>
            <p:nvPr/>
          </p:nvSpPr>
          <p:spPr>
            <a:xfrm>
              <a:off x="5491138" y="4331175"/>
              <a:ext cx="63100" cy="35850"/>
            </a:xfrm>
            <a:custGeom>
              <a:avLst/>
              <a:gdLst/>
              <a:ahLst/>
              <a:cxnLst/>
              <a:rect l="l" t="t" r="r" b="b"/>
              <a:pathLst>
                <a:path w="2524" h="1434" extrusionOk="0">
                  <a:moveTo>
                    <a:pt x="1687" y="0"/>
                  </a:moveTo>
                  <a:cubicBezTo>
                    <a:pt x="1364" y="0"/>
                    <a:pt x="1035" y="127"/>
                    <a:pt x="787" y="375"/>
                  </a:cubicBezTo>
                  <a:cubicBezTo>
                    <a:pt x="516" y="565"/>
                    <a:pt x="272" y="755"/>
                    <a:pt x="109" y="999"/>
                  </a:cubicBezTo>
                  <a:cubicBezTo>
                    <a:pt x="1" y="1162"/>
                    <a:pt x="109" y="1433"/>
                    <a:pt x="299" y="1433"/>
                  </a:cubicBezTo>
                  <a:cubicBezTo>
                    <a:pt x="1086" y="1433"/>
                    <a:pt x="1845" y="1162"/>
                    <a:pt x="2388" y="620"/>
                  </a:cubicBezTo>
                  <a:cubicBezTo>
                    <a:pt x="2523" y="457"/>
                    <a:pt x="2496" y="240"/>
                    <a:pt x="2279" y="158"/>
                  </a:cubicBezTo>
                  <a:cubicBezTo>
                    <a:pt x="2099" y="52"/>
                    <a:pt x="1894" y="0"/>
                    <a:pt x="16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3"/>
            <p:cNvSpPr/>
            <p:nvPr/>
          </p:nvSpPr>
          <p:spPr>
            <a:xfrm>
              <a:off x="5404338" y="4415925"/>
              <a:ext cx="62425" cy="35850"/>
            </a:xfrm>
            <a:custGeom>
              <a:avLst/>
              <a:gdLst/>
              <a:ahLst/>
              <a:cxnLst/>
              <a:rect l="l" t="t" r="r" b="b"/>
              <a:pathLst>
                <a:path w="2497" h="1434" extrusionOk="0">
                  <a:moveTo>
                    <a:pt x="1660" y="1"/>
                  </a:moveTo>
                  <a:cubicBezTo>
                    <a:pt x="1337" y="1"/>
                    <a:pt x="1008" y="128"/>
                    <a:pt x="760" y="376"/>
                  </a:cubicBezTo>
                  <a:cubicBezTo>
                    <a:pt x="489" y="566"/>
                    <a:pt x="272" y="756"/>
                    <a:pt x="82" y="1000"/>
                  </a:cubicBezTo>
                  <a:cubicBezTo>
                    <a:pt x="1" y="1162"/>
                    <a:pt x="82" y="1434"/>
                    <a:pt x="299" y="1434"/>
                  </a:cubicBezTo>
                  <a:cubicBezTo>
                    <a:pt x="1059" y="1434"/>
                    <a:pt x="1818" y="1162"/>
                    <a:pt x="2361" y="620"/>
                  </a:cubicBezTo>
                  <a:cubicBezTo>
                    <a:pt x="2496" y="457"/>
                    <a:pt x="2469" y="240"/>
                    <a:pt x="2252" y="159"/>
                  </a:cubicBezTo>
                  <a:cubicBezTo>
                    <a:pt x="2072" y="53"/>
                    <a:pt x="1867" y="1"/>
                    <a:pt x="16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3"/>
            <p:cNvSpPr/>
            <p:nvPr/>
          </p:nvSpPr>
          <p:spPr>
            <a:xfrm>
              <a:off x="5646438" y="4295450"/>
              <a:ext cx="63075" cy="35625"/>
            </a:xfrm>
            <a:custGeom>
              <a:avLst/>
              <a:gdLst/>
              <a:ahLst/>
              <a:cxnLst/>
              <a:rect l="l" t="t" r="r" b="b"/>
              <a:pathLst>
                <a:path w="2523" h="1425" extrusionOk="0">
                  <a:moveTo>
                    <a:pt x="1704" y="1"/>
                  </a:moveTo>
                  <a:cubicBezTo>
                    <a:pt x="1373" y="1"/>
                    <a:pt x="1042" y="138"/>
                    <a:pt x="787" y="394"/>
                  </a:cubicBezTo>
                  <a:cubicBezTo>
                    <a:pt x="516" y="557"/>
                    <a:pt x="271" y="774"/>
                    <a:pt x="109" y="991"/>
                  </a:cubicBezTo>
                  <a:cubicBezTo>
                    <a:pt x="0" y="1181"/>
                    <a:pt x="109" y="1425"/>
                    <a:pt x="299" y="1425"/>
                  </a:cubicBezTo>
                  <a:cubicBezTo>
                    <a:pt x="1085" y="1425"/>
                    <a:pt x="1818" y="1181"/>
                    <a:pt x="2360" y="638"/>
                  </a:cubicBezTo>
                  <a:cubicBezTo>
                    <a:pt x="2523" y="448"/>
                    <a:pt x="2469" y="258"/>
                    <a:pt x="2279" y="150"/>
                  </a:cubicBezTo>
                  <a:cubicBezTo>
                    <a:pt x="2097" y="49"/>
                    <a:pt x="1900" y="1"/>
                    <a:pt x="17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3"/>
            <p:cNvSpPr/>
            <p:nvPr/>
          </p:nvSpPr>
          <p:spPr>
            <a:xfrm>
              <a:off x="5650488" y="4010650"/>
              <a:ext cx="63100" cy="35800"/>
            </a:xfrm>
            <a:custGeom>
              <a:avLst/>
              <a:gdLst/>
              <a:ahLst/>
              <a:cxnLst/>
              <a:rect l="l" t="t" r="r" b="b"/>
              <a:pathLst>
                <a:path w="2524" h="1432" extrusionOk="0">
                  <a:moveTo>
                    <a:pt x="1705" y="1"/>
                  </a:moveTo>
                  <a:cubicBezTo>
                    <a:pt x="1373" y="1"/>
                    <a:pt x="1043" y="138"/>
                    <a:pt x="788" y="394"/>
                  </a:cubicBezTo>
                  <a:cubicBezTo>
                    <a:pt x="516" y="557"/>
                    <a:pt x="272" y="774"/>
                    <a:pt x="109" y="991"/>
                  </a:cubicBezTo>
                  <a:cubicBezTo>
                    <a:pt x="1" y="1181"/>
                    <a:pt x="109" y="1425"/>
                    <a:pt x="299" y="1425"/>
                  </a:cubicBezTo>
                  <a:cubicBezTo>
                    <a:pt x="363" y="1429"/>
                    <a:pt x="426" y="1431"/>
                    <a:pt x="489" y="1431"/>
                  </a:cubicBezTo>
                  <a:cubicBezTo>
                    <a:pt x="1184" y="1431"/>
                    <a:pt x="1863" y="1158"/>
                    <a:pt x="2361" y="611"/>
                  </a:cubicBezTo>
                  <a:cubicBezTo>
                    <a:pt x="2523" y="448"/>
                    <a:pt x="2442" y="258"/>
                    <a:pt x="2279" y="150"/>
                  </a:cubicBezTo>
                  <a:cubicBezTo>
                    <a:pt x="2098" y="49"/>
                    <a:pt x="1901" y="1"/>
                    <a:pt x="17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3"/>
            <p:cNvSpPr/>
            <p:nvPr/>
          </p:nvSpPr>
          <p:spPr>
            <a:xfrm>
              <a:off x="5575913" y="4127750"/>
              <a:ext cx="63075" cy="35850"/>
            </a:xfrm>
            <a:custGeom>
              <a:avLst/>
              <a:gdLst/>
              <a:ahLst/>
              <a:cxnLst/>
              <a:rect l="l" t="t" r="r" b="b"/>
              <a:pathLst>
                <a:path w="2523" h="1434" extrusionOk="0">
                  <a:moveTo>
                    <a:pt x="1687" y="0"/>
                  </a:moveTo>
                  <a:cubicBezTo>
                    <a:pt x="1364" y="0"/>
                    <a:pt x="1035" y="127"/>
                    <a:pt x="787" y="375"/>
                  </a:cubicBezTo>
                  <a:cubicBezTo>
                    <a:pt x="516" y="565"/>
                    <a:pt x="272" y="755"/>
                    <a:pt x="109" y="999"/>
                  </a:cubicBezTo>
                  <a:cubicBezTo>
                    <a:pt x="0" y="1162"/>
                    <a:pt x="109" y="1433"/>
                    <a:pt x="299" y="1433"/>
                  </a:cubicBezTo>
                  <a:cubicBezTo>
                    <a:pt x="1085" y="1433"/>
                    <a:pt x="1845" y="1162"/>
                    <a:pt x="2387" y="619"/>
                  </a:cubicBezTo>
                  <a:cubicBezTo>
                    <a:pt x="2523" y="484"/>
                    <a:pt x="2496" y="240"/>
                    <a:pt x="2279" y="158"/>
                  </a:cubicBezTo>
                  <a:cubicBezTo>
                    <a:pt x="2099" y="52"/>
                    <a:pt x="1894" y="0"/>
                    <a:pt x="16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3"/>
            <p:cNvSpPr/>
            <p:nvPr/>
          </p:nvSpPr>
          <p:spPr>
            <a:xfrm>
              <a:off x="5799688" y="3991000"/>
              <a:ext cx="63075" cy="36350"/>
            </a:xfrm>
            <a:custGeom>
              <a:avLst/>
              <a:gdLst/>
              <a:ahLst/>
              <a:cxnLst/>
              <a:rect l="l" t="t" r="r" b="b"/>
              <a:pathLst>
                <a:path w="2523" h="1454" extrusionOk="0">
                  <a:moveTo>
                    <a:pt x="1716" y="0"/>
                  </a:moveTo>
                  <a:cubicBezTo>
                    <a:pt x="1383" y="0"/>
                    <a:pt x="1042" y="138"/>
                    <a:pt x="787" y="393"/>
                  </a:cubicBezTo>
                  <a:cubicBezTo>
                    <a:pt x="516" y="556"/>
                    <a:pt x="271" y="773"/>
                    <a:pt x="109" y="1017"/>
                  </a:cubicBezTo>
                  <a:cubicBezTo>
                    <a:pt x="0" y="1180"/>
                    <a:pt x="109" y="1451"/>
                    <a:pt x="326" y="1451"/>
                  </a:cubicBezTo>
                  <a:cubicBezTo>
                    <a:pt x="359" y="1452"/>
                    <a:pt x="392" y="1453"/>
                    <a:pt x="425" y="1453"/>
                  </a:cubicBezTo>
                  <a:cubicBezTo>
                    <a:pt x="1122" y="1453"/>
                    <a:pt x="1790" y="1181"/>
                    <a:pt x="2360" y="637"/>
                  </a:cubicBezTo>
                  <a:cubicBezTo>
                    <a:pt x="2523" y="475"/>
                    <a:pt x="2441" y="258"/>
                    <a:pt x="2279" y="149"/>
                  </a:cubicBezTo>
                  <a:cubicBezTo>
                    <a:pt x="2107" y="48"/>
                    <a:pt x="1913" y="0"/>
                    <a:pt x="17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3"/>
            <p:cNvSpPr/>
            <p:nvPr/>
          </p:nvSpPr>
          <p:spPr>
            <a:xfrm>
              <a:off x="5730513" y="4085925"/>
              <a:ext cx="62400" cy="36300"/>
            </a:xfrm>
            <a:custGeom>
              <a:avLst/>
              <a:gdLst/>
              <a:ahLst/>
              <a:cxnLst/>
              <a:rect l="l" t="t" r="r" b="b"/>
              <a:pathLst>
                <a:path w="2496" h="1452" extrusionOk="0">
                  <a:moveTo>
                    <a:pt x="1705" y="0"/>
                  </a:moveTo>
                  <a:cubicBezTo>
                    <a:pt x="1373" y="0"/>
                    <a:pt x="1043" y="138"/>
                    <a:pt x="787" y="394"/>
                  </a:cubicBezTo>
                  <a:cubicBezTo>
                    <a:pt x="516" y="556"/>
                    <a:pt x="272" y="773"/>
                    <a:pt x="109" y="990"/>
                  </a:cubicBezTo>
                  <a:cubicBezTo>
                    <a:pt x="1" y="1180"/>
                    <a:pt x="109" y="1452"/>
                    <a:pt x="299" y="1452"/>
                  </a:cubicBezTo>
                  <a:cubicBezTo>
                    <a:pt x="1086" y="1452"/>
                    <a:pt x="1818" y="1180"/>
                    <a:pt x="2360" y="638"/>
                  </a:cubicBezTo>
                  <a:cubicBezTo>
                    <a:pt x="2496" y="475"/>
                    <a:pt x="2469" y="258"/>
                    <a:pt x="2279" y="150"/>
                  </a:cubicBezTo>
                  <a:cubicBezTo>
                    <a:pt x="2097" y="49"/>
                    <a:pt x="1901" y="0"/>
                    <a:pt x="17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3"/>
            <p:cNvSpPr/>
            <p:nvPr/>
          </p:nvSpPr>
          <p:spPr>
            <a:xfrm>
              <a:off x="5689163" y="4193050"/>
              <a:ext cx="62400" cy="35625"/>
            </a:xfrm>
            <a:custGeom>
              <a:avLst/>
              <a:gdLst/>
              <a:ahLst/>
              <a:cxnLst/>
              <a:rect l="l" t="t" r="r" b="b"/>
              <a:pathLst>
                <a:path w="2496" h="1425" extrusionOk="0">
                  <a:moveTo>
                    <a:pt x="1689" y="1"/>
                  </a:moveTo>
                  <a:cubicBezTo>
                    <a:pt x="1356" y="1"/>
                    <a:pt x="1015" y="139"/>
                    <a:pt x="760" y="394"/>
                  </a:cubicBezTo>
                  <a:cubicBezTo>
                    <a:pt x="488" y="557"/>
                    <a:pt x="244" y="747"/>
                    <a:pt x="81" y="991"/>
                  </a:cubicBezTo>
                  <a:cubicBezTo>
                    <a:pt x="0" y="1154"/>
                    <a:pt x="81" y="1425"/>
                    <a:pt x="298" y="1425"/>
                  </a:cubicBezTo>
                  <a:cubicBezTo>
                    <a:pt x="1058" y="1425"/>
                    <a:pt x="1817" y="1154"/>
                    <a:pt x="2360" y="611"/>
                  </a:cubicBezTo>
                  <a:cubicBezTo>
                    <a:pt x="2495" y="476"/>
                    <a:pt x="2441" y="259"/>
                    <a:pt x="2251" y="150"/>
                  </a:cubicBezTo>
                  <a:cubicBezTo>
                    <a:pt x="2080" y="49"/>
                    <a:pt x="1886" y="1"/>
                    <a:pt x="16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3"/>
            <p:cNvSpPr/>
            <p:nvPr/>
          </p:nvSpPr>
          <p:spPr>
            <a:xfrm>
              <a:off x="5832238" y="4134525"/>
              <a:ext cx="62400" cy="35850"/>
            </a:xfrm>
            <a:custGeom>
              <a:avLst/>
              <a:gdLst/>
              <a:ahLst/>
              <a:cxnLst/>
              <a:rect l="l" t="t" r="r" b="b"/>
              <a:pathLst>
                <a:path w="2496" h="1434" extrusionOk="0">
                  <a:moveTo>
                    <a:pt x="1675" y="0"/>
                  </a:moveTo>
                  <a:cubicBezTo>
                    <a:pt x="1353" y="0"/>
                    <a:pt x="1035" y="128"/>
                    <a:pt x="787" y="375"/>
                  </a:cubicBezTo>
                  <a:cubicBezTo>
                    <a:pt x="516" y="565"/>
                    <a:pt x="271" y="755"/>
                    <a:pt x="109" y="999"/>
                  </a:cubicBezTo>
                  <a:cubicBezTo>
                    <a:pt x="0" y="1162"/>
                    <a:pt x="109" y="1433"/>
                    <a:pt x="299" y="1433"/>
                  </a:cubicBezTo>
                  <a:cubicBezTo>
                    <a:pt x="1085" y="1433"/>
                    <a:pt x="1817" y="1162"/>
                    <a:pt x="2360" y="620"/>
                  </a:cubicBezTo>
                  <a:cubicBezTo>
                    <a:pt x="2496" y="457"/>
                    <a:pt x="2468" y="240"/>
                    <a:pt x="2279" y="159"/>
                  </a:cubicBezTo>
                  <a:cubicBezTo>
                    <a:pt x="2088" y="53"/>
                    <a:pt x="1881" y="0"/>
                    <a:pt x="16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3"/>
            <p:cNvSpPr/>
            <p:nvPr/>
          </p:nvSpPr>
          <p:spPr>
            <a:xfrm>
              <a:off x="5708138" y="3685850"/>
              <a:ext cx="63775" cy="36300"/>
            </a:xfrm>
            <a:custGeom>
              <a:avLst/>
              <a:gdLst/>
              <a:ahLst/>
              <a:cxnLst/>
              <a:rect l="l" t="t" r="r" b="b"/>
              <a:pathLst>
                <a:path w="2551" h="1452" extrusionOk="0">
                  <a:moveTo>
                    <a:pt x="1743" y="0"/>
                  </a:moveTo>
                  <a:cubicBezTo>
                    <a:pt x="1411" y="0"/>
                    <a:pt x="1070" y="138"/>
                    <a:pt x="814" y="394"/>
                  </a:cubicBezTo>
                  <a:cubicBezTo>
                    <a:pt x="543" y="556"/>
                    <a:pt x="299" y="773"/>
                    <a:pt x="136" y="1018"/>
                  </a:cubicBezTo>
                  <a:cubicBezTo>
                    <a:pt x="1" y="1180"/>
                    <a:pt x="109" y="1451"/>
                    <a:pt x="326" y="1451"/>
                  </a:cubicBezTo>
                  <a:cubicBezTo>
                    <a:pt x="1085" y="1451"/>
                    <a:pt x="1845" y="1180"/>
                    <a:pt x="2387" y="638"/>
                  </a:cubicBezTo>
                  <a:cubicBezTo>
                    <a:pt x="2550" y="475"/>
                    <a:pt x="2469" y="258"/>
                    <a:pt x="2306" y="150"/>
                  </a:cubicBezTo>
                  <a:cubicBezTo>
                    <a:pt x="2135" y="49"/>
                    <a:pt x="1940" y="0"/>
                    <a:pt x="17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3"/>
            <p:cNvSpPr/>
            <p:nvPr/>
          </p:nvSpPr>
          <p:spPr>
            <a:xfrm>
              <a:off x="5672888" y="3797725"/>
              <a:ext cx="64425" cy="36300"/>
            </a:xfrm>
            <a:custGeom>
              <a:avLst/>
              <a:gdLst/>
              <a:ahLst/>
              <a:cxnLst/>
              <a:rect l="l" t="t" r="r" b="b"/>
              <a:pathLst>
                <a:path w="2577" h="1452" extrusionOk="0">
                  <a:moveTo>
                    <a:pt x="1758" y="1"/>
                  </a:moveTo>
                  <a:cubicBezTo>
                    <a:pt x="1427" y="1"/>
                    <a:pt x="1096" y="139"/>
                    <a:pt x="841" y="394"/>
                  </a:cubicBezTo>
                  <a:cubicBezTo>
                    <a:pt x="570" y="557"/>
                    <a:pt x="326" y="774"/>
                    <a:pt x="163" y="1018"/>
                  </a:cubicBezTo>
                  <a:cubicBezTo>
                    <a:pt x="0" y="1181"/>
                    <a:pt x="109" y="1452"/>
                    <a:pt x="326" y="1452"/>
                  </a:cubicBezTo>
                  <a:cubicBezTo>
                    <a:pt x="1112" y="1452"/>
                    <a:pt x="1872" y="1181"/>
                    <a:pt x="2414" y="638"/>
                  </a:cubicBezTo>
                  <a:cubicBezTo>
                    <a:pt x="2577" y="475"/>
                    <a:pt x="2495" y="258"/>
                    <a:pt x="2333" y="150"/>
                  </a:cubicBezTo>
                  <a:cubicBezTo>
                    <a:pt x="2151" y="49"/>
                    <a:pt x="1954" y="1"/>
                    <a:pt x="17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3"/>
            <p:cNvSpPr/>
            <p:nvPr/>
          </p:nvSpPr>
          <p:spPr>
            <a:xfrm>
              <a:off x="5853263" y="3691275"/>
              <a:ext cx="63750" cy="35625"/>
            </a:xfrm>
            <a:custGeom>
              <a:avLst/>
              <a:gdLst/>
              <a:ahLst/>
              <a:cxnLst/>
              <a:rect l="l" t="t" r="r" b="b"/>
              <a:pathLst>
                <a:path w="2550" h="1425" extrusionOk="0">
                  <a:moveTo>
                    <a:pt x="1731" y="0"/>
                  </a:moveTo>
                  <a:cubicBezTo>
                    <a:pt x="1400" y="0"/>
                    <a:pt x="1069" y="138"/>
                    <a:pt x="814" y="394"/>
                  </a:cubicBezTo>
                  <a:cubicBezTo>
                    <a:pt x="542" y="556"/>
                    <a:pt x="298" y="746"/>
                    <a:pt x="136" y="990"/>
                  </a:cubicBezTo>
                  <a:cubicBezTo>
                    <a:pt x="0" y="1153"/>
                    <a:pt x="109" y="1424"/>
                    <a:pt x="298" y="1424"/>
                  </a:cubicBezTo>
                  <a:cubicBezTo>
                    <a:pt x="1085" y="1424"/>
                    <a:pt x="1844" y="1153"/>
                    <a:pt x="2387" y="611"/>
                  </a:cubicBezTo>
                  <a:cubicBezTo>
                    <a:pt x="2550" y="448"/>
                    <a:pt x="2468" y="258"/>
                    <a:pt x="2306" y="150"/>
                  </a:cubicBezTo>
                  <a:cubicBezTo>
                    <a:pt x="2124" y="49"/>
                    <a:pt x="1927" y="0"/>
                    <a:pt x="17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3"/>
            <p:cNvSpPr/>
            <p:nvPr/>
          </p:nvSpPr>
          <p:spPr>
            <a:xfrm>
              <a:off x="5801038" y="3788500"/>
              <a:ext cx="63075" cy="36050"/>
            </a:xfrm>
            <a:custGeom>
              <a:avLst/>
              <a:gdLst/>
              <a:ahLst/>
              <a:cxnLst/>
              <a:rect l="l" t="t" r="r" b="b"/>
              <a:pathLst>
                <a:path w="2523" h="1442" extrusionOk="0">
                  <a:moveTo>
                    <a:pt x="1691" y="0"/>
                  </a:moveTo>
                  <a:cubicBezTo>
                    <a:pt x="1355" y="0"/>
                    <a:pt x="1032" y="121"/>
                    <a:pt x="814" y="356"/>
                  </a:cubicBezTo>
                  <a:cubicBezTo>
                    <a:pt x="543" y="519"/>
                    <a:pt x="299" y="736"/>
                    <a:pt x="82" y="1007"/>
                  </a:cubicBezTo>
                  <a:cubicBezTo>
                    <a:pt x="0" y="1170"/>
                    <a:pt x="82" y="1441"/>
                    <a:pt x="299" y="1441"/>
                  </a:cubicBezTo>
                  <a:cubicBezTo>
                    <a:pt x="1085" y="1441"/>
                    <a:pt x="1818" y="1170"/>
                    <a:pt x="2360" y="627"/>
                  </a:cubicBezTo>
                  <a:cubicBezTo>
                    <a:pt x="2523" y="465"/>
                    <a:pt x="2469" y="248"/>
                    <a:pt x="2306" y="139"/>
                  </a:cubicBezTo>
                  <a:cubicBezTo>
                    <a:pt x="2110" y="46"/>
                    <a:pt x="1898" y="0"/>
                    <a:pt x="16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3"/>
            <p:cNvSpPr/>
            <p:nvPr/>
          </p:nvSpPr>
          <p:spPr>
            <a:xfrm>
              <a:off x="5737963" y="3912325"/>
              <a:ext cx="63775" cy="35625"/>
            </a:xfrm>
            <a:custGeom>
              <a:avLst/>
              <a:gdLst/>
              <a:ahLst/>
              <a:cxnLst/>
              <a:rect l="l" t="t" r="r" b="b"/>
              <a:pathLst>
                <a:path w="2551" h="1425" extrusionOk="0">
                  <a:moveTo>
                    <a:pt x="1732" y="1"/>
                  </a:moveTo>
                  <a:cubicBezTo>
                    <a:pt x="1401" y="1"/>
                    <a:pt x="1070" y="138"/>
                    <a:pt x="815" y="394"/>
                  </a:cubicBezTo>
                  <a:cubicBezTo>
                    <a:pt x="543" y="557"/>
                    <a:pt x="299" y="774"/>
                    <a:pt x="109" y="991"/>
                  </a:cubicBezTo>
                  <a:cubicBezTo>
                    <a:pt x="1" y="1153"/>
                    <a:pt x="109" y="1425"/>
                    <a:pt x="299" y="1425"/>
                  </a:cubicBezTo>
                  <a:cubicBezTo>
                    <a:pt x="1086" y="1425"/>
                    <a:pt x="1845" y="1153"/>
                    <a:pt x="2361" y="611"/>
                  </a:cubicBezTo>
                  <a:cubicBezTo>
                    <a:pt x="2551" y="448"/>
                    <a:pt x="2469" y="258"/>
                    <a:pt x="2306" y="150"/>
                  </a:cubicBezTo>
                  <a:cubicBezTo>
                    <a:pt x="2125" y="49"/>
                    <a:pt x="1928" y="1"/>
                    <a:pt x="17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3"/>
            <p:cNvSpPr/>
            <p:nvPr/>
          </p:nvSpPr>
          <p:spPr>
            <a:xfrm>
              <a:off x="5940038" y="3783500"/>
              <a:ext cx="62425" cy="36300"/>
            </a:xfrm>
            <a:custGeom>
              <a:avLst/>
              <a:gdLst/>
              <a:ahLst/>
              <a:cxnLst/>
              <a:rect l="l" t="t" r="r" b="b"/>
              <a:pathLst>
                <a:path w="2497" h="1452" extrusionOk="0">
                  <a:moveTo>
                    <a:pt x="1690" y="0"/>
                  </a:moveTo>
                  <a:cubicBezTo>
                    <a:pt x="1357" y="0"/>
                    <a:pt x="1016" y="138"/>
                    <a:pt x="760" y="393"/>
                  </a:cubicBezTo>
                  <a:cubicBezTo>
                    <a:pt x="489" y="556"/>
                    <a:pt x="272" y="773"/>
                    <a:pt x="82" y="990"/>
                  </a:cubicBezTo>
                  <a:cubicBezTo>
                    <a:pt x="1" y="1180"/>
                    <a:pt x="82" y="1451"/>
                    <a:pt x="299" y="1451"/>
                  </a:cubicBezTo>
                  <a:cubicBezTo>
                    <a:pt x="1059" y="1451"/>
                    <a:pt x="1818" y="1180"/>
                    <a:pt x="2361" y="638"/>
                  </a:cubicBezTo>
                  <a:cubicBezTo>
                    <a:pt x="2496" y="448"/>
                    <a:pt x="2469" y="258"/>
                    <a:pt x="2252" y="149"/>
                  </a:cubicBezTo>
                  <a:cubicBezTo>
                    <a:pt x="2081" y="48"/>
                    <a:pt x="1887" y="0"/>
                    <a:pt x="16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3"/>
            <p:cNvSpPr/>
            <p:nvPr/>
          </p:nvSpPr>
          <p:spPr>
            <a:xfrm>
              <a:off x="5592863" y="3615775"/>
              <a:ext cx="63775" cy="35850"/>
            </a:xfrm>
            <a:custGeom>
              <a:avLst/>
              <a:gdLst/>
              <a:ahLst/>
              <a:cxnLst/>
              <a:rect l="l" t="t" r="r" b="b"/>
              <a:pathLst>
                <a:path w="2551" h="1434" extrusionOk="0">
                  <a:moveTo>
                    <a:pt x="1714" y="1"/>
                  </a:moveTo>
                  <a:cubicBezTo>
                    <a:pt x="1391" y="1"/>
                    <a:pt x="1062" y="128"/>
                    <a:pt x="814" y="376"/>
                  </a:cubicBezTo>
                  <a:cubicBezTo>
                    <a:pt x="543" y="566"/>
                    <a:pt x="299" y="756"/>
                    <a:pt x="136" y="1000"/>
                  </a:cubicBezTo>
                  <a:cubicBezTo>
                    <a:pt x="0" y="1162"/>
                    <a:pt x="109" y="1434"/>
                    <a:pt x="326" y="1434"/>
                  </a:cubicBezTo>
                  <a:cubicBezTo>
                    <a:pt x="1085" y="1434"/>
                    <a:pt x="1845" y="1162"/>
                    <a:pt x="2387" y="620"/>
                  </a:cubicBezTo>
                  <a:cubicBezTo>
                    <a:pt x="2550" y="457"/>
                    <a:pt x="2496" y="240"/>
                    <a:pt x="2306" y="159"/>
                  </a:cubicBezTo>
                  <a:cubicBezTo>
                    <a:pt x="2126" y="53"/>
                    <a:pt x="1921" y="1"/>
                    <a:pt x="17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3"/>
            <p:cNvSpPr/>
            <p:nvPr/>
          </p:nvSpPr>
          <p:spPr>
            <a:xfrm>
              <a:off x="5794938" y="3609900"/>
              <a:ext cx="64450" cy="35625"/>
            </a:xfrm>
            <a:custGeom>
              <a:avLst/>
              <a:gdLst/>
              <a:ahLst/>
              <a:cxnLst/>
              <a:rect l="l" t="t" r="r" b="b"/>
              <a:pathLst>
                <a:path w="2578" h="1425" extrusionOk="0">
                  <a:moveTo>
                    <a:pt x="1770" y="0"/>
                  </a:moveTo>
                  <a:cubicBezTo>
                    <a:pt x="1438" y="0"/>
                    <a:pt x="1097" y="138"/>
                    <a:pt x="841" y="394"/>
                  </a:cubicBezTo>
                  <a:cubicBezTo>
                    <a:pt x="570" y="557"/>
                    <a:pt x="326" y="746"/>
                    <a:pt x="163" y="991"/>
                  </a:cubicBezTo>
                  <a:cubicBezTo>
                    <a:pt x="0" y="1153"/>
                    <a:pt x="109" y="1425"/>
                    <a:pt x="326" y="1425"/>
                  </a:cubicBezTo>
                  <a:cubicBezTo>
                    <a:pt x="1112" y="1425"/>
                    <a:pt x="1872" y="1153"/>
                    <a:pt x="2414" y="611"/>
                  </a:cubicBezTo>
                  <a:cubicBezTo>
                    <a:pt x="2577" y="448"/>
                    <a:pt x="2496" y="258"/>
                    <a:pt x="2333" y="150"/>
                  </a:cubicBezTo>
                  <a:cubicBezTo>
                    <a:pt x="2161" y="49"/>
                    <a:pt x="1967" y="0"/>
                    <a:pt x="17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3"/>
            <p:cNvSpPr/>
            <p:nvPr/>
          </p:nvSpPr>
          <p:spPr>
            <a:xfrm>
              <a:off x="5284338" y="4288000"/>
              <a:ext cx="63075" cy="35625"/>
            </a:xfrm>
            <a:custGeom>
              <a:avLst/>
              <a:gdLst/>
              <a:ahLst/>
              <a:cxnLst/>
              <a:rect l="l" t="t" r="r" b="b"/>
              <a:pathLst>
                <a:path w="2523" h="1425" extrusionOk="0">
                  <a:moveTo>
                    <a:pt x="1716" y="0"/>
                  </a:moveTo>
                  <a:cubicBezTo>
                    <a:pt x="1383" y="0"/>
                    <a:pt x="1042" y="138"/>
                    <a:pt x="787" y="394"/>
                  </a:cubicBezTo>
                  <a:cubicBezTo>
                    <a:pt x="515" y="556"/>
                    <a:pt x="271" y="746"/>
                    <a:pt x="109" y="990"/>
                  </a:cubicBezTo>
                  <a:cubicBezTo>
                    <a:pt x="0" y="1153"/>
                    <a:pt x="109" y="1424"/>
                    <a:pt x="326" y="1424"/>
                  </a:cubicBezTo>
                  <a:cubicBezTo>
                    <a:pt x="1085" y="1424"/>
                    <a:pt x="1844" y="1153"/>
                    <a:pt x="2387" y="611"/>
                  </a:cubicBezTo>
                  <a:cubicBezTo>
                    <a:pt x="2523" y="448"/>
                    <a:pt x="2495" y="258"/>
                    <a:pt x="2278" y="149"/>
                  </a:cubicBezTo>
                  <a:cubicBezTo>
                    <a:pt x="2107" y="49"/>
                    <a:pt x="1913" y="0"/>
                    <a:pt x="17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3"/>
            <p:cNvSpPr/>
            <p:nvPr/>
          </p:nvSpPr>
          <p:spPr>
            <a:xfrm>
              <a:off x="5555563" y="3703925"/>
              <a:ext cx="64450" cy="35850"/>
            </a:xfrm>
            <a:custGeom>
              <a:avLst/>
              <a:gdLst/>
              <a:ahLst/>
              <a:cxnLst/>
              <a:rect l="l" t="t" r="r" b="b"/>
              <a:pathLst>
                <a:path w="2578" h="1434" extrusionOk="0">
                  <a:moveTo>
                    <a:pt x="1755" y="1"/>
                  </a:moveTo>
                  <a:cubicBezTo>
                    <a:pt x="1431" y="1"/>
                    <a:pt x="1106" y="128"/>
                    <a:pt x="841" y="376"/>
                  </a:cubicBezTo>
                  <a:cubicBezTo>
                    <a:pt x="597" y="566"/>
                    <a:pt x="353" y="756"/>
                    <a:pt x="163" y="1000"/>
                  </a:cubicBezTo>
                  <a:cubicBezTo>
                    <a:pt x="1" y="1162"/>
                    <a:pt x="136" y="1434"/>
                    <a:pt x="353" y="1434"/>
                  </a:cubicBezTo>
                  <a:cubicBezTo>
                    <a:pt x="1140" y="1434"/>
                    <a:pt x="1872" y="1162"/>
                    <a:pt x="2415" y="620"/>
                  </a:cubicBezTo>
                  <a:cubicBezTo>
                    <a:pt x="2577" y="457"/>
                    <a:pt x="2523" y="240"/>
                    <a:pt x="2360" y="159"/>
                  </a:cubicBezTo>
                  <a:cubicBezTo>
                    <a:pt x="2170" y="53"/>
                    <a:pt x="1963" y="1"/>
                    <a:pt x="17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3"/>
            <p:cNvSpPr/>
            <p:nvPr/>
          </p:nvSpPr>
          <p:spPr>
            <a:xfrm>
              <a:off x="5986163" y="3677700"/>
              <a:ext cx="63075" cy="35625"/>
            </a:xfrm>
            <a:custGeom>
              <a:avLst/>
              <a:gdLst/>
              <a:ahLst/>
              <a:cxnLst/>
              <a:rect l="l" t="t" r="r" b="b"/>
              <a:pathLst>
                <a:path w="2523" h="1425" extrusionOk="0">
                  <a:moveTo>
                    <a:pt x="1716" y="1"/>
                  </a:moveTo>
                  <a:cubicBezTo>
                    <a:pt x="1384" y="1"/>
                    <a:pt x="1042" y="139"/>
                    <a:pt x="787" y="394"/>
                  </a:cubicBezTo>
                  <a:cubicBezTo>
                    <a:pt x="516" y="557"/>
                    <a:pt x="272" y="747"/>
                    <a:pt x="109" y="991"/>
                  </a:cubicBezTo>
                  <a:cubicBezTo>
                    <a:pt x="0" y="1154"/>
                    <a:pt x="109" y="1425"/>
                    <a:pt x="326" y="1425"/>
                  </a:cubicBezTo>
                  <a:cubicBezTo>
                    <a:pt x="1085" y="1425"/>
                    <a:pt x="1845" y="1154"/>
                    <a:pt x="2387" y="611"/>
                  </a:cubicBezTo>
                  <a:cubicBezTo>
                    <a:pt x="2523" y="448"/>
                    <a:pt x="2496" y="259"/>
                    <a:pt x="2279" y="150"/>
                  </a:cubicBezTo>
                  <a:cubicBezTo>
                    <a:pt x="2107" y="49"/>
                    <a:pt x="1913" y="1"/>
                    <a:pt x="17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3"/>
            <p:cNvSpPr/>
            <p:nvPr/>
          </p:nvSpPr>
          <p:spPr>
            <a:xfrm>
              <a:off x="5891213" y="3894700"/>
              <a:ext cx="63775" cy="35625"/>
            </a:xfrm>
            <a:custGeom>
              <a:avLst/>
              <a:gdLst/>
              <a:ahLst/>
              <a:cxnLst/>
              <a:rect l="l" t="t" r="r" b="b"/>
              <a:pathLst>
                <a:path w="2551" h="1425" extrusionOk="0">
                  <a:moveTo>
                    <a:pt x="1744" y="0"/>
                  </a:moveTo>
                  <a:cubicBezTo>
                    <a:pt x="1411" y="0"/>
                    <a:pt x="1070" y="138"/>
                    <a:pt x="815" y="394"/>
                  </a:cubicBezTo>
                  <a:cubicBezTo>
                    <a:pt x="543" y="502"/>
                    <a:pt x="326" y="719"/>
                    <a:pt x="109" y="991"/>
                  </a:cubicBezTo>
                  <a:cubicBezTo>
                    <a:pt x="1" y="1153"/>
                    <a:pt x="109" y="1424"/>
                    <a:pt x="299" y="1424"/>
                  </a:cubicBezTo>
                  <a:cubicBezTo>
                    <a:pt x="1086" y="1424"/>
                    <a:pt x="1845" y="1153"/>
                    <a:pt x="2388" y="611"/>
                  </a:cubicBezTo>
                  <a:cubicBezTo>
                    <a:pt x="2551" y="448"/>
                    <a:pt x="2469" y="258"/>
                    <a:pt x="2306" y="150"/>
                  </a:cubicBezTo>
                  <a:cubicBezTo>
                    <a:pt x="2135" y="49"/>
                    <a:pt x="1941" y="0"/>
                    <a:pt x="17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3"/>
            <p:cNvSpPr/>
            <p:nvPr/>
          </p:nvSpPr>
          <p:spPr>
            <a:xfrm>
              <a:off x="5914963" y="4011325"/>
              <a:ext cx="63075" cy="36300"/>
            </a:xfrm>
            <a:custGeom>
              <a:avLst/>
              <a:gdLst/>
              <a:ahLst/>
              <a:cxnLst/>
              <a:rect l="l" t="t" r="r" b="b"/>
              <a:pathLst>
                <a:path w="2523" h="1452" extrusionOk="0">
                  <a:moveTo>
                    <a:pt x="1716" y="1"/>
                  </a:moveTo>
                  <a:cubicBezTo>
                    <a:pt x="1384" y="1"/>
                    <a:pt x="1042" y="139"/>
                    <a:pt x="787" y="394"/>
                  </a:cubicBezTo>
                  <a:cubicBezTo>
                    <a:pt x="516" y="557"/>
                    <a:pt x="272" y="774"/>
                    <a:pt x="109" y="1018"/>
                  </a:cubicBezTo>
                  <a:cubicBezTo>
                    <a:pt x="0" y="1181"/>
                    <a:pt x="109" y="1452"/>
                    <a:pt x="299" y="1452"/>
                  </a:cubicBezTo>
                  <a:cubicBezTo>
                    <a:pt x="1085" y="1452"/>
                    <a:pt x="1845" y="1181"/>
                    <a:pt x="2387" y="638"/>
                  </a:cubicBezTo>
                  <a:cubicBezTo>
                    <a:pt x="2523" y="475"/>
                    <a:pt x="2496" y="258"/>
                    <a:pt x="2279" y="150"/>
                  </a:cubicBezTo>
                  <a:cubicBezTo>
                    <a:pt x="2107" y="49"/>
                    <a:pt x="1913" y="1"/>
                    <a:pt x="17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16"/>
          <p:cNvSpPr/>
          <p:nvPr/>
        </p:nvSpPr>
        <p:spPr>
          <a:xfrm>
            <a:off x="293600" y="297750"/>
            <a:ext cx="8556900" cy="454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16"/>
          <p:cNvSpPr/>
          <p:nvPr/>
        </p:nvSpPr>
        <p:spPr>
          <a:xfrm rot="10800000">
            <a:off x="8411505" y="186700"/>
            <a:ext cx="943250" cy="787200"/>
          </a:xfrm>
          <a:custGeom>
            <a:avLst/>
            <a:gdLst/>
            <a:ahLst/>
            <a:cxnLst/>
            <a:rect l="l" t="t" r="r" b="b"/>
            <a:pathLst>
              <a:path w="37730" h="31488" extrusionOk="0">
                <a:moveTo>
                  <a:pt x="20715" y="1"/>
                </a:moveTo>
                <a:cubicBezTo>
                  <a:pt x="18875" y="1"/>
                  <a:pt x="17034" y="291"/>
                  <a:pt x="15271" y="862"/>
                </a:cubicBezTo>
                <a:cubicBezTo>
                  <a:pt x="11827" y="1676"/>
                  <a:pt x="8545" y="3411"/>
                  <a:pt x="5968" y="5798"/>
                </a:cubicBezTo>
                <a:cubicBezTo>
                  <a:pt x="1" y="11304"/>
                  <a:pt x="1682" y="22696"/>
                  <a:pt x="7541" y="27633"/>
                </a:cubicBezTo>
                <a:cubicBezTo>
                  <a:pt x="11338" y="30834"/>
                  <a:pt x="16329" y="30834"/>
                  <a:pt x="21022" y="31105"/>
                </a:cubicBezTo>
                <a:cubicBezTo>
                  <a:pt x="22864" y="31211"/>
                  <a:pt x="24892" y="31487"/>
                  <a:pt x="26870" y="31487"/>
                </a:cubicBezTo>
                <a:cubicBezTo>
                  <a:pt x="29434" y="31487"/>
                  <a:pt x="31914" y="31023"/>
                  <a:pt x="33797" y="29125"/>
                </a:cubicBezTo>
                <a:cubicBezTo>
                  <a:pt x="36835" y="25978"/>
                  <a:pt x="37730" y="20228"/>
                  <a:pt x="37486" y="16024"/>
                </a:cubicBezTo>
                <a:cubicBezTo>
                  <a:pt x="37242" y="11684"/>
                  <a:pt x="35316" y="7426"/>
                  <a:pt x="32142" y="4442"/>
                </a:cubicBezTo>
                <a:cubicBezTo>
                  <a:pt x="28921" y="1446"/>
                  <a:pt x="24820" y="1"/>
                  <a:pt x="2071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9" name="Google Shape;329;p16"/>
          <p:cNvGrpSpPr/>
          <p:nvPr/>
        </p:nvGrpSpPr>
        <p:grpSpPr>
          <a:xfrm rot="-8100000">
            <a:off x="8327486" y="-16936"/>
            <a:ext cx="912716" cy="841867"/>
            <a:chOff x="5136513" y="3609900"/>
            <a:chExt cx="912725" cy="841875"/>
          </a:xfrm>
        </p:grpSpPr>
        <p:sp>
          <p:nvSpPr>
            <p:cNvPr id="330" name="Google Shape;330;p16"/>
            <p:cNvSpPr/>
            <p:nvPr/>
          </p:nvSpPr>
          <p:spPr>
            <a:xfrm>
              <a:off x="5171088" y="3978550"/>
              <a:ext cx="63750" cy="35850"/>
            </a:xfrm>
            <a:custGeom>
              <a:avLst/>
              <a:gdLst/>
              <a:ahLst/>
              <a:cxnLst/>
              <a:rect l="l" t="t" r="r" b="b"/>
              <a:pathLst>
                <a:path w="2550" h="1434" extrusionOk="0">
                  <a:moveTo>
                    <a:pt x="1702" y="1"/>
                  </a:moveTo>
                  <a:cubicBezTo>
                    <a:pt x="1381" y="1"/>
                    <a:pt x="1062" y="128"/>
                    <a:pt x="814" y="376"/>
                  </a:cubicBezTo>
                  <a:cubicBezTo>
                    <a:pt x="543" y="566"/>
                    <a:pt x="299" y="756"/>
                    <a:pt x="136" y="1000"/>
                  </a:cubicBezTo>
                  <a:cubicBezTo>
                    <a:pt x="0" y="1163"/>
                    <a:pt x="109" y="1434"/>
                    <a:pt x="299" y="1434"/>
                  </a:cubicBezTo>
                  <a:cubicBezTo>
                    <a:pt x="1085" y="1434"/>
                    <a:pt x="1818" y="1163"/>
                    <a:pt x="2360" y="620"/>
                  </a:cubicBezTo>
                  <a:cubicBezTo>
                    <a:pt x="2550" y="457"/>
                    <a:pt x="2469" y="240"/>
                    <a:pt x="2306" y="159"/>
                  </a:cubicBezTo>
                  <a:cubicBezTo>
                    <a:pt x="2115" y="53"/>
                    <a:pt x="1908" y="1"/>
                    <a:pt x="17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16"/>
            <p:cNvSpPr/>
            <p:nvPr/>
          </p:nvSpPr>
          <p:spPr>
            <a:xfrm>
              <a:off x="5136513" y="4090300"/>
              <a:ext cx="62400" cy="36000"/>
            </a:xfrm>
            <a:custGeom>
              <a:avLst/>
              <a:gdLst/>
              <a:ahLst/>
              <a:cxnLst/>
              <a:rect l="l" t="t" r="r" b="b"/>
              <a:pathLst>
                <a:path w="2496" h="1440" extrusionOk="0">
                  <a:moveTo>
                    <a:pt x="1684" y="0"/>
                  </a:moveTo>
                  <a:cubicBezTo>
                    <a:pt x="1353" y="0"/>
                    <a:pt x="1014" y="127"/>
                    <a:pt x="760" y="381"/>
                  </a:cubicBezTo>
                  <a:cubicBezTo>
                    <a:pt x="488" y="571"/>
                    <a:pt x="271" y="761"/>
                    <a:pt x="81" y="1005"/>
                  </a:cubicBezTo>
                  <a:cubicBezTo>
                    <a:pt x="0" y="1168"/>
                    <a:pt x="81" y="1439"/>
                    <a:pt x="298" y="1439"/>
                  </a:cubicBezTo>
                  <a:cubicBezTo>
                    <a:pt x="1085" y="1439"/>
                    <a:pt x="1817" y="1168"/>
                    <a:pt x="2360" y="626"/>
                  </a:cubicBezTo>
                  <a:cubicBezTo>
                    <a:pt x="2495" y="463"/>
                    <a:pt x="2468" y="246"/>
                    <a:pt x="2251" y="137"/>
                  </a:cubicBezTo>
                  <a:cubicBezTo>
                    <a:pt x="2078" y="46"/>
                    <a:pt x="1883" y="0"/>
                    <a:pt x="16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16"/>
            <p:cNvSpPr/>
            <p:nvPr/>
          </p:nvSpPr>
          <p:spPr>
            <a:xfrm>
              <a:off x="5316888" y="3983525"/>
              <a:ext cx="62400" cy="36300"/>
            </a:xfrm>
            <a:custGeom>
              <a:avLst/>
              <a:gdLst/>
              <a:ahLst/>
              <a:cxnLst/>
              <a:rect l="l" t="t" r="r" b="b"/>
              <a:pathLst>
                <a:path w="2496" h="1452" extrusionOk="0">
                  <a:moveTo>
                    <a:pt x="1704" y="1"/>
                  </a:moveTo>
                  <a:cubicBezTo>
                    <a:pt x="1373" y="1"/>
                    <a:pt x="1042" y="138"/>
                    <a:pt x="787" y="394"/>
                  </a:cubicBezTo>
                  <a:cubicBezTo>
                    <a:pt x="515" y="557"/>
                    <a:pt x="271" y="774"/>
                    <a:pt x="109" y="991"/>
                  </a:cubicBezTo>
                  <a:cubicBezTo>
                    <a:pt x="0" y="1181"/>
                    <a:pt x="109" y="1452"/>
                    <a:pt x="298" y="1452"/>
                  </a:cubicBezTo>
                  <a:cubicBezTo>
                    <a:pt x="1085" y="1452"/>
                    <a:pt x="1817" y="1181"/>
                    <a:pt x="2360" y="638"/>
                  </a:cubicBezTo>
                  <a:cubicBezTo>
                    <a:pt x="2495" y="448"/>
                    <a:pt x="2441" y="258"/>
                    <a:pt x="2278" y="150"/>
                  </a:cubicBezTo>
                  <a:cubicBezTo>
                    <a:pt x="2097" y="49"/>
                    <a:pt x="1900" y="1"/>
                    <a:pt x="17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16"/>
            <p:cNvSpPr/>
            <p:nvPr/>
          </p:nvSpPr>
          <p:spPr>
            <a:xfrm>
              <a:off x="5263313" y="4081175"/>
              <a:ext cx="63750" cy="35625"/>
            </a:xfrm>
            <a:custGeom>
              <a:avLst/>
              <a:gdLst/>
              <a:ahLst/>
              <a:cxnLst/>
              <a:rect l="l" t="t" r="r" b="b"/>
              <a:pathLst>
                <a:path w="2550" h="1425" extrusionOk="0">
                  <a:moveTo>
                    <a:pt x="1731" y="0"/>
                  </a:moveTo>
                  <a:cubicBezTo>
                    <a:pt x="1400" y="0"/>
                    <a:pt x="1069" y="138"/>
                    <a:pt x="814" y="394"/>
                  </a:cubicBezTo>
                  <a:cubicBezTo>
                    <a:pt x="543" y="557"/>
                    <a:pt x="299" y="746"/>
                    <a:pt x="136" y="991"/>
                  </a:cubicBezTo>
                  <a:cubicBezTo>
                    <a:pt x="0" y="1153"/>
                    <a:pt x="109" y="1425"/>
                    <a:pt x="299" y="1425"/>
                  </a:cubicBezTo>
                  <a:cubicBezTo>
                    <a:pt x="1085" y="1425"/>
                    <a:pt x="1845" y="1153"/>
                    <a:pt x="2360" y="611"/>
                  </a:cubicBezTo>
                  <a:cubicBezTo>
                    <a:pt x="2550" y="448"/>
                    <a:pt x="2469" y="258"/>
                    <a:pt x="2306" y="150"/>
                  </a:cubicBezTo>
                  <a:cubicBezTo>
                    <a:pt x="2124" y="49"/>
                    <a:pt x="1928" y="0"/>
                    <a:pt x="17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16"/>
            <p:cNvSpPr/>
            <p:nvPr/>
          </p:nvSpPr>
          <p:spPr>
            <a:xfrm>
              <a:off x="5201588" y="4204600"/>
              <a:ext cx="61750" cy="36300"/>
            </a:xfrm>
            <a:custGeom>
              <a:avLst/>
              <a:gdLst/>
              <a:ahLst/>
              <a:cxnLst/>
              <a:rect l="l" t="t" r="r" b="b"/>
              <a:pathLst>
                <a:path w="2470" h="1452" extrusionOk="0">
                  <a:moveTo>
                    <a:pt x="1703" y="0"/>
                  </a:moveTo>
                  <a:cubicBezTo>
                    <a:pt x="1370" y="0"/>
                    <a:pt x="1033" y="138"/>
                    <a:pt x="760" y="393"/>
                  </a:cubicBezTo>
                  <a:cubicBezTo>
                    <a:pt x="516" y="556"/>
                    <a:pt x="272" y="773"/>
                    <a:pt x="82" y="990"/>
                  </a:cubicBezTo>
                  <a:cubicBezTo>
                    <a:pt x="1" y="1180"/>
                    <a:pt x="82" y="1451"/>
                    <a:pt x="299" y="1451"/>
                  </a:cubicBezTo>
                  <a:cubicBezTo>
                    <a:pt x="1086" y="1451"/>
                    <a:pt x="1818" y="1180"/>
                    <a:pt x="2361" y="637"/>
                  </a:cubicBezTo>
                  <a:cubicBezTo>
                    <a:pt x="2469" y="502"/>
                    <a:pt x="2442" y="258"/>
                    <a:pt x="2279" y="149"/>
                  </a:cubicBezTo>
                  <a:cubicBezTo>
                    <a:pt x="2098" y="48"/>
                    <a:pt x="1901" y="0"/>
                    <a:pt x="17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16"/>
            <p:cNvSpPr/>
            <p:nvPr/>
          </p:nvSpPr>
          <p:spPr>
            <a:xfrm>
              <a:off x="5337213" y="4135425"/>
              <a:ext cx="62425" cy="35625"/>
            </a:xfrm>
            <a:custGeom>
              <a:avLst/>
              <a:gdLst/>
              <a:ahLst/>
              <a:cxnLst/>
              <a:rect l="l" t="t" r="r" b="b"/>
              <a:pathLst>
                <a:path w="2497" h="1425" extrusionOk="0">
                  <a:moveTo>
                    <a:pt x="1703" y="0"/>
                  </a:moveTo>
                  <a:cubicBezTo>
                    <a:pt x="1370" y="0"/>
                    <a:pt x="1033" y="138"/>
                    <a:pt x="760" y="394"/>
                  </a:cubicBezTo>
                  <a:cubicBezTo>
                    <a:pt x="516" y="556"/>
                    <a:pt x="272" y="746"/>
                    <a:pt x="82" y="990"/>
                  </a:cubicBezTo>
                  <a:cubicBezTo>
                    <a:pt x="1" y="1153"/>
                    <a:pt x="82" y="1424"/>
                    <a:pt x="299" y="1424"/>
                  </a:cubicBezTo>
                  <a:cubicBezTo>
                    <a:pt x="1086" y="1424"/>
                    <a:pt x="1818" y="1153"/>
                    <a:pt x="2361" y="611"/>
                  </a:cubicBezTo>
                  <a:cubicBezTo>
                    <a:pt x="2496" y="448"/>
                    <a:pt x="2442" y="258"/>
                    <a:pt x="2279" y="150"/>
                  </a:cubicBezTo>
                  <a:cubicBezTo>
                    <a:pt x="2098" y="49"/>
                    <a:pt x="1901" y="0"/>
                    <a:pt x="17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16"/>
            <p:cNvSpPr/>
            <p:nvPr/>
          </p:nvSpPr>
          <p:spPr>
            <a:xfrm>
              <a:off x="5398238" y="3772650"/>
              <a:ext cx="63775" cy="35625"/>
            </a:xfrm>
            <a:custGeom>
              <a:avLst/>
              <a:gdLst/>
              <a:ahLst/>
              <a:cxnLst/>
              <a:rect l="l" t="t" r="r" b="b"/>
              <a:pathLst>
                <a:path w="2551" h="1425" extrusionOk="0">
                  <a:moveTo>
                    <a:pt x="1732" y="0"/>
                  </a:moveTo>
                  <a:cubicBezTo>
                    <a:pt x="1401" y="0"/>
                    <a:pt x="1070" y="138"/>
                    <a:pt x="815" y="394"/>
                  </a:cubicBezTo>
                  <a:cubicBezTo>
                    <a:pt x="543" y="556"/>
                    <a:pt x="299" y="746"/>
                    <a:pt x="137" y="990"/>
                  </a:cubicBezTo>
                  <a:cubicBezTo>
                    <a:pt x="1" y="1153"/>
                    <a:pt x="109" y="1424"/>
                    <a:pt x="299" y="1424"/>
                  </a:cubicBezTo>
                  <a:cubicBezTo>
                    <a:pt x="1086" y="1424"/>
                    <a:pt x="1818" y="1153"/>
                    <a:pt x="2361" y="611"/>
                  </a:cubicBezTo>
                  <a:cubicBezTo>
                    <a:pt x="2551" y="448"/>
                    <a:pt x="2469" y="258"/>
                    <a:pt x="2306" y="149"/>
                  </a:cubicBezTo>
                  <a:cubicBezTo>
                    <a:pt x="2125" y="49"/>
                    <a:pt x="1928" y="0"/>
                    <a:pt x="1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16"/>
            <p:cNvSpPr/>
            <p:nvPr/>
          </p:nvSpPr>
          <p:spPr>
            <a:xfrm>
              <a:off x="5324338" y="3890400"/>
              <a:ext cx="63750" cy="35850"/>
            </a:xfrm>
            <a:custGeom>
              <a:avLst/>
              <a:gdLst/>
              <a:ahLst/>
              <a:cxnLst/>
              <a:rect l="l" t="t" r="r" b="b"/>
              <a:pathLst>
                <a:path w="2550" h="1434" extrusionOk="0">
                  <a:moveTo>
                    <a:pt x="1702" y="1"/>
                  </a:moveTo>
                  <a:cubicBezTo>
                    <a:pt x="1381" y="1"/>
                    <a:pt x="1062" y="128"/>
                    <a:pt x="814" y="376"/>
                  </a:cubicBezTo>
                  <a:cubicBezTo>
                    <a:pt x="543" y="566"/>
                    <a:pt x="299" y="756"/>
                    <a:pt x="136" y="1000"/>
                  </a:cubicBezTo>
                  <a:cubicBezTo>
                    <a:pt x="0" y="1163"/>
                    <a:pt x="109" y="1434"/>
                    <a:pt x="299" y="1434"/>
                  </a:cubicBezTo>
                  <a:cubicBezTo>
                    <a:pt x="1085" y="1434"/>
                    <a:pt x="1845" y="1163"/>
                    <a:pt x="2387" y="620"/>
                  </a:cubicBezTo>
                  <a:cubicBezTo>
                    <a:pt x="2550" y="457"/>
                    <a:pt x="2469" y="240"/>
                    <a:pt x="2306" y="159"/>
                  </a:cubicBezTo>
                  <a:cubicBezTo>
                    <a:pt x="2115" y="53"/>
                    <a:pt x="1908" y="1"/>
                    <a:pt x="17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16"/>
            <p:cNvSpPr/>
            <p:nvPr/>
          </p:nvSpPr>
          <p:spPr>
            <a:xfrm>
              <a:off x="5537938" y="3803825"/>
              <a:ext cx="63775" cy="35625"/>
            </a:xfrm>
            <a:custGeom>
              <a:avLst/>
              <a:gdLst/>
              <a:ahLst/>
              <a:cxnLst/>
              <a:rect l="l" t="t" r="r" b="b"/>
              <a:pathLst>
                <a:path w="2551" h="1425" extrusionOk="0">
                  <a:moveTo>
                    <a:pt x="1731" y="1"/>
                  </a:moveTo>
                  <a:cubicBezTo>
                    <a:pt x="1400" y="1"/>
                    <a:pt x="1070" y="139"/>
                    <a:pt x="814" y="394"/>
                  </a:cubicBezTo>
                  <a:cubicBezTo>
                    <a:pt x="543" y="557"/>
                    <a:pt x="299" y="774"/>
                    <a:pt x="136" y="991"/>
                  </a:cubicBezTo>
                  <a:cubicBezTo>
                    <a:pt x="0" y="1181"/>
                    <a:pt x="109" y="1425"/>
                    <a:pt x="299" y="1425"/>
                  </a:cubicBezTo>
                  <a:cubicBezTo>
                    <a:pt x="1085" y="1425"/>
                    <a:pt x="1845" y="1181"/>
                    <a:pt x="2387" y="638"/>
                  </a:cubicBezTo>
                  <a:cubicBezTo>
                    <a:pt x="2550" y="448"/>
                    <a:pt x="2469" y="259"/>
                    <a:pt x="2306" y="150"/>
                  </a:cubicBezTo>
                  <a:cubicBezTo>
                    <a:pt x="2124" y="49"/>
                    <a:pt x="1928" y="1"/>
                    <a:pt x="17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16"/>
            <p:cNvSpPr/>
            <p:nvPr/>
          </p:nvSpPr>
          <p:spPr>
            <a:xfrm>
              <a:off x="5441638" y="3900575"/>
              <a:ext cx="63100" cy="35850"/>
            </a:xfrm>
            <a:custGeom>
              <a:avLst/>
              <a:gdLst/>
              <a:ahLst/>
              <a:cxnLst/>
              <a:rect l="l" t="t" r="r" b="b"/>
              <a:pathLst>
                <a:path w="2524" h="1434" extrusionOk="0">
                  <a:moveTo>
                    <a:pt x="1687" y="1"/>
                  </a:moveTo>
                  <a:cubicBezTo>
                    <a:pt x="1364" y="1"/>
                    <a:pt x="1035" y="128"/>
                    <a:pt x="787" y="376"/>
                  </a:cubicBezTo>
                  <a:cubicBezTo>
                    <a:pt x="489" y="511"/>
                    <a:pt x="299" y="728"/>
                    <a:pt x="82" y="1000"/>
                  </a:cubicBezTo>
                  <a:cubicBezTo>
                    <a:pt x="1" y="1162"/>
                    <a:pt x="82" y="1434"/>
                    <a:pt x="299" y="1434"/>
                  </a:cubicBezTo>
                  <a:cubicBezTo>
                    <a:pt x="1086" y="1434"/>
                    <a:pt x="1818" y="1162"/>
                    <a:pt x="2361" y="620"/>
                  </a:cubicBezTo>
                  <a:cubicBezTo>
                    <a:pt x="2523" y="457"/>
                    <a:pt x="2469" y="240"/>
                    <a:pt x="2279" y="159"/>
                  </a:cubicBezTo>
                  <a:cubicBezTo>
                    <a:pt x="2099" y="53"/>
                    <a:pt x="1894" y="1"/>
                    <a:pt x="1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16"/>
            <p:cNvSpPr/>
            <p:nvPr/>
          </p:nvSpPr>
          <p:spPr>
            <a:xfrm>
              <a:off x="5428088" y="4004550"/>
              <a:ext cx="62400" cy="36350"/>
            </a:xfrm>
            <a:custGeom>
              <a:avLst/>
              <a:gdLst/>
              <a:ahLst/>
              <a:cxnLst/>
              <a:rect l="l" t="t" r="r" b="b"/>
              <a:pathLst>
                <a:path w="2496" h="1454" extrusionOk="0">
                  <a:moveTo>
                    <a:pt x="1689" y="0"/>
                  </a:moveTo>
                  <a:cubicBezTo>
                    <a:pt x="1356" y="0"/>
                    <a:pt x="1015" y="138"/>
                    <a:pt x="760" y="394"/>
                  </a:cubicBezTo>
                  <a:cubicBezTo>
                    <a:pt x="489" y="557"/>
                    <a:pt x="272" y="774"/>
                    <a:pt x="82" y="1018"/>
                  </a:cubicBezTo>
                  <a:cubicBezTo>
                    <a:pt x="0" y="1180"/>
                    <a:pt x="82" y="1452"/>
                    <a:pt x="299" y="1452"/>
                  </a:cubicBezTo>
                  <a:cubicBezTo>
                    <a:pt x="332" y="1453"/>
                    <a:pt x="365" y="1454"/>
                    <a:pt x="399" y="1454"/>
                  </a:cubicBezTo>
                  <a:cubicBezTo>
                    <a:pt x="1100" y="1454"/>
                    <a:pt x="1815" y="1182"/>
                    <a:pt x="2333" y="638"/>
                  </a:cubicBezTo>
                  <a:cubicBezTo>
                    <a:pt x="2496" y="475"/>
                    <a:pt x="2441" y="258"/>
                    <a:pt x="2252" y="150"/>
                  </a:cubicBezTo>
                  <a:cubicBezTo>
                    <a:pt x="2080" y="49"/>
                    <a:pt x="1886" y="0"/>
                    <a:pt x="16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16"/>
            <p:cNvSpPr/>
            <p:nvPr/>
          </p:nvSpPr>
          <p:spPr>
            <a:xfrm>
              <a:off x="5582013" y="3929450"/>
              <a:ext cx="63775" cy="36825"/>
            </a:xfrm>
            <a:custGeom>
              <a:avLst/>
              <a:gdLst/>
              <a:ahLst/>
              <a:cxnLst/>
              <a:rect l="l" t="t" r="r" b="b"/>
              <a:pathLst>
                <a:path w="2551" h="1473" extrusionOk="0">
                  <a:moveTo>
                    <a:pt x="1689" y="0"/>
                  </a:moveTo>
                  <a:cubicBezTo>
                    <a:pt x="1362" y="0"/>
                    <a:pt x="1047" y="138"/>
                    <a:pt x="814" y="387"/>
                  </a:cubicBezTo>
                  <a:cubicBezTo>
                    <a:pt x="543" y="550"/>
                    <a:pt x="299" y="767"/>
                    <a:pt x="109" y="1038"/>
                  </a:cubicBezTo>
                  <a:cubicBezTo>
                    <a:pt x="0" y="1201"/>
                    <a:pt x="109" y="1472"/>
                    <a:pt x="299" y="1472"/>
                  </a:cubicBezTo>
                  <a:cubicBezTo>
                    <a:pt x="1085" y="1472"/>
                    <a:pt x="1845" y="1201"/>
                    <a:pt x="2387" y="658"/>
                  </a:cubicBezTo>
                  <a:cubicBezTo>
                    <a:pt x="2550" y="468"/>
                    <a:pt x="2469" y="279"/>
                    <a:pt x="2306" y="170"/>
                  </a:cubicBezTo>
                  <a:cubicBezTo>
                    <a:pt x="2107" y="55"/>
                    <a:pt x="1895" y="0"/>
                    <a:pt x="16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6"/>
            <p:cNvSpPr/>
            <p:nvPr/>
          </p:nvSpPr>
          <p:spPr>
            <a:xfrm>
              <a:off x="5501313" y="4068975"/>
              <a:ext cx="63100" cy="36350"/>
            </a:xfrm>
            <a:custGeom>
              <a:avLst/>
              <a:gdLst/>
              <a:ahLst/>
              <a:cxnLst/>
              <a:rect l="l" t="t" r="r" b="b"/>
              <a:pathLst>
                <a:path w="2524" h="1454" extrusionOk="0">
                  <a:moveTo>
                    <a:pt x="1717" y="0"/>
                  </a:moveTo>
                  <a:cubicBezTo>
                    <a:pt x="1384" y="0"/>
                    <a:pt x="1043" y="138"/>
                    <a:pt x="787" y="394"/>
                  </a:cubicBezTo>
                  <a:cubicBezTo>
                    <a:pt x="516" y="556"/>
                    <a:pt x="272" y="773"/>
                    <a:pt x="109" y="1017"/>
                  </a:cubicBezTo>
                  <a:cubicBezTo>
                    <a:pt x="1" y="1180"/>
                    <a:pt x="109" y="1451"/>
                    <a:pt x="299" y="1451"/>
                  </a:cubicBezTo>
                  <a:cubicBezTo>
                    <a:pt x="332" y="1453"/>
                    <a:pt x="365" y="1453"/>
                    <a:pt x="398" y="1453"/>
                  </a:cubicBezTo>
                  <a:cubicBezTo>
                    <a:pt x="1147" y="1453"/>
                    <a:pt x="1841" y="1157"/>
                    <a:pt x="2360" y="638"/>
                  </a:cubicBezTo>
                  <a:cubicBezTo>
                    <a:pt x="2523" y="475"/>
                    <a:pt x="2442" y="258"/>
                    <a:pt x="2279" y="149"/>
                  </a:cubicBezTo>
                  <a:cubicBezTo>
                    <a:pt x="2108" y="49"/>
                    <a:pt x="1914" y="0"/>
                    <a:pt x="17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6"/>
            <p:cNvSpPr/>
            <p:nvPr/>
          </p:nvSpPr>
          <p:spPr>
            <a:xfrm>
              <a:off x="5432163" y="4170675"/>
              <a:ext cx="62400" cy="36300"/>
            </a:xfrm>
            <a:custGeom>
              <a:avLst/>
              <a:gdLst/>
              <a:ahLst/>
              <a:cxnLst/>
              <a:rect l="l" t="t" r="r" b="b"/>
              <a:pathLst>
                <a:path w="2496" h="1452" extrusionOk="0">
                  <a:moveTo>
                    <a:pt x="1704" y="1"/>
                  </a:moveTo>
                  <a:cubicBezTo>
                    <a:pt x="1373" y="1"/>
                    <a:pt x="1042" y="139"/>
                    <a:pt x="787" y="394"/>
                  </a:cubicBezTo>
                  <a:cubicBezTo>
                    <a:pt x="515" y="557"/>
                    <a:pt x="271" y="774"/>
                    <a:pt x="109" y="991"/>
                  </a:cubicBezTo>
                  <a:cubicBezTo>
                    <a:pt x="0" y="1181"/>
                    <a:pt x="109" y="1452"/>
                    <a:pt x="298" y="1452"/>
                  </a:cubicBezTo>
                  <a:cubicBezTo>
                    <a:pt x="1085" y="1452"/>
                    <a:pt x="1817" y="1181"/>
                    <a:pt x="2360" y="638"/>
                  </a:cubicBezTo>
                  <a:cubicBezTo>
                    <a:pt x="2495" y="476"/>
                    <a:pt x="2468" y="259"/>
                    <a:pt x="2278" y="150"/>
                  </a:cubicBezTo>
                  <a:cubicBezTo>
                    <a:pt x="2097" y="49"/>
                    <a:pt x="1900" y="1"/>
                    <a:pt x="17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6"/>
            <p:cNvSpPr/>
            <p:nvPr/>
          </p:nvSpPr>
          <p:spPr>
            <a:xfrm>
              <a:off x="5415188" y="4280325"/>
              <a:ext cx="64450" cy="35825"/>
            </a:xfrm>
            <a:custGeom>
              <a:avLst/>
              <a:gdLst/>
              <a:ahLst/>
              <a:cxnLst/>
              <a:rect l="l" t="t" r="r" b="b"/>
              <a:pathLst>
                <a:path w="2578" h="1433" extrusionOk="0">
                  <a:moveTo>
                    <a:pt x="1730" y="0"/>
                  </a:moveTo>
                  <a:cubicBezTo>
                    <a:pt x="1408" y="0"/>
                    <a:pt x="1090" y="127"/>
                    <a:pt x="842" y="375"/>
                  </a:cubicBezTo>
                  <a:cubicBezTo>
                    <a:pt x="571" y="565"/>
                    <a:pt x="326" y="755"/>
                    <a:pt x="164" y="999"/>
                  </a:cubicBezTo>
                  <a:cubicBezTo>
                    <a:pt x="1" y="1162"/>
                    <a:pt x="109" y="1433"/>
                    <a:pt x="326" y="1433"/>
                  </a:cubicBezTo>
                  <a:cubicBezTo>
                    <a:pt x="1113" y="1433"/>
                    <a:pt x="1873" y="1162"/>
                    <a:pt x="2388" y="619"/>
                  </a:cubicBezTo>
                  <a:cubicBezTo>
                    <a:pt x="2578" y="456"/>
                    <a:pt x="2496" y="239"/>
                    <a:pt x="2334" y="158"/>
                  </a:cubicBezTo>
                  <a:cubicBezTo>
                    <a:pt x="2143" y="52"/>
                    <a:pt x="1936" y="0"/>
                    <a:pt x="17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6"/>
            <p:cNvSpPr/>
            <p:nvPr/>
          </p:nvSpPr>
          <p:spPr>
            <a:xfrm>
              <a:off x="5554888" y="4220175"/>
              <a:ext cx="63075" cy="35625"/>
            </a:xfrm>
            <a:custGeom>
              <a:avLst/>
              <a:gdLst/>
              <a:ahLst/>
              <a:cxnLst/>
              <a:rect l="l" t="t" r="r" b="b"/>
              <a:pathLst>
                <a:path w="2523" h="1425" extrusionOk="0">
                  <a:moveTo>
                    <a:pt x="1704" y="1"/>
                  </a:moveTo>
                  <a:cubicBezTo>
                    <a:pt x="1373" y="1"/>
                    <a:pt x="1043" y="139"/>
                    <a:pt x="787" y="394"/>
                  </a:cubicBezTo>
                  <a:cubicBezTo>
                    <a:pt x="516" y="557"/>
                    <a:pt x="272" y="747"/>
                    <a:pt x="109" y="991"/>
                  </a:cubicBezTo>
                  <a:cubicBezTo>
                    <a:pt x="0" y="1154"/>
                    <a:pt x="109" y="1425"/>
                    <a:pt x="299" y="1425"/>
                  </a:cubicBezTo>
                  <a:cubicBezTo>
                    <a:pt x="1085" y="1425"/>
                    <a:pt x="1818" y="1154"/>
                    <a:pt x="2360" y="611"/>
                  </a:cubicBezTo>
                  <a:cubicBezTo>
                    <a:pt x="2523" y="476"/>
                    <a:pt x="2442" y="259"/>
                    <a:pt x="2279" y="150"/>
                  </a:cubicBezTo>
                  <a:cubicBezTo>
                    <a:pt x="2097" y="49"/>
                    <a:pt x="1901" y="1"/>
                    <a:pt x="17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6"/>
            <p:cNvSpPr/>
            <p:nvPr/>
          </p:nvSpPr>
          <p:spPr>
            <a:xfrm>
              <a:off x="5491138" y="4331175"/>
              <a:ext cx="63100" cy="35850"/>
            </a:xfrm>
            <a:custGeom>
              <a:avLst/>
              <a:gdLst/>
              <a:ahLst/>
              <a:cxnLst/>
              <a:rect l="l" t="t" r="r" b="b"/>
              <a:pathLst>
                <a:path w="2524" h="1434" extrusionOk="0">
                  <a:moveTo>
                    <a:pt x="1687" y="0"/>
                  </a:moveTo>
                  <a:cubicBezTo>
                    <a:pt x="1364" y="0"/>
                    <a:pt x="1035" y="127"/>
                    <a:pt x="787" y="375"/>
                  </a:cubicBezTo>
                  <a:cubicBezTo>
                    <a:pt x="516" y="565"/>
                    <a:pt x="272" y="755"/>
                    <a:pt x="109" y="999"/>
                  </a:cubicBezTo>
                  <a:cubicBezTo>
                    <a:pt x="1" y="1162"/>
                    <a:pt x="109" y="1433"/>
                    <a:pt x="299" y="1433"/>
                  </a:cubicBezTo>
                  <a:cubicBezTo>
                    <a:pt x="1086" y="1433"/>
                    <a:pt x="1845" y="1162"/>
                    <a:pt x="2388" y="620"/>
                  </a:cubicBezTo>
                  <a:cubicBezTo>
                    <a:pt x="2523" y="457"/>
                    <a:pt x="2496" y="240"/>
                    <a:pt x="2279" y="158"/>
                  </a:cubicBezTo>
                  <a:cubicBezTo>
                    <a:pt x="2099" y="52"/>
                    <a:pt x="1894" y="0"/>
                    <a:pt x="16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6"/>
            <p:cNvSpPr/>
            <p:nvPr/>
          </p:nvSpPr>
          <p:spPr>
            <a:xfrm>
              <a:off x="5404338" y="4415925"/>
              <a:ext cx="62425" cy="35850"/>
            </a:xfrm>
            <a:custGeom>
              <a:avLst/>
              <a:gdLst/>
              <a:ahLst/>
              <a:cxnLst/>
              <a:rect l="l" t="t" r="r" b="b"/>
              <a:pathLst>
                <a:path w="2497" h="1434" extrusionOk="0">
                  <a:moveTo>
                    <a:pt x="1660" y="1"/>
                  </a:moveTo>
                  <a:cubicBezTo>
                    <a:pt x="1337" y="1"/>
                    <a:pt x="1008" y="128"/>
                    <a:pt x="760" y="376"/>
                  </a:cubicBezTo>
                  <a:cubicBezTo>
                    <a:pt x="489" y="566"/>
                    <a:pt x="272" y="756"/>
                    <a:pt x="82" y="1000"/>
                  </a:cubicBezTo>
                  <a:cubicBezTo>
                    <a:pt x="1" y="1162"/>
                    <a:pt x="82" y="1434"/>
                    <a:pt x="299" y="1434"/>
                  </a:cubicBezTo>
                  <a:cubicBezTo>
                    <a:pt x="1059" y="1434"/>
                    <a:pt x="1818" y="1162"/>
                    <a:pt x="2361" y="620"/>
                  </a:cubicBezTo>
                  <a:cubicBezTo>
                    <a:pt x="2496" y="457"/>
                    <a:pt x="2469" y="240"/>
                    <a:pt x="2252" y="159"/>
                  </a:cubicBezTo>
                  <a:cubicBezTo>
                    <a:pt x="2072" y="53"/>
                    <a:pt x="1867" y="1"/>
                    <a:pt x="16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16"/>
            <p:cNvSpPr/>
            <p:nvPr/>
          </p:nvSpPr>
          <p:spPr>
            <a:xfrm>
              <a:off x="5646438" y="4295450"/>
              <a:ext cx="63075" cy="35625"/>
            </a:xfrm>
            <a:custGeom>
              <a:avLst/>
              <a:gdLst/>
              <a:ahLst/>
              <a:cxnLst/>
              <a:rect l="l" t="t" r="r" b="b"/>
              <a:pathLst>
                <a:path w="2523" h="1425" extrusionOk="0">
                  <a:moveTo>
                    <a:pt x="1704" y="1"/>
                  </a:moveTo>
                  <a:cubicBezTo>
                    <a:pt x="1373" y="1"/>
                    <a:pt x="1042" y="138"/>
                    <a:pt x="787" y="394"/>
                  </a:cubicBezTo>
                  <a:cubicBezTo>
                    <a:pt x="516" y="557"/>
                    <a:pt x="271" y="774"/>
                    <a:pt x="109" y="991"/>
                  </a:cubicBezTo>
                  <a:cubicBezTo>
                    <a:pt x="0" y="1181"/>
                    <a:pt x="109" y="1425"/>
                    <a:pt x="299" y="1425"/>
                  </a:cubicBezTo>
                  <a:cubicBezTo>
                    <a:pt x="1085" y="1425"/>
                    <a:pt x="1818" y="1181"/>
                    <a:pt x="2360" y="638"/>
                  </a:cubicBezTo>
                  <a:cubicBezTo>
                    <a:pt x="2523" y="448"/>
                    <a:pt x="2469" y="258"/>
                    <a:pt x="2279" y="150"/>
                  </a:cubicBezTo>
                  <a:cubicBezTo>
                    <a:pt x="2097" y="49"/>
                    <a:pt x="1900" y="1"/>
                    <a:pt x="17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6"/>
            <p:cNvSpPr/>
            <p:nvPr/>
          </p:nvSpPr>
          <p:spPr>
            <a:xfrm>
              <a:off x="5650488" y="4010650"/>
              <a:ext cx="63100" cy="35800"/>
            </a:xfrm>
            <a:custGeom>
              <a:avLst/>
              <a:gdLst/>
              <a:ahLst/>
              <a:cxnLst/>
              <a:rect l="l" t="t" r="r" b="b"/>
              <a:pathLst>
                <a:path w="2524" h="1432" extrusionOk="0">
                  <a:moveTo>
                    <a:pt x="1705" y="1"/>
                  </a:moveTo>
                  <a:cubicBezTo>
                    <a:pt x="1373" y="1"/>
                    <a:pt x="1043" y="138"/>
                    <a:pt x="788" y="394"/>
                  </a:cubicBezTo>
                  <a:cubicBezTo>
                    <a:pt x="516" y="557"/>
                    <a:pt x="272" y="774"/>
                    <a:pt x="109" y="991"/>
                  </a:cubicBezTo>
                  <a:cubicBezTo>
                    <a:pt x="1" y="1181"/>
                    <a:pt x="109" y="1425"/>
                    <a:pt x="299" y="1425"/>
                  </a:cubicBezTo>
                  <a:cubicBezTo>
                    <a:pt x="363" y="1429"/>
                    <a:pt x="426" y="1431"/>
                    <a:pt x="489" y="1431"/>
                  </a:cubicBezTo>
                  <a:cubicBezTo>
                    <a:pt x="1184" y="1431"/>
                    <a:pt x="1863" y="1158"/>
                    <a:pt x="2361" y="611"/>
                  </a:cubicBezTo>
                  <a:cubicBezTo>
                    <a:pt x="2523" y="448"/>
                    <a:pt x="2442" y="258"/>
                    <a:pt x="2279" y="150"/>
                  </a:cubicBezTo>
                  <a:cubicBezTo>
                    <a:pt x="2098" y="49"/>
                    <a:pt x="1901" y="1"/>
                    <a:pt x="17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6"/>
            <p:cNvSpPr/>
            <p:nvPr/>
          </p:nvSpPr>
          <p:spPr>
            <a:xfrm>
              <a:off x="5575913" y="4127750"/>
              <a:ext cx="63075" cy="35850"/>
            </a:xfrm>
            <a:custGeom>
              <a:avLst/>
              <a:gdLst/>
              <a:ahLst/>
              <a:cxnLst/>
              <a:rect l="l" t="t" r="r" b="b"/>
              <a:pathLst>
                <a:path w="2523" h="1434" extrusionOk="0">
                  <a:moveTo>
                    <a:pt x="1687" y="0"/>
                  </a:moveTo>
                  <a:cubicBezTo>
                    <a:pt x="1364" y="0"/>
                    <a:pt x="1035" y="127"/>
                    <a:pt x="787" y="375"/>
                  </a:cubicBezTo>
                  <a:cubicBezTo>
                    <a:pt x="516" y="565"/>
                    <a:pt x="272" y="755"/>
                    <a:pt x="109" y="999"/>
                  </a:cubicBezTo>
                  <a:cubicBezTo>
                    <a:pt x="0" y="1162"/>
                    <a:pt x="109" y="1433"/>
                    <a:pt x="299" y="1433"/>
                  </a:cubicBezTo>
                  <a:cubicBezTo>
                    <a:pt x="1085" y="1433"/>
                    <a:pt x="1845" y="1162"/>
                    <a:pt x="2387" y="619"/>
                  </a:cubicBezTo>
                  <a:cubicBezTo>
                    <a:pt x="2523" y="484"/>
                    <a:pt x="2496" y="240"/>
                    <a:pt x="2279" y="158"/>
                  </a:cubicBezTo>
                  <a:cubicBezTo>
                    <a:pt x="2099" y="52"/>
                    <a:pt x="1894" y="0"/>
                    <a:pt x="16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6"/>
            <p:cNvSpPr/>
            <p:nvPr/>
          </p:nvSpPr>
          <p:spPr>
            <a:xfrm>
              <a:off x="5799688" y="3991000"/>
              <a:ext cx="63075" cy="36350"/>
            </a:xfrm>
            <a:custGeom>
              <a:avLst/>
              <a:gdLst/>
              <a:ahLst/>
              <a:cxnLst/>
              <a:rect l="l" t="t" r="r" b="b"/>
              <a:pathLst>
                <a:path w="2523" h="1454" extrusionOk="0">
                  <a:moveTo>
                    <a:pt x="1716" y="0"/>
                  </a:moveTo>
                  <a:cubicBezTo>
                    <a:pt x="1383" y="0"/>
                    <a:pt x="1042" y="138"/>
                    <a:pt x="787" y="393"/>
                  </a:cubicBezTo>
                  <a:cubicBezTo>
                    <a:pt x="516" y="556"/>
                    <a:pt x="271" y="773"/>
                    <a:pt x="109" y="1017"/>
                  </a:cubicBezTo>
                  <a:cubicBezTo>
                    <a:pt x="0" y="1180"/>
                    <a:pt x="109" y="1451"/>
                    <a:pt x="326" y="1451"/>
                  </a:cubicBezTo>
                  <a:cubicBezTo>
                    <a:pt x="359" y="1452"/>
                    <a:pt x="392" y="1453"/>
                    <a:pt x="425" y="1453"/>
                  </a:cubicBezTo>
                  <a:cubicBezTo>
                    <a:pt x="1122" y="1453"/>
                    <a:pt x="1790" y="1181"/>
                    <a:pt x="2360" y="637"/>
                  </a:cubicBezTo>
                  <a:cubicBezTo>
                    <a:pt x="2523" y="475"/>
                    <a:pt x="2441" y="258"/>
                    <a:pt x="2279" y="149"/>
                  </a:cubicBezTo>
                  <a:cubicBezTo>
                    <a:pt x="2107" y="48"/>
                    <a:pt x="1913" y="0"/>
                    <a:pt x="17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6"/>
            <p:cNvSpPr/>
            <p:nvPr/>
          </p:nvSpPr>
          <p:spPr>
            <a:xfrm>
              <a:off x="5730513" y="4085925"/>
              <a:ext cx="62400" cy="36300"/>
            </a:xfrm>
            <a:custGeom>
              <a:avLst/>
              <a:gdLst/>
              <a:ahLst/>
              <a:cxnLst/>
              <a:rect l="l" t="t" r="r" b="b"/>
              <a:pathLst>
                <a:path w="2496" h="1452" extrusionOk="0">
                  <a:moveTo>
                    <a:pt x="1705" y="0"/>
                  </a:moveTo>
                  <a:cubicBezTo>
                    <a:pt x="1373" y="0"/>
                    <a:pt x="1043" y="138"/>
                    <a:pt x="787" y="394"/>
                  </a:cubicBezTo>
                  <a:cubicBezTo>
                    <a:pt x="516" y="556"/>
                    <a:pt x="272" y="773"/>
                    <a:pt x="109" y="990"/>
                  </a:cubicBezTo>
                  <a:cubicBezTo>
                    <a:pt x="1" y="1180"/>
                    <a:pt x="109" y="1452"/>
                    <a:pt x="299" y="1452"/>
                  </a:cubicBezTo>
                  <a:cubicBezTo>
                    <a:pt x="1086" y="1452"/>
                    <a:pt x="1818" y="1180"/>
                    <a:pt x="2360" y="638"/>
                  </a:cubicBezTo>
                  <a:cubicBezTo>
                    <a:pt x="2496" y="475"/>
                    <a:pt x="2469" y="258"/>
                    <a:pt x="2279" y="150"/>
                  </a:cubicBezTo>
                  <a:cubicBezTo>
                    <a:pt x="2097" y="49"/>
                    <a:pt x="1901" y="0"/>
                    <a:pt x="17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6"/>
            <p:cNvSpPr/>
            <p:nvPr/>
          </p:nvSpPr>
          <p:spPr>
            <a:xfrm>
              <a:off x="5689163" y="4193050"/>
              <a:ext cx="62400" cy="35625"/>
            </a:xfrm>
            <a:custGeom>
              <a:avLst/>
              <a:gdLst/>
              <a:ahLst/>
              <a:cxnLst/>
              <a:rect l="l" t="t" r="r" b="b"/>
              <a:pathLst>
                <a:path w="2496" h="1425" extrusionOk="0">
                  <a:moveTo>
                    <a:pt x="1689" y="1"/>
                  </a:moveTo>
                  <a:cubicBezTo>
                    <a:pt x="1356" y="1"/>
                    <a:pt x="1015" y="139"/>
                    <a:pt x="760" y="394"/>
                  </a:cubicBezTo>
                  <a:cubicBezTo>
                    <a:pt x="488" y="557"/>
                    <a:pt x="244" y="747"/>
                    <a:pt x="81" y="991"/>
                  </a:cubicBezTo>
                  <a:cubicBezTo>
                    <a:pt x="0" y="1154"/>
                    <a:pt x="81" y="1425"/>
                    <a:pt x="298" y="1425"/>
                  </a:cubicBezTo>
                  <a:cubicBezTo>
                    <a:pt x="1058" y="1425"/>
                    <a:pt x="1817" y="1154"/>
                    <a:pt x="2360" y="611"/>
                  </a:cubicBezTo>
                  <a:cubicBezTo>
                    <a:pt x="2495" y="476"/>
                    <a:pt x="2441" y="259"/>
                    <a:pt x="2251" y="150"/>
                  </a:cubicBezTo>
                  <a:cubicBezTo>
                    <a:pt x="2080" y="49"/>
                    <a:pt x="1886" y="1"/>
                    <a:pt x="16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6"/>
            <p:cNvSpPr/>
            <p:nvPr/>
          </p:nvSpPr>
          <p:spPr>
            <a:xfrm>
              <a:off x="5832238" y="4134525"/>
              <a:ext cx="62400" cy="35850"/>
            </a:xfrm>
            <a:custGeom>
              <a:avLst/>
              <a:gdLst/>
              <a:ahLst/>
              <a:cxnLst/>
              <a:rect l="l" t="t" r="r" b="b"/>
              <a:pathLst>
                <a:path w="2496" h="1434" extrusionOk="0">
                  <a:moveTo>
                    <a:pt x="1675" y="0"/>
                  </a:moveTo>
                  <a:cubicBezTo>
                    <a:pt x="1353" y="0"/>
                    <a:pt x="1035" y="128"/>
                    <a:pt x="787" y="375"/>
                  </a:cubicBezTo>
                  <a:cubicBezTo>
                    <a:pt x="516" y="565"/>
                    <a:pt x="271" y="755"/>
                    <a:pt x="109" y="999"/>
                  </a:cubicBezTo>
                  <a:cubicBezTo>
                    <a:pt x="0" y="1162"/>
                    <a:pt x="109" y="1433"/>
                    <a:pt x="299" y="1433"/>
                  </a:cubicBezTo>
                  <a:cubicBezTo>
                    <a:pt x="1085" y="1433"/>
                    <a:pt x="1817" y="1162"/>
                    <a:pt x="2360" y="620"/>
                  </a:cubicBezTo>
                  <a:cubicBezTo>
                    <a:pt x="2496" y="457"/>
                    <a:pt x="2468" y="240"/>
                    <a:pt x="2279" y="159"/>
                  </a:cubicBezTo>
                  <a:cubicBezTo>
                    <a:pt x="2088" y="53"/>
                    <a:pt x="1881" y="0"/>
                    <a:pt x="16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6"/>
            <p:cNvSpPr/>
            <p:nvPr/>
          </p:nvSpPr>
          <p:spPr>
            <a:xfrm>
              <a:off x="5708138" y="3685850"/>
              <a:ext cx="63775" cy="36300"/>
            </a:xfrm>
            <a:custGeom>
              <a:avLst/>
              <a:gdLst/>
              <a:ahLst/>
              <a:cxnLst/>
              <a:rect l="l" t="t" r="r" b="b"/>
              <a:pathLst>
                <a:path w="2551" h="1452" extrusionOk="0">
                  <a:moveTo>
                    <a:pt x="1743" y="0"/>
                  </a:moveTo>
                  <a:cubicBezTo>
                    <a:pt x="1411" y="0"/>
                    <a:pt x="1070" y="138"/>
                    <a:pt x="814" y="394"/>
                  </a:cubicBezTo>
                  <a:cubicBezTo>
                    <a:pt x="543" y="556"/>
                    <a:pt x="299" y="773"/>
                    <a:pt x="136" y="1018"/>
                  </a:cubicBezTo>
                  <a:cubicBezTo>
                    <a:pt x="1" y="1180"/>
                    <a:pt x="109" y="1451"/>
                    <a:pt x="326" y="1451"/>
                  </a:cubicBezTo>
                  <a:cubicBezTo>
                    <a:pt x="1085" y="1451"/>
                    <a:pt x="1845" y="1180"/>
                    <a:pt x="2387" y="638"/>
                  </a:cubicBezTo>
                  <a:cubicBezTo>
                    <a:pt x="2550" y="475"/>
                    <a:pt x="2469" y="258"/>
                    <a:pt x="2306" y="150"/>
                  </a:cubicBezTo>
                  <a:cubicBezTo>
                    <a:pt x="2135" y="49"/>
                    <a:pt x="1940" y="0"/>
                    <a:pt x="17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6"/>
            <p:cNvSpPr/>
            <p:nvPr/>
          </p:nvSpPr>
          <p:spPr>
            <a:xfrm>
              <a:off x="5672888" y="3797725"/>
              <a:ext cx="64425" cy="36300"/>
            </a:xfrm>
            <a:custGeom>
              <a:avLst/>
              <a:gdLst/>
              <a:ahLst/>
              <a:cxnLst/>
              <a:rect l="l" t="t" r="r" b="b"/>
              <a:pathLst>
                <a:path w="2577" h="1452" extrusionOk="0">
                  <a:moveTo>
                    <a:pt x="1758" y="1"/>
                  </a:moveTo>
                  <a:cubicBezTo>
                    <a:pt x="1427" y="1"/>
                    <a:pt x="1096" y="139"/>
                    <a:pt x="841" y="394"/>
                  </a:cubicBezTo>
                  <a:cubicBezTo>
                    <a:pt x="570" y="557"/>
                    <a:pt x="326" y="774"/>
                    <a:pt x="163" y="1018"/>
                  </a:cubicBezTo>
                  <a:cubicBezTo>
                    <a:pt x="0" y="1181"/>
                    <a:pt x="109" y="1452"/>
                    <a:pt x="326" y="1452"/>
                  </a:cubicBezTo>
                  <a:cubicBezTo>
                    <a:pt x="1112" y="1452"/>
                    <a:pt x="1872" y="1181"/>
                    <a:pt x="2414" y="638"/>
                  </a:cubicBezTo>
                  <a:cubicBezTo>
                    <a:pt x="2577" y="475"/>
                    <a:pt x="2495" y="258"/>
                    <a:pt x="2333" y="150"/>
                  </a:cubicBezTo>
                  <a:cubicBezTo>
                    <a:pt x="2151" y="49"/>
                    <a:pt x="1954" y="1"/>
                    <a:pt x="17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6"/>
            <p:cNvSpPr/>
            <p:nvPr/>
          </p:nvSpPr>
          <p:spPr>
            <a:xfrm>
              <a:off x="5853263" y="3691275"/>
              <a:ext cx="63750" cy="35625"/>
            </a:xfrm>
            <a:custGeom>
              <a:avLst/>
              <a:gdLst/>
              <a:ahLst/>
              <a:cxnLst/>
              <a:rect l="l" t="t" r="r" b="b"/>
              <a:pathLst>
                <a:path w="2550" h="1425" extrusionOk="0">
                  <a:moveTo>
                    <a:pt x="1731" y="0"/>
                  </a:moveTo>
                  <a:cubicBezTo>
                    <a:pt x="1400" y="0"/>
                    <a:pt x="1069" y="138"/>
                    <a:pt x="814" y="394"/>
                  </a:cubicBezTo>
                  <a:cubicBezTo>
                    <a:pt x="542" y="556"/>
                    <a:pt x="298" y="746"/>
                    <a:pt x="136" y="990"/>
                  </a:cubicBezTo>
                  <a:cubicBezTo>
                    <a:pt x="0" y="1153"/>
                    <a:pt x="109" y="1424"/>
                    <a:pt x="298" y="1424"/>
                  </a:cubicBezTo>
                  <a:cubicBezTo>
                    <a:pt x="1085" y="1424"/>
                    <a:pt x="1844" y="1153"/>
                    <a:pt x="2387" y="611"/>
                  </a:cubicBezTo>
                  <a:cubicBezTo>
                    <a:pt x="2550" y="448"/>
                    <a:pt x="2468" y="258"/>
                    <a:pt x="2306" y="150"/>
                  </a:cubicBezTo>
                  <a:cubicBezTo>
                    <a:pt x="2124" y="49"/>
                    <a:pt x="1927" y="0"/>
                    <a:pt x="17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16"/>
            <p:cNvSpPr/>
            <p:nvPr/>
          </p:nvSpPr>
          <p:spPr>
            <a:xfrm>
              <a:off x="5801038" y="3788500"/>
              <a:ext cx="63075" cy="36050"/>
            </a:xfrm>
            <a:custGeom>
              <a:avLst/>
              <a:gdLst/>
              <a:ahLst/>
              <a:cxnLst/>
              <a:rect l="l" t="t" r="r" b="b"/>
              <a:pathLst>
                <a:path w="2523" h="1442" extrusionOk="0">
                  <a:moveTo>
                    <a:pt x="1691" y="0"/>
                  </a:moveTo>
                  <a:cubicBezTo>
                    <a:pt x="1355" y="0"/>
                    <a:pt x="1032" y="121"/>
                    <a:pt x="814" y="356"/>
                  </a:cubicBezTo>
                  <a:cubicBezTo>
                    <a:pt x="543" y="519"/>
                    <a:pt x="299" y="736"/>
                    <a:pt x="82" y="1007"/>
                  </a:cubicBezTo>
                  <a:cubicBezTo>
                    <a:pt x="0" y="1170"/>
                    <a:pt x="82" y="1441"/>
                    <a:pt x="299" y="1441"/>
                  </a:cubicBezTo>
                  <a:cubicBezTo>
                    <a:pt x="1085" y="1441"/>
                    <a:pt x="1818" y="1170"/>
                    <a:pt x="2360" y="627"/>
                  </a:cubicBezTo>
                  <a:cubicBezTo>
                    <a:pt x="2523" y="465"/>
                    <a:pt x="2469" y="248"/>
                    <a:pt x="2306" y="139"/>
                  </a:cubicBezTo>
                  <a:cubicBezTo>
                    <a:pt x="2110" y="46"/>
                    <a:pt x="1898" y="0"/>
                    <a:pt x="16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16"/>
            <p:cNvSpPr/>
            <p:nvPr/>
          </p:nvSpPr>
          <p:spPr>
            <a:xfrm>
              <a:off x="5737963" y="3912325"/>
              <a:ext cx="63775" cy="35625"/>
            </a:xfrm>
            <a:custGeom>
              <a:avLst/>
              <a:gdLst/>
              <a:ahLst/>
              <a:cxnLst/>
              <a:rect l="l" t="t" r="r" b="b"/>
              <a:pathLst>
                <a:path w="2551" h="1425" extrusionOk="0">
                  <a:moveTo>
                    <a:pt x="1732" y="1"/>
                  </a:moveTo>
                  <a:cubicBezTo>
                    <a:pt x="1401" y="1"/>
                    <a:pt x="1070" y="138"/>
                    <a:pt x="815" y="394"/>
                  </a:cubicBezTo>
                  <a:cubicBezTo>
                    <a:pt x="543" y="557"/>
                    <a:pt x="299" y="774"/>
                    <a:pt x="109" y="991"/>
                  </a:cubicBezTo>
                  <a:cubicBezTo>
                    <a:pt x="1" y="1153"/>
                    <a:pt x="109" y="1425"/>
                    <a:pt x="299" y="1425"/>
                  </a:cubicBezTo>
                  <a:cubicBezTo>
                    <a:pt x="1086" y="1425"/>
                    <a:pt x="1845" y="1153"/>
                    <a:pt x="2361" y="611"/>
                  </a:cubicBezTo>
                  <a:cubicBezTo>
                    <a:pt x="2551" y="448"/>
                    <a:pt x="2469" y="258"/>
                    <a:pt x="2306" y="150"/>
                  </a:cubicBezTo>
                  <a:cubicBezTo>
                    <a:pt x="2125" y="49"/>
                    <a:pt x="1928" y="1"/>
                    <a:pt x="17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16"/>
            <p:cNvSpPr/>
            <p:nvPr/>
          </p:nvSpPr>
          <p:spPr>
            <a:xfrm>
              <a:off x="5940038" y="3783500"/>
              <a:ext cx="62425" cy="36300"/>
            </a:xfrm>
            <a:custGeom>
              <a:avLst/>
              <a:gdLst/>
              <a:ahLst/>
              <a:cxnLst/>
              <a:rect l="l" t="t" r="r" b="b"/>
              <a:pathLst>
                <a:path w="2497" h="1452" extrusionOk="0">
                  <a:moveTo>
                    <a:pt x="1690" y="0"/>
                  </a:moveTo>
                  <a:cubicBezTo>
                    <a:pt x="1357" y="0"/>
                    <a:pt x="1016" y="138"/>
                    <a:pt x="760" y="393"/>
                  </a:cubicBezTo>
                  <a:cubicBezTo>
                    <a:pt x="489" y="556"/>
                    <a:pt x="272" y="773"/>
                    <a:pt x="82" y="990"/>
                  </a:cubicBezTo>
                  <a:cubicBezTo>
                    <a:pt x="1" y="1180"/>
                    <a:pt x="82" y="1451"/>
                    <a:pt x="299" y="1451"/>
                  </a:cubicBezTo>
                  <a:cubicBezTo>
                    <a:pt x="1059" y="1451"/>
                    <a:pt x="1818" y="1180"/>
                    <a:pt x="2361" y="638"/>
                  </a:cubicBezTo>
                  <a:cubicBezTo>
                    <a:pt x="2496" y="448"/>
                    <a:pt x="2469" y="258"/>
                    <a:pt x="2252" y="149"/>
                  </a:cubicBezTo>
                  <a:cubicBezTo>
                    <a:pt x="2081" y="48"/>
                    <a:pt x="1887" y="0"/>
                    <a:pt x="16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16"/>
            <p:cNvSpPr/>
            <p:nvPr/>
          </p:nvSpPr>
          <p:spPr>
            <a:xfrm>
              <a:off x="5592863" y="3615775"/>
              <a:ext cx="63775" cy="35850"/>
            </a:xfrm>
            <a:custGeom>
              <a:avLst/>
              <a:gdLst/>
              <a:ahLst/>
              <a:cxnLst/>
              <a:rect l="l" t="t" r="r" b="b"/>
              <a:pathLst>
                <a:path w="2551" h="1434" extrusionOk="0">
                  <a:moveTo>
                    <a:pt x="1714" y="1"/>
                  </a:moveTo>
                  <a:cubicBezTo>
                    <a:pt x="1391" y="1"/>
                    <a:pt x="1062" y="128"/>
                    <a:pt x="814" y="376"/>
                  </a:cubicBezTo>
                  <a:cubicBezTo>
                    <a:pt x="543" y="566"/>
                    <a:pt x="299" y="756"/>
                    <a:pt x="136" y="1000"/>
                  </a:cubicBezTo>
                  <a:cubicBezTo>
                    <a:pt x="0" y="1162"/>
                    <a:pt x="109" y="1434"/>
                    <a:pt x="326" y="1434"/>
                  </a:cubicBezTo>
                  <a:cubicBezTo>
                    <a:pt x="1085" y="1434"/>
                    <a:pt x="1845" y="1162"/>
                    <a:pt x="2387" y="620"/>
                  </a:cubicBezTo>
                  <a:cubicBezTo>
                    <a:pt x="2550" y="457"/>
                    <a:pt x="2496" y="240"/>
                    <a:pt x="2306" y="159"/>
                  </a:cubicBezTo>
                  <a:cubicBezTo>
                    <a:pt x="2126" y="53"/>
                    <a:pt x="1921" y="1"/>
                    <a:pt x="17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16"/>
            <p:cNvSpPr/>
            <p:nvPr/>
          </p:nvSpPr>
          <p:spPr>
            <a:xfrm>
              <a:off x="5794938" y="3609900"/>
              <a:ext cx="64450" cy="35625"/>
            </a:xfrm>
            <a:custGeom>
              <a:avLst/>
              <a:gdLst/>
              <a:ahLst/>
              <a:cxnLst/>
              <a:rect l="l" t="t" r="r" b="b"/>
              <a:pathLst>
                <a:path w="2578" h="1425" extrusionOk="0">
                  <a:moveTo>
                    <a:pt x="1770" y="0"/>
                  </a:moveTo>
                  <a:cubicBezTo>
                    <a:pt x="1438" y="0"/>
                    <a:pt x="1097" y="138"/>
                    <a:pt x="841" y="394"/>
                  </a:cubicBezTo>
                  <a:cubicBezTo>
                    <a:pt x="570" y="557"/>
                    <a:pt x="326" y="746"/>
                    <a:pt x="163" y="991"/>
                  </a:cubicBezTo>
                  <a:cubicBezTo>
                    <a:pt x="0" y="1153"/>
                    <a:pt x="109" y="1425"/>
                    <a:pt x="326" y="1425"/>
                  </a:cubicBezTo>
                  <a:cubicBezTo>
                    <a:pt x="1112" y="1425"/>
                    <a:pt x="1872" y="1153"/>
                    <a:pt x="2414" y="611"/>
                  </a:cubicBezTo>
                  <a:cubicBezTo>
                    <a:pt x="2577" y="448"/>
                    <a:pt x="2496" y="258"/>
                    <a:pt x="2333" y="150"/>
                  </a:cubicBezTo>
                  <a:cubicBezTo>
                    <a:pt x="2161" y="49"/>
                    <a:pt x="1967" y="0"/>
                    <a:pt x="17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16"/>
            <p:cNvSpPr/>
            <p:nvPr/>
          </p:nvSpPr>
          <p:spPr>
            <a:xfrm>
              <a:off x="5284338" y="4288000"/>
              <a:ext cx="63075" cy="35625"/>
            </a:xfrm>
            <a:custGeom>
              <a:avLst/>
              <a:gdLst/>
              <a:ahLst/>
              <a:cxnLst/>
              <a:rect l="l" t="t" r="r" b="b"/>
              <a:pathLst>
                <a:path w="2523" h="1425" extrusionOk="0">
                  <a:moveTo>
                    <a:pt x="1716" y="0"/>
                  </a:moveTo>
                  <a:cubicBezTo>
                    <a:pt x="1383" y="0"/>
                    <a:pt x="1042" y="138"/>
                    <a:pt x="787" y="394"/>
                  </a:cubicBezTo>
                  <a:cubicBezTo>
                    <a:pt x="515" y="556"/>
                    <a:pt x="271" y="746"/>
                    <a:pt x="109" y="990"/>
                  </a:cubicBezTo>
                  <a:cubicBezTo>
                    <a:pt x="0" y="1153"/>
                    <a:pt x="109" y="1424"/>
                    <a:pt x="326" y="1424"/>
                  </a:cubicBezTo>
                  <a:cubicBezTo>
                    <a:pt x="1085" y="1424"/>
                    <a:pt x="1844" y="1153"/>
                    <a:pt x="2387" y="611"/>
                  </a:cubicBezTo>
                  <a:cubicBezTo>
                    <a:pt x="2523" y="448"/>
                    <a:pt x="2495" y="258"/>
                    <a:pt x="2278" y="149"/>
                  </a:cubicBezTo>
                  <a:cubicBezTo>
                    <a:pt x="2107" y="49"/>
                    <a:pt x="1913" y="0"/>
                    <a:pt x="17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16"/>
            <p:cNvSpPr/>
            <p:nvPr/>
          </p:nvSpPr>
          <p:spPr>
            <a:xfrm>
              <a:off x="5555563" y="3703925"/>
              <a:ext cx="64450" cy="35850"/>
            </a:xfrm>
            <a:custGeom>
              <a:avLst/>
              <a:gdLst/>
              <a:ahLst/>
              <a:cxnLst/>
              <a:rect l="l" t="t" r="r" b="b"/>
              <a:pathLst>
                <a:path w="2578" h="1434" extrusionOk="0">
                  <a:moveTo>
                    <a:pt x="1755" y="1"/>
                  </a:moveTo>
                  <a:cubicBezTo>
                    <a:pt x="1431" y="1"/>
                    <a:pt x="1106" y="128"/>
                    <a:pt x="841" y="376"/>
                  </a:cubicBezTo>
                  <a:cubicBezTo>
                    <a:pt x="597" y="566"/>
                    <a:pt x="353" y="756"/>
                    <a:pt x="163" y="1000"/>
                  </a:cubicBezTo>
                  <a:cubicBezTo>
                    <a:pt x="1" y="1162"/>
                    <a:pt x="136" y="1434"/>
                    <a:pt x="353" y="1434"/>
                  </a:cubicBezTo>
                  <a:cubicBezTo>
                    <a:pt x="1140" y="1434"/>
                    <a:pt x="1872" y="1162"/>
                    <a:pt x="2415" y="620"/>
                  </a:cubicBezTo>
                  <a:cubicBezTo>
                    <a:pt x="2577" y="457"/>
                    <a:pt x="2523" y="240"/>
                    <a:pt x="2360" y="159"/>
                  </a:cubicBezTo>
                  <a:cubicBezTo>
                    <a:pt x="2170" y="53"/>
                    <a:pt x="1963" y="1"/>
                    <a:pt x="17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16"/>
            <p:cNvSpPr/>
            <p:nvPr/>
          </p:nvSpPr>
          <p:spPr>
            <a:xfrm>
              <a:off x="5986163" y="3677700"/>
              <a:ext cx="63075" cy="35625"/>
            </a:xfrm>
            <a:custGeom>
              <a:avLst/>
              <a:gdLst/>
              <a:ahLst/>
              <a:cxnLst/>
              <a:rect l="l" t="t" r="r" b="b"/>
              <a:pathLst>
                <a:path w="2523" h="1425" extrusionOk="0">
                  <a:moveTo>
                    <a:pt x="1716" y="1"/>
                  </a:moveTo>
                  <a:cubicBezTo>
                    <a:pt x="1384" y="1"/>
                    <a:pt x="1042" y="139"/>
                    <a:pt x="787" y="394"/>
                  </a:cubicBezTo>
                  <a:cubicBezTo>
                    <a:pt x="516" y="557"/>
                    <a:pt x="272" y="747"/>
                    <a:pt x="109" y="991"/>
                  </a:cubicBezTo>
                  <a:cubicBezTo>
                    <a:pt x="0" y="1154"/>
                    <a:pt x="109" y="1425"/>
                    <a:pt x="326" y="1425"/>
                  </a:cubicBezTo>
                  <a:cubicBezTo>
                    <a:pt x="1085" y="1425"/>
                    <a:pt x="1845" y="1154"/>
                    <a:pt x="2387" y="611"/>
                  </a:cubicBezTo>
                  <a:cubicBezTo>
                    <a:pt x="2523" y="448"/>
                    <a:pt x="2496" y="259"/>
                    <a:pt x="2279" y="150"/>
                  </a:cubicBezTo>
                  <a:cubicBezTo>
                    <a:pt x="2107" y="49"/>
                    <a:pt x="1913" y="1"/>
                    <a:pt x="17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16"/>
            <p:cNvSpPr/>
            <p:nvPr/>
          </p:nvSpPr>
          <p:spPr>
            <a:xfrm>
              <a:off x="5891213" y="3894700"/>
              <a:ext cx="63775" cy="35625"/>
            </a:xfrm>
            <a:custGeom>
              <a:avLst/>
              <a:gdLst/>
              <a:ahLst/>
              <a:cxnLst/>
              <a:rect l="l" t="t" r="r" b="b"/>
              <a:pathLst>
                <a:path w="2551" h="1425" extrusionOk="0">
                  <a:moveTo>
                    <a:pt x="1744" y="0"/>
                  </a:moveTo>
                  <a:cubicBezTo>
                    <a:pt x="1411" y="0"/>
                    <a:pt x="1070" y="138"/>
                    <a:pt x="815" y="394"/>
                  </a:cubicBezTo>
                  <a:cubicBezTo>
                    <a:pt x="543" y="502"/>
                    <a:pt x="326" y="719"/>
                    <a:pt x="109" y="991"/>
                  </a:cubicBezTo>
                  <a:cubicBezTo>
                    <a:pt x="1" y="1153"/>
                    <a:pt x="109" y="1424"/>
                    <a:pt x="299" y="1424"/>
                  </a:cubicBezTo>
                  <a:cubicBezTo>
                    <a:pt x="1086" y="1424"/>
                    <a:pt x="1845" y="1153"/>
                    <a:pt x="2388" y="611"/>
                  </a:cubicBezTo>
                  <a:cubicBezTo>
                    <a:pt x="2551" y="448"/>
                    <a:pt x="2469" y="258"/>
                    <a:pt x="2306" y="150"/>
                  </a:cubicBezTo>
                  <a:cubicBezTo>
                    <a:pt x="2135" y="49"/>
                    <a:pt x="1941" y="0"/>
                    <a:pt x="17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16"/>
            <p:cNvSpPr/>
            <p:nvPr/>
          </p:nvSpPr>
          <p:spPr>
            <a:xfrm>
              <a:off x="5914963" y="4011325"/>
              <a:ext cx="63075" cy="36300"/>
            </a:xfrm>
            <a:custGeom>
              <a:avLst/>
              <a:gdLst/>
              <a:ahLst/>
              <a:cxnLst/>
              <a:rect l="l" t="t" r="r" b="b"/>
              <a:pathLst>
                <a:path w="2523" h="1452" extrusionOk="0">
                  <a:moveTo>
                    <a:pt x="1716" y="1"/>
                  </a:moveTo>
                  <a:cubicBezTo>
                    <a:pt x="1384" y="1"/>
                    <a:pt x="1042" y="139"/>
                    <a:pt x="787" y="394"/>
                  </a:cubicBezTo>
                  <a:cubicBezTo>
                    <a:pt x="516" y="557"/>
                    <a:pt x="272" y="774"/>
                    <a:pt x="109" y="1018"/>
                  </a:cubicBezTo>
                  <a:cubicBezTo>
                    <a:pt x="0" y="1181"/>
                    <a:pt x="109" y="1452"/>
                    <a:pt x="299" y="1452"/>
                  </a:cubicBezTo>
                  <a:cubicBezTo>
                    <a:pt x="1085" y="1452"/>
                    <a:pt x="1845" y="1181"/>
                    <a:pt x="2387" y="638"/>
                  </a:cubicBezTo>
                  <a:cubicBezTo>
                    <a:pt x="2523" y="475"/>
                    <a:pt x="2496" y="258"/>
                    <a:pt x="2279" y="150"/>
                  </a:cubicBezTo>
                  <a:cubicBezTo>
                    <a:pt x="2107" y="49"/>
                    <a:pt x="1913" y="1"/>
                    <a:pt x="17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17"/>
          <p:cNvSpPr/>
          <p:nvPr/>
        </p:nvSpPr>
        <p:spPr>
          <a:xfrm rot="-3681725" flipH="1">
            <a:off x="15476" y="4065247"/>
            <a:ext cx="1152011" cy="1077505"/>
          </a:xfrm>
          <a:custGeom>
            <a:avLst/>
            <a:gdLst/>
            <a:ahLst/>
            <a:cxnLst/>
            <a:rect l="l" t="t" r="r" b="b"/>
            <a:pathLst>
              <a:path w="33336" h="31180" extrusionOk="0">
                <a:moveTo>
                  <a:pt x="16314" y="0"/>
                </a:moveTo>
                <a:cubicBezTo>
                  <a:pt x="15578" y="0"/>
                  <a:pt x="14839" y="52"/>
                  <a:pt x="14105" y="156"/>
                </a:cubicBezTo>
                <a:cubicBezTo>
                  <a:pt x="8354" y="1052"/>
                  <a:pt x="3906" y="5066"/>
                  <a:pt x="2007" y="10219"/>
                </a:cubicBezTo>
                <a:cubicBezTo>
                  <a:pt x="651" y="13149"/>
                  <a:pt x="0" y="16512"/>
                  <a:pt x="272" y="19713"/>
                </a:cubicBezTo>
                <a:cubicBezTo>
                  <a:pt x="802" y="26292"/>
                  <a:pt x="8055" y="31179"/>
                  <a:pt x="14498" y="31179"/>
                </a:cubicBezTo>
                <a:cubicBezTo>
                  <a:pt x="15307" y="31179"/>
                  <a:pt x="16103" y="31102"/>
                  <a:pt x="16871" y="30942"/>
                </a:cubicBezTo>
                <a:cubicBezTo>
                  <a:pt x="21293" y="30020"/>
                  <a:pt x="24113" y="26439"/>
                  <a:pt x="26961" y="23212"/>
                </a:cubicBezTo>
                <a:cubicBezTo>
                  <a:pt x="29538" y="20337"/>
                  <a:pt x="33336" y="17217"/>
                  <a:pt x="32766" y="12932"/>
                </a:cubicBezTo>
                <a:cubicBezTo>
                  <a:pt x="32251" y="8972"/>
                  <a:pt x="28589" y="5066"/>
                  <a:pt x="25442" y="2869"/>
                </a:cubicBezTo>
                <a:cubicBezTo>
                  <a:pt x="22787" y="1010"/>
                  <a:pt x="19573" y="0"/>
                  <a:pt x="1631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17"/>
          <p:cNvSpPr/>
          <p:nvPr/>
        </p:nvSpPr>
        <p:spPr>
          <a:xfrm>
            <a:off x="293600" y="297750"/>
            <a:ext cx="8556900" cy="454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1" name="Google Shape;371;p17"/>
          <p:cNvGrpSpPr/>
          <p:nvPr/>
        </p:nvGrpSpPr>
        <p:grpSpPr>
          <a:xfrm rot="-7199934">
            <a:off x="-147039" y="4496094"/>
            <a:ext cx="904730" cy="601824"/>
            <a:chOff x="3264963" y="236725"/>
            <a:chExt cx="998125" cy="663950"/>
          </a:xfrm>
        </p:grpSpPr>
        <p:sp>
          <p:nvSpPr>
            <p:cNvPr id="372" name="Google Shape;372;p17"/>
            <p:cNvSpPr/>
            <p:nvPr/>
          </p:nvSpPr>
          <p:spPr>
            <a:xfrm>
              <a:off x="3477188" y="236725"/>
              <a:ext cx="59550" cy="38900"/>
            </a:xfrm>
            <a:custGeom>
              <a:avLst/>
              <a:gdLst/>
              <a:ahLst/>
              <a:cxnLst/>
              <a:rect l="l" t="t" r="r" b="b"/>
              <a:pathLst>
                <a:path w="2382" h="1556" extrusionOk="0">
                  <a:moveTo>
                    <a:pt x="381" y="0"/>
                  </a:moveTo>
                  <a:cubicBezTo>
                    <a:pt x="137" y="0"/>
                    <a:pt x="1" y="244"/>
                    <a:pt x="109" y="407"/>
                  </a:cubicBezTo>
                  <a:cubicBezTo>
                    <a:pt x="543" y="1058"/>
                    <a:pt x="1222" y="1465"/>
                    <a:pt x="2008" y="1546"/>
                  </a:cubicBezTo>
                  <a:cubicBezTo>
                    <a:pt x="2037" y="1553"/>
                    <a:pt x="2064" y="1556"/>
                    <a:pt x="2090" y="1556"/>
                  </a:cubicBezTo>
                  <a:cubicBezTo>
                    <a:pt x="2282" y="1556"/>
                    <a:pt x="2381" y="1388"/>
                    <a:pt x="2334" y="1221"/>
                  </a:cubicBezTo>
                  <a:cubicBezTo>
                    <a:pt x="2279" y="678"/>
                    <a:pt x="1845" y="244"/>
                    <a:pt x="1303" y="163"/>
                  </a:cubicBezTo>
                  <a:cubicBezTo>
                    <a:pt x="1032" y="27"/>
                    <a:pt x="706" y="0"/>
                    <a:pt x="3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17"/>
            <p:cNvSpPr/>
            <p:nvPr/>
          </p:nvSpPr>
          <p:spPr>
            <a:xfrm>
              <a:off x="3367338" y="274700"/>
              <a:ext cx="58300" cy="39425"/>
            </a:xfrm>
            <a:custGeom>
              <a:avLst/>
              <a:gdLst/>
              <a:ahLst/>
              <a:cxnLst/>
              <a:rect l="l" t="t" r="r" b="b"/>
              <a:pathLst>
                <a:path w="2332" h="1577" extrusionOk="0">
                  <a:moveTo>
                    <a:pt x="326" y="0"/>
                  </a:moveTo>
                  <a:cubicBezTo>
                    <a:pt x="137" y="0"/>
                    <a:pt x="1" y="244"/>
                    <a:pt x="109" y="407"/>
                  </a:cubicBezTo>
                  <a:cubicBezTo>
                    <a:pt x="543" y="1058"/>
                    <a:pt x="1221" y="1465"/>
                    <a:pt x="1981" y="1573"/>
                  </a:cubicBezTo>
                  <a:cubicBezTo>
                    <a:pt x="1999" y="1576"/>
                    <a:pt x="2017" y="1577"/>
                    <a:pt x="2034" y="1577"/>
                  </a:cubicBezTo>
                  <a:cubicBezTo>
                    <a:pt x="2220" y="1577"/>
                    <a:pt x="2331" y="1444"/>
                    <a:pt x="2306" y="1221"/>
                  </a:cubicBezTo>
                  <a:cubicBezTo>
                    <a:pt x="2225" y="678"/>
                    <a:pt x="1791" y="244"/>
                    <a:pt x="1249" y="163"/>
                  </a:cubicBezTo>
                  <a:cubicBezTo>
                    <a:pt x="977" y="27"/>
                    <a:pt x="679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17"/>
            <p:cNvSpPr/>
            <p:nvPr/>
          </p:nvSpPr>
          <p:spPr>
            <a:xfrm>
              <a:off x="3560613" y="356050"/>
              <a:ext cx="58275" cy="39450"/>
            </a:xfrm>
            <a:custGeom>
              <a:avLst/>
              <a:gdLst/>
              <a:ahLst/>
              <a:cxnLst/>
              <a:rect l="l" t="t" r="r" b="b"/>
              <a:pathLst>
                <a:path w="2331" h="1578" extrusionOk="0">
                  <a:moveTo>
                    <a:pt x="326" y="1"/>
                  </a:moveTo>
                  <a:cubicBezTo>
                    <a:pt x="136" y="1"/>
                    <a:pt x="0" y="245"/>
                    <a:pt x="82" y="408"/>
                  </a:cubicBezTo>
                  <a:cubicBezTo>
                    <a:pt x="543" y="1059"/>
                    <a:pt x="1221" y="1466"/>
                    <a:pt x="1980" y="1574"/>
                  </a:cubicBezTo>
                  <a:cubicBezTo>
                    <a:pt x="1996" y="1576"/>
                    <a:pt x="2012" y="1578"/>
                    <a:pt x="2028" y="1578"/>
                  </a:cubicBezTo>
                  <a:cubicBezTo>
                    <a:pt x="2196" y="1578"/>
                    <a:pt x="2331" y="1445"/>
                    <a:pt x="2306" y="1222"/>
                  </a:cubicBezTo>
                  <a:cubicBezTo>
                    <a:pt x="2224" y="679"/>
                    <a:pt x="1790" y="245"/>
                    <a:pt x="1248" y="164"/>
                  </a:cubicBezTo>
                  <a:cubicBezTo>
                    <a:pt x="977" y="28"/>
                    <a:pt x="678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17"/>
            <p:cNvSpPr/>
            <p:nvPr/>
          </p:nvSpPr>
          <p:spPr>
            <a:xfrm>
              <a:off x="3449388" y="371650"/>
              <a:ext cx="60275" cy="38750"/>
            </a:xfrm>
            <a:custGeom>
              <a:avLst/>
              <a:gdLst/>
              <a:ahLst/>
              <a:cxnLst/>
              <a:rect l="l" t="t" r="r" b="b"/>
              <a:pathLst>
                <a:path w="2411" h="1550" extrusionOk="0">
                  <a:moveTo>
                    <a:pt x="408" y="1"/>
                  </a:moveTo>
                  <a:cubicBezTo>
                    <a:pt x="164" y="1"/>
                    <a:pt x="1" y="218"/>
                    <a:pt x="136" y="408"/>
                  </a:cubicBezTo>
                  <a:cubicBezTo>
                    <a:pt x="570" y="1032"/>
                    <a:pt x="1249" y="1438"/>
                    <a:pt x="2035" y="1547"/>
                  </a:cubicBezTo>
                  <a:cubicBezTo>
                    <a:pt x="2053" y="1549"/>
                    <a:pt x="2071" y="1550"/>
                    <a:pt x="2087" y="1550"/>
                  </a:cubicBezTo>
                  <a:cubicBezTo>
                    <a:pt x="2298" y="1550"/>
                    <a:pt x="2411" y="1397"/>
                    <a:pt x="2361" y="1221"/>
                  </a:cubicBezTo>
                  <a:cubicBezTo>
                    <a:pt x="2306" y="679"/>
                    <a:pt x="1872" y="218"/>
                    <a:pt x="1330" y="164"/>
                  </a:cubicBezTo>
                  <a:cubicBezTo>
                    <a:pt x="1059" y="28"/>
                    <a:pt x="733" y="1"/>
                    <a:pt x="4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17"/>
            <p:cNvSpPr/>
            <p:nvPr/>
          </p:nvSpPr>
          <p:spPr>
            <a:xfrm>
              <a:off x="3313088" y="395400"/>
              <a:ext cx="58300" cy="38750"/>
            </a:xfrm>
            <a:custGeom>
              <a:avLst/>
              <a:gdLst/>
              <a:ahLst/>
              <a:cxnLst/>
              <a:rect l="l" t="t" r="r" b="b"/>
              <a:pathLst>
                <a:path w="2332" h="1550" extrusionOk="0">
                  <a:moveTo>
                    <a:pt x="326" y="0"/>
                  </a:moveTo>
                  <a:cubicBezTo>
                    <a:pt x="137" y="0"/>
                    <a:pt x="1" y="217"/>
                    <a:pt x="109" y="407"/>
                  </a:cubicBezTo>
                  <a:cubicBezTo>
                    <a:pt x="543" y="1031"/>
                    <a:pt x="1222" y="1438"/>
                    <a:pt x="2008" y="1546"/>
                  </a:cubicBezTo>
                  <a:cubicBezTo>
                    <a:pt x="2024" y="1549"/>
                    <a:pt x="2040" y="1550"/>
                    <a:pt x="2055" y="1550"/>
                  </a:cubicBezTo>
                  <a:cubicBezTo>
                    <a:pt x="2220" y="1550"/>
                    <a:pt x="2331" y="1419"/>
                    <a:pt x="2307" y="1221"/>
                  </a:cubicBezTo>
                  <a:cubicBezTo>
                    <a:pt x="2225" y="678"/>
                    <a:pt x="1791" y="217"/>
                    <a:pt x="1249" y="163"/>
                  </a:cubicBezTo>
                  <a:cubicBezTo>
                    <a:pt x="977" y="27"/>
                    <a:pt x="679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17"/>
            <p:cNvSpPr/>
            <p:nvPr/>
          </p:nvSpPr>
          <p:spPr>
            <a:xfrm>
              <a:off x="3450063" y="463200"/>
              <a:ext cx="58925" cy="38750"/>
            </a:xfrm>
            <a:custGeom>
              <a:avLst/>
              <a:gdLst/>
              <a:ahLst/>
              <a:cxnLst/>
              <a:rect l="l" t="t" r="r" b="b"/>
              <a:pathLst>
                <a:path w="2357" h="1550" extrusionOk="0">
                  <a:moveTo>
                    <a:pt x="354" y="1"/>
                  </a:moveTo>
                  <a:cubicBezTo>
                    <a:pt x="137" y="1"/>
                    <a:pt x="1" y="218"/>
                    <a:pt x="109" y="407"/>
                  </a:cubicBezTo>
                  <a:cubicBezTo>
                    <a:pt x="543" y="1031"/>
                    <a:pt x="1222" y="1438"/>
                    <a:pt x="2008" y="1547"/>
                  </a:cubicBezTo>
                  <a:cubicBezTo>
                    <a:pt x="2024" y="1549"/>
                    <a:pt x="2040" y="1550"/>
                    <a:pt x="2055" y="1550"/>
                  </a:cubicBezTo>
                  <a:cubicBezTo>
                    <a:pt x="2244" y="1550"/>
                    <a:pt x="2357" y="1397"/>
                    <a:pt x="2307" y="1221"/>
                  </a:cubicBezTo>
                  <a:cubicBezTo>
                    <a:pt x="2252" y="679"/>
                    <a:pt x="1791" y="218"/>
                    <a:pt x="1276" y="163"/>
                  </a:cubicBezTo>
                  <a:cubicBezTo>
                    <a:pt x="1005" y="28"/>
                    <a:pt x="679" y="1"/>
                    <a:pt x="3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17"/>
            <p:cNvSpPr/>
            <p:nvPr/>
          </p:nvSpPr>
          <p:spPr>
            <a:xfrm>
              <a:off x="3777888" y="296900"/>
              <a:ext cx="59350" cy="38925"/>
            </a:xfrm>
            <a:custGeom>
              <a:avLst/>
              <a:gdLst/>
              <a:ahLst/>
              <a:cxnLst/>
              <a:rect l="l" t="t" r="r" b="b"/>
              <a:pathLst>
                <a:path w="2374" h="1557" extrusionOk="0">
                  <a:moveTo>
                    <a:pt x="333" y="0"/>
                  </a:moveTo>
                  <a:cubicBezTo>
                    <a:pt x="125" y="0"/>
                    <a:pt x="1" y="241"/>
                    <a:pt x="124" y="414"/>
                  </a:cubicBezTo>
                  <a:cubicBezTo>
                    <a:pt x="558" y="1038"/>
                    <a:pt x="1237" y="1445"/>
                    <a:pt x="2023" y="1553"/>
                  </a:cubicBezTo>
                  <a:cubicBezTo>
                    <a:pt x="2039" y="1555"/>
                    <a:pt x="2055" y="1556"/>
                    <a:pt x="2070" y="1556"/>
                  </a:cubicBezTo>
                  <a:cubicBezTo>
                    <a:pt x="2259" y="1556"/>
                    <a:pt x="2374" y="1404"/>
                    <a:pt x="2349" y="1228"/>
                  </a:cubicBezTo>
                  <a:cubicBezTo>
                    <a:pt x="2294" y="685"/>
                    <a:pt x="1833" y="224"/>
                    <a:pt x="1318" y="170"/>
                  </a:cubicBezTo>
                  <a:cubicBezTo>
                    <a:pt x="1047" y="34"/>
                    <a:pt x="721" y="7"/>
                    <a:pt x="396" y="7"/>
                  </a:cubicBezTo>
                  <a:cubicBezTo>
                    <a:pt x="374" y="2"/>
                    <a:pt x="353" y="0"/>
                    <a:pt x="3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7"/>
            <p:cNvSpPr/>
            <p:nvPr/>
          </p:nvSpPr>
          <p:spPr>
            <a:xfrm>
              <a:off x="3639263" y="307250"/>
              <a:ext cx="60275" cy="38750"/>
            </a:xfrm>
            <a:custGeom>
              <a:avLst/>
              <a:gdLst/>
              <a:ahLst/>
              <a:cxnLst/>
              <a:rect l="l" t="t" r="r" b="b"/>
              <a:pathLst>
                <a:path w="2411" h="1550" extrusionOk="0">
                  <a:moveTo>
                    <a:pt x="407" y="0"/>
                  </a:moveTo>
                  <a:cubicBezTo>
                    <a:pt x="163" y="0"/>
                    <a:pt x="1" y="217"/>
                    <a:pt x="136" y="380"/>
                  </a:cubicBezTo>
                  <a:cubicBezTo>
                    <a:pt x="570" y="1031"/>
                    <a:pt x="1248" y="1438"/>
                    <a:pt x="2035" y="1546"/>
                  </a:cubicBezTo>
                  <a:cubicBezTo>
                    <a:pt x="2053" y="1548"/>
                    <a:pt x="2070" y="1549"/>
                    <a:pt x="2087" y="1549"/>
                  </a:cubicBezTo>
                  <a:cubicBezTo>
                    <a:pt x="2298" y="1549"/>
                    <a:pt x="2411" y="1396"/>
                    <a:pt x="2360" y="1221"/>
                  </a:cubicBezTo>
                  <a:cubicBezTo>
                    <a:pt x="2306" y="678"/>
                    <a:pt x="1872" y="217"/>
                    <a:pt x="1330" y="163"/>
                  </a:cubicBezTo>
                  <a:cubicBezTo>
                    <a:pt x="1058" y="27"/>
                    <a:pt x="760" y="0"/>
                    <a:pt x="4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7"/>
            <p:cNvSpPr/>
            <p:nvPr/>
          </p:nvSpPr>
          <p:spPr>
            <a:xfrm>
              <a:off x="3835913" y="427250"/>
              <a:ext cx="58975" cy="39450"/>
            </a:xfrm>
            <a:custGeom>
              <a:avLst/>
              <a:gdLst/>
              <a:ahLst/>
              <a:cxnLst/>
              <a:rect l="l" t="t" r="r" b="b"/>
              <a:pathLst>
                <a:path w="2359" h="1578" extrusionOk="0">
                  <a:moveTo>
                    <a:pt x="380" y="1"/>
                  </a:moveTo>
                  <a:cubicBezTo>
                    <a:pt x="136" y="1"/>
                    <a:pt x="0" y="245"/>
                    <a:pt x="109" y="408"/>
                  </a:cubicBezTo>
                  <a:cubicBezTo>
                    <a:pt x="543" y="1059"/>
                    <a:pt x="1221" y="1466"/>
                    <a:pt x="2008" y="1574"/>
                  </a:cubicBezTo>
                  <a:cubicBezTo>
                    <a:pt x="2026" y="1576"/>
                    <a:pt x="2043" y="1577"/>
                    <a:pt x="2059" y="1577"/>
                  </a:cubicBezTo>
                  <a:cubicBezTo>
                    <a:pt x="2267" y="1577"/>
                    <a:pt x="2358" y="1423"/>
                    <a:pt x="2333" y="1222"/>
                  </a:cubicBezTo>
                  <a:cubicBezTo>
                    <a:pt x="2279" y="679"/>
                    <a:pt x="1818" y="245"/>
                    <a:pt x="1275" y="164"/>
                  </a:cubicBezTo>
                  <a:cubicBezTo>
                    <a:pt x="1031" y="28"/>
                    <a:pt x="706" y="1"/>
                    <a:pt x="3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17"/>
            <p:cNvSpPr/>
            <p:nvPr/>
          </p:nvSpPr>
          <p:spPr>
            <a:xfrm>
              <a:off x="3700963" y="406925"/>
              <a:ext cx="59650" cy="39425"/>
            </a:xfrm>
            <a:custGeom>
              <a:avLst/>
              <a:gdLst/>
              <a:ahLst/>
              <a:cxnLst/>
              <a:rect l="l" t="t" r="r" b="b"/>
              <a:pathLst>
                <a:path w="2386" h="1577" extrusionOk="0">
                  <a:moveTo>
                    <a:pt x="353" y="0"/>
                  </a:moveTo>
                  <a:cubicBezTo>
                    <a:pt x="136" y="0"/>
                    <a:pt x="1" y="244"/>
                    <a:pt x="109" y="407"/>
                  </a:cubicBezTo>
                  <a:cubicBezTo>
                    <a:pt x="543" y="1058"/>
                    <a:pt x="1221" y="1465"/>
                    <a:pt x="2008" y="1573"/>
                  </a:cubicBezTo>
                  <a:cubicBezTo>
                    <a:pt x="2026" y="1575"/>
                    <a:pt x="2043" y="1576"/>
                    <a:pt x="2060" y="1576"/>
                  </a:cubicBezTo>
                  <a:cubicBezTo>
                    <a:pt x="2271" y="1576"/>
                    <a:pt x="2386" y="1422"/>
                    <a:pt x="2361" y="1221"/>
                  </a:cubicBezTo>
                  <a:cubicBezTo>
                    <a:pt x="2279" y="678"/>
                    <a:pt x="1845" y="244"/>
                    <a:pt x="1303" y="163"/>
                  </a:cubicBezTo>
                  <a:cubicBezTo>
                    <a:pt x="950" y="82"/>
                    <a:pt x="652" y="0"/>
                    <a:pt x="3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17"/>
            <p:cNvSpPr/>
            <p:nvPr/>
          </p:nvSpPr>
          <p:spPr>
            <a:xfrm>
              <a:off x="3608738" y="458450"/>
              <a:ext cx="58300" cy="39425"/>
            </a:xfrm>
            <a:custGeom>
              <a:avLst/>
              <a:gdLst/>
              <a:ahLst/>
              <a:cxnLst/>
              <a:rect l="l" t="t" r="r" b="b"/>
              <a:pathLst>
                <a:path w="2332" h="1577" extrusionOk="0">
                  <a:moveTo>
                    <a:pt x="354" y="1"/>
                  </a:moveTo>
                  <a:cubicBezTo>
                    <a:pt x="137" y="1"/>
                    <a:pt x="1" y="245"/>
                    <a:pt x="109" y="408"/>
                  </a:cubicBezTo>
                  <a:cubicBezTo>
                    <a:pt x="543" y="1031"/>
                    <a:pt x="1194" y="1465"/>
                    <a:pt x="1981" y="1574"/>
                  </a:cubicBezTo>
                  <a:cubicBezTo>
                    <a:pt x="1997" y="1576"/>
                    <a:pt x="2012" y="1577"/>
                    <a:pt x="2027" y="1577"/>
                  </a:cubicBezTo>
                  <a:cubicBezTo>
                    <a:pt x="2217" y="1577"/>
                    <a:pt x="2332" y="1422"/>
                    <a:pt x="2307" y="1221"/>
                  </a:cubicBezTo>
                  <a:cubicBezTo>
                    <a:pt x="2225" y="679"/>
                    <a:pt x="1791" y="245"/>
                    <a:pt x="1249" y="191"/>
                  </a:cubicBezTo>
                  <a:cubicBezTo>
                    <a:pt x="977" y="55"/>
                    <a:pt x="679" y="1"/>
                    <a:pt x="3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17"/>
            <p:cNvSpPr/>
            <p:nvPr/>
          </p:nvSpPr>
          <p:spPr>
            <a:xfrm>
              <a:off x="3761313" y="537800"/>
              <a:ext cx="58975" cy="38750"/>
            </a:xfrm>
            <a:custGeom>
              <a:avLst/>
              <a:gdLst/>
              <a:ahLst/>
              <a:cxnLst/>
              <a:rect l="l" t="t" r="r" b="b"/>
              <a:pathLst>
                <a:path w="2359" h="1550" extrusionOk="0">
                  <a:moveTo>
                    <a:pt x="353" y="0"/>
                  </a:moveTo>
                  <a:cubicBezTo>
                    <a:pt x="136" y="0"/>
                    <a:pt x="1" y="217"/>
                    <a:pt x="109" y="380"/>
                  </a:cubicBezTo>
                  <a:cubicBezTo>
                    <a:pt x="543" y="1031"/>
                    <a:pt x="1221" y="1438"/>
                    <a:pt x="2008" y="1546"/>
                  </a:cubicBezTo>
                  <a:cubicBezTo>
                    <a:pt x="2024" y="1548"/>
                    <a:pt x="2040" y="1549"/>
                    <a:pt x="2055" y="1549"/>
                  </a:cubicBezTo>
                  <a:cubicBezTo>
                    <a:pt x="2244" y="1549"/>
                    <a:pt x="2359" y="1397"/>
                    <a:pt x="2334" y="1221"/>
                  </a:cubicBezTo>
                  <a:cubicBezTo>
                    <a:pt x="2225" y="678"/>
                    <a:pt x="1791" y="217"/>
                    <a:pt x="1249" y="163"/>
                  </a:cubicBezTo>
                  <a:cubicBezTo>
                    <a:pt x="950" y="27"/>
                    <a:pt x="652" y="0"/>
                    <a:pt x="3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17"/>
            <p:cNvSpPr/>
            <p:nvPr/>
          </p:nvSpPr>
          <p:spPr>
            <a:xfrm>
              <a:off x="3601288" y="556100"/>
              <a:ext cx="58300" cy="39425"/>
            </a:xfrm>
            <a:custGeom>
              <a:avLst/>
              <a:gdLst/>
              <a:ahLst/>
              <a:cxnLst/>
              <a:rect l="l" t="t" r="r" b="b"/>
              <a:pathLst>
                <a:path w="2332" h="1577" extrusionOk="0">
                  <a:moveTo>
                    <a:pt x="326" y="0"/>
                  </a:moveTo>
                  <a:cubicBezTo>
                    <a:pt x="136" y="0"/>
                    <a:pt x="1" y="245"/>
                    <a:pt x="109" y="407"/>
                  </a:cubicBezTo>
                  <a:cubicBezTo>
                    <a:pt x="543" y="1031"/>
                    <a:pt x="1221" y="1465"/>
                    <a:pt x="1954" y="1574"/>
                  </a:cubicBezTo>
                  <a:cubicBezTo>
                    <a:pt x="1971" y="1576"/>
                    <a:pt x="1989" y="1577"/>
                    <a:pt x="2005" y="1577"/>
                  </a:cubicBezTo>
                  <a:cubicBezTo>
                    <a:pt x="2217" y="1577"/>
                    <a:pt x="2331" y="1422"/>
                    <a:pt x="2306" y="1221"/>
                  </a:cubicBezTo>
                  <a:cubicBezTo>
                    <a:pt x="2225" y="679"/>
                    <a:pt x="1791" y="245"/>
                    <a:pt x="1248" y="163"/>
                  </a:cubicBezTo>
                  <a:cubicBezTo>
                    <a:pt x="977" y="28"/>
                    <a:pt x="679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17"/>
            <p:cNvSpPr/>
            <p:nvPr/>
          </p:nvSpPr>
          <p:spPr>
            <a:xfrm>
              <a:off x="3478563" y="560175"/>
              <a:ext cx="58275" cy="39425"/>
            </a:xfrm>
            <a:custGeom>
              <a:avLst/>
              <a:gdLst/>
              <a:ahLst/>
              <a:cxnLst/>
              <a:rect l="l" t="t" r="r" b="b"/>
              <a:pathLst>
                <a:path w="2331" h="1577" extrusionOk="0">
                  <a:moveTo>
                    <a:pt x="326" y="0"/>
                  </a:moveTo>
                  <a:cubicBezTo>
                    <a:pt x="136" y="0"/>
                    <a:pt x="0" y="244"/>
                    <a:pt x="82" y="407"/>
                  </a:cubicBezTo>
                  <a:cubicBezTo>
                    <a:pt x="543" y="1058"/>
                    <a:pt x="1221" y="1465"/>
                    <a:pt x="1980" y="1573"/>
                  </a:cubicBezTo>
                  <a:cubicBezTo>
                    <a:pt x="1999" y="1576"/>
                    <a:pt x="2016" y="1577"/>
                    <a:pt x="2033" y="1577"/>
                  </a:cubicBezTo>
                  <a:cubicBezTo>
                    <a:pt x="2219" y="1577"/>
                    <a:pt x="2331" y="1444"/>
                    <a:pt x="2306" y="1221"/>
                  </a:cubicBezTo>
                  <a:cubicBezTo>
                    <a:pt x="2224" y="678"/>
                    <a:pt x="1790" y="244"/>
                    <a:pt x="1248" y="190"/>
                  </a:cubicBezTo>
                  <a:cubicBezTo>
                    <a:pt x="977" y="54"/>
                    <a:pt x="678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17"/>
            <p:cNvSpPr/>
            <p:nvPr/>
          </p:nvSpPr>
          <p:spPr>
            <a:xfrm>
              <a:off x="3380238" y="612375"/>
              <a:ext cx="59650" cy="38750"/>
            </a:xfrm>
            <a:custGeom>
              <a:avLst/>
              <a:gdLst/>
              <a:ahLst/>
              <a:cxnLst/>
              <a:rect l="l" t="t" r="r" b="b"/>
              <a:pathLst>
                <a:path w="2386" h="1550" extrusionOk="0">
                  <a:moveTo>
                    <a:pt x="407" y="1"/>
                  </a:moveTo>
                  <a:cubicBezTo>
                    <a:pt x="163" y="1"/>
                    <a:pt x="0" y="218"/>
                    <a:pt x="136" y="408"/>
                  </a:cubicBezTo>
                  <a:cubicBezTo>
                    <a:pt x="570" y="1031"/>
                    <a:pt x="1248" y="1438"/>
                    <a:pt x="2035" y="1547"/>
                  </a:cubicBezTo>
                  <a:cubicBezTo>
                    <a:pt x="2051" y="1549"/>
                    <a:pt x="2066" y="1550"/>
                    <a:pt x="2081" y="1550"/>
                  </a:cubicBezTo>
                  <a:cubicBezTo>
                    <a:pt x="2271" y="1550"/>
                    <a:pt x="2385" y="1397"/>
                    <a:pt x="2360" y="1221"/>
                  </a:cubicBezTo>
                  <a:cubicBezTo>
                    <a:pt x="2306" y="679"/>
                    <a:pt x="1845" y="218"/>
                    <a:pt x="1302" y="164"/>
                  </a:cubicBezTo>
                  <a:cubicBezTo>
                    <a:pt x="1031" y="28"/>
                    <a:pt x="733" y="1"/>
                    <a:pt x="4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17"/>
            <p:cNvSpPr/>
            <p:nvPr/>
          </p:nvSpPr>
          <p:spPr>
            <a:xfrm>
              <a:off x="3511113" y="688325"/>
              <a:ext cx="58900" cy="39450"/>
            </a:xfrm>
            <a:custGeom>
              <a:avLst/>
              <a:gdLst/>
              <a:ahLst/>
              <a:cxnLst/>
              <a:rect l="l" t="t" r="r" b="b"/>
              <a:pathLst>
                <a:path w="2356" h="1578" extrusionOk="0">
                  <a:moveTo>
                    <a:pt x="353" y="1"/>
                  </a:moveTo>
                  <a:cubicBezTo>
                    <a:pt x="136" y="1"/>
                    <a:pt x="0" y="245"/>
                    <a:pt x="109" y="407"/>
                  </a:cubicBezTo>
                  <a:cubicBezTo>
                    <a:pt x="543" y="1058"/>
                    <a:pt x="1221" y="1465"/>
                    <a:pt x="2007" y="1574"/>
                  </a:cubicBezTo>
                  <a:cubicBezTo>
                    <a:pt x="2026" y="1576"/>
                    <a:pt x="2043" y="1577"/>
                    <a:pt x="2061" y="1577"/>
                  </a:cubicBezTo>
                  <a:cubicBezTo>
                    <a:pt x="2246" y="1577"/>
                    <a:pt x="2355" y="1445"/>
                    <a:pt x="2306" y="1221"/>
                  </a:cubicBezTo>
                  <a:cubicBezTo>
                    <a:pt x="2251" y="679"/>
                    <a:pt x="1817" y="245"/>
                    <a:pt x="1275" y="163"/>
                  </a:cubicBezTo>
                  <a:cubicBezTo>
                    <a:pt x="1004" y="28"/>
                    <a:pt x="678" y="1"/>
                    <a:pt x="3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17"/>
            <p:cNvSpPr/>
            <p:nvPr/>
          </p:nvSpPr>
          <p:spPr>
            <a:xfrm>
              <a:off x="3384988" y="703925"/>
              <a:ext cx="58275" cy="38750"/>
            </a:xfrm>
            <a:custGeom>
              <a:avLst/>
              <a:gdLst/>
              <a:ahLst/>
              <a:cxnLst/>
              <a:rect l="l" t="t" r="r" b="b"/>
              <a:pathLst>
                <a:path w="2331" h="1550" extrusionOk="0">
                  <a:moveTo>
                    <a:pt x="353" y="0"/>
                  </a:moveTo>
                  <a:cubicBezTo>
                    <a:pt x="136" y="0"/>
                    <a:pt x="0" y="217"/>
                    <a:pt x="109" y="407"/>
                  </a:cubicBezTo>
                  <a:cubicBezTo>
                    <a:pt x="543" y="1031"/>
                    <a:pt x="1221" y="1438"/>
                    <a:pt x="2007" y="1547"/>
                  </a:cubicBezTo>
                  <a:cubicBezTo>
                    <a:pt x="2021" y="1549"/>
                    <a:pt x="2035" y="1550"/>
                    <a:pt x="2048" y="1550"/>
                  </a:cubicBezTo>
                  <a:cubicBezTo>
                    <a:pt x="2216" y="1550"/>
                    <a:pt x="2331" y="1397"/>
                    <a:pt x="2306" y="1221"/>
                  </a:cubicBezTo>
                  <a:cubicBezTo>
                    <a:pt x="2251" y="679"/>
                    <a:pt x="1790" y="217"/>
                    <a:pt x="1248" y="163"/>
                  </a:cubicBezTo>
                  <a:cubicBezTo>
                    <a:pt x="977" y="28"/>
                    <a:pt x="678" y="0"/>
                    <a:pt x="3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17"/>
            <p:cNvSpPr/>
            <p:nvPr/>
          </p:nvSpPr>
          <p:spPr>
            <a:xfrm>
              <a:off x="3264963" y="684250"/>
              <a:ext cx="58250" cy="38925"/>
            </a:xfrm>
            <a:custGeom>
              <a:avLst/>
              <a:gdLst/>
              <a:ahLst/>
              <a:cxnLst/>
              <a:rect l="l" t="t" r="r" b="b"/>
              <a:pathLst>
                <a:path w="2330" h="1557" extrusionOk="0">
                  <a:moveTo>
                    <a:pt x="326" y="1"/>
                  </a:moveTo>
                  <a:cubicBezTo>
                    <a:pt x="136" y="1"/>
                    <a:pt x="0" y="245"/>
                    <a:pt x="82" y="408"/>
                  </a:cubicBezTo>
                  <a:cubicBezTo>
                    <a:pt x="543" y="1059"/>
                    <a:pt x="1221" y="1466"/>
                    <a:pt x="1980" y="1547"/>
                  </a:cubicBezTo>
                  <a:cubicBezTo>
                    <a:pt x="2006" y="1553"/>
                    <a:pt x="2030" y="1556"/>
                    <a:pt x="2054" y="1556"/>
                  </a:cubicBezTo>
                  <a:cubicBezTo>
                    <a:pt x="2227" y="1556"/>
                    <a:pt x="2330" y="1389"/>
                    <a:pt x="2306" y="1221"/>
                  </a:cubicBezTo>
                  <a:cubicBezTo>
                    <a:pt x="2224" y="679"/>
                    <a:pt x="1790" y="245"/>
                    <a:pt x="1248" y="164"/>
                  </a:cubicBezTo>
                  <a:cubicBezTo>
                    <a:pt x="977" y="28"/>
                    <a:pt x="678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17"/>
            <p:cNvSpPr/>
            <p:nvPr/>
          </p:nvSpPr>
          <p:spPr>
            <a:xfrm>
              <a:off x="3506363" y="807000"/>
              <a:ext cx="58275" cy="39425"/>
            </a:xfrm>
            <a:custGeom>
              <a:avLst/>
              <a:gdLst/>
              <a:ahLst/>
              <a:cxnLst/>
              <a:rect l="l" t="t" r="r" b="b"/>
              <a:pathLst>
                <a:path w="2331" h="1577" extrusionOk="0">
                  <a:moveTo>
                    <a:pt x="326" y="0"/>
                  </a:moveTo>
                  <a:cubicBezTo>
                    <a:pt x="136" y="0"/>
                    <a:pt x="0" y="244"/>
                    <a:pt x="109" y="407"/>
                  </a:cubicBezTo>
                  <a:cubicBezTo>
                    <a:pt x="543" y="1058"/>
                    <a:pt x="1221" y="1465"/>
                    <a:pt x="2007" y="1573"/>
                  </a:cubicBezTo>
                  <a:cubicBezTo>
                    <a:pt x="2021" y="1576"/>
                    <a:pt x="2035" y="1577"/>
                    <a:pt x="2049" y="1577"/>
                  </a:cubicBezTo>
                  <a:cubicBezTo>
                    <a:pt x="2196" y="1577"/>
                    <a:pt x="2331" y="1444"/>
                    <a:pt x="2306" y="1221"/>
                  </a:cubicBezTo>
                  <a:cubicBezTo>
                    <a:pt x="2224" y="678"/>
                    <a:pt x="1790" y="244"/>
                    <a:pt x="1248" y="163"/>
                  </a:cubicBezTo>
                  <a:cubicBezTo>
                    <a:pt x="977" y="27"/>
                    <a:pt x="678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17"/>
            <p:cNvSpPr/>
            <p:nvPr/>
          </p:nvSpPr>
          <p:spPr>
            <a:xfrm>
              <a:off x="3736913" y="640850"/>
              <a:ext cx="58300" cy="39450"/>
            </a:xfrm>
            <a:custGeom>
              <a:avLst/>
              <a:gdLst/>
              <a:ahLst/>
              <a:cxnLst/>
              <a:rect l="l" t="t" r="r" b="b"/>
              <a:pathLst>
                <a:path w="2332" h="1578" extrusionOk="0">
                  <a:moveTo>
                    <a:pt x="326" y="1"/>
                  </a:moveTo>
                  <a:cubicBezTo>
                    <a:pt x="136" y="1"/>
                    <a:pt x="0" y="245"/>
                    <a:pt x="109" y="408"/>
                  </a:cubicBezTo>
                  <a:cubicBezTo>
                    <a:pt x="543" y="1032"/>
                    <a:pt x="1167" y="1466"/>
                    <a:pt x="1953" y="1574"/>
                  </a:cubicBezTo>
                  <a:cubicBezTo>
                    <a:pt x="1971" y="1576"/>
                    <a:pt x="1989" y="1577"/>
                    <a:pt x="2005" y="1577"/>
                  </a:cubicBezTo>
                  <a:cubicBezTo>
                    <a:pt x="2216" y="1577"/>
                    <a:pt x="2331" y="1423"/>
                    <a:pt x="2306" y="1222"/>
                  </a:cubicBezTo>
                  <a:cubicBezTo>
                    <a:pt x="2225" y="679"/>
                    <a:pt x="1791" y="245"/>
                    <a:pt x="1248" y="164"/>
                  </a:cubicBezTo>
                  <a:cubicBezTo>
                    <a:pt x="977" y="28"/>
                    <a:pt x="678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17"/>
            <p:cNvSpPr/>
            <p:nvPr/>
          </p:nvSpPr>
          <p:spPr>
            <a:xfrm>
              <a:off x="3598588" y="651025"/>
              <a:ext cx="58275" cy="39425"/>
            </a:xfrm>
            <a:custGeom>
              <a:avLst/>
              <a:gdLst/>
              <a:ahLst/>
              <a:cxnLst/>
              <a:rect l="l" t="t" r="r" b="b"/>
              <a:pathLst>
                <a:path w="2331" h="1577" extrusionOk="0">
                  <a:moveTo>
                    <a:pt x="353" y="1"/>
                  </a:moveTo>
                  <a:cubicBezTo>
                    <a:pt x="136" y="1"/>
                    <a:pt x="0" y="245"/>
                    <a:pt x="109" y="408"/>
                  </a:cubicBezTo>
                  <a:cubicBezTo>
                    <a:pt x="543" y="1059"/>
                    <a:pt x="1221" y="1466"/>
                    <a:pt x="2007" y="1574"/>
                  </a:cubicBezTo>
                  <a:cubicBezTo>
                    <a:pt x="2021" y="1576"/>
                    <a:pt x="2035" y="1577"/>
                    <a:pt x="2048" y="1577"/>
                  </a:cubicBezTo>
                  <a:cubicBezTo>
                    <a:pt x="2216" y="1577"/>
                    <a:pt x="2331" y="1422"/>
                    <a:pt x="2306" y="1221"/>
                  </a:cubicBezTo>
                  <a:cubicBezTo>
                    <a:pt x="2224" y="679"/>
                    <a:pt x="1790" y="245"/>
                    <a:pt x="1248" y="164"/>
                  </a:cubicBezTo>
                  <a:cubicBezTo>
                    <a:pt x="977" y="28"/>
                    <a:pt x="678" y="1"/>
                    <a:pt x="3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17"/>
            <p:cNvSpPr/>
            <p:nvPr/>
          </p:nvSpPr>
          <p:spPr>
            <a:xfrm>
              <a:off x="3841338" y="749350"/>
              <a:ext cx="58300" cy="39425"/>
            </a:xfrm>
            <a:custGeom>
              <a:avLst/>
              <a:gdLst/>
              <a:ahLst/>
              <a:cxnLst/>
              <a:rect l="l" t="t" r="r" b="b"/>
              <a:pathLst>
                <a:path w="2332" h="1577" extrusionOk="0">
                  <a:moveTo>
                    <a:pt x="326" y="1"/>
                  </a:moveTo>
                  <a:cubicBezTo>
                    <a:pt x="136" y="1"/>
                    <a:pt x="0" y="245"/>
                    <a:pt x="82" y="408"/>
                  </a:cubicBezTo>
                  <a:cubicBezTo>
                    <a:pt x="543" y="1031"/>
                    <a:pt x="1167" y="1465"/>
                    <a:pt x="1953" y="1574"/>
                  </a:cubicBezTo>
                  <a:cubicBezTo>
                    <a:pt x="1971" y="1576"/>
                    <a:pt x="1989" y="1577"/>
                    <a:pt x="2005" y="1577"/>
                  </a:cubicBezTo>
                  <a:cubicBezTo>
                    <a:pt x="2217" y="1577"/>
                    <a:pt x="2331" y="1422"/>
                    <a:pt x="2306" y="1221"/>
                  </a:cubicBezTo>
                  <a:cubicBezTo>
                    <a:pt x="2225" y="679"/>
                    <a:pt x="1791" y="245"/>
                    <a:pt x="1248" y="164"/>
                  </a:cubicBezTo>
                  <a:cubicBezTo>
                    <a:pt x="977" y="28"/>
                    <a:pt x="679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17"/>
            <p:cNvSpPr/>
            <p:nvPr/>
          </p:nvSpPr>
          <p:spPr>
            <a:xfrm>
              <a:off x="3724038" y="750025"/>
              <a:ext cx="58275" cy="39450"/>
            </a:xfrm>
            <a:custGeom>
              <a:avLst/>
              <a:gdLst/>
              <a:ahLst/>
              <a:cxnLst/>
              <a:rect l="l" t="t" r="r" b="b"/>
              <a:pathLst>
                <a:path w="2331" h="1578" extrusionOk="0">
                  <a:moveTo>
                    <a:pt x="353" y="1"/>
                  </a:moveTo>
                  <a:cubicBezTo>
                    <a:pt x="136" y="1"/>
                    <a:pt x="0" y="245"/>
                    <a:pt x="109" y="408"/>
                  </a:cubicBezTo>
                  <a:cubicBezTo>
                    <a:pt x="543" y="1059"/>
                    <a:pt x="1221" y="1466"/>
                    <a:pt x="2007" y="1574"/>
                  </a:cubicBezTo>
                  <a:cubicBezTo>
                    <a:pt x="2021" y="1576"/>
                    <a:pt x="2035" y="1577"/>
                    <a:pt x="2048" y="1577"/>
                  </a:cubicBezTo>
                  <a:cubicBezTo>
                    <a:pt x="2216" y="1577"/>
                    <a:pt x="2331" y="1423"/>
                    <a:pt x="2306" y="1221"/>
                  </a:cubicBezTo>
                  <a:cubicBezTo>
                    <a:pt x="2251" y="679"/>
                    <a:pt x="1790" y="245"/>
                    <a:pt x="1248" y="191"/>
                  </a:cubicBezTo>
                  <a:cubicBezTo>
                    <a:pt x="976" y="55"/>
                    <a:pt x="678" y="1"/>
                    <a:pt x="3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17"/>
            <p:cNvSpPr/>
            <p:nvPr/>
          </p:nvSpPr>
          <p:spPr>
            <a:xfrm>
              <a:off x="3612813" y="779875"/>
              <a:ext cx="58900" cy="39425"/>
            </a:xfrm>
            <a:custGeom>
              <a:avLst/>
              <a:gdLst/>
              <a:ahLst/>
              <a:cxnLst/>
              <a:rect l="l" t="t" r="r" b="b"/>
              <a:pathLst>
                <a:path w="2356" h="1577" extrusionOk="0">
                  <a:moveTo>
                    <a:pt x="353" y="0"/>
                  </a:moveTo>
                  <a:cubicBezTo>
                    <a:pt x="136" y="0"/>
                    <a:pt x="1" y="244"/>
                    <a:pt x="109" y="407"/>
                  </a:cubicBezTo>
                  <a:cubicBezTo>
                    <a:pt x="543" y="1058"/>
                    <a:pt x="1221" y="1465"/>
                    <a:pt x="2008" y="1574"/>
                  </a:cubicBezTo>
                  <a:cubicBezTo>
                    <a:pt x="2022" y="1576"/>
                    <a:pt x="2036" y="1577"/>
                    <a:pt x="2050" y="1577"/>
                  </a:cubicBezTo>
                  <a:cubicBezTo>
                    <a:pt x="2201" y="1577"/>
                    <a:pt x="2356" y="1444"/>
                    <a:pt x="2306" y="1221"/>
                  </a:cubicBezTo>
                  <a:cubicBezTo>
                    <a:pt x="2252" y="678"/>
                    <a:pt x="1818" y="244"/>
                    <a:pt x="1276" y="163"/>
                  </a:cubicBezTo>
                  <a:cubicBezTo>
                    <a:pt x="1004" y="27"/>
                    <a:pt x="679" y="0"/>
                    <a:pt x="3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17"/>
            <p:cNvSpPr/>
            <p:nvPr/>
          </p:nvSpPr>
          <p:spPr>
            <a:xfrm>
              <a:off x="3745038" y="861250"/>
              <a:ext cx="58925" cy="39425"/>
            </a:xfrm>
            <a:custGeom>
              <a:avLst/>
              <a:gdLst/>
              <a:ahLst/>
              <a:cxnLst/>
              <a:rect l="l" t="t" r="r" b="b"/>
              <a:pathLst>
                <a:path w="2357" h="1577" extrusionOk="0">
                  <a:moveTo>
                    <a:pt x="353" y="0"/>
                  </a:moveTo>
                  <a:cubicBezTo>
                    <a:pt x="136" y="0"/>
                    <a:pt x="1" y="244"/>
                    <a:pt x="109" y="407"/>
                  </a:cubicBezTo>
                  <a:cubicBezTo>
                    <a:pt x="543" y="1058"/>
                    <a:pt x="1221" y="1465"/>
                    <a:pt x="2008" y="1573"/>
                  </a:cubicBezTo>
                  <a:cubicBezTo>
                    <a:pt x="2022" y="1575"/>
                    <a:pt x="2036" y="1576"/>
                    <a:pt x="2049" y="1576"/>
                  </a:cubicBezTo>
                  <a:cubicBezTo>
                    <a:pt x="2221" y="1576"/>
                    <a:pt x="2357" y="1422"/>
                    <a:pt x="2306" y="1221"/>
                  </a:cubicBezTo>
                  <a:cubicBezTo>
                    <a:pt x="2252" y="678"/>
                    <a:pt x="1818" y="244"/>
                    <a:pt x="1276" y="163"/>
                  </a:cubicBezTo>
                  <a:cubicBezTo>
                    <a:pt x="1004" y="27"/>
                    <a:pt x="679" y="0"/>
                    <a:pt x="3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17"/>
            <p:cNvSpPr/>
            <p:nvPr/>
          </p:nvSpPr>
          <p:spPr>
            <a:xfrm>
              <a:off x="4031888" y="494400"/>
              <a:ext cx="59600" cy="38900"/>
            </a:xfrm>
            <a:custGeom>
              <a:avLst/>
              <a:gdLst/>
              <a:ahLst/>
              <a:cxnLst/>
              <a:rect l="l" t="t" r="r" b="b"/>
              <a:pathLst>
                <a:path w="2384" h="1556" extrusionOk="0">
                  <a:moveTo>
                    <a:pt x="407" y="0"/>
                  </a:moveTo>
                  <a:cubicBezTo>
                    <a:pt x="163" y="0"/>
                    <a:pt x="0" y="244"/>
                    <a:pt x="136" y="407"/>
                  </a:cubicBezTo>
                  <a:cubicBezTo>
                    <a:pt x="570" y="1058"/>
                    <a:pt x="1248" y="1465"/>
                    <a:pt x="2035" y="1546"/>
                  </a:cubicBezTo>
                  <a:cubicBezTo>
                    <a:pt x="2063" y="1553"/>
                    <a:pt x="2090" y="1556"/>
                    <a:pt x="2115" y="1556"/>
                  </a:cubicBezTo>
                  <a:cubicBezTo>
                    <a:pt x="2302" y="1556"/>
                    <a:pt x="2384" y="1388"/>
                    <a:pt x="2360" y="1221"/>
                  </a:cubicBezTo>
                  <a:cubicBezTo>
                    <a:pt x="2306" y="678"/>
                    <a:pt x="1872" y="244"/>
                    <a:pt x="1329" y="163"/>
                  </a:cubicBezTo>
                  <a:cubicBezTo>
                    <a:pt x="1058" y="27"/>
                    <a:pt x="733" y="0"/>
                    <a:pt x="4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17"/>
            <p:cNvSpPr/>
            <p:nvPr/>
          </p:nvSpPr>
          <p:spPr>
            <a:xfrm>
              <a:off x="3920663" y="532375"/>
              <a:ext cx="60325" cy="39425"/>
            </a:xfrm>
            <a:custGeom>
              <a:avLst/>
              <a:gdLst/>
              <a:ahLst/>
              <a:cxnLst/>
              <a:rect l="l" t="t" r="r" b="b"/>
              <a:pathLst>
                <a:path w="2413" h="1577" extrusionOk="0">
                  <a:moveTo>
                    <a:pt x="408" y="0"/>
                  </a:moveTo>
                  <a:cubicBezTo>
                    <a:pt x="164" y="0"/>
                    <a:pt x="1" y="244"/>
                    <a:pt x="137" y="407"/>
                  </a:cubicBezTo>
                  <a:cubicBezTo>
                    <a:pt x="571" y="1058"/>
                    <a:pt x="1249" y="1465"/>
                    <a:pt x="2035" y="1573"/>
                  </a:cubicBezTo>
                  <a:cubicBezTo>
                    <a:pt x="2053" y="1575"/>
                    <a:pt x="2070" y="1576"/>
                    <a:pt x="2087" y="1576"/>
                  </a:cubicBezTo>
                  <a:cubicBezTo>
                    <a:pt x="2298" y="1576"/>
                    <a:pt x="2413" y="1422"/>
                    <a:pt x="2388" y="1221"/>
                  </a:cubicBezTo>
                  <a:cubicBezTo>
                    <a:pt x="2306" y="678"/>
                    <a:pt x="1873" y="244"/>
                    <a:pt x="1330" y="163"/>
                  </a:cubicBezTo>
                  <a:cubicBezTo>
                    <a:pt x="1059" y="27"/>
                    <a:pt x="760" y="0"/>
                    <a:pt x="4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17"/>
            <p:cNvSpPr/>
            <p:nvPr/>
          </p:nvSpPr>
          <p:spPr>
            <a:xfrm>
              <a:off x="4113938" y="613750"/>
              <a:ext cx="60325" cy="39425"/>
            </a:xfrm>
            <a:custGeom>
              <a:avLst/>
              <a:gdLst/>
              <a:ahLst/>
              <a:cxnLst/>
              <a:rect l="l" t="t" r="r" b="b"/>
              <a:pathLst>
                <a:path w="2413" h="1577" extrusionOk="0">
                  <a:moveTo>
                    <a:pt x="407" y="0"/>
                  </a:moveTo>
                  <a:cubicBezTo>
                    <a:pt x="163" y="0"/>
                    <a:pt x="0" y="244"/>
                    <a:pt x="136" y="407"/>
                  </a:cubicBezTo>
                  <a:cubicBezTo>
                    <a:pt x="570" y="1058"/>
                    <a:pt x="1248" y="1465"/>
                    <a:pt x="2035" y="1573"/>
                  </a:cubicBezTo>
                  <a:cubicBezTo>
                    <a:pt x="2052" y="1575"/>
                    <a:pt x="2070" y="1576"/>
                    <a:pt x="2087" y="1576"/>
                  </a:cubicBezTo>
                  <a:cubicBezTo>
                    <a:pt x="2298" y="1576"/>
                    <a:pt x="2412" y="1422"/>
                    <a:pt x="2387" y="1221"/>
                  </a:cubicBezTo>
                  <a:cubicBezTo>
                    <a:pt x="2306" y="678"/>
                    <a:pt x="1872" y="244"/>
                    <a:pt x="1329" y="163"/>
                  </a:cubicBezTo>
                  <a:cubicBezTo>
                    <a:pt x="1058" y="27"/>
                    <a:pt x="760" y="0"/>
                    <a:pt x="4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17"/>
            <p:cNvSpPr/>
            <p:nvPr/>
          </p:nvSpPr>
          <p:spPr>
            <a:xfrm>
              <a:off x="4004763" y="630000"/>
              <a:ext cx="58925" cy="38925"/>
            </a:xfrm>
            <a:custGeom>
              <a:avLst/>
              <a:gdLst/>
              <a:ahLst/>
              <a:cxnLst/>
              <a:rect l="l" t="t" r="r" b="b"/>
              <a:pathLst>
                <a:path w="2357" h="1557" extrusionOk="0">
                  <a:moveTo>
                    <a:pt x="326" y="1"/>
                  </a:moveTo>
                  <a:cubicBezTo>
                    <a:pt x="136" y="1"/>
                    <a:pt x="0" y="245"/>
                    <a:pt x="109" y="408"/>
                  </a:cubicBezTo>
                  <a:cubicBezTo>
                    <a:pt x="543" y="1059"/>
                    <a:pt x="1221" y="1439"/>
                    <a:pt x="2007" y="1547"/>
                  </a:cubicBezTo>
                  <a:cubicBezTo>
                    <a:pt x="2033" y="1553"/>
                    <a:pt x="2058" y="1556"/>
                    <a:pt x="2081" y="1556"/>
                  </a:cubicBezTo>
                  <a:cubicBezTo>
                    <a:pt x="2254" y="1556"/>
                    <a:pt x="2357" y="1389"/>
                    <a:pt x="2333" y="1222"/>
                  </a:cubicBezTo>
                  <a:cubicBezTo>
                    <a:pt x="2224" y="679"/>
                    <a:pt x="1790" y="245"/>
                    <a:pt x="1248" y="164"/>
                  </a:cubicBezTo>
                  <a:cubicBezTo>
                    <a:pt x="950" y="28"/>
                    <a:pt x="651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17"/>
            <p:cNvSpPr/>
            <p:nvPr/>
          </p:nvSpPr>
          <p:spPr>
            <a:xfrm>
              <a:off x="3867113" y="653075"/>
              <a:ext cx="59650" cy="38750"/>
            </a:xfrm>
            <a:custGeom>
              <a:avLst/>
              <a:gdLst/>
              <a:ahLst/>
              <a:cxnLst/>
              <a:rect l="l" t="t" r="r" b="b"/>
              <a:pathLst>
                <a:path w="2386" h="1550" extrusionOk="0">
                  <a:moveTo>
                    <a:pt x="353" y="0"/>
                  </a:moveTo>
                  <a:cubicBezTo>
                    <a:pt x="136" y="0"/>
                    <a:pt x="0" y="217"/>
                    <a:pt x="109" y="407"/>
                  </a:cubicBezTo>
                  <a:cubicBezTo>
                    <a:pt x="543" y="1031"/>
                    <a:pt x="1221" y="1438"/>
                    <a:pt x="2007" y="1546"/>
                  </a:cubicBezTo>
                  <a:cubicBezTo>
                    <a:pt x="2025" y="1548"/>
                    <a:pt x="2043" y="1549"/>
                    <a:pt x="2060" y="1549"/>
                  </a:cubicBezTo>
                  <a:cubicBezTo>
                    <a:pt x="2271" y="1549"/>
                    <a:pt x="2385" y="1397"/>
                    <a:pt x="2360" y="1221"/>
                  </a:cubicBezTo>
                  <a:cubicBezTo>
                    <a:pt x="2279" y="678"/>
                    <a:pt x="1845" y="217"/>
                    <a:pt x="1302" y="163"/>
                  </a:cubicBezTo>
                  <a:cubicBezTo>
                    <a:pt x="1004" y="54"/>
                    <a:pt x="678" y="0"/>
                    <a:pt x="3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17"/>
            <p:cNvSpPr/>
            <p:nvPr/>
          </p:nvSpPr>
          <p:spPr>
            <a:xfrm>
              <a:off x="4092238" y="738500"/>
              <a:ext cx="58250" cy="38925"/>
            </a:xfrm>
            <a:custGeom>
              <a:avLst/>
              <a:gdLst/>
              <a:ahLst/>
              <a:cxnLst/>
              <a:rect l="l" t="t" r="r" b="b"/>
              <a:pathLst>
                <a:path w="2330" h="1557" extrusionOk="0">
                  <a:moveTo>
                    <a:pt x="326" y="1"/>
                  </a:moveTo>
                  <a:cubicBezTo>
                    <a:pt x="136" y="1"/>
                    <a:pt x="0" y="245"/>
                    <a:pt x="82" y="408"/>
                  </a:cubicBezTo>
                  <a:cubicBezTo>
                    <a:pt x="543" y="1059"/>
                    <a:pt x="1221" y="1465"/>
                    <a:pt x="1980" y="1547"/>
                  </a:cubicBezTo>
                  <a:cubicBezTo>
                    <a:pt x="2003" y="1553"/>
                    <a:pt x="2025" y="1556"/>
                    <a:pt x="2046" y="1556"/>
                  </a:cubicBezTo>
                  <a:cubicBezTo>
                    <a:pt x="2206" y="1556"/>
                    <a:pt x="2330" y="1389"/>
                    <a:pt x="2306" y="1221"/>
                  </a:cubicBezTo>
                  <a:cubicBezTo>
                    <a:pt x="2224" y="679"/>
                    <a:pt x="1790" y="245"/>
                    <a:pt x="1248" y="164"/>
                  </a:cubicBezTo>
                  <a:cubicBezTo>
                    <a:pt x="977" y="28"/>
                    <a:pt x="678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17"/>
            <p:cNvSpPr/>
            <p:nvPr/>
          </p:nvSpPr>
          <p:spPr>
            <a:xfrm>
              <a:off x="4019813" y="360075"/>
              <a:ext cx="59500" cy="39475"/>
            </a:xfrm>
            <a:custGeom>
              <a:avLst/>
              <a:gdLst/>
              <a:ahLst/>
              <a:cxnLst/>
              <a:rect l="l" t="t" r="r" b="b"/>
              <a:pathLst>
                <a:path w="2380" h="1579" extrusionOk="0">
                  <a:moveTo>
                    <a:pt x="341" y="1"/>
                  </a:moveTo>
                  <a:cubicBezTo>
                    <a:pt x="118" y="1"/>
                    <a:pt x="0" y="254"/>
                    <a:pt x="104" y="410"/>
                  </a:cubicBezTo>
                  <a:cubicBezTo>
                    <a:pt x="538" y="1061"/>
                    <a:pt x="1216" y="1467"/>
                    <a:pt x="2002" y="1576"/>
                  </a:cubicBezTo>
                  <a:cubicBezTo>
                    <a:pt x="2020" y="1578"/>
                    <a:pt x="2037" y="1579"/>
                    <a:pt x="2054" y="1579"/>
                  </a:cubicBezTo>
                  <a:cubicBezTo>
                    <a:pt x="2265" y="1579"/>
                    <a:pt x="2380" y="1424"/>
                    <a:pt x="2355" y="1223"/>
                  </a:cubicBezTo>
                  <a:cubicBezTo>
                    <a:pt x="2273" y="681"/>
                    <a:pt x="1839" y="247"/>
                    <a:pt x="1297" y="193"/>
                  </a:cubicBezTo>
                  <a:cubicBezTo>
                    <a:pt x="1026" y="57"/>
                    <a:pt x="727" y="3"/>
                    <a:pt x="375" y="3"/>
                  </a:cubicBezTo>
                  <a:cubicBezTo>
                    <a:pt x="363" y="1"/>
                    <a:pt x="352" y="1"/>
                    <a:pt x="3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17"/>
            <p:cNvSpPr/>
            <p:nvPr/>
          </p:nvSpPr>
          <p:spPr>
            <a:xfrm>
              <a:off x="4144438" y="518800"/>
              <a:ext cx="60275" cy="39425"/>
            </a:xfrm>
            <a:custGeom>
              <a:avLst/>
              <a:gdLst/>
              <a:ahLst/>
              <a:cxnLst/>
              <a:rect l="l" t="t" r="r" b="b"/>
              <a:pathLst>
                <a:path w="2411" h="1577" extrusionOk="0">
                  <a:moveTo>
                    <a:pt x="408" y="1"/>
                  </a:moveTo>
                  <a:cubicBezTo>
                    <a:pt x="164" y="1"/>
                    <a:pt x="1" y="245"/>
                    <a:pt x="136" y="408"/>
                  </a:cubicBezTo>
                  <a:cubicBezTo>
                    <a:pt x="570" y="1059"/>
                    <a:pt x="1249" y="1465"/>
                    <a:pt x="2035" y="1574"/>
                  </a:cubicBezTo>
                  <a:cubicBezTo>
                    <a:pt x="2053" y="1576"/>
                    <a:pt x="2070" y="1577"/>
                    <a:pt x="2087" y="1577"/>
                  </a:cubicBezTo>
                  <a:cubicBezTo>
                    <a:pt x="2298" y="1577"/>
                    <a:pt x="2411" y="1422"/>
                    <a:pt x="2361" y="1221"/>
                  </a:cubicBezTo>
                  <a:cubicBezTo>
                    <a:pt x="2306" y="679"/>
                    <a:pt x="1872" y="245"/>
                    <a:pt x="1330" y="163"/>
                  </a:cubicBezTo>
                  <a:cubicBezTo>
                    <a:pt x="1059" y="28"/>
                    <a:pt x="760" y="1"/>
                    <a:pt x="4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17"/>
            <p:cNvSpPr/>
            <p:nvPr/>
          </p:nvSpPr>
          <p:spPr>
            <a:xfrm>
              <a:off x="3296138" y="512025"/>
              <a:ext cx="58300" cy="39425"/>
            </a:xfrm>
            <a:custGeom>
              <a:avLst/>
              <a:gdLst/>
              <a:ahLst/>
              <a:cxnLst/>
              <a:rect l="l" t="t" r="r" b="b"/>
              <a:pathLst>
                <a:path w="2332" h="1577" extrusionOk="0">
                  <a:moveTo>
                    <a:pt x="326" y="0"/>
                  </a:moveTo>
                  <a:cubicBezTo>
                    <a:pt x="136" y="0"/>
                    <a:pt x="1" y="245"/>
                    <a:pt x="109" y="407"/>
                  </a:cubicBezTo>
                  <a:cubicBezTo>
                    <a:pt x="543" y="1058"/>
                    <a:pt x="1221" y="1465"/>
                    <a:pt x="2008" y="1574"/>
                  </a:cubicBezTo>
                  <a:cubicBezTo>
                    <a:pt x="2022" y="1576"/>
                    <a:pt x="2036" y="1577"/>
                    <a:pt x="2049" y="1577"/>
                  </a:cubicBezTo>
                  <a:cubicBezTo>
                    <a:pt x="2217" y="1577"/>
                    <a:pt x="2332" y="1422"/>
                    <a:pt x="2306" y="1221"/>
                  </a:cubicBezTo>
                  <a:cubicBezTo>
                    <a:pt x="2225" y="679"/>
                    <a:pt x="1791" y="245"/>
                    <a:pt x="1249" y="163"/>
                  </a:cubicBezTo>
                  <a:cubicBezTo>
                    <a:pt x="977" y="28"/>
                    <a:pt x="679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17"/>
            <p:cNvSpPr/>
            <p:nvPr/>
          </p:nvSpPr>
          <p:spPr>
            <a:xfrm>
              <a:off x="3927463" y="382500"/>
              <a:ext cx="59525" cy="38925"/>
            </a:xfrm>
            <a:custGeom>
              <a:avLst/>
              <a:gdLst/>
              <a:ahLst/>
              <a:cxnLst/>
              <a:rect l="l" t="t" r="r" b="b"/>
              <a:pathLst>
                <a:path w="2381" h="1557" extrusionOk="0">
                  <a:moveTo>
                    <a:pt x="380" y="1"/>
                  </a:moveTo>
                  <a:cubicBezTo>
                    <a:pt x="136" y="1"/>
                    <a:pt x="0" y="245"/>
                    <a:pt x="109" y="408"/>
                  </a:cubicBezTo>
                  <a:cubicBezTo>
                    <a:pt x="543" y="1059"/>
                    <a:pt x="1221" y="1438"/>
                    <a:pt x="2007" y="1547"/>
                  </a:cubicBezTo>
                  <a:cubicBezTo>
                    <a:pt x="2036" y="1553"/>
                    <a:pt x="2064" y="1556"/>
                    <a:pt x="2089" y="1556"/>
                  </a:cubicBezTo>
                  <a:cubicBezTo>
                    <a:pt x="2281" y="1556"/>
                    <a:pt x="2381" y="1389"/>
                    <a:pt x="2333" y="1221"/>
                  </a:cubicBezTo>
                  <a:cubicBezTo>
                    <a:pt x="2279" y="679"/>
                    <a:pt x="1845" y="245"/>
                    <a:pt x="1302" y="164"/>
                  </a:cubicBezTo>
                  <a:cubicBezTo>
                    <a:pt x="1031" y="28"/>
                    <a:pt x="705" y="1"/>
                    <a:pt x="3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17"/>
            <p:cNvSpPr/>
            <p:nvPr/>
          </p:nvSpPr>
          <p:spPr>
            <a:xfrm>
              <a:off x="4204788" y="712750"/>
              <a:ext cx="58300" cy="39425"/>
            </a:xfrm>
            <a:custGeom>
              <a:avLst/>
              <a:gdLst/>
              <a:ahLst/>
              <a:cxnLst/>
              <a:rect l="l" t="t" r="r" b="b"/>
              <a:pathLst>
                <a:path w="2332" h="1577" extrusionOk="0">
                  <a:moveTo>
                    <a:pt x="326" y="0"/>
                  </a:moveTo>
                  <a:cubicBezTo>
                    <a:pt x="136" y="0"/>
                    <a:pt x="1" y="244"/>
                    <a:pt x="109" y="407"/>
                  </a:cubicBezTo>
                  <a:cubicBezTo>
                    <a:pt x="543" y="1058"/>
                    <a:pt x="1221" y="1465"/>
                    <a:pt x="1981" y="1573"/>
                  </a:cubicBezTo>
                  <a:cubicBezTo>
                    <a:pt x="1997" y="1575"/>
                    <a:pt x="2012" y="1576"/>
                    <a:pt x="2027" y="1576"/>
                  </a:cubicBezTo>
                  <a:cubicBezTo>
                    <a:pt x="2217" y="1576"/>
                    <a:pt x="2332" y="1422"/>
                    <a:pt x="2306" y="1221"/>
                  </a:cubicBezTo>
                  <a:cubicBezTo>
                    <a:pt x="2225" y="678"/>
                    <a:pt x="1791" y="244"/>
                    <a:pt x="1249" y="190"/>
                  </a:cubicBezTo>
                  <a:cubicBezTo>
                    <a:pt x="977" y="54"/>
                    <a:pt x="679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17"/>
            <p:cNvSpPr/>
            <p:nvPr/>
          </p:nvSpPr>
          <p:spPr>
            <a:xfrm>
              <a:off x="3973563" y="764950"/>
              <a:ext cx="58975" cy="38750"/>
            </a:xfrm>
            <a:custGeom>
              <a:avLst/>
              <a:gdLst/>
              <a:ahLst/>
              <a:cxnLst/>
              <a:rect l="l" t="t" r="r" b="b"/>
              <a:pathLst>
                <a:path w="2359" h="1550" extrusionOk="0">
                  <a:moveTo>
                    <a:pt x="326" y="1"/>
                  </a:moveTo>
                  <a:cubicBezTo>
                    <a:pt x="136" y="1"/>
                    <a:pt x="1" y="218"/>
                    <a:pt x="82" y="407"/>
                  </a:cubicBezTo>
                  <a:cubicBezTo>
                    <a:pt x="543" y="1031"/>
                    <a:pt x="1221" y="1438"/>
                    <a:pt x="1981" y="1547"/>
                  </a:cubicBezTo>
                  <a:cubicBezTo>
                    <a:pt x="1999" y="1549"/>
                    <a:pt x="2016" y="1550"/>
                    <a:pt x="2033" y="1550"/>
                  </a:cubicBezTo>
                  <a:cubicBezTo>
                    <a:pt x="2244" y="1550"/>
                    <a:pt x="2358" y="1397"/>
                    <a:pt x="2333" y="1221"/>
                  </a:cubicBezTo>
                  <a:cubicBezTo>
                    <a:pt x="2252" y="679"/>
                    <a:pt x="1818" y="218"/>
                    <a:pt x="1275" y="163"/>
                  </a:cubicBezTo>
                  <a:cubicBezTo>
                    <a:pt x="977" y="55"/>
                    <a:pt x="679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17"/>
            <p:cNvSpPr/>
            <p:nvPr/>
          </p:nvSpPr>
          <p:spPr>
            <a:xfrm>
              <a:off x="3893563" y="853775"/>
              <a:ext cx="58225" cy="38975"/>
            </a:xfrm>
            <a:custGeom>
              <a:avLst/>
              <a:gdLst/>
              <a:ahLst/>
              <a:cxnLst/>
              <a:rect l="l" t="t" r="r" b="b"/>
              <a:pathLst>
                <a:path w="2329" h="1559" extrusionOk="0">
                  <a:moveTo>
                    <a:pt x="353" y="1"/>
                  </a:moveTo>
                  <a:cubicBezTo>
                    <a:pt x="136" y="1"/>
                    <a:pt x="0" y="245"/>
                    <a:pt x="109" y="408"/>
                  </a:cubicBezTo>
                  <a:cubicBezTo>
                    <a:pt x="542" y="1059"/>
                    <a:pt x="1221" y="1466"/>
                    <a:pt x="2007" y="1547"/>
                  </a:cubicBezTo>
                  <a:cubicBezTo>
                    <a:pt x="2035" y="1555"/>
                    <a:pt x="2062" y="1559"/>
                    <a:pt x="2087" y="1559"/>
                  </a:cubicBezTo>
                  <a:cubicBezTo>
                    <a:pt x="2234" y="1559"/>
                    <a:pt x="2329" y="1430"/>
                    <a:pt x="2306" y="1221"/>
                  </a:cubicBezTo>
                  <a:cubicBezTo>
                    <a:pt x="2251" y="679"/>
                    <a:pt x="1790" y="245"/>
                    <a:pt x="1248" y="164"/>
                  </a:cubicBezTo>
                  <a:cubicBezTo>
                    <a:pt x="976" y="28"/>
                    <a:pt x="678" y="1"/>
                    <a:pt x="3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/>
          <p:nvPr/>
        </p:nvSpPr>
        <p:spPr>
          <a:xfrm>
            <a:off x="293600" y="297750"/>
            <a:ext cx="8556900" cy="454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5"/>
          <p:cNvSpPr txBox="1">
            <a:spLocks noGrp="1"/>
          </p:cNvSpPr>
          <p:nvPr>
            <p:ph type="subTitle" idx="1"/>
          </p:nvPr>
        </p:nvSpPr>
        <p:spPr>
          <a:xfrm>
            <a:off x="1290750" y="2672122"/>
            <a:ext cx="2907600" cy="42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9" name="Google Shape;119;p5"/>
          <p:cNvSpPr txBox="1">
            <a:spLocks noGrp="1"/>
          </p:cNvSpPr>
          <p:nvPr>
            <p:ph type="subTitle" idx="2"/>
          </p:nvPr>
        </p:nvSpPr>
        <p:spPr>
          <a:xfrm>
            <a:off x="4945625" y="2672122"/>
            <a:ext cx="2907600" cy="42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20" name="Google Shape;120;p5"/>
          <p:cNvSpPr txBox="1">
            <a:spLocks noGrp="1"/>
          </p:cNvSpPr>
          <p:nvPr>
            <p:ph type="subTitle" idx="3"/>
          </p:nvPr>
        </p:nvSpPr>
        <p:spPr>
          <a:xfrm>
            <a:off x="1290750" y="3037934"/>
            <a:ext cx="2907600" cy="101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5"/>
          <p:cNvSpPr txBox="1">
            <a:spLocks noGrp="1"/>
          </p:cNvSpPr>
          <p:nvPr>
            <p:ph type="subTitle" idx="4"/>
          </p:nvPr>
        </p:nvSpPr>
        <p:spPr>
          <a:xfrm>
            <a:off x="4945625" y="3037934"/>
            <a:ext cx="2907600" cy="101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5"/>
          <p:cNvSpPr txBox="1">
            <a:spLocks noGrp="1"/>
          </p:cNvSpPr>
          <p:nvPr>
            <p:ph type="title"/>
          </p:nvPr>
        </p:nvSpPr>
        <p:spPr>
          <a:xfrm>
            <a:off x="720000" y="348729"/>
            <a:ext cx="7704000" cy="715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500"/>
              <a:buFont typeface="Montserrat"/>
              <a:buNone/>
              <a:defRPr sz="3000" b="1"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/>
          <p:nvPr/>
        </p:nvSpPr>
        <p:spPr>
          <a:xfrm rot="-3681725" flipH="1">
            <a:off x="15476" y="4065247"/>
            <a:ext cx="1152011" cy="1077505"/>
          </a:xfrm>
          <a:custGeom>
            <a:avLst/>
            <a:gdLst/>
            <a:ahLst/>
            <a:cxnLst/>
            <a:rect l="l" t="t" r="r" b="b"/>
            <a:pathLst>
              <a:path w="33336" h="31180" extrusionOk="0">
                <a:moveTo>
                  <a:pt x="16314" y="0"/>
                </a:moveTo>
                <a:cubicBezTo>
                  <a:pt x="15578" y="0"/>
                  <a:pt x="14839" y="52"/>
                  <a:pt x="14105" y="156"/>
                </a:cubicBezTo>
                <a:cubicBezTo>
                  <a:pt x="8354" y="1052"/>
                  <a:pt x="3906" y="5066"/>
                  <a:pt x="2007" y="10219"/>
                </a:cubicBezTo>
                <a:cubicBezTo>
                  <a:pt x="651" y="13149"/>
                  <a:pt x="0" y="16512"/>
                  <a:pt x="272" y="19713"/>
                </a:cubicBezTo>
                <a:cubicBezTo>
                  <a:pt x="802" y="26292"/>
                  <a:pt x="8055" y="31179"/>
                  <a:pt x="14498" y="31179"/>
                </a:cubicBezTo>
                <a:cubicBezTo>
                  <a:pt x="15307" y="31179"/>
                  <a:pt x="16103" y="31102"/>
                  <a:pt x="16871" y="30942"/>
                </a:cubicBezTo>
                <a:cubicBezTo>
                  <a:pt x="21293" y="30020"/>
                  <a:pt x="24113" y="26439"/>
                  <a:pt x="26961" y="23212"/>
                </a:cubicBezTo>
                <a:cubicBezTo>
                  <a:pt x="29538" y="20337"/>
                  <a:pt x="33336" y="17217"/>
                  <a:pt x="32766" y="12932"/>
                </a:cubicBezTo>
                <a:cubicBezTo>
                  <a:pt x="32251" y="8972"/>
                  <a:pt x="28589" y="5066"/>
                  <a:pt x="25442" y="2869"/>
                </a:cubicBezTo>
                <a:cubicBezTo>
                  <a:pt x="22787" y="1010"/>
                  <a:pt x="19573" y="0"/>
                  <a:pt x="1631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6"/>
          <p:cNvSpPr/>
          <p:nvPr/>
        </p:nvSpPr>
        <p:spPr>
          <a:xfrm>
            <a:off x="293600" y="297750"/>
            <a:ext cx="8556900" cy="454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6"/>
          <p:cNvSpPr txBox="1">
            <a:spLocks noGrp="1"/>
          </p:cNvSpPr>
          <p:nvPr>
            <p:ph type="title"/>
          </p:nvPr>
        </p:nvSpPr>
        <p:spPr>
          <a:xfrm>
            <a:off x="720000" y="348729"/>
            <a:ext cx="7704000" cy="715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500"/>
              <a:buFont typeface="Montserrat"/>
              <a:buNone/>
              <a:defRPr sz="3000" b="1"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127" name="Google Shape;127;p6"/>
          <p:cNvGrpSpPr/>
          <p:nvPr/>
        </p:nvGrpSpPr>
        <p:grpSpPr>
          <a:xfrm rot="-7199934">
            <a:off x="-147039" y="4496094"/>
            <a:ext cx="904730" cy="601824"/>
            <a:chOff x="3264963" y="236725"/>
            <a:chExt cx="998125" cy="663950"/>
          </a:xfrm>
        </p:grpSpPr>
        <p:sp>
          <p:nvSpPr>
            <p:cNvPr id="128" name="Google Shape;128;p6"/>
            <p:cNvSpPr/>
            <p:nvPr/>
          </p:nvSpPr>
          <p:spPr>
            <a:xfrm>
              <a:off x="3477188" y="236725"/>
              <a:ext cx="59550" cy="38900"/>
            </a:xfrm>
            <a:custGeom>
              <a:avLst/>
              <a:gdLst/>
              <a:ahLst/>
              <a:cxnLst/>
              <a:rect l="l" t="t" r="r" b="b"/>
              <a:pathLst>
                <a:path w="2382" h="1556" extrusionOk="0">
                  <a:moveTo>
                    <a:pt x="381" y="0"/>
                  </a:moveTo>
                  <a:cubicBezTo>
                    <a:pt x="137" y="0"/>
                    <a:pt x="1" y="244"/>
                    <a:pt x="109" y="407"/>
                  </a:cubicBezTo>
                  <a:cubicBezTo>
                    <a:pt x="543" y="1058"/>
                    <a:pt x="1222" y="1465"/>
                    <a:pt x="2008" y="1546"/>
                  </a:cubicBezTo>
                  <a:cubicBezTo>
                    <a:pt x="2037" y="1553"/>
                    <a:pt x="2064" y="1556"/>
                    <a:pt x="2090" y="1556"/>
                  </a:cubicBezTo>
                  <a:cubicBezTo>
                    <a:pt x="2282" y="1556"/>
                    <a:pt x="2381" y="1388"/>
                    <a:pt x="2334" y="1221"/>
                  </a:cubicBezTo>
                  <a:cubicBezTo>
                    <a:pt x="2279" y="678"/>
                    <a:pt x="1845" y="244"/>
                    <a:pt x="1303" y="163"/>
                  </a:cubicBezTo>
                  <a:cubicBezTo>
                    <a:pt x="1032" y="27"/>
                    <a:pt x="706" y="0"/>
                    <a:pt x="3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6"/>
            <p:cNvSpPr/>
            <p:nvPr/>
          </p:nvSpPr>
          <p:spPr>
            <a:xfrm>
              <a:off x="3367338" y="274700"/>
              <a:ext cx="58300" cy="39425"/>
            </a:xfrm>
            <a:custGeom>
              <a:avLst/>
              <a:gdLst/>
              <a:ahLst/>
              <a:cxnLst/>
              <a:rect l="l" t="t" r="r" b="b"/>
              <a:pathLst>
                <a:path w="2332" h="1577" extrusionOk="0">
                  <a:moveTo>
                    <a:pt x="326" y="0"/>
                  </a:moveTo>
                  <a:cubicBezTo>
                    <a:pt x="137" y="0"/>
                    <a:pt x="1" y="244"/>
                    <a:pt x="109" y="407"/>
                  </a:cubicBezTo>
                  <a:cubicBezTo>
                    <a:pt x="543" y="1058"/>
                    <a:pt x="1221" y="1465"/>
                    <a:pt x="1981" y="1573"/>
                  </a:cubicBezTo>
                  <a:cubicBezTo>
                    <a:pt x="1999" y="1576"/>
                    <a:pt x="2017" y="1577"/>
                    <a:pt x="2034" y="1577"/>
                  </a:cubicBezTo>
                  <a:cubicBezTo>
                    <a:pt x="2220" y="1577"/>
                    <a:pt x="2331" y="1444"/>
                    <a:pt x="2306" y="1221"/>
                  </a:cubicBezTo>
                  <a:cubicBezTo>
                    <a:pt x="2225" y="678"/>
                    <a:pt x="1791" y="244"/>
                    <a:pt x="1249" y="163"/>
                  </a:cubicBezTo>
                  <a:cubicBezTo>
                    <a:pt x="977" y="27"/>
                    <a:pt x="679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6"/>
            <p:cNvSpPr/>
            <p:nvPr/>
          </p:nvSpPr>
          <p:spPr>
            <a:xfrm>
              <a:off x="3560613" y="356050"/>
              <a:ext cx="58275" cy="39450"/>
            </a:xfrm>
            <a:custGeom>
              <a:avLst/>
              <a:gdLst/>
              <a:ahLst/>
              <a:cxnLst/>
              <a:rect l="l" t="t" r="r" b="b"/>
              <a:pathLst>
                <a:path w="2331" h="1578" extrusionOk="0">
                  <a:moveTo>
                    <a:pt x="326" y="1"/>
                  </a:moveTo>
                  <a:cubicBezTo>
                    <a:pt x="136" y="1"/>
                    <a:pt x="0" y="245"/>
                    <a:pt x="82" y="408"/>
                  </a:cubicBezTo>
                  <a:cubicBezTo>
                    <a:pt x="543" y="1059"/>
                    <a:pt x="1221" y="1466"/>
                    <a:pt x="1980" y="1574"/>
                  </a:cubicBezTo>
                  <a:cubicBezTo>
                    <a:pt x="1996" y="1576"/>
                    <a:pt x="2012" y="1578"/>
                    <a:pt x="2028" y="1578"/>
                  </a:cubicBezTo>
                  <a:cubicBezTo>
                    <a:pt x="2196" y="1578"/>
                    <a:pt x="2331" y="1445"/>
                    <a:pt x="2306" y="1222"/>
                  </a:cubicBezTo>
                  <a:cubicBezTo>
                    <a:pt x="2224" y="679"/>
                    <a:pt x="1790" y="245"/>
                    <a:pt x="1248" y="164"/>
                  </a:cubicBezTo>
                  <a:cubicBezTo>
                    <a:pt x="977" y="28"/>
                    <a:pt x="678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6"/>
            <p:cNvSpPr/>
            <p:nvPr/>
          </p:nvSpPr>
          <p:spPr>
            <a:xfrm>
              <a:off x="3449388" y="371650"/>
              <a:ext cx="60275" cy="38750"/>
            </a:xfrm>
            <a:custGeom>
              <a:avLst/>
              <a:gdLst/>
              <a:ahLst/>
              <a:cxnLst/>
              <a:rect l="l" t="t" r="r" b="b"/>
              <a:pathLst>
                <a:path w="2411" h="1550" extrusionOk="0">
                  <a:moveTo>
                    <a:pt x="408" y="1"/>
                  </a:moveTo>
                  <a:cubicBezTo>
                    <a:pt x="164" y="1"/>
                    <a:pt x="1" y="218"/>
                    <a:pt x="136" y="408"/>
                  </a:cubicBezTo>
                  <a:cubicBezTo>
                    <a:pt x="570" y="1032"/>
                    <a:pt x="1249" y="1438"/>
                    <a:pt x="2035" y="1547"/>
                  </a:cubicBezTo>
                  <a:cubicBezTo>
                    <a:pt x="2053" y="1549"/>
                    <a:pt x="2071" y="1550"/>
                    <a:pt x="2087" y="1550"/>
                  </a:cubicBezTo>
                  <a:cubicBezTo>
                    <a:pt x="2298" y="1550"/>
                    <a:pt x="2411" y="1397"/>
                    <a:pt x="2361" y="1221"/>
                  </a:cubicBezTo>
                  <a:cubicBezTo>
                    <a:pt x="2306" y="679"/>
                    <a:pt x="1872" y="218"/>
                    <a:pt x="1330" y="164"/>
                  </a:cubicBezTo>
                  <a:cubicBezTo>
                    <a:pt x="1059" y="28"/>
                    <a:pt x="733" y="1"/>
                    <a:pt x="4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6"/>
            <p:cNvSpPr/>
            <p:nvPr/>
          </p:nvSpPr>
          <p:spPr>
            <a:xfrm>
              <a:off x="3313088" y="395400"/>
              <a:ext cx="58300" cy="38750"/>
            </a:xfrm>
            <a:custGeom>
              <a:avLst/>
              <a:gdLst/>
              <a:ahLst/>
              <a:cxnLst/>
              <a:rect l="l" t="t" r="r" b="b"/>
              <a:pathLst>
                <a:path w="2332" h="1550" extrusionOk="0">
                  <a:moveTo>
                    <a:pt x="326" y="0"/>
                  </a:moveTo>
                  <a:cubicBezTo>
                    <a:pt x="137" y="0"/>
                    <a:pt x="1" y="217"/>
                    <a:pt x="109" y="407"/>
                  </a:cubicBezTo>
                  <a:cubicBezTo>
                    <a:pt x="543" y="1031"/>
                    <a:pt x="1222" y="1438"/>
                    <a:pt x="2008" y="1546"/>
                  </a:cubicBezTo>
                  <a:cubicBezTo>
                    <a:pt x="2024" y="1549"/>
                    <a:pt x="2040" y="1550"/>
                    <a:pt x="2055" y="1550"/>
                  </a:cubicBezTo>
                  <a:cubicBezTo>
                    <a:pt x="2220" y="1550"/>
                    <a:pt x="2331" y="1419"/>
                    <a:pt x="2307" y="1221"/>
                  </a:cubicBezTo>
                  <a:cubicBezTo>
                    <a:pt x="2225" y="678"/>
                    <a:pt x="1791" y="217"/>
                    <a:pt x="1249" y="163"/>
                  </a:cubicBezTo>
                  <a:cubicBezTo>
                    <a:pt x="977" y="27"/>
                    <a:pt x="679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6"/>
            <p:cNvSpPr/>
            <p:nvPr/>
          </p:nvSpPr>
          <p:spPr>
            <a:xfrm>
              <a:off x="3450063" y="463200"/>
              <a:ext cx="58925" cy="38750"/>
            </a:xfrm>
            <a:custGeom>
              <a:avLst/>
              <a:gdLst/>
              <a:ahLst/>
              <a:cxnLst/>
              <a:rect l="l" t="t" r="r" b="b"/>
              <a:pathLst>
                <a:path w="2357" h="1550" extrusionOk="0">
                  <a:moveTo>
                    <a:pt x="354" y="1"/>
                  </a:moveTo>
                  <a:cubicBezTo>
                    <a:pt x="137" y="1"/>
                    <a:pt x="1" y="218"/>
                    <a:pt x="109" y="407"/>
                  </a:cubicBezTo>
                  <a:cubicBezTo>
                    <a:pt x="543" y="1031"/>
                    <a:pt x="1222" y="1438"/>
                    <a:pt x="2008" y="1547"/>
                  </a:cubicBezTo>
                  <a:cubicBezTo>
                    <a:pt x="2024" y="1549"/>
                    <a:pt x="2040" y="1550"/>
                    <a:pt x="2055" y="1550"/>
                  </a:cubicBezTo>
                  <a:cubicBezTo>
                    <a:pt x="2244" y="1550"/>
                    <a:pt x="2357" y="1397"/>
                    <a:pt x="2307" y="1221"/>
                  </a:cubicBezTo>
                  <a:cubicBezTo>
                    <a:pt x="2252" y="679"/>
                    <a:pt x="1791" y="218"/>
                    <a:pt x="1276" y="163"/>
                  </a:cubicBezTo>
                  <a:cubicBezTo>
                    <a:pt x="1005" y="28"/>
                    <a:pt x="679" y="1"/>
                    <a:pt x="3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6"/>
            <p:cNvSpPr/>
            <p:nvPr/>
          </p:nvSpPr>
          <p:spPr>
            <a:xfrm>
              <a:off x="3777888" y="296900"/>
              <a:ext cx="59350" cy="38925"/>
            </a:xfrm>
            <a:custGeom>
              <a:avLst/>
              <a:gdLst/>
              <a:ahLst/>
              <a:cxnLst/>
              <a:rect l="l" t="t" r="r" b="b"/>
              <a:pathLst>
                <a:path w="2374" h="1557" extrusionOk="0">
                  <a:moveTo>
                    <a:pt x="333" y="0"/>
                  </a:moveTo>
                  <a:cubicBezTo>
                    <a:pt x="125" y="0"/>
                    <a:pt x="1" y="241"/>
                    <a:pt x="124" y="414"/>
                  </a:cubicBezTo>
                  <a:cubicBezTo>
                    <a:pt x="558" y="1038"/>
                    <a:pt x="1237" y="1445"/>
                    <a:pt x="2023" y="1553"/>
                  </a:cubicBezTo>
                  <a:cubicBezTo>
                    <a:pt x="2039" y="1555"/>
                    <a:pt x="2055" y="1556"/>
                    <a:pt x="2070" y="1556"/>
                  </a:cubicBezTo>
                  <a:cubicBezTo>
                    <a:pt x="2259" y="1556"/>
                    <a:pt x="2374" y="1404"/>
                    <a:pt x="2349" y="1228"/>
                  </a:cubicBezTo>
                  <a:cubicBezTo>
                    <a:pt x="2294" y="685"/>
                    <a:pt x="1833" y="224"/>
                    <a:pt x="1318" y="170"/>
                  </a:cubicBezTo>
                  <a:cubicBezTo>
                    <a:pt x="1047" y="34"/>
                    <a:pt x="721" y="7"/>
                    <a:pt x="396" y="7"/>
                  </a:cubicBezTo>
                  <a:cubicBezTo>
                    <a:pt x="374" y="2"/>
                    <a:pt x="353" y="0"/>
                    <a:pt x="3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6"/>
            <p:cNvSpPr/>
            <p:nvPr/>
          </p:nvSpPr>
          <p:spPr>
            <a:xfrm>
              <a:off x="3639263" y="307250"/>
              <a:ext cx="60275" cy="38750"/>
            </a:xfrm>
            <a:custGeom>
              <a:avLst/>
              <a:gdLst/>
              <a:ahLst/>
              <a:cxnLst/>
              <a:rect l="l" t="t" r="r" b="b"/>
              <a:pathLst>
                <a:path w="2411" h="1550" extrusionOk="0">
                  <a:moveTo>
                    <a:pt x="407" y="0"/>
                  </a:moveTo>
                  <a:cubicBezTo>
                    <a:pt x="163" y="0"/>
                    <a:pt x="1" y="217"/>
                    <a:pt x="136" y="380"/>
                  </a:cubicBezTo>
                  <a:cubicBezTo>
                    <a:pt x="570" y="1031"/>
                    <a:pt x="1248" y="1438"/>
                    <a:pt x="2035" y="1546"/>
                  </a:cubicBezTo>
                  <a:cubicBezTo>
                    <a:pt x="2053" y="1548"/>
                    <a:pt x="2070" y="1549"/>
                    <a:pt x="2087" y="1549"/>
                  </a:cubicBezTo>
                  <a:cubicBezTo>
                    <a:pt x="2298" y="1549"/>
                    <a:pt x="2411" y="1396"/>
                    <a:pt x="2360" y="1221"/>
                  </a:cubicBezTo>
                  <a:cubicBezTo>
                    <a:pt x="2306" y="678"/>
                    <a:pt x="1872" y="217"/>
                    <a:pt x="1330" y="163"/>
                  </a:cubicBezTo>
                  <a:cubicBezTo>
                    <a:pt x="1058" y="27"/>
                    <a:pt x="760" y="0"/>
                    <a:pt x="4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6"/>
            <p:cNvSpPr/>
            <p:nvPr/>
          </p:nvSpPr>
          <p:spPr>
            <a:xfrm>
              <a:off x="3835913" y="427250"/>
              <a:ext cx="58975" cy="39450"/>
            </a:xfrm>
            <a:custGeom>
              <a:avLst/>
              <a:gdLst/>
              <a:ahLst/>
              <a:cxnLst/>
              <a:rect l="l" t="t" r="r" b="b"/>
              <a:pathLst>
                <a:path w="2359" h="1578" extrusionOk="0">
                  <a:moveTo>
                    <a:pt x="380" y="1"/>
                  </a:moveTo>
                  <a:cubicBezTo>
                    <a:pt x="136" y="1"/>
                    <a:pt x="0" y="245"/>
                    <a:pt x="109" y="408"/>
                  </a:cubicBezTo>
                  <a:cubicBezTo>
                    <a:pt x="543" y="1059"/>
                    <a:pt x="1221" y="1466"/>
                    <a:pt x="2008" y="1574"/>
                  </a:cubicBezTo>
                  <a:cubicBezTo>
                    <a:pt x="2026" y="1576"/>
                    <a:pt x="2043" y="1577"/>
                    <a:pt x="2059" y="1577"/>
                  </a:cubicBezTo>
                  <a:cubicBezTo>
                    <a:pt x="2267" y="1577"/>
                    <a:pt x="2358" y="1423"/>
                    <a:pt x="2333" y="1222"/>
                  </a:cubicBezTo>
                  <a:cubicBezTo>
                    <a:pt x="2279" y="679"/>
                    <a:pt x="1818" y="245"/>
                    <a:pt x="1275" y="164"/>
                  </a:cubicBezTo>
                  <a:cubicBezTo>
                    <a:pt x="1031" y="28"/>
                    <a:pt x="706" y="1"/>
                    <a:pt x="3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6"/>
            <p:cNvSpPr/>
            <p:nvPr/>
          </p:nvSpPr>
          <p:spPr>
            <a:xfrm>
              <a:off x="3700963" y="406925"/>
              <a:ext cx="59650" cy="39425"/>
            </a:xfrm>
            <a:custGeom>
              <a:avLst/>
              <a:gdLst/>
              <a:ahLst/>
              <a:cxnLst/>
              <a:rect l="l" t="t" r="r" b="b"/>
              <a:pathLst>
                <a:path w="2386" h="1577" extrusionOk="0">
                  <a:moveTo>
                    <a:pt x="353" y="0"/>
                  </a:moveTo>
                  <a:cubicBezTo>
                    <a:pt x="136" y="0"/>
                    <a:pt x="1" y="244"/>
                    <a:pt x="109" y="407"/>
                  </a:cubicBezTo>
                  <a:cubicBezTo>
                    <a:pt x="543" y="1058"/>
                    <a:pt x="1221" y="1465"/>
                    <a:pt x="2008" y="1573"/>
                  </a:cubicBezTo>
                  <a:cubicBezTo>
                    <a:pt x="2026" y="1575"/>
                    <a:pt x="2043" y="1576"/>
                    <a:pt x="2060" y="1576"/>
                  </a:cubicBezTo>
                  <a:cubicBezTo>
                    <a:pt x="2271" y="1576"/>
                    <a:pt x="2386" y="1422"/>
                    <a:pt x="2361" y="1221"/>
                  </a:cubicBezTo>
                  <a:cubicBezTo>
                    <a:pt x="2279" y="678"/>
                    <a:pt x="1845" y="244"/>
                    <a:pt x="1303" y="163"/>
                  </a:cubicBezTo>
                  <a:cubicBezTo>
                    <a:pt x="950" y="82"/>
                    <a:pt x="652" y="0"/>
                    <a:pt x="3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6"/>
            <p:cNvSpPr/>
            <p:nvPr/>
          </p:nvSpPr>
          <p:spPr>
            <a:xfrm>
              <a:off x="3608738" y="458450"/>
              <a:ext cx="58300" cy="39425"/>
            </a:xfrm>
            <a:custGeom>
              <a:avLst/>
              <a:gdLst/>
              <a:ahLst/>
              <a:cxnLst/>
              <a:rect l="l" t="t" r="r" b="b"/>
              <a:pathLst>
                <a:path w="2332" h="1577" extrusionOk="0">
                  <a:moveTo>
                    <a:pt x="354" y="1"/>
                  </a:moveTo>
                  <a:cubicBezTo>
                    <a:pt x="137" y="1"/>
                    <a:pt x="1" y="245"/>
                    <a:pt x="109" y="408"/>
                  </a:cubicBezTo>
                  <a:cubicBezTo>
                    <a:pt x="543" y="1031"/>
                    <a:pt x="1194" y="1465"/>
                    <a:pt x="1981" y="1574"/>
                  </a:cubicBezTo>
                  <a:cubicBezTo>
                    <a:pt x="1997" y="1576"/>
                    <a:pt x="2012" y="1577"/>
                    <a:pt x="2027" y="1577"/>
                  </a:cubicBezTo>
                  <a:cubicBezTo>
                    <a:pt x="2217" y="1577"/>
                    <a:pt x="2332" y="1422"/>
                    <a:pt x="2307" y="1221"/>
                  </a:cubicBezTo>
                  <a:cubicBezTo>
                    <a:pt x="2225" y="679"/>
                    <a:pt x="1791" y="245"/>
                    <a:pt x="1249" y="191"/>
                  </a:cubicBezTo>
                  <a:cubicBezTo>
                    <a:pt x="977" y="55"/>
                    <a:pt x="679" y="1"/>
                    <a:pt x="3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6"/>
            <p:cNvSpPr/>
            <p:nvPr/>
          </p:nvSpPr>
          <p:spPr>
            <a:xfrm>
              <a:off x="3761313" y="537800"/>
              <a:ext cx="58975" cy="38750"/>
            </a:xfrm>
            <a:custGeom>
              <a:avLst/>
              <a:gdLst/>
              <a:ahLst/>
              <a:cxnLst/>
              <a:rect l="l" t="t" r="r" b="b"/>
              <a:pathLst>
                <a:path w="2359" h="1550" extrusionOk="0">
                  <a:moveTo>
                    <a:pt x="353" y="0"/>
                  </a:moveTo>
                  <a:cubicBezTo>
                    <a:pt x="136" y="0"/>
                    <a:pt x="1" y="217"/>
                    <a:pt x="109" y="380"/>
                  </a:cubicBezTo>
                  <a:cubicBezTo>
                    <a:pt x="543" y="1031"/>
                    <a:pt x="1221" y="1438"/>
                    <a:pt x="2008" y="1546"/>
                  </a:cubicBezTo>
                  <a:cubicBezTo>
                    <a:pt x="2024" y="1548"/>
                    <a:pt x="2040" y="1549"/>
                    <a:pt x="2055" y="1549"/>
                  </a:cubicBezTo>
                  <a:cubicBezTo>
                    <a:pt x="2244" y="1549"/>
                    <a:pt x="2359" y="1397"/>
                    <a:pt x="2334" y="1221"/>
                  </a:cubicBezTo>
                  <a:cubicBezTo>
                    <a:pt x="2225" y="678"/>
                    <a:pt x="1791" y="217"/>
                    <a:pt x="1249" y="163"/>
                  </a:cubicBezTo>
                  <a:cubicBezTo>
                    <a:pt x="950" y="27"/>
                    <a:pt x="652" y="0"/>
                    <a:pt x="3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6"/>
            <p:cNvSpPr/>
            <p:nvPr/>
          </p:nvSpPr>
          <p:spPr>
            <a:xfrm>
              <a:off x="3601288" y="556100"/>
              <a:ext cx="58300" cy="39425"/>
            </a:xfrm>
            <a:custGeom>
              <a:avLst/>
              <a:gdLst/>
              <a:ahLst/>
              <a:cxnLst/>
              <a:rect l="l" t="t" r="r" b="b"/>
              <a:pathLst>
                <a:path w="2332" h="1577" extrusionOk="0">
                  <a:moveTo>
                    <a:pt x="326" y="0"/>
                  </a:moveTo>
                  <a:cubicBezTo>
                    <a:pt x="136" y="0"/>
                    <a:pt x="1" y="245"/>
                    <a:pt x="109" y="407"/>
                  </a:cubicBezTo>
                  <a:cubicBezTo>
                    <a:pt x="543" y="1031"/>
                    <a:pt x="1221" y="1465"/>
                    <a:pt x="1954" y="1574"/>
                  </a:cubicBezTo>
                  <a:cubicBezTo>
                    <a:pt x="1971" y="1576"/>
                    <a:pt x="1989" y="1577"/>
                    <a:pt x="2005" y="1577"/>
                  </a:cubicBezTo>
                  <a:cubicBezTo>
                    <a:pt x="2217" y="1577"/>
                    <a:pt x="2331" y="1422"/>
                    <a:pt x="2306" y="1221"/>
                  </a:cubicBezTo>
                  <a:cubicBezTo>
                    <a:pt x="2225" y="679"/>
                    <a:pt x="1791" y="245"/>
                    <a:pt x="1248" y="163"/>
                  </a:cubicBezTo>
                  <a:cubicBezTo>
                    <a:pt x="977" y="28"/>
                    <a:pt x="679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6"/>
            <p:cNvSpPr/>
            <p:nvPr/>
          </p:nvSpPr>
          <p:spPr>
            <a:xfrm>
              <a:off x="3478563" y="560175"/>
              <a:ext cx="58275" cy="39425"/>
            </a:xfrm>
            <a:custGeom>
              <a:avLst/>
              <a:gdLst/>
              <a:ahLst/>
              <a:cxnLst/>
              <a:rect l="l" t="t" r="r" b="b"/>
              <a:pathLst>
                <a:path w="2331" h="1577" extrusionOk="0">
                  <a:moveTo>
                    <a:pt x="326" y="0"/>
                  </a:moveTo>
                  <a:cubicBezTo>
                    <a:pt x="136" y="0"/>
                    <a:pt x="0" y="244"/>
                    <a:pt x="82" y="407"/>
                  </a:cubicBezTo>
                  <a:cubicBezTo>
                    <a:pt x="543" y="1058"/>
                    <a:pt x="1221" y="1465"/>
                    <a:pt x="1980" y="1573"/>
                  </a:cubicBezTo>
                  <a:cubicBezTo>
                    <a:pt x="1999" y="1576"/>
                    <a:pt x="2016" y="1577"/>
                    <a:pt x="2033" y="1577"/>
                  </a:cubicBezTo>
                  <a:cubicBezTo>
                    <a:pt x="2219" y="1577"/>
                    <a:pt x="2331" y="1444"/>
                    <a:pt x="2306" y="1221"/>
                  </a:cubicBezTo>
                  <a:cubicBezTo>
                    <a:pt x="2224" y="678"/>
                    <a:pt x="1790" y="244"/>
                    <a:pt x="1248" y="190"/>
                  </a:cubicBezTo>
                  <a:cubicBezTo>
                    <a:pt x="977" y="54"/>
                    <a:pt x="678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6"/>
            <p:cNvSpPr/>
            <p:nvPr/>
          </p:nvSpPr>
          <p:spPr>
            <a:xfrm>
              <a:off x="3380238" y="612375"/>
              <a:ext cx="59650" cy="38750"/>
            </a:xfrm>
            <a:custGeom>
              <a:avLst/>
              <a:gdLst/>
              <a:ahLst/>
              <a:cxnLst/>
              <a:rect l="l" t="t" r="r" b="b"/>
              <a:pathLst>
                <a:path w="2386" h="1550" extrusionOk="0">
                  <a:moveTo>
                    <a:pt x="407" y="1"/>
                  </a:moveTo>
                  <a:cubicBezTo>
                    <a:pt x="163" y="1"/>
                    <a:pt x="0" y="218"/>
                    <a:pt x="136" y="408"/>
                  </a:cubicBezTo>
                  <a:cubicBezTo>
                    <a:pt x="570" y="1031"/>
                    <a:pt x="1248" y="1438"/>
                    <a:pt x="2035" y="1547"/>
                  </a:cubicBezTo>
                  <a:cubicBezTo>
                    <a:pt x="2051" y="1549"/>
                    <a:pt x="2066" y="1550"/>
                    <a:pt x="2081" y="1550"/>
                  </a:cubicBezTo>
                  <a:cubicBezTo>
                    <a:pt x="2271" y="1550"/>
                    <a:pt x="2385" y="1397"/>
                    <a:pt x="2360" y="1221"/>
                  </a:cubicBezTo>
                  <a:cubicBezTo>
                    <a:pt x="2306" y="679"/>
                    <a:pt x="1845" y="218"/>
                    <a:pt x="1302" y="164"/>
                  </a:cubicBezTo>
                  <a:cubicBezTo>
                    <a:pt x="1031" y="28"/>
                    <a:pt x="733" y="1"/>
                    <a:pt x="4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6"/>
            <p:cNvSpPr/>
            <p:nvPr/>
          </p:nvSpPr>
          <p:spPr>
            <a:xfrm>
              <a:off x="3511113" y="688325"/>
              <a:ext cx="58900" cy="39450"/>
            </a:xfrm>
            <a:custGeom>
              <a:avLst/>
              <a:gdLst/>
              <a:ahLst/>
              <a:cxnLst/>
              <a:rect l="l" t="t" r="r" b="b"/>
              <a:pathLst>
                <a:path w="2356" h="1578" extrusionOk="0">
                  <a:moveTo>
                    <a:pt x="353" y="1"/>
                  </a:moveTo>
                  <a:cubicBezTo>
                    <a:pt x="136" y="1"/>
                    <a:pt x="0" y="245"/>
                    <a:pt x="109" y="407"/>
                  </a:cubicBezTo>
                  <a:cubicBezTo>
                    <a:pt x="543" y="1058"/>
                    <a:pt x="1221" y="1465"/>
                    <a:pt x="2007" y="1574"/>
                  </a:cubicBezTo>
                  <a:cubicBezTo>
                    <a:pt x="2026" y="1576"/>
                    <a:pt x="2043" y="1577"/>
                    <a:pt x="2061" y="1577"/>
                  </a:cubicBezTo>
                  <a:cubicBezTo>
                    <a:pt x="2246" y="1577"/>
                    <a:pt x="2355" y="1445"/>
                    <a:pt x="2306" y="1221"/>
                  </a:cubicBezTo>
                  <a:cubicBezTo>
                    <a:pt x="2251" y="679"/>
                    <a:pt x="1817" y="245"/>
                    <a:pt x="1275" y="163"/>
                  </a:cubicBezTo>
                  <a:cubicBezTo>
                    <a:pt x="1004" y="28"/>
                    <a:pt x="678" y="1"/>
                    <a:pt x="3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6"/>
            <p:cNvSpPr/>
            <p:nvPr/>
          </p:nvSpPr>
          <p:spPr>
            <a:xfrm>
              <a:off x="3384988" y="703925"/>
              <a:ext cx="58275" cy="38750"/>
            </a:xfrm>
            <a:custGeom>
              <a:avLst/>
              <a:gdLst/>
              <a:ahLst/>
              <a:cxnLst/>
              <a:rect l="l" t="t" r="r" b="b"/>
              <a:pathLst>
                <a:path w="2331" h="1550" extrusionOk="0">
                  <a:moveTo>
                    <a:pt x="353" y="0"/>
                  </a:moveTo>
                  <a:cubicBezTo>
                    <a:pt x="136" y="0"/>
                    <a:pt x="0" y="217"/>
                    <a:pt x="109" y="407"/>
                  </a:cubicBezTo>
                  <a:cubicBezTo>
                    <a:pt x="543" y="1031"/>
                    <a:pt x="1221" y="1438"/>
                    <a:pt x="2007" y="1547"/>
                  </a:cubicBezTo>
                  <a:cubicBezTo>
                    <a:pt x="2021" y="1549"/>
                    <a:pt x="2035" y="1550"/>
                    <a:pt x="2048" y="1550"/>
                  </a:cubicBezTo>
                  <a:cubicBezTo>
                    <a:pt x="2216" y="1550"/>
                    <a:pt x="2331" y="1397"/>
                    <a:pt x="2306" y="1221"/>
                  </a:cubicBezTo>
                  <a:cubicBezTo>
                    <a:pt x="2251" y="679"/>
                    <a:pt x="1790" y="217"/>
                    <a:pt x="1248" y="163"/>
                  </a:cubicBezTo>
                  <a:cubicBezTo>
                    <a:pt x="977" y="28"/>
                    <a:pt x="678" y="0"/>
                    <a:pt x="3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6"/>
            <p:cNvSpPr/>
            <p:nvPr/>
          </p:nvSpPr>
          <p:spPr>
            <a:xfrm>
              <a:off x="3264963" y="684250"/>
              <a:ext cx="58250" cy="38925"/>
            </a:xfrm>
            <a:custGeom>
              <a:avLst/>
              <a:gdLst/>
              <a:ahLst/>
              <a:cxnLst/>
              <a:rect l="l" t="t" r="r" b="b"/>
              <a:pathLst>
                <a:path w="2330" h="1557" extrusionOk="0">
                  <a:moveTo>
                    <a:pt x="326" y="1"/>
                  </a:moveTo>
                  <a:cubicBezTo>
                    <a:pt x="136" y="1"/>
                    <a:pt x="0" y="245"/>
                    <a:pt x="82" y="408"/>
                  </a:cubicBezTo>
                  <a:cubicBezTo>
                    <a:pt x="543" y="1059"/>
                    <a:pt x="1221" y="1466"/>
                    <a:pt x="1980" y="1547"/>
                  </a:cubicBezTo>
                  <a:cubicBezTo>
                    <a:pt x="2006" y="1553"/>
                    <a:pt x="2030" y="1556"/>
                    <a:pt x="2054" y="1556"/>
                  </a:cubicBezTo>
                  <a:cubicBezTo>
                    <a:pt x="2227" y="1556"/>
                    <a:pt x="2330" y="1389"/>
                    <a:pt x="2306" y="1221"/>
                  </a:cubicBezTo>
                  <a:cubicBezTo>
                    <a:pt x="2224" y="679"/>
                    <a:pt x="1790" y="245"/>
                    <a:pt x="1248" y="164"/>
                  </a:cubicBezTo>
                  <a:cubicBezTo>
                    <a:pt x="977" y="28"/>
                    <a:pt x="678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6"/>
            <p:cNvSpPr/>
            <p:nvPr/>
          </p:nvSpPr>
          <p:spPr>
            <a:xfrm>
              <a:off x="3506363" y="807000"/>
              <a:ext cx="58275" cy="39425"/>
            </a:xfrm>
            <a:custGeom>
              <a:avLst/>
              <a:gdLst/>
              <a:ahLst/>
              <a:cxnLst/>
              <a:rect l="l" t="t" r="r" b="b"/>
              <a:pathLst>
                <a:path w="2331" h="1577" extrusionOk="0">
                  <a:moveTo>
                    <a:pt x="326" y="0"/>
                  </a:moveTo>
                  <a:cubicBezTo>
                    <a:pt x="136" y="0"/>
                    <a:pt x="0" y="244"/>
                    <a:pt x="109" y="407"/>
                  </a:cubicBezTo>
                  <a:cubicBezTo>
                    <a:pt x="543" y="1058"/>
                    <a:pt x="1221" y="1465"/>
                    <a:pt x="2007" y="1573"/>
                  </a:cubicBezTo>
                  <a:cubicBezTo>
                    <a:pt x="2021" y="1576"/>
                    <a:pt x="2035" y="1577"/>
                    <a:pt x="2049" y="1577"/>
                  </a:cubicBezTo>
                  <a:cubicBezTo>
                    <a:pt x="2196" y="1577"/>
                    <a:pt x="2331" y="1444"/>
                    <a:pt x="2306" y="1221"/>
                  </a:cubicBezTo>
                  <a:cubicBezTo>
                    <a:pt x="2224" y="678"/>
                    <a:pt x="1790" y="244"/>
                    <a:pt x="1248" y="163"/>
                  </a:cubicBezTo>
                  <a:cubicBezTo>
                    <a:pt x="977" y="27"/>
                    <a:pt x="678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6"/>
            <p:cNvSpPr/>
            <p:nvPr/>
          </p:nvSpPr>
          <p:spPr>
            <a:xfrm>
              <a:off x="3736913" y="640850"/>
              <a:ext cx="58300" cy="39450"/>
            </a:xfrm>
            <a:custGeom>
              <a:avLst/>
              <a:gdLst/>
              <a:ahLst/>
              <a:cxnLst/>
              <a:rect l="l" t="t" r="r" b="b"/>
              <a:pathLst>
                <a:path w="2332" h="1578" extrusionOk="0">
                  <a:moveTo>
                    <a:pt x="326" y="1"/>
                  </a:moveTo>
                  <a:cubicBezTo>
                    <a:pt x="136" y="1"/>
                    <a:pt x="0" y="245"/>
                    <a:pt x="109" y="408"/>
                  </a:cubicBezTo>
                  <a:cubicBezTo>
                    <a:pt x="543" y="1032"/>
                    <a:pt x="1167" y="1466"/>
                    <a:pt x="1953" y="1574"/>
                  </a:cubicBezTo>
                  <a:cubicBezTo>
                    <a:pt x="1971" y="1576"/>
                    <a:pt x="1989" y="1577"/>
                    <a:pt x="2005" y="1577"/>
                  </a:cubicBezTo>
                  <a:cubicBezTo>
                    <a:pt x="2216" y="1577"/>
                    <a:pt x="2331" y="1423"/>
                    <a:pt x="2306" y="1222"/>
                  </a:cubicBezTo>
                  <a:cubicBezTo>
                    <a:pt x="2225" y="679"/>
                    <a:pt x="1791" y="245"/>
                    <a:pt x="1248" y="164"/>
                  </a:cubicBezTo>
                  <a:cubicBezTo>
                    <a:pt x="977" y="28"/>
                    <a:pt x="678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6"/>
            <p:cNvSpPr/>
            <p:nvPr/>
          </p:nvSpPr>
          <p:spPr>
            <a:xfrm>
              <a:off x="3598588" y="651025"/>
              <a:ext cx="58275" cy="39425"/>
            </a:xfrm>
            <a:custGeom>
              <a:avLst/>
              <a:gdLst/>
              <a:ahLst/>
              <a:cxnLst/>
              <a:rect l="l" t="t" r="r" b="b"/>
              <a:pathLst>
                <a:path w="2331" h="1577" extrusionOk="0">
                  <a:moveTo>
                    <a:pt x="353" y="1"/>
                  </a:moveTo>
                  <a:cubicBezTo>
                    <a:pt x="136" y="1"/>
                    <a:pt x="0" y="245"/>
                    <a:pt x="109" y="408"/>
                  </a:cubicBezTo>
                  <a:cubicBezTo>
                    <a:pt x="543" y="1059"/>
                    <a:pt x="1221" y="1466"/>
                    <a:pt x="2007" y="1574"/>
                  </a:cubicBezTo>
                  <a:cubicBezTo>
                    <a:pt x="2021" y="1576"/>
                    <a:pt x="2035" y="1577"/>
                    <a:pt x="2048" y="1577"/>
                  </a:cubicBezTo>
                  <a:cubicBezTo>
                    <a:pt x="2216" y="1577"/>
                    <a:pt x="2331" y="1422"/>
                    <a:pt x="2306" y="1221"/>
                  </a:cubicBezTo>
                  <a:cubicBezTo>
                    <a:pt x="2224" y="679"/>
                    <a:pt x="1790" y="245"/>
                    <a:pt x="1248" y="164"/>
                  </a:cubicBezTo>
                  <a:cubicBezTo>
                    <a:pt x="977" y="28"/>
                    <a:pt x="678" y="1"/>
                    <a:pt x="3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6"/>
            <p:cNvSpPr/>
            <p:nvPr/>
          </p:nvSpPr>
          <p:spPr>
            <a:xfrm>
              <a:off x="3841338" y="749350"/>
              <a:ext cx="58300" cy="39425"/>
            </a:xfrm>
            <a:custGeom>
              <a:avLst/>
              <a:gdLst/>
              <a:ahLst/>
              <a:cxnLst/>
              <a:rect l="l" t="t" r="r" b="b"/>
              <a:pathLst>
                <a:path w="2332" h="1577" extrusionOk="0">
                  <a:moveTo>
                    <a:pt x="326" y="1"/>
                  </a:moveTo>
                  <a:cubicBezTo>
                    <a:pt x="136" y="1"/>
                    <a:pt x="0" y="245"/>
                    <a:pt x="82" y="408"/>
                  </a:cubicBezTo>
                  <a:cubicBezTo>
                    <a:pt x="543" y="1031"/>
                    <a:pt x="1167" y="1465"/>
                    <a:pt x="1953" y="1574"/>
                  </a:cubicBezTo>
                  <a:cubicBezTo>
                    <a:pt x="1971" y="1576"/>
                    <a:pt x="1989" y="1577"/>
                    <a:pt x="2005" y="1577"/>
                  </a:cubicBezTo>
                  <a:cubicBezTo>
                    <a:pt x="2217" y="1577"/>
                    <a:pt x="2331" y="1422"/>
                    <a:pt x="2306" y="1221"/>
                  </a:cubicBezTo>
                  <a:cubicBezTo>
                    <a:pt x="2225" y="679"/>
                    <a:pt x="1791" y="245"/>
                    <a:pt x="1248" y="164"/>
                  </a:cubicBezTo>
                  <a:cubicBezTo>
                    <a:pt x="977" y="28"/>
                    <a:pt x="679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6"/>
            <p:cNvSpPr/>
            <p:nvPr/>
          </p:nvSpPr>
          <p:spPr>
            <a:xfrm>
              <a:off x="3724038" y="750025"/>
              <a:ext cx="58275" cy="39450"/>
            </a:xfrm>
            <a:custGeom>
              <a:avLst/>
              <a:gdLst/>
              <a:ahLst/>
              <a:cxnLst/>
              <a:rect l="l" t="t" r="r" b="b"/>
              <a:pathLst>
                <a:path w="2331" h="1578" extrusionOk="0">
                  <a:moveTo>
                    <a:pt x="353" y="1"/>
                  </a:moveTo>
                  <a:cubicBezTo>
                    <a:pt x="136" y="1"/>
                    <a:pt x="0" y="245"/>
                    <a:pt x="109" y="408"/>
                  </a:cubicBezTo>
                  <a:cubicBezTo>
                    <a:pt x="543" y="1059"/>
                    <a:pt x="1221" y="1466"/>
                    <a:pt x="2007" y="1574"/>
                  </a:cubicBezTo>
                  <a:cubicBezTo>
                    <a:pt x="2021" y="1576"/>
                    <a:pt x="2035" y="1577"/>
                    <a:pt x="2048" y="1577"/>
                  </a:cubicBezTo>
                  <a:cubicBezTo>
                    <a:pt x="2216" y="1577"/>
                    <a:pt x="2331" y="1423"/>
                    <a:pt x="2306" y="1221"/>
                  </a:cubicBezTo>
                  <a:cubicBezTo>
                    <a:pt x="2251" y="679"/>
                    <a:pt x="1790" y="245"/>
                    <a:pt x="1248" y="191"/>
                  </a:cubicBezTo>
                  <a:cubicBezTo>
                    <a:pt x="976" y="55"/>
                    <a:pt x="678" y="1"/>
                    <a:pt x="3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6"/>
            <p:cNvSpPr/>
            <p:nvPr/>
          </p:nvSpPr>
          <p:spPr>
            <a:xfrm>
              <a:off x="3612813" y="779875"/>
              <a:ext cx="58900" cy="39425"/>
            </a:xfrm>
            <a:custGeom>
              <a:avLst/>
              <a:gdLst/>
              <a:ahLst/>
              <a:cxnLst/>
              <a:rect l="l" t="t" r="r" b="b"/>
              <a:pathLst>
                <a:path w="2356" h="1577" extrusionOk="0">
                  <a:moveTo>
                    <a:pt x="353" y="0"/>
                  </a:moveTo>
                  <a:cubicBezTo>
                    <a:pt x="136" y="0"/>
                    <a:pt x="1" y="244"/>
                    <a:pt x="109" y="407"/>
                  </a:cubicBezTo>
                  <a:cubicBezTo>
                    <a:pt x="543" y="1058"/>
                    <a:pt x="1221" y="1465"/>
                    <a:pt x="2008" y="1574"/>
                  </a:cubicBezTo>
                  <a:cubicBezTo>
                    <a:pt x="2022" y="1576"/>
                    <a:pt x="2036" y="1577"/>
                    <a:pt x="2050" y="1577"/>
                  </a:cubicBezTo>
                  <a:cubicBezTo>
                    <a:pt x="2201" y="1577"/>
                    <a:pt x="2356" y="1444"/>
                    <a:pt x="2306" y="1221"/>
                  </a:cubicBezTo>
                  <a:cubicBezTo>
                    <a:pt x="2252" y="678"/>
                    <a:pt x="1818" y="244"/>
                    <a:pt x="1276" y="163"/>
                  </a:cubicBezTo>
                  <a:cubicBezTo>
                    <a:pt x="1004" y="27"/>
                    <a:pt x="679" y="0"/>
                    <a:pt x="3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6"/>
            <p:cNvSpPr/>
            <p:nvPr/>
          </p:nvSpPr>
          <p:spPr>
            <a:xfrm>
              <a:off x="3745038" y="861250"/>
              <a:ext cx="58925" cy="39425"/>
            </a:xfrm>
            <a:custGeom>
              <a:avLst/>
              <a:gdLst/>
              <a:ahLst/>
              <a:cxnLst/>
              <a:rect l="l" t="t" r="r" b="b"/>
              <a:pathLst>
                <a:path w="2357" h="1577" extrusionOk="0">
                  <a:moveTo>
                    <a:pt x="353" y="0"/>
                  </a:moveTo>
                  <a:cubicBezTo>
                    <a:pt x="136" y="0"/>
                    <a:pt x="1" y="244"/>
                    <a:pt x="109" y="407"/>
                  </a:cubicBezTo>
                  <a:cubicBezTo>
                    <a:pt x="543" y="1058"/>
                    <a:pt x="1221" y="1465"/>
                    <a:pt x="2008" y="1573"/>
                  </a:cubicBezTo>
                  <a:cubicBezTo>
                    <a:pt x="2022" y="1575"/>
                    <a:pt x="2036" y="1576"/>
                    <a:pt x="2049" y="1576"/>
                  </a:cubicBezTo>
                  <a:cubicBezTo>
                    <a:pt x="2221" y="1576"/>
                    <a:pt x="2357" y="1422"/>
                    <a:pt x="2306" y="1221"/>
                  </a:cubicBezTo>
                  <a:cubicBezTo>
                    <a:pt x="2252" y="678"/>
                    <a:pt x="1818" y="244"/>
                    <a:pt x="1276" y="163"/>
                  </a:cubicBezTo>
                  <a:cubicBezTo>
                    <a:pt x="1004" y="27"/>
                    <a:pt x="679" y="0"/>
                    <a:pt x="3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6"/>
            <p:cNvSpPr/>
            <p:nvPr/>
          </p:nvSpPr>
          <p:spPr>
            <a:xfrm>
              <a:off x="4031888" y="494400"/>
              <a:ext cx="59600" cy="38900"/>
            </a:xfrm>
            <a:custGeom>
              <a:avLst/>
              <a:gdLst/>
              <a:ahLst/>
              <a:cxnLst/>
              <a:rect l="l" t="t" r="r" b="b"/>
              <a:pathLst>
                <a:path w="2384" h="1556" extrusionOk="0">
                  <a:moveTo>
                    <a:pt x="407" y="0"/>
                  </a:moveTo>
                  <a:cubicBezTo>
                    <a:pt x="163" y="0"/>
                    <a:pt x="0" y="244"/>
                    <a:pt x="136" y="407"/>
                  </a:cubicBezTo>
                  <a:cubicBezTo>
                    <a:pt x="570" y="1058"/>
                    <a:pt x="1248" y="1465"/>
                    <a:pt x="2035" y="1546"/>
                  </a:cubicBezTo>
                  <a:cubicBezTo>
                    <a:pt x="2063" y="1553"/>
                    <a:pt x="2090" y="1556"/>
                    <a:pt x="2115" y="1556"/>
                  </a:cubicBezTo>
                  <a:cubicBezTo>
                    <a:pt x="2302" y="1556"/>
                    <a:pt x="2384" y="1388"/>
                    <a:pt x="2360" y="1221"/>
                  </a:cubicBezTo>
                  <a:cubicBezTo>
                    <a:pt x="2306" y="678"/>
                    <a:pt x="1872" y="244"/>
                    <a:pt x="1329" y="163"/>
                  </a:cubicBezTo>
                  <a:cubicBezTo>
                    <a:pt x="1058" y="27"/>
                    <a:pt x="733" y="0"/>
                    <a:pt x="4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6"/>
            <p:cNvSpPr/>
            <p:nvPr/>
          </p:nvSpPr>
          <p:spPr>
            <a:xfrm>
              <a:off x="3920663" y="532375"/>
              <a:ext cx="60325" cy="39425"/>
            </a:xfrm>
            <a:custGeom>
              <a:avLst/>
              <a:gdLst/>
              <a:ahLst/>
              <a:cxnLst/>
              <a:rect l="l" t="t" r="r" b="b"/>
              <a:pathLst>
                <a:path w="2413" h="1577" extrusionOk="0">
                  <a:moveTo>
                    <a:pt x="408" y="0"/>
                  </a:moveTo>
                  <a:cubicBezTo>
                    <a:pt x="164" y="0"/>
                    <a:pt x="1" y="244"/>
                    <a:pt x="137" y="407"/>
                  </a:cubicBezTo>
                  <a:cubicBezTo>
                    <a:pt x="571" y="1058"/>
                    <a:pt x="1249" y="1465"/>
                    <a:pt x="2035" y="1573"/>
                  </a:cubicBezTo>
                  <a:cubicBezTo>
                    <a:pt x="2053" y="1575"/>
                    <a:pt x="2070" y="1576"/>
                    <a:pt x="2087" y="1576"/>
                  </a:cubicBezTo>
                  <a:cubicBezTo>
                    <a:pt x="2298" y="1576"/>
                    <a:pt x="2413" y="1422"/>
                    <a:pt x="2388" y="1221"/>
                  </a:cubicBezTo>
                  <a:cubicBezTo>
                    <a:pt x="2306" y="678"/>
                    <a:pt x="1873" y="244"/>
                    <a:pt x="1330" y="163"/>
                  </a:cubicBezTo>
                  <a:cubicBezTo>
                    <a:pt x="1059" y="27"/>
                    <a:pt x="760" y="0"/>
                    <a:pt x="4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6"/>
            <p:cNvSpPr/>
            <p:nvPr/>
          </p:nvSpPr>
          <p:spPr>
            <a:xfrm>
              <a:off x="4113938" y="613750"/>
              <a:ext cx="60325" cy="39425"/>
            </a:xfrm>
            <a:custGeom>
              <a:avLst/>
              <a:gdLst/>
              <a:ahLst/>
              <a:cxnLst/>
              <a:rect l="l" t="t" r="r" b="b"/>
              <a:pathLst>
                <a:path w="2413" h="1577" extrusionOk="0">
                  <a:moveTo>
                    <a:pt x="407" y="0"/>
                  </a:moveTo>
                  <a:cubicBezTo>
                    <a:pt x="163" y="0"/>
                    <a:pt x="0" y="244"/>
                    <a:pt x="136" y="407"/>
                  </a:cubicBezTo>
                  <a:cubicBezTo>
                    <a:pt x="570" y="1058"/>
                    <a:pt x="1248" y="1465"/>
                    <a:pt x="2035" y="1573"/>
                  </a:cubicBezTo>
                  <a:cubicBezTo>
                    <a:pt x="2052" y="1575"/>
                    <a:pt x="2070" y="1576"/>
                    <a:pt x="2087" y="1576"/>
                  </a:cubicBezTo>
                  <a:cubicBezTo>
                    <a:pt x="2298" y="1576"/>
                    <a:pt x="2412" y="1422"/>
                    <a:pt x="2387" y="1221"/>
                  </a:cubicBezTo>
                  <a:cubicBezTo>
                    <a:pt x="2306" y="678"/>
                    <a:pt x="1872" y="244"/>
                    <a:pt x="1329" y="163"/>
                  </a:cubicBezTo>
                  <a:cubicBezTo>
                    <a:pt x="1058" y="27"/>
                    <a:pt x="760" y="0"/>
                    <a:pt x="4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6"/>
            <p:cNvSpPr/>
            <p:nvPr/>
          </p:nvSpPr>
          <p:spPr>
            <a:xfrm>
              <a:off x="4004763" y="630000"/>
              <a:ext cx="58925" cy="38925"/>
            </a:xfrm>
            <a:custGeom>
              <a:avLst/>
              <a:gdLst/>
              <a:ahLst/>
              <a:cxnLst/>
              <a:rect l="l" t="t" r="r" b="b"/>
              <a:pathLst>
                <a:path w="2357" h="1557" extrusionOk="0">
                  <a:moveTo>
                    <a:pt x="326" y="1"/>
                  </a:moveTo>
                  <a:cubicBezTo>
                    <a:pt x="136" y="1"/>
                    <a:pt x="0" y="245"/>
                    <a:pt x="109" y="408"/>
                  </a:cubicBezTo>
                  <a:cubicBezTo>
                    <a:pt x="543" y="1059"/>
                    <a:pt x="1221" y="1439"/>
                    <a:pt x="2007" y="1547"/>
                  </a:cubicBezTo>
                  <a:cubicBezTo>
                    <a:pt x="2033" y="1553"/>
                    <a:pt x="2058" y="1556"/>
                    <a:pt x="2081" y="1556"/>
                  </a:cubicBezTo>
                  <a:cubicBezTo>
                    <a:pt x="2254" y="1556"/>
                    <a:pt x="2357" y="1389"/>
                    <a:pt x="2333" y="1222"/>
                  </a:cubicBezTo>
                  <a:cubicBezTo>
                    <a:pt x="2224" y="679"/>
                    <a:pt x="1790" y="245"/>
                    <a:pt x="1248" y="164"/>
                  </a:cubicBezTo>
                  <a:cubicBezTo>
                    <a:pt x="950" y="28"/>
                    <a:pt x="651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6"/>
            <p:cNvSpPr/>
            <p:nvPr/>
          </p:nvSpPr>
          <p:spPr>
            <a:xfrm>
              <a:off x="3867113" y="653075"/>
              <a:ext cx="59650" cy="38750"/>
            </a:xfrm>
            <a:custGeom>
              <a:avLst/>
              <a:gdLst/>
              <a:ahLst/>
              <a:cxnLst/>
              <a:rect l="l" t="t" r="r" b="b"/>
              <a:pathLst>
                <a:path w="2386" h="1550" extrusionOk="0">
                  <a:moveTo>
                    <a:pt x="353" y="0"/>
                  </a:moveTo>
                  <a:cubicBezTo>
                    <a:pt x="136" y="0"/>
                    <a:pt x="0" y="217"/>
                    <a:pt x="109" y="407"/>
                  </a:cubicBezTo>
                  <a:cubicBezTo>
                    <a:pt x="543" y="1031"/>
                    <a:pt x="1221" y="1438"/>
                    <a:pt x="2007" y="1546"/>
                  </a:cubicBezTo>
                  <a:cubicBezTo>
                    <a:pt x="2025" y="1548"/>
                    <a:pt x="2043" y="1549"/>
                    <a:pt x="2060" y="1549"/>
                  </a:cubicBezTo>
                  <a:cubicBezTo>
                    <a:pt x="2271" y="1549"/>
                    <a:pt x="2385" y="1397"/>
                    <a:pt x="2360" y="1221"/>
                  </a:cubicBezTo>
                  <a:cubicBezTo>
                    <a:pt x="2279" y="678"/>
                    <a:pt x="1845" y="217"/>
                    <a:pt x="1302" y="163"/>
                  </a:cubicBezTo>
                  <a:cubicBezTo>
                    <a:pt x="1004" y="54"/>
                    <a:pt x="678" y="0"/>
                    <a:pt x="3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6"/>
            <p:cNvSpPr/>
            <p:nvPr/>
          </p:nvSpPr>
          <p:spPr>
            <a:xfrm>
              <a:off x="4092238" y="738500"/>
              <a:ext cx="58250" cy="38925"/>
            </a:xfrm>
            <a:custGeom>
              <a:avLst/>
              <a:gdLst/>
              <a:ahLst/>
              <a:cxnLst/>
              <a:rect l="l" t="t" r="r" b="b"/>
              <a:pathLst>
                <a:path w="2330" h="1557" extrusionOk="0">
                  <a:moveTo>
                    <a:pt x="326" y="1"/>
                  </a:moveTo>
                  <a:cubicBezTo>
                    <a:pt x="136" y="1"/>
                    <a:pt x="0" y="245"/>
                    <a:pt x="82" y="408"/>
                  </a:cubicBezTo>
                  <a:cubicBezTo>
                    <a:pt x="543" y="1059"/>
                    <a:pt x="1221" y="1465"/>
                    <a:pt x="1980" y="1547"/>
                  </a:cubicBezTo>
                  <a:cubicBezTo>
                    <a:pt x="2003" y="1553"/>
                    <a:pt x="2025" y="1556"/>
                    <a:pt x="2046" y="1556"/>
                  </a:cubicBezTo>
                  <a:cubicBezTo>
                    <a:pt x="2206" y="1556"/>
                    <a:pt x="2330" y="1389"/>
                    <a:pt x="2306" y="1221"/>
                  </a:cubicBezTo>
                  <a:cubicBezTo>
                    <a:pt x="2224" y="679"/>
                    <a:pt x="1790" y="245"/>
                    <a:pt x="1248" y="164"/>
                  </a:cubicBezTo>
                  <a:cubicBezTo>
                    <a:pt x="977" y="28"/>
                    <a:pt x="678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6"/>
            <p:cNvSpPr/>
            <p:nvPr/>
          </p:nvSpPr>
          <p:spPr>
            <a:xfrm>
              <a:off x="4019813" y="360075"/>
              <a:ext cx="59500" cy="39475"/>
            </a:xfrm>
            <a:custGeom>
              <a:avLst/>
              <a:gdLst/>
              <a:ahLst/>
              <a:cxnLst/>
              <a:rect l="l" t="t" r="r" b="b"/>
              <a:pathLst>
                <a:path w="2380" h="1579" extrusionOk="0">
                  <a:moveTo>
                    <a:pt x="341" y="1"/>
                  </a:moveTo>
                  <a:cubicBezTo>
                    <a:pt x="118" y="1"/>
                    <a:pt x="0" y="254"/>
                    <a:pt x="104" y="410"/>
                  </a:cubicBezTo>
                  <a:cubicBezTo>
                    <a:pt x="538" y="1061"/>
                    <a:pt x="1216" y="1467"/>
                    <a:pt x="2002" y="1576"/>
                  </a:cubicBezTo>
                  <a:cubicBezTo>
                    <a:pt x="2020" y="1578"/>
                    <a:pt x="2037" y="1579"/>
                    <a:pt x="2054" y="1579"/>
                  </a:cubicBezTo>
                  <a:cubicBezTo>
                    <a:pt x="2265" y="1579"/>
                    <a:pt x="2380" y="1424"/>
                    <a:pt x="2355" y="1223"/>
                  </a:cubicBezTo>
                  <a:cubicBezTo>
                    <a:pt x="2273" y="681"/>
                    <a:pt x="1839" y="247"/>
                    <a:pt x="1297" y="193"/>
                  </a:cubicBezTo>
                  <a:cubicBezTo>
                    <a:pt x="1026" y="57"/>
                    <a:pt x="727" y="3"/>
                    <a:pt x="375" y="3"/>
                  </a:cubicBezTo>
                  <a:cubicBezTo>
                    <a:pt x="363" y="1"/>
                    <a:pt x="352" y="1"/>
                    <a:pt x="3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6"/>
            <p:cNvSpPr/>
            <p:nvPr/>
          </p:nvSpPr>
          <p:spPr>
            <a:xfrm>
              <a:off x="4144438" y="518800"/>
              <a:ext cx="60275" cy="39425"/>
            </a:xfrm>
            <a:custGeom>
              <a:avLst/>
              <a:gdLst/>
              <a:ahLst/>
              <a:cxnLst/>
              <a:rect l="l" t="t" r="r" b="b"/>
              <a:pathLst>
                <a:path w="2411" h="1577" extrusionOk="0">
                  <a:moveTo>
                    <a:pt x="408" y="1"/>
                  </a:moveTo>
                  <a:cubicBezTo>
                    <a:pt x="164" y="1"/>
                    <a:pt x="1" y="245"/>
                    <a:pt x="136" y="408"/>
                  </a:cubicBezTo>
                  <a:cubicBezTo>
                    <a:pt x="570" y="1059"/>
                    <a:pt x="1249" y="1465"/>
                    <a:pt x="2035" y="1574"/>
                  </a:cubicBezTo>
                  <a:cubicBezTo>
                    <a:pt x="2053" y="1576"/>
                    <a:pt x="2070" y="1577"/>
                    <a:pt x="2087" y="1577"/>
                  </a:cubicBezTo>
                  <a:cubicBezTo>
                    <a:pt x="2298" y="1577"/>
                    <a:pt x="2411" y="1422"/>
                    <a:pt x="2361" y="1221"/>
                  </a:cubicBezTo>
                  <a:cubicBezTo>
                    <a:pt x="2306" y="679"/>
                    <a:pt x="1872" y="245"/>
                    <a:pt x="1330" y="163"/>
                  </a:cubicBezTo>
                  <a:cubicBezTo>
                    <a:pt x="1059" y="28"/>
                    <a:pt x="760" y="1"/>
                    <a:pt x="4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6"/>
            <p:cNvSpPr/>
            <p:nvPr/>
          </p:nvSpPr>
          <p:spPr>
            <a:xfrm>
              <a:off x="3296138" y="512025"/>
              <a:ext cx="58300" cy="39425"/>
            </a:xfrm>
            <a:custGeom>
              <a:avLst/>
              <a:gdLst/>
              <a:ahLst/>
              <a:cxnLst/>
              <a:rect l="l" t="t" r="r" b="b"/>
              <a:pathLst>
                <a:path w="2332" h="1577" extrusionOk="0">
                  <a:moveTo>
                    <a:pt x="326" y="0"/>
                  </a:moveTo>
                  <a:cubicBezTo>
                    <a:pt x="136" y="0"/>
                    <a:pt x="1" y="245"/>
                    <a:pt x="109" y="407"/>
                  </a:cubicBezTo>
                  <a:cubicBezTo>
                    <a:pt x="543" y="1058"/>
                    <a:pt x="1221" y="1465"/>
                    <a:pt x="2008" y="1574"/>
                  </a:cubicBezTo>
                  <a:cubicBezTo>
                    <a:pt x="2022" y="1576"/>
                    <a:pt x="2036" y="1577"/>
                    <a:pt x="2049" y="1577"/>
                  </a:cubicBezTo>
                  <a:cubicBezTo>
                    <a:pt x="2217" y="1577"/>
                    <a:pt x="2332" y="1422"/>
                    <a:pt x="2306" y="1221"/>
                  </a:cubicBezTo>
                  <a:cubicBezTo>
                    <a:pt x="2225" y="679"/>
                    <a:pt x="1791" y="245"/>
                    <a:pt x="1249" y="163"/>
                  </a:cubicBezTo>
                  <a:cubicBezTo>
                    <a:pt x="977" y="28"/>
                    <a:pt x="679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6"/>
            <p:cNvSpPr/>
            <p:nvPr/>
          </p:nvSpPr>
          <p:spPr>
            <a:xfrm>
              <a:off x="3927463" y="382500"/>
              <a:ext cx="59525" cy="38925"/>
            </a:xfrm>
            <a:custGeom>
              <a:avLst/>
              <a:gdLst/>
              <a:ahLst/>
              <a:cxnLst/>
              <a:rect l="l" t="t" r="r" b="b"/>
              <a:pathLst>
                <a:path w="2381" h="1557" extrusionOk="0">
                  <a:moveTo>
                    <a:pt x="380" y="1"/>
                  </a:moveTo>
                  <a:cubicBezTo>
                    <a:pt x="136" y="1"/>
                    <a:pt x="0" y="245"/>
                    <a:pt x="109" y="408"/>
                  </a:cubicBezTo>
                  <a:cubicBezTo>
                    <a:pt x="543" y="1059"/>
                    <a:pt x="1221" y="1438"/>
                    <a:pt x="2007" y="1547"/>
                  </a:cubicBezTo>
                  <a:cubicBezTo>
                    <a:pt x="2036" y="1553"/>
                    <a:pt x="2064" y="1556"/>
                    <a:pt x="2089" y="1556"/>
                  </a:cubicBezTo>
                  <a:cubicBezTo>
                    <a:pt x="2281" y="1556"/>
                    <a:pt x="2381" y="1389"/>
                    <a:pt x="2333" y="1221"/>
                  </a:cubicBezTo>
                  <a:cubicBezTo>
                    <a:pt x="2279" y="679"/>
                    <a:pt x="1845" y="245"/>
                    <a:pt x="1302" y="164"/>
                  </a:cubicBezTo>
                  <a:cubicBezTo>
                    <a:pt x="1031" y="28"/>
                    <a:pt x="705" y="1"/>
                    <a:pt x="3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6"/>
            <p:cNvSpPr/>
            <p:nvPr/>
          </p:nvSpPr>
          <p:spPr>
            <a:xfrm>
              <a:off x="4204788" y="712750"/>
              <a:ext cx="58300" cy="39425"/>
            </a:xfrm>
            <a:custGeom>
              <a:avLst/>
              <a:gdLst/>
              <a:ahLst/>
              <a:cxnLst/>
              <a:rect l="l" t="t" r="r" b="b"/>
              <a:pathLst>
                <a:path w="2332" h="1577" extrusionOk="0">
                  <a:moveTo>
                    <a:pt x="326" y="0"/>
                  </a:moveTo>
                  <a:cubicBezTo>
                    <a:pt x="136" y="0"/>
                    <a:pt x="1" y="244"/>
                    <a:pt x="109" y="407"/>
                  </a:cubicBezTo>
                  <a:cubicBezTo>
                    <a:pt x="543" y="1058"/>
                    <a:pt x="1221" y="1465"/>
                    <a:pt x="1981" y="1573"/>
                  </a:cubicBezTo>
                  <a:cubicBezTo>
                    <a:pt x="1997" y="1575"/>
                    <a:pt x="2012" y="1576"/>
                    <a:pt x="2027" y="1576"/>
                  </a:cubicBezTo>
                  <a:cubicBezTo>
                    <a:pt x="2217" y="1576"/>
                    <a:pt x="2332" y="1422"/>
                    <a:pt x="2306" y="1221"/>
                  </a:cubicBezTo>
                  <a:cubicBezTo>
                    <a:pt x="2225" y="678"/>
                    <a:pt x="1791" y="244"/>
                    <a:pt x="1249" y="190"/>
                  </a:cubicBezTo>
                  <a:cubicBezTo>
                    <a:pt x="977" y="54"/>
                    <a:pt x="679" y="0"/>
                    <a:pt x="3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6"/>
            <p:cNvSpPr/>
            <p:nvPr/>
          </p:nvSpPr>
          <p:spPr>
            <a:xfrm>
              <a:off x="3973563" y="764950"/>
              <a:ext cx="58975" cy="38750"/>
            </a:xfrm>
            <a:custGeom>
              <a:avLst/>
              <a:gdLst/>
              <a:ahLst/>
              <a:cxnLst/>
              <a:rect l="l" t="t" r="r" b="b"/>
              <a:pathLst>
                <a:path w="2359" h="1550" extrusionOk="0">
                  <a:moveTo>
                    <a:pt x="326" y="1"/>
                  </a:moveTo>
                  <a:cubicBezTo>
                    <a:pt x="136" y="1"/>
                    <a:pt x="1" y="218"/>
                    <a:pt x="82" y="407"/>
                  </a:cubicBezTo>
                  <a:cubicBezTo>
                    <a:pt x="543" y="1031"/>
                    <a:pt x="1221" y="1438"/>
                    <a:pt x="1981" y="1547"/>
                  </a:cubicBezTo>
                  <a:cubicBezTo>
                    <a:pt x="1999" y="1549"/>
                    <a:pt x="2016" y="1550"/>
                    <a:pt x="2033" y="1550"/>
                  </a:cubicBezTo>
                  <a:cubicBezTo>
                    <a:pt x="2244" y="1550"/>
                    <a:pt x="2358" y="1397"/>
                    <a:pt x="2333" y="1221"/>
                  </a:cubicBezTo>
                  <a:cubicBezTo>
                    <a:pt x="2252" y="679"/>
                    <a:pt x="1818" y="218"/>
                    <a:pt x="1275" y="163"/>
                  </a:cubicBezTo>
                  <a:cubicBezTo>
                    <a:pt x="977" y="55"/>
                    <a:pt x="679" y="1"/>
                    <a:pt x="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6"/>
            <p:cNvSpPr/>
            <p:nvPr/>
          </p:nvSpPr>
          <p:spPr>
            <a:xfrm>
              <a:off x="3893563" y="853775"/>
              <a:ext cx="58225" cy="38975"/>
            </a:xfrm>
            <a:custGeom>
              <a:avLst/>
              <a:gdLst/>
              <a:ahLst/>
              <a:cxnLst/>
              <a:rect l="l" t="t" r="r" b="b"/>
              <a:pathLst>
                <a:path w="2329" h="1559" extrusionOk="0">
                  <a:moveTo>
                    <a:pt x="353" y="1"/>
                  </a:moveTo>
                  <a:cubicBezTo>
                    <a:pt x="136" y="1"/>
                    <a:pt x="0" y="245"/>
                    <a:pt x="109" y="408"/>
                  </a:cubicBezTo>
                  <a:cubicBezTo>
                    <a:pt x="542" y="1059"/>
                    <a:pt x="1221" y="1466"/>
                    <a:pt x="2007" y="1547"/>
                  </a:cubicBezTo>
                  <a:cubicBezTo>
                    <a:pt x="2035" y="1555"/>
                    <a:pt x="2062" y="1559"/>
                    <a:pt x="2087" y="1559"/>
                  </a:cubicBezTo>
                  <a:cubicBezTo>
                    <a:pt x="2234" y="1559"/>
                    <a:pt x="2329" y="1430"/>
                    <a:pt x="2306" y="1221"/>
                  </a:cubicBezTo>
                  <a:cubicBezTo>
                    <a:pt x="2251" y="679"/>
                    <a:pt x="1790" y="245"/>
                    <a:pt x="1248" y="164"/>
                  </a:cubicBezTo>
                  <a:cubicBezTo>
                    <a:pt x="976" y="28"/>
                    <a:pt x="678" y="1"/>
                    <a:pt x="3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7"/>
          <p:cNvSpPr/>
          <p:nvPr/>
        </p:nvSpPr>
        <p:spPr>
          <a:xfrm>
            <a:off x="293600" y="297750"/>
            <a:ext cx="8556900" cy="454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7"/>
          <p:cNvSpPr txBox="1">
            <a:spLocks noGrp="1"/>
          </p:cNvSpPr>
          <p:nvPr>
            <p:ph type="body" idx="1"/>
          </p:nvPr>
        </p:nvSpPr>
        <p:spPr>
          <a:xfrm>
            <a:off x="726450" y="1374425"/>
            <a:ext cx="3688200" cy="284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9" name="Google Shape;169;p7"/>
          <p:cNvSpPr>
            <a:spLocks noGrp="1"/>
          </p:cNvSpPr>
          <p:nvPr>
            <p:ph type="pic" idx="2"/>
          </p:nvPr>
        </p:nvSpPr>
        <p:spPr>
          <a:xfrm>
            <a:off x="4976975" y="1374425"/>
            <a:ext cx="3232800" cy="2913000"/>
          </a:xfrm>
          <a:prstGeom prst="rect">
            <a:avLst/>
          </a:prstGeom>
          <a:noFill/>
          <a:ln>
            <a:noFill/>
          </a:ln>
        </p:spPr>
      </p:sp>
      <p:sp>
        <p:nvSpPr>
          <p:cNvPr id="170" name="Google Shape;170;p7"/>
          <p:cNvSpPr txBox="1">
            <a:spLocks noGrp="1"/>
          </p:cNvSpPr>
          <p:nvPr>
            <p:ph type="title"/>
          </p:nvPr>
        </p:nvSpPr>
        <p:spPr>
          <a:xfrm>
            <a:off x="720000" y="348729"/>
            <a:ext cx="7704000" cy="715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500"/>
              <a:buFont typeface="Montserrat"/>
              <a:buNone/>
              <a:defRPr sz="3000" b="1"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"/>
          <p:cNvSpPr/>
          <p:nvPr/>
        </p:nvSpPr>
        <p:spPr>
          <a:xfrm>
            <a:off x="293600" y="297750"/>
            <a:ext cx="8556900" cy="454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8"/>
          <p:cNvSpPr txBox="1">
            <a:spLocks noGrp="1"/>
          </p:cNvSpPr>
          <p:nvPr>
            <p:ph type="title"/>
          </p:nvPr>
        </p:nvSpPr>
        <p:spPr>
          <a:xfrm>
            <a:off x="1388100" y="1307100"/>
            <a:ext cx="6367800" cy="25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9"/>
          <p:cNvSpPr/>
          <p:nvPr/>
        </p:nvSpPr>
        <p:spPr>
          <a:xfrm>
            <a:off x="293600" y="297750"/>
            <a:ext cx="8556900" cy="454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9"/>
          <p:cNvSpPr txBox="1">
            <a:spLocks noGrp="1"/>
          </p:cNvSpPr>
          <p:nvPr>
            <p:ph type="subTitle" idx="1"/>
          </p:nvPr>
        </p:nvSpPr>
        <p:spPr>
          <a:xfrm>
            <a:off x="720064" y="1732525"/>
            <a:ext cx="3597000" cy="238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9"/>
          <p:cNvSpPr txBox="1">
            <a:spLocks noGrp="1"/>
          </p:cNvSpPr>
          <p:nvPr>
            <p:ph type="subTitle" idx="2"/>
          </p:nvPr>
        </p:nvSpPr>
        <p:spPr>
          <a:xfrm>
            <a:off x="4826936" y="1732525"/>
            <a:ext cx="3597000" cy="238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9"/>
          <p:cNvSpPr txBox="1">
            <a:spLocks noGrp="1"/>
          </p:cNvSpPr>
          <p:nvPr>
            <p:ph type="title"/>
          </p:nvPr>
        </p:nvSpPr>
        <p:spPr>
          <a:xfrm>
            <a:off x="720000" y="348729"/>
            <a:ext cx="7704000" cy="715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500"/>
              <a:buFont typeface="Montserrat"/>
              <a:buNone/>
              <a:defRPr sz="3000" b="1"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0"/>
          <p:cNvSpPr txBox="1">
            <a:spLocks noGrp="1"/>
          </p:cNvSpPr>
          <p:nvPr>
            <p:ph type="title"/>
          </p:nvPr>
        </p:nvSpPr>
        <p:spPr>
          <a:xfrm>
            <a:off x="740550" y="3910025"/>
            <a:ext cx="7662900" cy="693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1"/>
          <p:cNvSpPr/>
          <p:nvPr/>
        </p:nvSpPr>
        <p:spPr>
          <a:xfrm>
            <a:off x="293600" y="297750"/>
            <a:ext cx="8556900" cy="454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1"/>
          <p:cNvSpPr txBox="1">
            <a:spLocks noGrp="1"/>
          </p:cNvSpPr>
          <p:nvPr>
            <p:ph type="title" hasCustomPrompt="1"/>
          </p:nvPr>
        </p:nvSpPr>
        <p:spPr>
          <a:xfrm>
            <a:off x="1284000" y="1952850"/>
            <a:ext cx="6576000" cy="79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184" name="Google Shape;184;p11"/>
          <p:cNvSpPr txBox="1">
            <a:spLocks noGrp="1"/>
          </p:cNvSpPr>
          <p:nvPr>
            <p:ph type="subTitle" idx="1"/>
          </p:nvPr>
        </p:nvSpPr>
        <p:spPr>
          <a:xfrm>
            <a:off x="1284000" y="2816250"/>
            <a:ext cx="6576000" cy="374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Char char="●"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Char char="○"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Char char="■"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Char char="●"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Char char="○"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Char char="■"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Char char="●"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Char char="○"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Char char="■"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2" r:id="rId11"/>
    <p:sldLayoutId id="2147483663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微軟正黑體" panose="020B0604030504040204" pitchFamily="34" charset="-120"/>
          <a:ea typeface="微軟正黑體" panose="020B0604030504040204" pitchFamily="34" charset="-12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微軟正黑體" panose="020B0604030504040204" pitchFamily="34" charset="-120"/>
          <a:ea typeface="微軟正黑體" panose="020B0604030504040204" pitchFamily="34" charset="-12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0">
          <p15:clr>
            <a:srgbClr val="EA4335"/>
          </p15:clr>
        </p15:guide>
        <p15:guide id="2" orient="horz" pos="2900">
          <p15:clr>
            <a:srgbClr val="EA4335"/>
          </p15:clr>
        </p15:guide>
        <p15:guide id="3" pos="449">
          <p15:clr>
            <a:srgbClr val="EA4335"/>
          </p15:clr>
        </p15:guide>
        <p15:guide id="4" pos="5311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25">
            <a:extLst>
              <a:ext uri="{FF2B5EF4-FFF2-40B4-BE49-F238E27FC236}">
                <a16:creationId xmlns:a16="http://schemas.microsoft.com/office/drawing/2014/main" id="{AAA417A9-995D-404E-8678-902F2B61C5FB}"/>
              </a:ext>
            </a:extLst>
          </p:cNvPr>
          <p:cNvSpPr txBox="1"/>
          <p:nvPr/>
        </p:nvSpPr>
        <p:spPr>
          <a:xfrm>
            <a:off x="1456258" y="1670929"/>
            <a:ext cx="59667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主題</a:t>
            </a:r>
            <a:endParaRPr lang="zh-CN" altLang="en-US" sz="7200" b="1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9331A20-C764-41D1-BCE5-DFCFD5233201}"/>
              </a:ext>
            </a:extLst>
          </p:cNvPr>
          <p:cNvSpPr/>
          <p:nvPr/>
        </p:nvSpPr>
        <p:spPr>
          <a:xfrm>
            <a:off x="2646714" y="3218015"/>
            <a:ext cx="33158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報告人：黃紫綺   劉庭妘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24"/>
          <p:cNvSpPr txBox="1">
            <a:spLocks noGrp="1"/>
          </p:cNvSpPr>
          <p:nvPr>
            <p:ph type="body" idx="4294967295"/>
          </p:nvPr>
        </p:nvSpPr>
        <p:spPr>
          <a:xfrm>
            <a:off x="598714" y="1197429"/>
            <a:ext cx="7818511" cy="34066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In this presentation you will learn about some of the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types of attention and examples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of activities to work with your students.</a:t>
            </a:r>
            <a:endParaRPr dirty="0">
              <a:latin typeface="微軟正黑體" panose="020B0604030504040204" pitchFamily="34" charset="-120"/>
              <a:ea typeface="微軟正黑體" panose="020B0604030504040204" pitchFamily="34" charset="-120"/>
              <a:cs typeface="Inter Medium"/>
              <a:sym typeface="Inter Medium"/>
            </a:endParaRPr>
          </a:p>
        </p:txBody>
      </p:sp>
      <p:sp>
        <p:nvSpPr>
          <p:cNvPr id="52" name="Google Shape;430;p22">
            <a:extLst>
              <a:ext uri="{FF2B5EF4-FFF2-40B4-BE49-F238E27FC236}">
                <a16:creationId xmlns:a16="http://schemas.microsoft.com/office/drawing/2014/main" id="{7B246DBC-9C3C-42B6-B5D3-94841226B052}"/>
              </a:ext>
            </a:extLst>
          </p:cNvPr>
          <p:cNvSpPr txBox="1">
            <a:spLocks/>
          </p:cNvSpPr>
          <p:nvPr/>
        </p:nvSpPr>
        <p:spPr>
          <a:xfrm>
            <a:off x="1614543" y="521987"/>
            <a:ext cx="185099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zh-TW" altLang="en-US" sz="3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lang="zh-CN" altLang="zh-CN" sz="3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Google Shape;427;p22">
            <a:extLst>
              <a:ext uri="{FF2B5EF4-FFF2-40B4-BE49-F238E27FC236}">
                <a16:creationId xmlns:a16="http://schemas.microsoft.com/office/drawing/2014/main" id="{216A7CFE-C348-43AC-8A12-218C86517371}"/>
              </a:ext>
            </a:extLst>
          </p:cNvPr>
          <p:cNvSpPr txBox="1">
            <a:spLocks/>
          </p:cNvSpPr>
          <p:nvPr/>
        </p:nvSpPr>
        <p:spPr>
          <a:xfrm>
            <a:off x="695229" y="374037"/>
            <a:ext cx="896760" cy="74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9pPr>
          </a:lstStyle>
          <a:p>
            <a:r>
              <a:rPr lang="en-US" dirty="0"/>
              <a:t>8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755169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24"/>
          <p:cNvSpPr txBox="1">
            <a:spLocks noGrp="1"/>
          </p:cNvSpPr>
          <p:nvPr>
            <p:ph type="body" idx="4294967295"/>
          </p:nvPr>
        </p:nvSpPr>
        <p:spPr>
          <a:xfrm>
            <a:off x="598714" y="1197429"/>
            <a:ext cx="7818511" cy="34066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In this presentation you will learn about some of the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types of attention and examples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of activities to work with your students.</a:t>
            </a:r>
            <a:endParaRPr dirty="0">
              <a:latin typeface="微軟正黑體" panose="020B0604030504040204" pitchFamily="34" charset="-120"/>
              <a:ea typeface="微軟正黑體" panose="020B0604030504040204" pitchFamily="34" charset="-120"/>
              <a:cs typeface="Inter Medium"/>
              <a:sym typeface="Inter Medium"/>
            </a:endParaRPr>
          </a:p>
        </p:txBody>
      </p:sp>
      <p:sp>
        <p:nvSpPr>
          <p:cNvPr id="48" name="Google Shape;426;p22">
            <a:extLst>
              <a:ext uri="{FF2B5EF4-FFF2-40B4-BE49-F238E27FC236}">
                <a16:creationId xmlns:a16="http://schemas.microsoft.com/office/drawing/2014/main" id="{F5324390-DB5C-4432-8403-6EC31B8D0CE5}"/>
              </a:ext>
            </a:extLst>
          </p:cNvPr>
          <p:cNvSpPr txBox="1">
            <a:spLocks/>
          </p:cNvSpPr>
          <p:nvPr/>
        </p:nvSpPr>
        <p:spPr>
          <a:xfrm>
            <a:off x="684345" y="374037"/>
            <a:ext cx="896760" cy="743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9pPr>
          </a:lstStyle>
          <a:p>
            <a:r>
              <a:rPr lang="en-US" altLang="zh-TW" dirty="0"/>
              <a:t>9</a:t>
            </a:r>
            <a:endParaRPr lang="en" dirty="0"/>
          </a:p>
        </p:txBody>
      </p:sp>
      <p:sp>
        <p:nvSpPr>
          <p:cNvPr id="52" name="Google Shape;430;p22">
            <a:extLst>
              <a:ext uri="{FF2B5EF4-FFF2-40B4-BE49-F238E27FC236}">
                <a16:creationId xmlns:a16="http://schemas.microsoft.com/office/drawing/2014/main" id="{7B246DBC-9C3C-42B6-B5D3-94841226B052}"/>
              </a:ext>
            </a:extLst>
          </p:cNvPr>
          <p:cNvSpPr txBox="1">
            <a:spLocks/>
          </p:cNvSpPr>
          <p:nvPr/>
        </p:nvSpPr>
        <p:spPr>
          <a:xfrm>
            <a:off x="1614543" y="521987"/>
            <a:ext cx="185099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zh-TW" altLang="en-US" sz="3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lang="zh-CN" altLang="zh-CN" sz="3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50506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24"/>
          <p:cNvSpPr txBox="1">
            <a:spLocks noGrp="1"/>
          </p:cNvSpPr>
          <p:nvPr>
            <p:ph type="body" idx="4294967295"/>
          </p:nvPr>
        </p:nvSpPr>
        <p:spPr>
          <a:xfrm>
            <a:off x="598714" y="1197429"/>
            <a:ext cx="7818511" cy="34066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In this presentation you will learn about some of the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types of attention and examples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of activities to work with your students.</a:t>
            </a:r>
            <a:endParaRPr dirty="0">
              <a:latin typeface="微軟正黑體" panose="020B0604030504040204" pitchFamily="34" charset="-120"/>
              <a:ea typeface="微軟正黑體" panose="020B0604030504040204" pitchFamily="34" charset="-120"/>
              <a:cs typeface="Inter Medium"/>
              <a:sym typeface="Inter Medium"/>
            </a:endParaRPr>
          </a:p>
        </p:txBody>
      </p:sp>
      <p:sp>
        <p:nvSpPr>
          <p:cNvPr id="52" name="Google Shape;430;p22">
            <a:extLst>
              <a:ext uri="{FF2B5EF4-FFF2-40B4-BE49-F238E27FC236}">
                <a16:creationId xmlns:a16="http://schemas.microsoft.com/office/drawing/2014/main" id="{7B246DBC-9C3C-42B6-B5D3-94841226B052}"/>
              </a:ext>
            </a:extLst>
          </p:cNvPr>
          <p:cNvSpPr txBox="1">
            <a:spLocks/>
          </p:cNvSpPr>
          <p:nvPr/>
        </p:nvSpPr>
        <p:spPr>
          <a:xfrm>
            <a:off x="1614543" y="521987"/>
            <a:ext cx="185099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zh-TW" altLang="en-US" sz="3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lang="zh-CN" altLang="zh-CN" sz="3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Google Shape;427;p22">
            <a:extLst>
              <a:ext uri="{FF2B5EF4-FFF2-40B4-BE49-F238E27FC236}">
                <a16:creationId xmlns:a16="http://schemas.microsoft.com/office/drawing/2014/main" id="{216A7CFE-C348-43AC-8A12-218C86517371}"/>
              </a:ext>
            </a:extLst>
          </p:cNvPr>
          <p:cNvSpPr txBox="1">
            <a:spLocks/>
          </p:cNvSpPr>
          <p:nvPr/>
        </p:nvSpPr>
        <p:spPr>
          <a:xfrm>
            <a:off x="695229" y="374037"/>
            <a:ext cx="896760" cy="74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9pPr>
          </a:lstStyle>
          <a:p>
            <a:r>
              <a:rPr lang="en-US" altLang="zh-TW" dirty="0"/>
              <a:t>10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697417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24"/>
          <p:cNvSpPr txBox="1">
            <a:spLocks noGrp="1"/>
          </p:cNvSpPr>
          <p:nvPr>
            <p:ph type="body" idx="4294967295"/>
          </p:nvPr>
        </p:nvSpPr>
        <p:spPr>
          <a:xfrm>
            <a:off x="598714" y="1197429"/>
            <a:ext cx="7818511" cy="34066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In this presentation you will learn about some of the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types of attention and examples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of activities to work with your students.</a:t>
            </a:r>
            <a:endParaRPr dirty="0">
              <a:latin typeface="微軟正黑體" panose="020B0604030504040204" pitchFamily="34" charset="-120"/>
              <a:ea typeface="微軟正黑體" panose="020B0604030504040204" pitchFamily="34" charset="-120"/>
              <a:cs typeface="Inter Medium"/>
              <a:sym typeface="Inter Medium"/>
            </a:endParaRPr>
          </a:p>
        </p:txBody>
      </p:sp>
      <p:sp>
        <p:nvSpPr>
          <p:cNvPr id="48" name="Google Shape;426;p22">
            <a:extLst>
              <a:ext uri="{FF2B5EF4-FFF2-40B4-BE49-F238E27FC236}">
                <a16:creationId xmlns:a16="http://schemas.microsoft.com/office/drawing/2014/main" id="{F5324390-DB5C-4432-8403-6EC31B8D0CE5}"/>
              </a:ext>
            </a:extLst>
          </p:cNvPr>
          <p:cNvSpPr txBox="1">
            <a:spLocks/>
          </p:cNvSpPr>
          <p:nvPr/>
        </p:nvSpPr>
        <p:spPr>
          <a:xfrm>
            <a:off x="684345" y="374037"/>
            <a:ext cx="896760" cy="743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9pPr>
          </a:lstStyle>
          <a:p>
            <a:r>
              <a:rPr lang="en-US" altLang="zh-TW" dirty="0"/>
              <a:t>11</a:t>
            </a:r>
            <a:endParaRPr lang="en" dirty="0"/>
          </a:p>
        </p:txBody>
      </p:sp>
      <p:sp>
        <p:nvSpPr>
          <p:cNvPr id="52" name="Google Shape;430;p22">
            <a:extLst>
              <a:ext uri="{FF2B5EF4-FFF2-40B4-BE49-F238E27FC236}">
                <a16:creationId xmlns:a16="http://schemas.microsoft.com/office/drawing/2014/main" id="{7B246DBC-9C3C-42B6-B5D3-94841226B052}"/>
              </a:ext>
            </a:extLst>
          </p:cNvPr>
          <p:cNvSpPr txBox="1">
            <a:spLocks/>
          </p:cNvSpPr>
          <p:nvPr/>
        </p:nvSpPr>
        <p:spPr>
          <a:xfrm>
            <a:off x="1614543" y="521987"/>
            <a:ext cx="185099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zh-TW" altLang="en-US" sz="3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lang="zh-CN" altLang="zh-CN" sz="3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66229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24"/>
          <p:cNvSpPr txBox="1">
            <a:spLocks noGrp="1"/>
          </p:cNvSpPr>
          <p:nvPr>
            <p:ph type="body" idx="4294967295"/>
          </p:nvPr>
        </p:nvSpPr>
        <p:spPr>
          <a:xfrm>
            <a:off x="598714" y="1197429"/>
            <a:ext cx="7818511" cy="34066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In this presentation you will learn about some of the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types of attention and examples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of activities to work with your students.</a:t>
            </a:r>
            <a:endParaRPr dirty="0">
              <a:latin typeface="微軟正黑體" panose="020B0604030504040204" pitchFamily="34" charset="-120"/>
              <a:ea typeface="微軟正黑體" panose="020B0604030504040204" pitchFamily="34" charset="-120"/>
              <a:cs typeface="Inter Medium"/>
              <a:sym typeface="Inter Medium"/>
            </a:endParaRPr>
          </a:p>
        </p:txBody>
      </p:sp>
      <p:sp>
        <p:nvSpPr>
          <p:cNvPr id="52" name="Google Shape;430;p22">
            <a:extLst>
              <a:ext uri="{FF2B5EF4-FFF2-40B4-BE49-F238E27FC236}">
                <a16:creationId xmlns:a16="http://schemas.microsoft.com/office/drawing/2014/main" id="{7B246DBC-9C3C-42B6-B5D3-94841226B052}"/>
              </a:ext>
            </a:extLst>
          </p:cNvPr>
          <p:cNvSpPr txBox="1">
            <a:spLocks/>
          </p:cNvSpPr>
          <p:nvPr/>
        </p:nvSpPr>
        <p:spPr>
          <a:xfrm>
            <a:off x="1614543" y="521987"/>
            <a:ext cx="185099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zh-TW" altLang="en-US" sz="3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lang="zh-CN" altLang="zh-CN" sz="3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Google Shape;427;p22">
            <a:extLst>
              <a:ext uri="{FF2B5EF4-FFF2-40B4-BE49-F238E27FC236}">
                <a16:creationId xmlns:a16="http://schemas.microsoft.com/office/drawing/2014/main" id="{216A7CFE-C348-43AC-8A12-218C86517371}"/>
              </a:ext>
            </a:extLst>
          </p:cNvPr>
          <p:cNvSpPr txBox="1">
            <a:spLocks/>
          </p:cNvSpPr>
          <p:nvPr/>
        </p:nvSpPr>
        <p:spPr>
          <a:xfrm>
            <a:off x="695229" y="374037"/>
            <a:ext cx="896760" cy="74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9pPr>
          </a:lstStyle>
          <a:p>
            <a:r>
              <a:rPr lang="en-US" altLang="zh-TW" dirty="0"/>
              <a:t>12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666022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24"/>
          <p:cNvSpPr txBox="1">
            <a:spLocks noGrp="1"/>
          </p:cNvSpPr>
          <p:nvPr>
            <p:ph type="body" idx="4294967295"/>
          </p:nvPr>
        </p:nvSpPr>
        <p:spPr>
          <a:xfrm>
            <a:off x="598714" y="1197429"/>
            <a:ext cx="7818511" cy="34066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indent="-5143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TW" altLang="en-US" sz="1800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網站名稱 短網址 </a:t>
            </a:r>
            <a:r>
              <a:rPr lang="en-US" altLang="zh-TW" sz="1800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這邊要出現連結</a:t>
            </a:r>
            <a:r>
              <a:rPr lang="en-US" altLang="zh-TW" sz="1800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TW" altLang="en-US" sz="1800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↑這邊要有空白鍵</a:t>
            </a:r>
          </a:p>
          <a:p>
            <a:pPr>
              <a:buFont typeface="Wingdings" panose="05000000000000000000" pitchFamily="2" charset="2"/>
              <a:buChar char="l"/>
            </a:pPr>
            <a:endParaRPr lang="zh-TW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8" name="Google Shape;426;p22">
            <a:extLst>
              <a:ext uri="{FF2B5EF4-FFF2-40B4-BE49-F238E27FC236}">
                <a16:creationId xmlns:a16="http://schemas.microsoft.com/office/drawing/2014/main" id="{F5324390-DB5C-4432-8403-6EC31B8D0CE5}"/>
              </a:ext>
            </a:extLst>
          </p:cNvPr>
          <p:cNvSpPr txBox="1">
            <a:spLocks/>
          </p:cNvSpPr>
          <p:nvPr/>
        </p:nvSpPr>
        <p:spPr>
          <a:xfrm>
            <a:off x="684345" y="374037"/>
            <a:ext cx="896760" cy="743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9pPr>
          </a:lstStyle>
          <a:p>
            <a:r>
              <a:rPr lang="en-US" altLang="zh-TW" dirty="0"/>
              <a:t>11</a:t>
            </a:r>
            <a:endParaRPr lang="en" dirty="0"/>
          </a:p>
        </p:txBody>
      </p:sp>
      <p:sp>
        <p:nvSpPr>
          <p:cNvPr id="52" name="Google Shape;430;p22">
            <a:extLst>
              <a:ext uri="{FF2B5EF4-FFF2-40B4-BE49-F238E27FC236}">
                <a16:creationId xmlns:a16="http://schemas.microsoft.com/office/drawing/2014/main" id="{7B246DBC-9C3C-42B6-B5D3-94841226B052}"/>
              </a:ext>
            </a:extLst>
          </p:cNvPr>
          <p:cNvSpPr txBox="1">
            <a:spLocks/>
          </p:cNvSpPr>
          <p:nvPr/>
        </p:nvSpPr>
        <p:spPr>
          <a:xfrm>
            <a:off x="1614542" y="521987"/>
            <a:ext cx="2728857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zh-TW" altLang="en-US" sz="3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</a:t>
            </a:r>
          </a:p>
        </p:txBody>
      </p:sp>
    </p:spTree>
    <p:extLst>
      <p:ext uri="{BB962C8B-B14F-4D97-AF65-F5344CB8AC3E}">
        <p14:creationId xmlns:p14="http://schemas.microsoft.com/office/powerpoint/2010/main" val="33851201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24"/>
          <p:cNvSpPr txBox="1">
            <a:spLocks noGrp="1"/>
          </p:cNvSpPr>
          <p:nvPr>
            <p:ph type="body" idx="4294967295"/>
          </p:nvPr>
        </p:nvSpPr>
        <p:spPr>
          <a:xfrm>
            <a:off x="598714" y="1197429"/>
            <a:ext cx="7818511" cy="34066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indent="-5143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TW" altLang="en-US" sz="1600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網站名稱 短網址 </a:t>
            </a:r>
            <a:r>
              <a:rPr lang="en-US" altLang="zh-TW" sz="1600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這邊要出現連結</a:t>
            </a:r>
            <a:r>
              <a:rPr lang="en-US" altLang="zh-TW" sz="1600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6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TW" altLang="en-US" sz="1600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↑這邊要有空白鍵</a:t>
            </a:r>
          </a:p>
          <a:p>
            <a:pPr>
              <a:buFont typeface="Wingdings" panose="05000000000000000000" pitchFamily="2" charset="2"/>
              <a:buChar char="l"/>
            </a:pP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2" name="Google Shape;430;p22">
            <a:extLst>
              <a:ext uri="{FF2B5EF4-FFF2-40B4-BE49-F238E27FC236}">
                <a16:creationId xmlns:a16="http://schemas.microsoft.com/office/drawing/2014/main" id="{7B246DBC-9C3C-42B6-B5D3-94841226B052}"/>
              </a:ext>
            </a:extLst>
          </p:cNvPr>
          <p:cNvSpPr txBox="1">
            <a:spLocks/>
          </p:cNvSpPr>
          <p:nvPr/>
        </p:nvSpPr>
        <p:spPr>
          <a:xfrm>
            <a:off x="1614542" y="521987"/>
            <a:ext cx="2692571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zh-TW" alt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資料來源</a:t>
            </a:r>
            <a:endParaRPr lang="zh-CN" altLang="en-US" sz="36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Google Shape;427;p22">
            <a:extLst>
              <a:ext uri="{FF2B5EF4-FFF2-40B4-BE49-F238E27FC236}">
                <a16:creationId xmlns:a16="http://schemas.microsoft.com/office/drawing/2014/main" id="{216A7CFE-C348-43AC-8A12-218C86517371}"/>
              </a:ext>
            </a:extLst>
          </p:cNvPr>
          <p:cNvSpPr txBox="1">
            <a:spLocks/>
          </p:cNvSpPr>
          <p:nvPr/>
        </p:nvSpPr>
        <p:spPr>
          <a:xfrm>
            <a:off x="695229" y="374037"/>
            <a:ext cx="896760" cy="74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9pPr>
          </a:lstStyle>
          <a:p>
            <a:r>
              <a:rPr lang="en-US" altLang="zh-TW" dirty="0"/>
              <a:t>12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277222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25">
            <a:extLst>
              <a:ext uri="{FF2B5EF4-FFF2-40B4-BE49-F238E27FC236}">
                <a16:creationId xmlns:a16="http://schemas.microsoft.com/office/drawing/2014/main" id="{57256B9D-1BFE-4357-AD7D-B10F9D7D4E16}"/>
              </a:ext>
            </a:extLst>
          </p:cNvPr>
          <p:cNvSpPr txBox="1"/>
          <p:nvPr/>
        </p:nvSpPr>
        <p:spPr>
          <a:xfrm>
            <a:off x="437759" y="2285155"/>
            <a:ext cx="86361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>
                <a:solidFill>
                  <a:srgbClr val="1B252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簡報結束   敬請指導</a:t>
            </a:r>
            <a:endParaRPr lang="zh-CN" altLang="en-US" sz="5400" b="1" dirty="0">
              <a:solidFill>
                <a:srgbClr val="1B252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47920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22"/>
          <p:cNvSpPr txBox="1">
            <a:spLocks noGrp="1"/>
          </p:cNvSpPr>
          <p:nvPr>
            <p:ph type="title" idx="8"/>
          </p:nvPr>
        </p:nvSpPr>
        <p:spPr>
          <a:xfrm>
            <a:off x="720000" y="348730"/>
            <a:ext cx="7704000" cy="85772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defTabSz="685434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 綱</a:t>
            </a:r>
            <a:endParaRPr lang="zh-CN" altLang="en-US" sz="4800" b="1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6" name="Google Shape;426;p22"/>
          <p:cNvSpPr txBox="1">
            <a:spLocks noGrp="1"/>
          </p:cNvSpPr>
          <p:nvPr>
            <p:ph type="title"/>
          </p:nvPr>
        </p:nvSpPr>
        <p:spPr>
          <a:xfrm>
            <a:off x="824260" y="1276225"/>
            <a:ext cx="579439" cy="48034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</a:t>
            </a:r>
            <a:endParaRPr dirty="0"/>
          </a:p>
        </p:txBody>
      </p:sp>
      <p:sp>
        <p:nvSpPr>
          <p:cNvPr id="427" name="Google Shape;427;p22"/>
          <p:cNvSpPr txBox="1">
            <a:spLocks noGrp="1"/>
          </p:cNvSpPr>
          <p:nvPr>
            <p:ph type="title" idx="2"/>
          </p:nvPr>
        </p:nvSpPr>
        <p:spPr>
          <a:xfrm>
            <a:off x="824260" y="2140100"/>
            <a:ext cx="579439" cy="48034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</a:t>
            </a:r>
            <a:endParaRPr dirty="0"/>
          </a:p>
        </p:txBody>
      </p:sp>
      <p:sp>
        <p:nvSpPr>
          <p:cNvPr id="428" name="Google Shape;428;p22"/>
          <p:cNvSpPr txBox="1">
            <a:spLocks noGrp="1"/>
          </p:cNvSpPr>
          <p:nvPr>
            <p:ph type="title" idx="4"/>
          </p:nvPr>
        </p:nvSpPr>
        <p:spPr>
          <a:xfrm>
            <a:off x="824260" y="3003925"/>
            <a:ext cx="579439" cy="48034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3</a:t>
            </a:r>
            <a:endParaRPr dirty="0"/>
          </a:p>
        </p:txBody>
      </p:sp>
      <p:sp>
        <p:nvSpPr>
          <p:cNvPr id="429" name="Google Shape;429;p22"/>
          <p:cNvSpPr txBox="1">
            <a:spLocks noGrp="1"/>
          </p:cNvSpPr>
          <p:nvPr>
            <p:ph type="title" idx="6"/>
          </p:nvPr>
        </p:nvSpPr>
        <p:spPr>
          <a:xfrm>
            <a:off x="824260" y="3867750"/>
            <a:ext cx="579439" cy="48034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4</a:t>
            </a:r>
            <a:endParaRPr dirty="0"/>
          </a:p>
        </p:txBody>
      </p:sp>
      <p:sp>
        <p:nvSpPr>
          <p:cNvPr id="430" name="Google Shape;430;p22"/>
          <p:cNvSpPr txBox="1">
            <a:spLocks noGrp="1"/>
          </p:cNvSpPr>
          <p:nvPr>
            <p:ph type="subTitle" idx="1"/>
          </p:nvPr>
        </p:nvSpPr>
        <p:spPr>
          <a:xfrm>
            <a:off x="1487667" y="1294107"/>
            <a:ext cx="185099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zh-TW" altLang="en-US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lang="zh-CN" altLang="zh-CN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31" name="Google Shape;431;p22"/>
          <p:cNvSpPr txBox="1">
            <a:spLocks noGrp="1"/>
          </p:cNvSpPr>
          <p:nvPr>
            <p:ph type="subTitle" idx="3"/>
          </p:nvPr>
        </p:nvSpPr>
        <p:spPr>
          <a:xfrm>
            <a:off x="1487667" y="2157932"/>
            <a:ext cx="185099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zh-TW" altLang="en-US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lang="zh-CN" altLang="zh-CN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32" name="Google Shape;432;p22"/>
          <p:cNvSpPr txBox="1">
            <a:spLocks noGrp="1"/>
          </p:cNvSpPr>
          <p:nvPr>
            <p:ph type="subTitle" idx="5"/>
          </p:nvPr>
        </p:nvSpPr>
        <p:spPr>
          <a:xfrm>
            <a:off x="1487667" y="3021757"/>
            <a:ext cx="1711918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zh-TW" altLang="en-US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lang="zh-CN" altLang="zh-CN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33" name="Google Shape;433;p22"/>
          <p:cNvSpPr txBox="1">
            <a:spLocks noGrp="1"/>
          </p:cNvSpPr>
          <p:nvPr>
            <p:ph type="subTitle" idx="7"/>
          </p:nvPr>
        </p:nvSpPr>
        <p:spPr>
          <a:xfrm>
            <a:off x="1487680" y="3885582"/>
            <a:ext cx="1906606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zh-TW" altLang="en-US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lang="zh-CN" altLang="zh-CN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Google Shape;426;p22">
            <a:extLst>
              <a:ext uri="{FF2B5EF4-FFF2-40B4-BE49-F238E27FC236}">
                <a16:creationId xmlns:a16="http://schemas.microsoft.com/office/drawing/2014/main" id="{49BD5035-67B5-42B8-9EAA-0D80CACBF34A}"/>
              </a:ext>
            </a:extLst>
          </p:cNvPr>
          <p:cNvSpPr txBox="1">
            <a:spLocks/>
          </p:cNvSpPr>
          <p:nvPr/>
        </p:nvSpPr>
        <p:spPr>
          <a:xfrm>
            <a:off x="4676561" y="1276225"/>
            <a:ext cx="579439" cy="480346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9pPr>
          </a:lstStyle>
          <a:p>
            <a:r>
              <a:rPr lang="en" dirty="0"/>
              <a:t>5</a:t>
            </a:r>
          </a:p>
        </p:txBody>
      </p:sp>
      <p:sp>
        <p:nvSpPr>
          <p:cNvPr id="12" name="Google Shape;427;p22">
            <a:extLst>
              <a:ext uri="{FF2B5EF4-FFF2-40B4-BE49-F238E27FC236}">
                <a16:creationId xmlns:a16="http://schemas.microsoft.com/office/drawing/2014/main" id="{E28EE9DB-3FD8-4378-B139-9266E8AFBCDD}"/>
              </a:ext>
            </a:extLst>
          </p:cNvPr>
          <p:cNvSpPr txBox="1">
            <a:spLocks/>
          </p:cNvSpPr>
          <p:nvPr/>
        </p:nvSpPr>
        <p:spPr>
          <a:xfrm>
            <a:off x="4676561" y="2140100"/>
            <a:ext cx="579439" cy="480346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9pPr>
          </a:lstStyle>
          <a:p>
            <a:r>
              <a:rPr lang="en" dirty="0"/>
              <a:t>6</a:t>
            </a:r>
          </a:p>
        </p:txBody>
      </p:sp>
      <p:sp>
        <p:nvSpPr>
          <p:cNvPr id="13" name="Google Shape;428;p22">
            <a:extLst>
              <a:ext uri="{FF2B5EF4-FFF2-40B4-BE49-F238E27FC236}">
                <a16:creationId xmlns:a16="http://schemas.microsoft.com/office/drawing/2014/main" id="{23D21A12-F6C0-4456-B8B7-01D4FC3FF28D}"/>
              </a:ext>
            </a:extLst>
          </p:cNvPr>
          <p:cNvSpPr txBox="1">
            <a:spLocks/>
          </p:cNvSpPr>
          <p:nvPr/>
        </p:nvSpPr>
        <p:spPr>
          <a:xfrm>
            <a:off x="4676561" y="3003925"/>
            <a:ext cx="579439" cy="480346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9pPr>
          </a:lstStyle>
          <a:p>
            <a:r>
              <a:rPr lang="en" dirty="0"/>
              <a:t>7</a:t>
            </a:r>
          </a:p>
        </p:txBody>
      </p:sp>
      <p:sp>
        <p:nvSpPr>
          <p:cNvPr id="14" name="Google Shape;429;p22">
            <a:extLst>
              <a:ext uri="{FF2B5EF4-FFF2-40B4-BE49-F238E27FC236}">
                <a16:creationId xmlns:a16="http://schemas.microsoft.com/office/drawing/2014/main" id="{D1FDEC5E-5795-4BAC-A64C-87BFF28F71EA}"/>
              </a:ext>
            </a:extLst>
          </p:cNvPr>
          <p:cNvSpPr txBox="1">
            <a:spLocks/>
          </p:cNvSpPr>
          <p:nvPr/>
        </p:nvSpPr>
        <p:spPr>
          <a:xfrm>
            <a:off x="4676561" y="3867750"/>
            <a:ext cx="579439" cy="480346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9pPr>
          </a:lstStyle>
          <a:p>
            <a:r>
              <a:rPr lang="en" dirty="0"/>
              <a:t>8</a:t>
            </a:r>
          </a:p>
        </p:txBody>
      </p:sp>
      <p:sp>
        <p:nvSpPr>
          <p:cNvPr id="15" name="Google Shape;430;p22">
            <a:extLst>
              <a:ext uri="{FF2B5EF4-FFF2-40B4-BE49-F238E27FC236}">
                <a16:creationId xmlns:a16="http://schemas.microsoft.com/office/drawing/2014/main" id="{6E5155F2-1FB7-4D8F-8BF6-D0DC53DAC2BF}"/>
              </a:ext>
            </a:extLst>
          </p:cNvPr>
          <p:cNvSpPr txBox="1">
            <a:spLocks/>
          </p:cNvSpPr>
          <p:nvPr/>
        </p:nvSpPr>
        <p:spPr>
          <a:xfrm>
            <a:off x="5256000" y="1294107"/>
            <a:ext cx="185099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zh-TW" altLang="en-US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lang="zh-CN" altLang="zh-CN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Google Shape;431;p22">
            <a:extLst>
              <a:ext uri="{FF2B5EF4-FFF2-40B4-BE49-F238E27FC236}">
                <a16:creationId xmlns:a16="http://schemas.microsoft.com/office/drawing/2014/main" id="{91B446D1-F122-4544-A0EA-8342FE030133}"/>
              </a:ext>
            </a:extLst>
          </p:cNvPr>
          <p:cNvSpPr txBox="1">
            <a:spLocks/>
          </p:cNvSpPr>
          <p:nvPr/>
        </p:nvSpPr>
        <p:spPr>
          <a:xfrm>
            <a:off x="5256000" y="2157932"/>
            <a:ext cx="185099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zh-TW" altLang="en-US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lang="zh-CN" altLang="zh-CN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Google Shape;432;p22">
            <a:extLst>
              <a:ext uri="{FF2B5EF4-FFF2-40B4-BE49-F238E27FC236}">
                <a16:creationId xmlns:a16="http://schemas.microsoft.com/office/drawing/2014/main" id="{A9503289-DC11-4ABF-9F4A-005D2B1820FA}"/>
              </a:ext>
            </a:extLst>
          </p:cNvPr>
          <p:cNvSpPr txBox="1">
            <a:spLocks/>
          </p:cNvSpPr>
          <p:nvPr/>
        </p:nvSpPr>
        <p:spPr>
          <a:xfrm>
            <a:off x="5256000" y="3021757"/>
            <a:ext cx="1711918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zh-TW" altLang="en-US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lang="zh-CN" altLang="zh-CN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Google Shape;433;p22">
            <a:extLst>
              <a:ext uri="{FF2B5EF4-FFF2-40B4-BE49-F238E27FC236}">
                <a16:creationId xmlns:a16="http://schemas.microsoft.com/office/drawing/2014/main" id="{D3EEF26E-93DE-4C38-99ED-FDDAC5F0DC06}"/>
              </a:ext>
            </a:extLst>
          </p:cNvPr>
          <p:cNvSpPr txBox="1">
            <a:spLocks/>
          </p:cNvSpPr>
          <p:nvPr/>
        </p:nvSpPr>
        <p:spPr>
          <a:xfrm>
            <a:off x="5256013" y="3885582"/>
            <a:ext cx="1906606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lang="zh-CN" altLang="zh-CN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3" name="群組 2">
            <a:extLst>
              <a:ext uri="{FF2B5EF4-FFF2-40B4-BE49-F238E27FC236}">
                <a16:creationId xmlns:a16="http://schemas.microsoft.com/office/drawing/2014/main" id="{9D350714-B1C8-45AB-B20F-1C77971DD118}"/>
              </a:ext>
            </a:extLst>
          </p:cNvPr>
          <p:cNvGrpSpPr/>
          <p:nvPr/>
        </p:nvGrpSpPr>
        <p:grpSpPr>
          <a:xfrm>
            <a:off x="9410339" y="1210116"/>
            <a:ext cx="2486058" cy="3071871"/>
            <a:chOff x="7314253" y="1276225"/>
            <a:chExt cx="2486058" cy="3071871"/>
          </a:xfrm>
        </p:grpSpPr>
        <p:sp>
          <p:nvSpPr>
            <p:cNvPr id="35" name="Google Shape;426;p22">
              <a:extLst>
                <a:ext uri="{FF2B5EF4-FFF2-40B4-BE49-F238E27FC236}">
                  <a16:creationId xmlns:a16="http://schemas.microsoft.com/office/drawing/2014/main" id="{E0F26D3C-4739-469E-B730-D9F798A19FFD}"/>
                </a:ext>
              </a:extLst>
            </p:cNvPr>
            <p:cNvSpPr txBox="1">
              <a:spLocks/>
            </p:cNvSpPr>
            <p:nvPr/>
          </p:nvSpPr>
          <p:spPr>
            <a:xfrm>
              <a:off x="7314253" y="1276225"/>
              <a:ext cx="579439" cy="480346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9pPr>
            </a:lstStyle>
            <a:p>
              <a:r>
                <a:rPr lang="en" dirty="0"/>
                <a:t>9</a:t>
              </a:r>
            </a:p>
          </p:txBody>
        </p:sp>
        <p:sp>
          <p:nvSpPr>
            <p:cNvPr id="36" name="Google Shape;427;p22">
              <a:extLst>
                <a:ext uri="{FF2B5EF4-FFF2-40B4-BE49-F238E27FC236}">
                  <a16:creationId xmlns:a16="http://schemas.microsoft.com/office/drawing/2014/main" id="{C4CA55E9-23EC-425F-B455-3092763194D1}"/>
                </a:ext>
              </a:extLst>
            </p:cNvPr>
            <p:cNvSpPr txBox="1">
              <a:spLocks/>
            </p:cNvSpPr>
            <p:nvPr/>
          </p:nvSpPr>
          <p:spPr>
            <a:xfrm>
              <a:off x="7314253" y="2140100"/>
              <a:ext cx="579439" cy="480346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9pPr>
            </a:lstStyle>
            <a:p>
              <a:r>
                <a:rPr lang="en" altLang="zh-TW" sz="2800" dirty="0"/>
                <a:t>10</a:t>
              </a:r>
              <a:endParaRPr lang="en" sz="2800" dirty="0"/>
            </a:p>
          </p:txBody>
        </p:sp>
        <p:sp>
          <p:nvSpPr>
            <p:cNvPr id="37" name="Google Shape;428;p22">
              <a:extLst>
                <a:ext uri="{FF2B5EF4-FFF2-40B4-BE49-F238E27FC236}">
                  <a16:creationId xmlns:a16="http://schemas.microsoft.com/office/drawing/2014/main" id="{4EB33BAE-7BE3-4C32-ACE2-5F7B150B09DE}"/>
                </a:ext>
              </a:extLst>
            </p:cNvPr>
            <p:cNvSpPr txBox="1">
              <a:spLocks/>
            </p:cNvSpPr>
            <p:nvPr/>
          </p:nvSpPr>
          <p:spPr>
            <a:xfrm>
              <a:off x="7314253" y="3003925"/>
              <a:ext cx="579439" cy="480346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9pPr>
            </a:lstStyle>
            <a:p>
              <a:r>
                <a:rPr lang="en" dirty="0"/>
                <a:t>11</a:t>
              </a:r>
            </a:p>
          </p:txBody>
        </p:sp>
        <p:sp>
          <p:nvSpPr>
            <p:cNvPr id="38" name="Google Shape;429;p22">
              <a:extLst>
                <a:ext uri="{FF2B5EF4-FFF2-40B4-BE49-F238E27FC236}">
                  <a16:creationId xmlns:a16="http://schemas.microsoft.com/office/drawing/2014/main" id="{DF402CCB-5291-460C-99A2-06715B518BB9}"/>
                </a:ext>
              </a:extLst>
            </p:cNvPr>
            <p:cNvSpPr txBox="1">
              <a:spLocks/>
            </p:cNvSpPr>
            <p:nvPr/>
          </p:nvSpPr>
          <p:spPr>
            <a:xfrm>
              <a:off x="7314253" y="3867750"/>
              <a:ext cx="579439" cy="480346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ontserrat ExtraBold"/>
                <a:buNone/>
                <a:defRPr sz="3000" b="0" i="0" u="none" strike="noStrike" cap="none">
                  <a:solidFill>
                    <a:schemeClr val="dk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defRPr>
              </a:lvl9pPr>
            </a:lstStyle>
            <a:p>
              <a:r>
                <a:rPr lang="en" dirty="0"/>
                <a:t>12</a:t>
              </a:r>
            </a:p>
          </p:txBody>
        </p:sp>
        <p:sp>
          <p:nvSpPr>
            <p:cNvPr id="39" name="Google Shape;430;p22">
              <a:extLst>
                <a:ext uri="{FF2B5EF4-FFF2-40B4-BE49-F238E27FC236}">
                  <a16:creationId xmlns:a16="http://schemas.microsoft.com/office/drawing/2014/main" id="{0E3C1814-A668-4591-BC75-D3411C3AEB78}"/>
                </a:ext>
              </a:extLst>
            </p:cNvPr>
            <p:cNvSpPr txBox="1">
              <a:spLocks/>
            </p:cNvSpPr>
            <p:nvPr/>
          </p:nvSpPr>
          <p:spPr>
            <a:xfrm>
              <a:off x="7893692" y="1294107"/>
              <a:ext cx="1850990" cy="44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1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1pPr>
              <a:lvl2pPr marL="914400" marR="0" lvl="1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2pPr>
              <a:lvl3pPr marL="1371600" marR="0" lvl="2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3pPr>
              <a:lvl4pPr marL="1828800" marR="0" lvl="3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4pPr>
              <a:lvl5pPr marL="2286000" marR="0" lvl="4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5pPr>
              <a:lvl6pPr marL="2743200" marR="0" lvl="5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6pPr>
              <a:lvl7pPr marL="3200400" marR="0" lvl="6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7pPr>
              <a:lvl8pPr marL="3657600" marR="0" lvl="7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8pPr>
              <a:lvl9pPr marL="4114800" marR="0" lvl="8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9pPr>
            </a:lstStyle>
            <a:p>
              <a:r>
                <a:rPr lang="zh-TW" altLang="en-US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子題一</a:t>
              </a:r>
              <a:endParaRPr lang="zh-CN" altLang="zh-CN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0" name="Google Shape;431;p22">
              <a:extLst>
                <a:ext uri="{FF2B5EF4-FFF2-40B4-BE49-F238E27FC236}">
                  <a16:creationId xmlns:a16="http://schemas.microsoft.com/office/drawing/2014/main" id="{496C05D9-20DE-404F-A629-9CBDFCD29DD0}"/>
                </a:ext>
              </a:extLst>
            </p:cNvPr>
            <p:cNvSpPr txBox="1">
              <a:spLocks/>
            </p:cNvSpPr>
            <p:nvPr/>
          </p:nvSpPr>
          <p:spPr>
            <a:xfrm>
              <a:off x="7893692" y="2157932"/>
              <a:ext cx="1850990" cy="44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1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1pPr>
              <a:lvl2pPr marL="914400" marR="0" lvl="1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2pPr>
              <a:lvl3pPr marL="1371600" marR="0" lvl="2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3pPr>
              <a:lvl4pPr marL="1828800" marR="0" lvl="3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4pPr>
              <a:lvl5pPr marL="2286000" marR="0" lvl="4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5pPr>
              <a:lvl6pPr marL="2743200" marR="0" lvl="5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6pPr>
              <a:lvl7pPr marL="3200400" marR="0" lvl="6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7pPr>
              <a:lvl8pPr marL="3657600" marR="0" lvl="7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8pPr>
              <a:lvl9pPr marL="4114800" marR="0" lvl="8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9pPr>
            </a:lstStyle>
            <a:p>
              <a:r>
                <a:rPr lang="zh-TW" altLang="en-US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子題一</a:t>
              </a:r>
              <a:endParaRPr lang="zh-CN" altLang="zh-CN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1" name="Google Shape;432;p22">
              <a:extLst>
                <a:ext uri="{FF2B5EF4-FFF2-40B4-BE49-F238E27FC236}">
                  <a16:creationId xmlns:a16="http://schemas.microsoft.com/office/drawing/2014/main" id="{7E6BE8CD-0787-4585-A77F-CEEDB8CE7064}"/>
                </a:ext>
              </a:extLst>
            </p:cNvPr>
            <p:cNvSpPr txBox="1">
              <a:spLocks/>
            </p:cNvSpPr>
            <p:nvPr/>
          </p:nvSpPr>
          <p:spPr>
            <a:xfrm>
              <a:off x="7893692" y="3021757"/>
              <a:ext cx="1711918" cy="44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1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1pPr>
              <a:lvl2pPr marL="914400" marR="0" lvl="1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2pPr>
              <a:lvl3pPr marL="1371600" marR="0" lvl="2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3pPr>
              <a:lvl4pPr marL="1828800" marR="0" lvl="3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4pPr>
              <a:lvl5pPr marL="2286000" marR="0" lvl="4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5pPr>
              <a:lvl6pPr marL="2743200" marR="0" lvl="5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6pPr>
              <a:lvl7pPr marL="3200400" marR="0" lvl="6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7pPr>
              <a:lvl8pPr marL="3657600" marR="0" lvl="7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8pPr>
              <a:lvl9pPr marL="4114800" marR="0" lvl="8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9pPr>
            </a:lstStyle>
            <a:p>
              <a:r>
                <a:rPr lang="zh-TW" altLang="en-US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子題一</a:t>
              </a:r>
              <a:endParaRPr lang="zh-CN" altLang="zh-CN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2" name="Google Shape;433;p22">
              <a:extLst>
                <a:ext uri="{FF2B5EF4-FFF2-40B4-BE49-F238E27FC236}">
                  <a16:creationId xmlns:a16="http://schemas.microsoft.com/office/drawing/2014/main" id="{C5D9E8F7-C8F5-4929-844E-C39B0E959269}"/>
                </a:ext>
              </a:extLst>
            </p:cNvPr>
            <p:cNvSpPr txBox="1">
              <a:spLocks/>
            </p:cNvSpPr>
            <p:nvPr/>
          </p:nvSpPr>
          <p:spPr>
            <a:xfrm>
              <a:off x="7893705" y="3885582"/>
              <a:ext cx="1906606" cy="44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1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1pPr>
              <a:lvl2pPr marL="914400" marR="0" lvl="1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2pPr>
              <a:lvl3pPr marL="1371600" marR="0" lvl="2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3pPr>
              <a:lvl4pPr marL="1828800" marR="0" lvl="3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4pPr>
              <a:lvl5pPr marL="2286000" marR="0" lvl="4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5pPr>
              <a:lvl6pPr marL="2743200" marR="0" lvl="5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6pPr>
              <a:lvl7pPr marL="3200400" marR="0" lvl="6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7pPr>
              <a:lvl8pPr marL="3657600" marR="0" lvl="7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8pPr>
              <a:lvl9pPr marL="4114800" marR="0" lvl="8" indent="-3175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Bebas Neue"/>
                <a:buNone/>
                <a:defRPr sz="2400" b="0" i="0" u="none" strike="noStrike" cap="none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defRPr>
              </a:lvl9pPr>
            </a:lstStyle>
            <a:p>
              <a:r>
                <a:rPr lang="zh-TW" altLang="en-US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子題一</a:t>
              </a:r>
              <a:endParaRPr lang="zh-CN" altLang="zh-CN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24"/>
          <p:cNvSpPr txBox="1">
            <a:spLocks noGrp="1"/>
          </p:cNvSpPr>
          <p:nvPr>
            <p:ph type="body" idx="4294967295"/>
          </p:nvPr>
        </p:nvSpPr>
        <p:spPr>
          <a:xfrm>
            <a:off x="598714" y="1197429"/>
            <a:ext cx="7818511" cy="34066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In this presentation you will learn about some of the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types of attention and examples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of activities to work with your students.</a:t>
            </a:r>
            <a:endParaRPr dirty="0">
              <a:latin typeface="微軟正黑體" panose="020B0604030504040204" pitchFamily="34" charset="-120"/>
              <a:ea typeface="微軟正黑體" panose="020B0604030504040204" pitchFamily="34" charset="-120"/>
              <a:cs typeface="Inter Medium"/>
              <a:sym typeface="Inter Medium"/>
            </a:endParaRPr>
          </a:p>
        </p:txBody>
      </p:sp>
      <p:sp>
        <p:nvSpPr>
          <p:cNvPr id="48" name="Google Shape;426;p22">
            <a:extLst>
              <a:ext uri="{FF2B5EF4-FFF2-40B4-BE49-F238E27FC236}">
                <a16:creationId xmlns:a16="http://schemas.microsoft.com/office/drawing/2014/main" id="{F5324390-DB5C-4432-8403-6EC31B8D0CE5}"/>
              </a:ext>
            </a:extLst>
          </p:cNvPr>
          <p:cNvSpPr txBox="1">
            <a:spLocks/>
          </p:cNvSpPr>
          <p:nvPr/>
        </p:nvSpPr>
        <p:spPr>
          <a:xfrm>
            <a:off x="684345" y="374037"/>
            <a:ext cx="896760" cy="743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9pPr>
          </a:lstStyle>
          <a:p>
            <a:r>
              <a:rPr lang="en-US" altLang="zh-TW" dirty="0"/>
              <a:t>1</a:t>
            </a:r>
            <a:endParaRPr lang="en" dirty="0"/>
          </a:p>
        </p:txBody>
      </p:sp>
      <p:sp>
        <p:nvSpPr>
          <p:cNvPr id="52" name="Google Shape;430;p22">
            <a:extLst>
              <a:ext uri="{FF2B5EF4-FFF2-40B4-BE49-F238E27FC236}">
                <a16:creationId xmlns:a16="http://schemas.microsoft.com/office/drawing/2014/main" id="{7B246DBC-9C3C-42B6-B5D3-94841226B052}"/>
              </a:ext>
            </a:extLst>
          </p:cNvPr>
          <p:cNvSpPr txBox="1">
            <a:spLocks/>
          </p:cNvSpPr>
          <p:nvPr/>
        </p:nvSpPr>
        <p:spPr>
          <a:xfrm>
            <a:off x="1614543" y="521987"/>
            <a:ext cx="185099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zh-TW" altLang="en-US" sz="3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lang="zh-CN" altLang="zh-CN" sz="3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24"/>
          <p:cNvSpPr txBox="1">
            <a:spLocks noGrp="1"/>
          </p:cNvSpPr>
          <p:nvPr>
            <p:ph type="body" idx="4294967295"/>
          </p:nvPr>
        </p:nvSpPr>
        <p:spPr>
          <a:xfrm>
            <a:off x="598714" y="1197429"/>
            <a:ext cx="7818511" cy="34066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In this presentation you will learn about some of the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types of attention and examples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of activities to work with your students.</a:t>
            </a:r>
            <a:endParaRPr dirty="0">
              <a:latin typeface="微軟正黑體" panose="020B0604030504040204" pitchFamily="34" charset="-120"/>
              <a:ea typeface="微軟正黑體" panose="020B0604030504040204" pitchFamily="34" charset="-120"/>
              <a:cs typeface="Inter Medium"/>
              <a:sym typeface="Inter Medium"/>
            </a:endParaRPr>
          </a:p>
        </p:txBody>
      </p:sp>
      <p:sp>
        <p:nvSpPr>
          <p:cNvPr id="52" name="Google Shape;430;p22">
            <a:extLst>
              <a:ext uri="{FF2B5EF4-FFF2-40B4-BE49-F238E27FC236}">
                <a16:creationId xmlns:a16="http://schemas.microsoft.com/office/drawing/2014/main" id="{7B246DBC-9C3C-42B6-B5D3-94841226B052}"/>
              </a:ext>
            </a:extLst>
          </p:cNvPr>
          <p:cNvSpPr txBox="1">
            <a:spLocks/>
          </p:cNvSpPr>
          <p:nvPr/>
        </p:nvSpPr>
        <p:spPr>
          <a:xfrm>
            <a:off x="1614543" y="521987"/>
            <a:ext cx="185099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zh-TW" altLang="en-US" sz="3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lang="zh-CN" altLang="zh-CN" sz="3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Google Shape;427;p22">
            <a:extLst>
              <a:ext uri="{FF2B5EF4-FFF2-40B4-BE49-F238E27FC236}">
                <a16:creationId xmlns:a16="http://schemas.microsoft.com/office/drawing/2014/main" id="{216A7CFE-C348-43AC-8A12-218C86517371}"/>
              </a:ext>
            </a:extLst>
          </p:cNvPr>
          <p:cNvSpPr txBox="1">
            <a:spLocks/>
          </p:cNvSpPr>
          <p:nvPr/>
        </p:nvSpPr>
        <p:spPr>
          <a:xfrm>
            <a:off x="695229" y="374037"/>
            <a:ext cx="896760" cy="74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9pPr>
          </a:lstStyle>
          <a:p>
            <a:r>
              <a:rPr lang="en-US" altLang="zh-TW" dirty="0"/>
              <a:t>2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782756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24"/>
          <p:cNvSpPr txBox="1">
            <a:spLocks noGrp="1"/>
          </p:cNvSpPr>
          <p:nvPr>
            <p:ph type="body" idx="4294967295"/>
          </p:nvPr>
        </p:nvSpPr>
        <p:spPr>
          <a:xfrm>
            <a:off x="598714" y="1197429"/>
            <a:ext cx="7818511" cy="34066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In this presentation you will learn about some of the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types of attention and examples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of activities to work with your students.</a:t>
            </a:r>
            <a:endParaRPr dirty="0">
              <a:latin typeface="微軟正黑體" panose="020B0604030504040204" pitchFamily="34" charset="-120"/>
              <a:ea typeface="微軟正黑體" panose="020B0604030504040204" pitchFamily="34" charset="-120"/>
              <a:cs typeface="Inter Medium"/>
              <a:sym typeface="Inter Medium"/>
            </a:endParaRPr>
          </a:p>
        </p:txBody>
      </p:sp>
      <p:sp>
        <p:nvSpPr>
          <p:cNvPr id="48" name="Google Shape;426;p22">
            <a:extLst>
              <a:ext uri="{FF2B5EF4-FFF2-40B4-BE49-F238E27FC236}">
                <a16:creationId xmlns:a16="http://schemas.microsoft.com/office/drawing/2014/main" id="{F5324390-DB5C-4432-8403-6EC31B8D0CE5}"/>
              </a:ext>
            </a:extLst>
          </p:cNvPr>
          <p:cNvSpPr txBox="1">
            <a:spLocks/>
          </p:cNvSpPr>
          <p:nvPr/>
        </p:nvSpPr>
        <p:spPr>
          <a:xfrm>
            <a:off x="684345" y="374037"/>
            <a:ext cx="896760" cy="743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9pPr>
          </a:lstStyle>
          <a:p>
            <a:r>
              <a:rPr lang="en-US" altLang="zh-TW" dirty="0"/>
              <a:t>3</a:t>
            </a:r>
            <a:endParaRPr lang="en" dirty="0"/>
          </a:p>
        </p:txBody>
      </p:sp>
      <p:sp>
        <p:nvSpPr>
          <p:cNvPr id="52" name="Google Shape;430;p22">
            <a:extLst>
              <a:ext uri="{FF2B5EF4-FFF2-40B4-BE49-F238E27FC236}">
                <a16:creationId xmlns:a16="http://schemas.microsoft.com/office/drawing/2014/main" id="{7B246DBC-9C3C-42B6-B5D3-94841226B052}"/>
              </a:ext>
            </a:extLst>
          </p:cNvPr>
          <p:cNvSpPr txBox="1">
            <a:spLocks/>
          </p:cNvSpPr>
          <p:nvPr/>
        </p:nvSpPr>
        <p:spPr>
          <a:xfrm>
            <a:off x="1614543" y="521987"/>
            <a:ext cx="185099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zh-TW" altLang="en-US" sz="3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lang="zh-CN" altLang="zh-CN" sz="3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24776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24"/>
          <p:cNvSpPr txBox="1">
            <a:spLocks noGrp="1"/>
          </p:cNvSpPr>
          <p:nvPr>
            <p:ph type="body" idx="4294967295"/>
          </p:nvPr>
        </p:nvSpPr>
        <p:spPr>
          <a:xfrm>
            <a:off x="598714" y="1197429"/>
            <a:ext cx="7818511" cy="34066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In this presentation you will learn about some of the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types of attention and examples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of activities to work with your students.</a:t>
            </a:r>
            <a:endParaRPr dirty="0">
              <a:latin typeface="微軟正黑體" panose="020B0604030504040204" pitchFamily="34" charset="-120"/>
              <a:ea typeface="微軟正黑體" panose="020B0604030504040204" pitchFamily="34" charset="-120"/>
              <a:cs typeface="Inter Medium"/>
              <a:sym typeface="Inter Medium"/>
            </a:endParaRPr>
          </a:p>
        </p:txBody>
      </p:sp>
      <p:sp>
        <p:nvSpPr>
          <p:cNvPr id="52" name="Google Shape;430;p22">
            <a:extLst>
              <a:ext uri="{FF2B5EF4-FFF2-40B4-BE49-F238E27FC236}">
                <a16:creationId xmlns:a16="http://schemas.microsoft.com/office/drawing/2014/main" id="{7B246DBC-9C3C-42B6-B5D3-94841226B052}"/>
              </a:ext>
            </a:extLst>
          </p:cNvPr>
          <p:cNvSpPr txBox="1">
            <a:spLocks/>
          </p:cNvSpPr>
          <p:nvPr/>
        </p:nvSpPr>
        <p:spPr>
          <a:xfrm>
            <a:off x="1614543" y="521987"/>
            <a:ext cx="185099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zh-TW" altLang="en-US" sz="3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lang="zh-CN" altLang="zh-CN" sz="3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Google Shape;427;p22">
            <a:extLst>
              <a:ext uri="{FF2B5EF4-FFF2-40B4-BE49-F238E27FC236}">
                <a16:creationId xmlns:a16="http://schemas.microsoft.com/office/drawing/2014/main" id="{216A7CFE-C348-43AC-8A12-218C86517371}"/>
              </a:ext>
            </a:extLst>
          </p:cNvPr>
          <p:cNvSpPr txBox="1">
            <a:spLocks/>
          </p:cNvSpPr>
          <p:nvPr/>
        </p:nvSpPr>
        <p:spPr>
          <a:xfrm>
            <a:off x="695229" y="374037"/>
            <a:ext cx="896760" cy="74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9pPr>
          </a:lstStyle>
          <a:p>
            <a:r>
              <a:rPr lang="en-US" dirty="0"/>
              <a:t>4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425718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24"/>
          <p:cNvSpPr txBox="1">
            <a:spLocks noGrp="1"/>
          </p:cNvSpPr>
          <p:nvPr>
            <p:ph type="body" idx="4294967295"/>
          </p:nvPr>
        </p:nvSpPr>
        <p:spPr>
          <a:xfrm>
            <a:off x="598714" y="1197429"/>
            <a:ext cx="7818511" cy="34066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In this presentation you will learn about some of the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types of attention and examples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of activities to work with your students.</a:t>
            </a:r>
            <a:endParaRPr dirty="0">
              <a:latin typeface="微軟正黑體" panose="020B0604030504040204" pitchFamily="34" charset="-120"/>
              <a:ea typeface="微軟正黑體" panose="020B0604030504040204" pitchFamily="34" charset="-120"/>
              <a:cs typeface="Inter Medium"/>
              <a:sym typeface="Inter Medium"/>
            </a:endParaRPr>
          </a:p>
        </p:txBody>
      </p:sp>
      <p:sp>
        <p:nvSpPr>
          <p:cNvPr id="48" name="Google Shape;426;p22">
            <a:extLst>
              <a:ext uri="{FF2B5EF4-FFF2-40B4-BE49-F238E27FC236}">
                <a16:creationId xmlns:a16="http://schemas.microsoft.com/office/drawing/2014/main" id="{F5324390-DB5C-4432-8403-6EC31B8D0CE5}"/>
              </a:ext>
            </a:extLst>
          </p:cNvPr>
          <p:cNvSpPr txBox="1">
            <a:spLocks/>
          </p:cNvSpPr>
          <p:nvPr/>
        </p:nvSpPr>
        <p:spPr>
          <a:xfrm>
            <a:off x="684345" y="374037"/>
            <a:ext cx="896760" cy="743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9pPr>
          </a:lstStyle>
          <a:p>
            <a:r>
              <a:rPr lang="en-US" dirty="0"/>
              <a:t>5</a:t>
            </a:r>
            <a:endParaRPr lang="en" dirty="0"/>
          </a:p>
        </p:txBody>
      </p:sp>
      <p:sp>
        <p:nvSpPr>
          <p:cNvPr id="52" name="Google Shape;430;p22">
            <a:extLst>
              <a:ext uri="{FF2B5EF4-FFF2-40B4-BE49-F238E27FC236}">
                <a16:creationId xmlns:a16="http://schemas.microsoft.com/office/drawing/2014/main" id="{7B246DBC-9C3C-42B6-B5D3-94841226B052}"/>
              </a:ext>
            </a:extLst>
          </p:cNvPr>
          <p:cNvSpPr txBox="1">
            <a:spLocks/>
          </p:cNvSpPr>
          <p:nvPr/>
        </p:nvSpPr>
        <p:spPr>
          <a:xfrm>
            <a:off x="1614543" y="521987"/>
            <a:ext cx="185099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zh-TW" altLang="en-US" sz="3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lang="zh-CN" altLang="zh-CN" sz="3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71121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24"/>
          <p:cNvSpPr txBox="1">
            <a:spLocks noGrp="1"/>
          </p:cNvSpPr>
          <p:nvPr>
            <p:ph type="body" idx="4294967295"/>
          </p:nvPr>
        </p:nvSpPr>
        <p:spPr>
          <a:xfrm>
            <a:off x="598714" y="1197429"/>
            <a:ext cx="7818511" cy="34066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In this presentation you will learn about some of the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types of attention and examples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of activities to work with your students.</a:t>
            </a:r>
            <a:endParaRPr dirty="0">
              <a:latin typeface="微軟正黑體" panose="020B0604030504040204" pitchFamily="34" charset="-120"/>
              <a:ea typeface="微軟正黑體" panose="020B0604030504040204" pitchFamily="34" charset="-120"/>
              <a:cs typeface="Inter Medium"/>
              <a:sym typeface="Inter Medium"/>
            </a:endParaRPr>
          </a:p>
        </p:txBody>
      </p:sp>
      <p:sp>
        <p:nvSpPr>
          <p:cNvPr id="52" name="Google Shape;430;p22">
            <a:extLst>
              <a:ext uri="{FF2B5EF4-FFF2-40B4-BE49-F238E27FC236}">
                <a16:creationId xmlns:a16="http://schemas.microsoft.com/office/drawing/2014/main" id="{7B246DBC-9C3C-42B6-B5D3-94841226B052}"/>
              </a:ext>
            </a:extLst>
          </p:cNvPr>
          <p:cNvSpPr txBox="1">
            <a:spLocks/>
          </p:cNvSpPr>
          <p:nvPr/>
        </p:nvSpPr>
        <p:spPr>
          <a:xfrm>
            <a:off x="1614543" y="521987"/>
            <a:ext cx="185099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zh-TW" altLang="en-US" sz="3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lang="zh-CN" altLang="zh-CN" sz="3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Google Shape;427;p22">
            <a:extLst>
              <a:ext uri="{FF2B5EF4-FFF2-40B4-BE49-F238E27FC236}">
                <a16:creationId xmlns:a16="http://schemas.microsoft.com/office/drawing/2014/main" id="{216A7CFE-C348-43AC-8A12-218C86517371}"/>
              </a:ext>
            </a:extLst>
          </p:cNvPr>
          <p:cNvSpPr txBox="1">
            <a:spLocks/>
          </p:cNvSpPr>
          <p:nvPr/>
        </p:nvSpPr>
        <p:spPr>
          <a:xfrm>
            <a:off x="695229" y="374037"/>
            <a:ext cx="896760" cy="74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9pPr>
          </a:lstStyle>
          <a:p>
            <a:r>
              <a:rPr lang="en-US" dirty="0"/>
              <a:t>6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887545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24"/>
          <p:cNvSpPr txBox="1">
            <a:spLocks noGrp="1"/>
          </p:cNvSpPr>
          <p:nvPr>
            <p:ph type="body" idx="4294967295"/>
          </p:nvPr>
        </p:nvSpPr>
        <p:spPr>
          <a:xfrm>
            <a:off x="598714" y="1197429"/>
            <a:ext cx="7818511" cy="34066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In this presentation you will learn about some of the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types of attention and examples</a:t>
            </a:r>
            <a:r>
              <a:rPr lang="en" sz="1400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 </a:t>
            </a:r>
            <a:r>
              <a:rPr lang="en" dirty="0">
                <a:latin typeface="微軟正黑體" panose="020B0604030504040204" pitchFamily="34" charset="-120"/>
                <a:ea typeface="微軟正黑體" panose="020B0604030504040204" pitchFamily="34" charset="-120"/>
                <a:cs typeface="Inter Medium"/>
                <a:sym typeface="Inter Medium"/>
              </a:rPr>
              <a:t>of activities to work with your students.</a:t>
            </a:r>
            <a:endParaRPr dirty="0">
              <a:latin typeface="微軟正黑體" panose="020B0604030504040204" pitchFamily="34" charset="-120"/>
              <a:ea typeface="微軟正黑體" panose="020B0604030504040204" pitchFamily="34" charset="-120"/>
              <a:cs typeface="Inter Medium"/>
              <a:sym typeface="Inter Medium"/>
            </a:endParaRPr>
          </a:p>
        </p:txBody>
      </p:sp>
      <p:sp>
        <p:nvSpPr>
          <p:cNvPr id="48" name="Google Shape;426;p22">
            <a:extLst>
              <a:ext uri="{FF2B5EF4-FFF2-40B4-BE49-F238E27FC236}">
                <a16:creationId xmlns:a16="http://schemas.microsoft.com/office/drawing/2014/main" id="{F5324390-DB5C-4432-8403-6EC31B8D0CE5}"/>
              </a:ext>
            </a:extLst>
          </p:cNvPr>
          <p:cNvSpPr txBox="1">
            <a:spLocks/>
          </p:cNvSpPr>
          <p:nvPr/>
        </p:nvSpPr>
        <p:spPr>
          <a:xfrm>
            <a:off x="684345" y="374037"/>
            <a:ext cx="896760" cy="743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9pPr>
          </a:lstStyle>
          <a:p>
            <a:r>
              <a:rPr lang="en-US" dirty="0"/>
              <a:t>7</a:t>
            </a:r>
            <a:endParaRPr lang="en" dirty="0"/>
          </a:p>
        </p:txBody>
      </p:sp>
      <p:sp>
        <p:nvSpPr>
          <p:cNvPr id="52" name="Google Shape;430;p22">
            <a:extLst>
              <a:ext uri="{FF2B5EF4-FFF2-40B4-BE49-F238E27FC236}">
                <a16:creationId xmlns:a16="http://schemas.microsoft.com/office/drawing/2014/main" id="{7B246DBC-9C3C-42B6-B5D3-94841226B052}"/>
              </a:ext>
            </a:extLst>
          </p:cNvPr>
          <p:cNvSpPr txBox="1">
            <a:spLocks/>
          </p:cNvSpPr>
          <p:nvPr/>
        </p:nvSpPr>
        <p:spPr>
          <a:xfrm>
            <a:off x="1614543" y="521987"/>
            <a:ext cx="185099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zh-TW" altLang="en-US" sz="3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lang="zh-CN" altLang="zh-CN" sz="3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0646957"/>
      </p:ext>
    </p:extLst>
  </p:cSld>
  <p:clrMapOvr>
    <a:masterClrMapping/>
  </p:clrMapOvr>
</p:sld>
</file>

<file path=ppt/theme/theme1.xml><?xml version="1.0" encoding="utf-8"?>
<a:theme xmlns:a="http://schemas.openxmlformats.org/drawingml/2006/main" name="Types of Attention and How to Work on them in Students with ADHD by Slidesgo">
  <a:themeElements>
    <a:clrScheme name="Simple Light">
      <a:dk1>
        <a:srgbClr val="191919"/>
      </a:dk1>
      <a:lt1>
        <a:srgbClr val="FFFFFF"/>
      </a:lt1>
      <a:dk2>
        <a:srgbClr val="A1C4FD"/>
      </a:dk2>
      <a:lt2>
        <a:srgbClr val="FFD57C"/>
      </a:lt2>
      <a:accent1>
        <a:srgbClr val="F7F5DB"/>
      </a:accent1>
      <a:accent2>
        <a:srgbClr val="D5E5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9191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427</Words>
  <Application>Microsoft Office PowerPoint</Application>
  <PresentationFormat>如螢幕大小 (16:9)</PresentationFormat>
  <Paragraphs>72</Paragraphs>
  <Slides>17</Slides>
  <Notes>17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6" baseType="lpstr">
      <vt:lpstr>微軟正黑體</vt:lpstr>
      <vt:lpstr>微软雅黑</vt:lpstr>
      <vt:lpstr>Inter</vt:lpstr>
      <vt:lpstr>Montserrat ExtraBold</vt:lpstr>
      <vt:lpstr>Montserrat</vt:lpstr>
      <vt:lpstr>Bebas Neue</vt:lpstr>
      <vt:lpstr>Wingdings</vt:lpstr>
      <vt:lpstr>Arial</vt:lpstr>
      <vt:lpstr>Types of Attention and How to Work on them in Students with ADHD by Slidesgo</vt:lpstr>
      <vt:lpstr>PowerPoint 簡報</vt:lpstr>
      <vt:lpstr>大 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Attention and How to Work on them in Students with ADHD</dc:title>
  <dc:creator>sexyfeng</dc:creator>
  <cp:lastModifiedBy>sexyfeng</cp:lastModifiedBy>
  <cp:revision>6</cp:revision>
  <dcterms:modified xsi:type="dcterms:W3CDTF">2023-11-05T11:42:46Z</dcterms:modified>
</cp:coreProperties>
</file>